
<file path=[Content_Types].xml><?xml version="1.0" encoding="utf-8"?>
<Types xmlns="http://schemas.openxmlformats.org/package/2006/content-types">
  <Default ContentType="image/x-emf" Extension="emf"/>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Override+xml" PartName="/ppt/theme/themeOverride1.xml"/>
  <Override ContentType="application/vnd.openxmlformats-officedocument.themeOverride+xml" PartName="/ppt/theme/themeOverride2.xml"/>
  <Override ContentType="application/vnd.openxmlformats-officedocument.themeOverride+xml" PartName="/ppt/theme/themeOverride3.xml"/>
  <Override ContentType="application/vnd.openxmlformats-officedocument.themeOverride+xml" PartName="/ppt/theme/themeOverride4.xml"/>
  <Override ContentType="application/vnd.openxmlformats-officedocument.themeOverride+xml" PartName="/ppt/theme/themeOverride5.xml"/>
  <Override ContentType="application/vnd.openxmlformats-officedocument.themeOverride+xml" PartName="/ppt/theme/themeOverride6.xml"/>
  <Override ContentType="application/vnd.openxmlformats-officedocument.themeOverride+xml" PartName="/ppt/theme/themeOverride7.xml"/>
  <Override ContentType="application/vnd.openxmlformats-officedocument.themeOverride+xml" PartName="/ppt/theme/themeOverride8.xml"/>
  <Override ContentType="application/vnd.openxmlformats-officedocument.themeOverride+xml" PartName="/ppt/theme/themeOverride9.xml"/>
  <Override ContentType="application/vnd.openxmlformats-officedocument.themeOverride+xml" PartName="/ppt/theme/themeOverride10.xml"/>
  <Override ContentType="application/vnd.openxmlformats-officedocument.themeOverride+xml" PartName="/ppt/theme/themeOverride11.xml"/>
  <Override ContentType="application/vnd.openxmlformats-officedocument.themeOverride+xml" PartName="/ppt/theme/themeOverride12.xml"/>
  <Override ContentType="application/vnd.openxmlformats-officedocument.themeOverride+xml" PartName="/ppt/theme/themeOverride13.xml"/>
  <Override ContentType="application/vnd.openxmlformats-officedocument.themeOverride+xml" PartName="/ppt/theme/themeOverride14.xml"/>
  <Override ContentType="application/vnd.openxmlformats-officedocument.themeOverride+xml" PartName="/ppt/theme/themeOverride15.xml"/>
  <Override ContentType="application/vnd.openxmlformats-officedocument.themeOverride+xml" PartName="/ppt/theme/themeOverride16.xml"/>
  <Override ContentType="application/vnd.openxmlformats-officedocument.themeOverride+xml" PartName="/ppt/theme/themeOverride17.xml"/>
  <Override ContentType="application/vnd.openxmlformats-officedocument.themeOverride+xml" PartName="/ppt/theme/themeOverride18.xml"/>
  <Override ContentType="application/vnd.openxmlformats-officedocument.themeOverride+xml" PartName="/ppt/theme/themeOverride19.xml"/>
  <Override ContentType="application/vnd.openxmlformats-officedocument.themeOverride+xml" PartName="/ppt/theme/themeOverride20.xml"/>
  <Override ContentType="application/vnd.openxmlformats-officedocument.themeOverride+xml" PartName="/ppt/theme/themeOverride21.xml"/>
  <Override ContentType="application/vnd.openxmlformats-officedocument.themeOverride+xml" PartName="/ppt/theme/themeOverride22.xml"/>
  <Override ContentType="application/vnd.openxmlformats-officedocument.themeOverride+xml" PartName="/ppt/theme/themeOverride23.xml"/>
  <Override ContentType="application/vnd.openxmlformats-officedocument.themeOverride+xml" PartName="/ppt/theme/themeOverride24.xml"/>
  <Override ContentType="application/vnd.openxmlformats-officedocument.themeOverride+xml" PartName="/ppt/theme/themeOverride25.xml"/>
  <Override ContentType="application/vnd.openxmlformats-officedocument.themeOverride+xml" PartName="/ppt/theme/themeOverride26.xml"/>
  <Override ContentType="application/vnd.openxmlformats-officedocument.themeOverride+xml" PartName="/ppt/theme/themeOverride27.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50" r:id="rId2"/>
  </p:sldMasterIdLst>
  <p:notesMasterIdLst>
    <p:notesMasterId r:id="rId3"/>
  </p:notesMasterIdLst>
  <p:sldIdLst>
    <p:sldId id="256" r:id="rId4"/>
    <p:sldId id="257" r:id="rId5"/>
    <p:sldId id="258" r:id="rId6"/>
    <p:sldId id="263" r:id="rId7"/>
    <p:sldId id="264" r:id="rId8"/>
    <p:sldId id="265" r:id="rId9"/>
    <p:sldId id="266" r:id="rId10"/>
    <p:sldId id="267" r:id="rId11"/>
    <p:sldId id="260" r:id="rId12"/>
    <p:sldId id="268" r:id="rId13"/>
    <p:sldId id="269" r:id="rId14"/>
    <p:sldId id="270" r:id="rId15"/>
    <p:sldId id="271" r:id="rId16"/>
    <p:sldId id="272" r:id="rId17"/>
    <p:sldId id="261" r:id="rId18"/>
    <p:sldId id="273" r:id="rId19"/>
    <p:sldId id="274" r:id="rId20"/>
    <p:sldId id="275" r:id="rId21"/>
    <p:sldId id="276" r:id="rId22"/>
    <p:sldId id="277" r:id="rId23"/>
    <p:sldId id="262" r:id="rId24"/>
    <p:sldId id="278" r:id="rId25"/>
    <p:sldId id="279" r:id="rId26"/>
    <p:sldId id="280" r:id="rId27"/>
    <p:sldId id="281" r:id="rId28"/>
    <p:sldId id="282" r:id="rId29"/>
    <p:sldId id="259" r:id="rId30"/>
  </p:sldIdLst>
  <p:sldSz cx="9144000" cy="5143500" type="screen16x9"/>
  <p:notesSz cx="6858000" cy="9144000"/>
  <p:custDataLst>
    <p:tags r:id="rId31"/>
  </p:custDataLst>
  <p:defaultTex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86" autoAdjust="0"/>
    <p:restoredTop sz="94660"/>
  </p:normalViewPr>
  <p:slideViewPr>
    <p:cSldViewPr snapToGrid="0">
      <p:cViewPr varScale="1">
        <p:scale>
          <a:sx n="141" d="100"/>
          <a:sy n="141" d="100"/>
        </p:scale>
        <p:origin x="792" y="114"/>
      </p:cViewPr>
      <p:guideLst>
        <p:guide orient="horz" pos="1620"/>
        <p:guide pos="2880"/>
      </p:guideLst>
    </p:cSldViewPr>
  </p:slideViewPr>
  <p:notesTextViewPr>
    <p:cViewPr>
      <p:scale>
        <a:sx n="1" d="1"/>
        <a:sy n="1" d="1"/>
      </p:scale>
      <p:origin x="0" y="0"/>
    </p:cViewPr>
  </p:notesTextViewPr>
  <p:sorterViewPr>
    <p:cViewPr>
      <p:scale>
        <a:sx n="33" d="100"/>
        <a:sy n="33" d="100"/>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slides/slide25.xml" Type="http://schemas.openxmlformats.org/officeDocument/2006/relationships/slide"/><Relationship Id="rId29" Target="slides/slide26.xml" Type="http://schemas.openxmlformats.org/officeDocument/2006/relationships/slide"/><Relationship Id="rId3" Target="notesMasters/notesMaster1.xml" Type="http://schemas.openxmlformats.org/officeDocument/2006/relationships/notesMaster"/><Relationship Id="rId30" Target="slides/slide27.xml" Type="http://schemas.openxmlformats.org/officeDocument/2006/relationships/slide"/><Relationship Id="rId31" Target="tags/tag1.xml" Type="http://schemas.openxmlformats.org/officeDocument/2006/relationships/tags"/><Relationship Id="rId32" Target="presProps.xml" Type="http://schemas.openxmlformats.org/officeDocument/2006/relationships/presProps"/><Relationship Id="rId33" Target="viewProps.xml" Type="http://schemas.openxmlformats.org/officeDocument/2006/relationships/viewProps"/><Relationship Id="rId34" Target="theme/theme1.xml" Type="http://schemas.openxmlformats.org/officeDocument/2006/relationships/theme"/><Relationship Id="rId35"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A51019-4DB4-4C58-A5D7-2A933B947437}" type="datetimeFigureOut">
              <a:rPr lang="zh-CN" altLang="en-US" smtClean="0"/>
              <a:t>2018/5/28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DFAC49-6030-440C-9762-63640414170B}" type="slidenum">
              <a:rPr lang="zh-CN" altLang="en-US" smtClean="0"/>
              <a:t>‹#›</a:t>
            </a:fld>
            <a:endParaRPr lang="zh-CN" altLang="en-US"/>
          </a:p>
        </p:txBody>
      </p:sp>
    </p:spTree>
    <p:extLst>
      <p:ext uri="{BB962C8B-B14F-4D97-AF65-F5344CB8AC3E}">
        <p14:creationId val="280385872"/>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80763557"/>
      </p:ext>
    </p:extLst>
  </p:cSld>
  <p:clrMapOvr>
    <a:masterClrMapping/>
  </p:clrMapOvr>
</p:notes>
</file>

<file path=ppt/slideLayouts/_rels/slideLayout1.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幻灯片">
    <p:spTree>
      <p:nvGrpSpPr>
        <p:cNvPr id="1" name=""/>
        <p:cNvGrpSpPr/>
        <p:nvPr/>
      </p:nvGrpSpPr>
      <p:grpSpPr>
        <a:xfrm>
          <a:off x="0" y="0"/>
          <a:ext cx="0" cy="0"/>
        </a:xfrm>
      </p:grpSpPr>
      <p:pic>
        <p:nvPicPr>
          <p:cNvPr id="2" name="图片 1"/>
          <p:cNvPicPr>
            <a:picLocks noChangeAspect="1"/>
          </p:cNvPicPr>
          <p:nvPr userDrawn="1"/>
        </p:nvPicPr>
        <p:blipFill>
          <a:blip r:embed="rId1">
            <a:extLst>
              <a:ext uri="{28A0092B-C50C-407E-A947-70E740481C1C}">
                <a14:useLocalDpi val="0"/>
              </a:ext>
            </a:extLst>
          </a:blip>
          <a:stretch>
            <a:fillRect/>
          </a:stretch>
        </p:blipFill>
        <p:spPr>
          <a:xfrm>
            <a:off x="0" y="1640"/>
            <a:ext cx="9144000" cy="5140220"/>
          </a:xfrm>
          <a:prstGeom prst="rect">
            <a:avLst/>
          </a:prstGeom>
        </p:spPr>
      </p:pic>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46152181"/>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83112504"/>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16256738"/>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78724214"/>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63047468"/>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54348730"/>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05395715"/>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69866514"/>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37129011"/>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90575750"/>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89579487"/>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2.xml" Type="http://schemas.openxmlformats.org/officeDocument/2006/relationships/slideLayout"/><Relationship Id="rId10" Target="../slideLayouts/slideLayout11.xml" Type="http://schemas.openxmlformats.org/officeDocument/2006/relationships/slideLayout"/><Relationship Id="rId11" Target="../slideLayouts/slideLayout12.xml" Type="http://schemas.openxmlformats.org/officeDocument/2006/relationships/slideLayout"/><Relationship Id="rId12" Target="../theme/theme2.xml" Type="http://schemas.openxmlformats.org/officeDocument/2006/relationships/theme"/><Relationship Id="rId2" Target="../slideLayouts/slideLayout3.xml" Type="http://schemas.openxmlformats.org/officeDocument/2006/relationships/slideLayout"/><Relationship Id="rId3" Target="../slideLayouts/slideLayout4.xml" Type="http://schemas.openxmlformats.org/officeDocument/2006/relationships/slideLayout"/><Relationship Id="rId4" Target="../slideLayouts/slideLayout5.xml" Type="http://schemas.openxmlformats.org/officeDocument/2006/relationships/slideLayout"/><Relationship Id="rId5" Target="../slideLayouts/slideLayout6.xml" Type="http://schemas.openxmlformats.org/officeDocument/2006/relationships/slideLayout"/><Relationship Id="rId6" Target="../slideLayouts/slideLayout7.xml" Type="http://schemas.openxmlformats.org/officeDocument/2006/relationships/slideLayout"/><Relationship Id="rId7" Target="../slideLayouts/slideLayout8.xml" Type="http://schemas.openxmlformats.org/officeDocument/2006/relationships/slideLayout"/><Relationship Id="rId8" Target="../slideLayouts/slideLayout9.xml" Type="http://schemas.openxmlformats.org/officeDocument/2006/relationships/slideLayout"/><Relationship Id="rId9" Target="../slideLayouts/slideLayout1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Tree>
  </p:cSld>
  <p:clrMap bg1="lt1" tx1="dk1" bg2="lt2" tx2="dk2" accent1="accent1" accent2="accent2" accent3="accent3" accent4="accent4" accent5="accent5" accent6="accent6" hlink="hlink" folHlink="folHlink"/>
  <p:sldLayoutIdLst>
    <p:sldLayoutId id="2147483649" r:id="rId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400" kern="1200">
          <a:solidFill>
            <a:schemeClr val="tx1"/>
          </a:solidFill>
          <a:latin typeface="+mn-lt"/>
          <a:ea typeface="+mn-ea"/>
          <a:cs typeface="+mn-cs"/>
        </a:defRPr>
      </a:lvl9pPr>
    </p:bodyStyle>
    <p:other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2018/5/28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10481122"/>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1.xml" Type="http://schemas.openxmlformats.org/officeDocument/2006/relationships/themeOverride"/><Relationship Id="rId3" Target="../media/image2.emf"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10.xml" Type="http://schemas.openxmlformats.org/officeDocument/2006/relationships/themeOverride"/></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11.xml" Type="http://schemas.openxmlformats.org/officeDocument/2006/relationships/themeOverride"/></Relationships>
</file>

<file path=ppt/slides/_rels/slide12.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12.xml" Type="http://schemas.openxmlformats.org/officeDocument/2006/relationships/themeOverride"/></Relationships>
</file>

<file path=ppt/slides/_rels/slide13.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13.xml" Type="http://schemas.openxmlformats.org/officeDocument/2006/relationships/themeOverride"/></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14.xml" Type="http://schemas.openxmlformats.org/officeDocument/2006/relationships/themeOverride"/><Relationship Id="rId3" Target="../media/image8.jpeg" Type="http://schemas.openxmlformats.org/officeDocument/2006/relationships/image"/><Relationship Id="rId4" Target="../media/image9.jpeg" Type="http://schemas.openxmlformats.org/officeDocument/2006/relationships/image"/><Relationship Id="rId5" Target="../media/image10.jpeg" Type="http://schemas.openxmlformats.org/officeDocument/2006/relationships/image"/><Relationship Id="rId6" Target="../media/image11.jpe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15.xml" Type="http://schemas.openxmlformats.org/officeDocument/2006/relationships/themeOverride"/></Relationships>
</file>

<file path=ppt/slides/_rels/slide16.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16.xml" Type="http://schemas.openxmlformats.org/officeDocument/2006/relationships/themeOverride"/></Relationships>
</file>

<file path=ppt/slides/_rels/slide17.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17.xml" Type="http://schemas.openxmlformats.org/officeDocument/2006/relationships/themeOverride"/></Relationships>
</file>

<file path=ppt/slides/_rels/slide18.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18.xml" Type="http://schemas.openxmlformats.org/officeDocument/2006/relationships/themeOverride"/></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19.xml" Type="http://schemas.openxmlformats.org/officeDocument/2006/relationships/themeOverrid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2.xml" Type="http://schemas.openxmlformats.org/officeDocument/2006/relationships/themeOverride"/><Relationship Id="rId3" Target="../notesSlides/notesSlide1.xml" Type="http://schemas.openxmlformats.org/officeDocument/2006/relationships/notesSlide"/><Relationship Id="rId4" Target="../media/image1.jpeg" Type="http://schemas.openxmlformats.org/officeDocument/2006/relationships/image"/><Relationship Id="rId5" Target="../media/image3.emf" Type="http://schemas.openxmlformats.org/officeDocument/2006/relationships/image"/><Relationship Id="rId6" Target="../media/image4.emf" Type="http://schemas.openxmlformats.org/officeDocument/2006/relationships/image"/><Relationship Id="rId7" Target="../media/image5.emf" Type="http://schemas.openxmlformats.org/officeDocument/2006/relationships/image"/><Relationship Id="rId8" Target="../media/image6.emf"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20.xml" Type="http://schemas.openxmlformats.org/officeDocument/2006/relationships/themeOverride"/></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21.xml" Type="http://schemas.openxmlformats.org/officeDocument/2006/relationships/themeOverride"/></Relationships>
</file>

<file path=ppt/slides/_rels/slide22.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22.xml" Type="http://schemas.openxmlformats.org/officeDocument/2006/relationships/themeOverride"/></Relationships>
</file>

<file path=ppt/slides/_rels/slide23.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23.xml" Type="http://schemas.openxmlformats.org/officeDocument/2006/relationships/themeOverride"/><Relationship Id="rId3" Target="../media/image12.jpe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24.xml" Type="http://schemas.openxmlformats.org/officeDocument/2006/relationships/themeOverride"/></Relationships>
</file>

<file path=ppt/slides/_rels/slide25.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25.xml" Type="http://schemas.openxmlformats.org/officeDocument/2006/relationships/themeOverride"/></Relationships>
</file>

<file path=ppt/slides/_rels/slide26.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26.xml" Type="http://schemas.openxmlformats.org/officeDocument/2006/relationships/themeOverride"/><Relationship Id="rId3" Target="../media/image13.jpeg" Type="http://schemas.openxmlformats.org/officeDocument/2006/relationships/image"/></Relationships>
</file>

<file path=ppt/slides/_rels/slide27.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27.xml" Type="http://schemas.openxmlformats.org/officeDocument/2006/relationships/themeOverrid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3.xml" Type="http://schemas.openxmlformats.org/officeDocument/2006/relationships/themeOverrid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4.xml" Type="http://schemas.openxmlformats.org/officeDocument/2006/relationships/themeOverride"/><Relationship Id="rId3" Target="../media/image7.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5.xml" Type="http://schemas.openxmlformats.org/officeDocument/2006/relationships/themeOverrid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6.xml" Type="http://schemas.openxmlformats.org/officeDocument/2006/relationships/themeOverride"/></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7.xml" Type="http://schemas.openxmlformats.org/officeDocument/2006/relationships/themeOverride"/></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8.xml" Type="http://schemas.openxmlformats.org/officeDocument/2006/relationships/themeOverride"/></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9.xml" Type="http://schemas.openxmlformats.org/officeDocument/2006/relationships/themeOverrid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9" name="图片 38"/>
          <p:cNvPicPr>
            <a:picLocks noChangeAspect="1"/>
          </p:cNvPicPr>
          <p:nvPr/>
        </p:nvPicPr>
        <p:blipFill>
          <a:blip r:embed="rId3"/>
          <a:stretch>
            <a:fillRect/>
          </a:stretch>
        </p:blipFill>
        <p:spPr>
          <a:xfrm>
            <a:off x="951896" y="939060"/>
            <a:ext cx="7249491" cy="3270155"/>
          </a:xfrm>
          <a:prstGeom prst="rect">
            <a:avLst/>
          </a:prstGeom>
        </p:spPr>
      </p:pic>
      <p:sp>
        <p:nvSpPr>
          <p:cNvPr id="38" name="文本框 37"/>
          <p:cNvSpPr txBox="1"/>
          <p:nvPr/>
        </p:nvSpPr>
        <p:spPr>
          <a:xfrm>
            <a:off x="1152598" y="1916552"/>
            <a:ext cx="4166149" cy="754380"/>
          </a:xfrm>
          <a:prstGeom prst="rect">
            <a:avLst/>
          </a:prstGeom>
          <a:noFill/>
        </p:spPr>
        <p:txBody>
          <a:bodyPr bIns="34290" lIns="68580" rIns="68580" rtlCol="0" tIns="34290" wrap="square">
            <a:spAutoFit/>
          </a:bodyPr>
          <a:lstStyle/>
          <a:p>
            <a:r>
              <a:rPr altLang="en-US" b="1" lang="zh-CN" sz="4500">
                <a:solidFill>
                  <a:schemeClr val="tx1">
                    <a:lumMod val="85000"/>
                    <a:lumOff val="15000"/>
                  </a:schemeClr>
                </a:solidFill>
                <a:latin charset="-122" pitchFamily="2" typeface="方正兰亭超细黑简体"/>
                <a:ea charset="-122" pitchFamily="2" typeface="方正兰亭超细黑简体"/>
              </a:rPr>
              <a:t>毕业论文答辩</a:t>
            </a:r>
          </a:p>
        </p:txBody>
      </p:sp>
      <p:grpSp>
        <p:nvGrpSpPr>
          <p:cNvPr id="75" name="组合 74"/>
          <p:cNvGrpSpPr/>
          <p:nvPr/>
        </p:nvGrpSpPr>
        <p:grpSpPr>
          <a:xfrm>
            <a:off x="5800188" y="2987919"/>
            <a:ext cx="2252731" cy="274320"/>
            <a:chOff x="7733584" y="4075336"/>
            <a:chExt cx="3003641" cy="365760"/>
          </a:xfrm>
        </p:grpSpPr>
        <p:sp>
          <p:nvSpPr>
            <p:cNvPr id="73" name="文本框 72"/>
            <p:cNvSpPr txBox="1"/>
            <p:nvPr/>
          </p:nvSpPr>
          <p:spPr>
            <a:xfrm>
              <a:off x="7733585" y="4075336"/>
              <a:ext cx="1622739" cy="365760"/>
            </a:xfrm>
            <a:prstGeom prst="rect">
              <a:avLst/>
            </a:prstGeom>
            <a:noFill/>
          </p:spPr>
          <p:txBody>
            <a:bodyPr rtlCol="0" wrap="square">
              <a:spAutoFit/>
            </a:bodyPr>
            <a:lstStyle/>
            <a:p>
              <a:r>
                <a:rPr altLang="en-US" lang="zh-CN" sz="1200">
                  <a:solidFill>
                    <a:schemeClr val="tx1">
                      <a:lumMod val="85000"/>
                      <a:lumOff val="15000"/>
                    </a:schemeClr>
                  </a:solidFill>
                </a:rPr>
                <a:t>学生：xxxxx</a:t>
              </a:r>
            </a:p>
          </p:txBody>
        </p:sp>
        <p:sp>
          <p:nvSpPr>
            <p:cNvPr id="74" name="文本框 73"/>
            <p:cNvSpPr txBox="1"/>
            <p:nvPr/>
          </p:nvSpPr>
          <p:spPr>
            <a:xfrm>
              <a:off x="9114486" y="4075336"/>
              <a:ext cx="1622739" cy="365760"/>
            </a:xfrm>
            <a:prstGeom prst="rect">
              <a:avLst/>
            </a:prstGeom>
            <a:noFill/>
          </p:spPr>
          <p:txBody>
            <a:bodyPr rtlCol="0" wrap="square">
              <a:spAutoFit/>
            </a:bodyPr>
            <a:lstStyle/>
            <a:p>
              <a:r>
                <a:rPr altLang="en-US" lang="zh-CN" sz="1200">
                  <a:solidFill>
                    <a:schemeClr val="tx1">
                      <a:lumMod val="85000"/>
                      <a:lumOff val="15000"/>
                    </a:schemeClr>
                  </a:solidFill>
                </a:rPr>
                <a:t>导师：xxxxxxx</a:t>
              </a:r>
            </a:p>
          </p:txBody>
        </p:sp>
      </p:grpSp>
    </p:spTree>
  </p:cSld>
  <p:clrMapOvr>
    <a:masterClrMapping/>
  </p:clrMapOvr>
  <p:transition/>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Group 23"/>
          <p:cNvGrpSpPr/>
          <p:nvPr/>
        </p:nvGrpSpPr>
        <p:grpSpPr>
          <a:xfrm>
            <a:off x="4223660" y="1388120"/>
            <a:ext cx="1860620" cy="3069580"/>
            <a:chOff x="10185400" y="3552825"/>
            <a:chExt cx="4006850" cy="6610350"/>
          </a:xfrm>
        </p:grpSpPr>
        <p:sp>
          <p:nvSpPr>
            <p:cNvPr id="4" name="Freeform 5"/>
            <p:cNvSpPr/>
            <p:nvPr/>
          </p:nvSpPr>
          <p:spPr bwMode="auto">
            <a:xfrm>
              <a:off x="11633200" y="9880600"/>
              <a:ext cx="1076325" cy="282575"/>
            </a:xfrm>
            <a:custGeom>
              <a:gdLst>
                <a:gd fmla="*/ 678 w 678" name="T0"/>
                <a:gd fmla="*/ 90 h 178" name="T1"/>
                <a:gd fmla="*/ 678 w 678" name="T2"/>
                <a:gd fmla="*/ 90 h 178" name="T3"/>
                <a:gd fmla="*/ 676 w 678" name="T4"/>
                <a:gd fmla="*/ 108 h 178" name="T5"/>
                <a:gd fmla="*/ 670 w 678" name="T6"/>
                <a:gd fmla="*/ 124 h 178" name="T7"/>
                <a:gd fmla="*/ 662 w 678" name="T8"/>
                <a:gd fmla="*/ 140 h 178" name="T9"/>
                <a:gd fmla="*/ 650 w 678" name="T10"/>
                <a:gd fmla="*/ 152 h 178" name="T11"/>
                <a:gd fmla="*/ 636 w 678" name="T12"/>
                <a:gd fmla="*/ 164 h 178" name="T13"/>
                <a:gd fmla="*/ 620 w 678" name="T14"/>
                <a:gd fmla="*/ 172 h 178" name="T15"/>
                <a:gd fmla="*/ 602 w 678" name="T16"/>
                <a:gd fmla="*/ 176 h 178" name="T17"/>
                <a:gd fmla="*/ 582 w 678" name="T18"/>
                <a:gd fmla="*/ 178 h 178" name="T19"/>
                <a:gd fmla="*/ 96 w 678" name="T20"/>
                <a:gd fmla="*/ 178 h 178" name="T21"/>
                <a:gd fmla="*/ 96 w 678" name="T22"/>
                <a:gd fmla="*/ 178 h 178" name="T23"/>
                <a:gd fmla="*/ 76 w 678" name="T24"/>
                <a:gd fmla="*/ 176 h 178" name="T25"/>
                <a:gd fmla="*/ 58 w 678" name="T26"/>
                <a:gd fmla="*/ 172 h 178" name="T27"/>
                <a:gd fmla="*/ 42 w 678" name="T28"/>
                <a:gd fmla="*/ 164 h 178" name="T29"/>
                <a:gd fmla="*/ 28 w 678" name="T30"/>
                <a:gd fmla="*/ 152 h 178" name="T31"/>
                <a:gd fmla="*/ 16 w 678" name="T32"/>
                <a:gd fmla="*/ 140 h 178" name="T33"/>
                <a:gd fmla="*/ 8 w 678" name="T34"/>
                <a:gd fmla="*/ 124 h 178" name="T35"/>
                <a:gd fmla="*/ 2 w 678" name="T36"/>
                <a:gd fmla="*/ 108 h 178" name="T37"/>
                <a:gd fmla="*/ 0 w 678" name="T38"/>
                <a:gd fmla="*/ 90 h 178" name="T39"/>
                <a:gd fmla="*/ 0 w 678" name="T40"/>
                <a:gd fmla="*/ 90 h 178" name="T41"/>
                <a:gd fmla="*/ 0 w 678" name="T42"/>
                <a:gd fmla="*/ 90 h 178" name="T43"/>
                <a:gd fmla="*/ 2 w 678" name="T44"/>
                <a:gd fmla="*/ 72 h 178" name="T45"/>
                <a:gd fmla="*/ 8 w 678" name="T46"/>
                <a:gd fmla="*/ 54 h 178" name="T47"/>
                <a:gd fmla="*/ 16 w 678" name="T48"/>
                <a:gd fmla="*/ 40 h 178" name="T49"/>
                <a:gd fmla="*/ 28 w 678" name="T50"/>
                <a:gd fmla="*/ 26 h 178" name="T51"/>
                <a:gd fmla="*/ 42 w 678" name="T52"/>
                <a:gd fmla="*/ 16 h 178" name="T53"/>
                <a:gd fmla="*/ 58 w 678" name="T54"/>
                <a:gd fmla="*/ 8 h 178" name="T55"/>
                <a:gd fmla="*/ 76 w 678" name="T56"/>
                <a:gd fmla="*/ 2 h 178" name="T57"/>
                <a:gd fmla="*/ 96 w 678" name="T58"/>
                <a:gd fmla="*/ 0 h 178" name="T59"/>
                <a:gd fmla="*/ 582 w 678" name="T60"/>
                <a:gd fmla="*/ 0 h 178" name="T61"/>
                <a:gd fmla="*/ 582 w 678" name="T62"/>
                <a:gd fmla="*/ 0 h 178" name="T63"/>
                <a:gd fmla="*/ 602 w 678" name="T64"/>
                <a:gd fmla="*/ 2 h 178" name="T65"/>
                <a:gd fmla="*/ 620 w 678" name="T66"/>
                <a:gd fmla="*/ 8 h 178" name="T67"/>
                <a:gd fmla="*/ 636 w 678" name="T68"/>
                <a:gd fmla="*/ 16 h 178" name="T69"/>
                <a:gd fmla="*/ 650 w 678" name="T70"/>
                <a:gd fmla="*/ 26 h 178" name="T71"/>
                <a:gd fmla="*/ 662 w 678" name="T72"/>
                <a:gd fmla="*/ 40 h 178" name="T73"/>
                <a:gd fmla="*/ 670 w 678" name="T74"/>
                <a:gd fmla="*/ 54 h 178" name="T75"/>
                <a:gd fmla="*/ 676 w 678" name="T76"/>
                <a:gd fmla="*/ 72 h 178" name="T77"/>
                <a:gd fmla="*/ 678 w 678" name="T78"/>
                <a:gd fmla="*/ 90 h 178" name="T79"/>
                <a:gd fmla="*/ 678 w 678" name="T80"/>
                <a:gd fmla="*/ 90 h 178"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178" w="678">
                  <a:moveTo>
                    <a:pt x="678" y="90"/>
                  </a:moveTo>
                  <a:lnTo>
                    <a:pt x="678" y="90"/>
                  </a:lnTo>
                  <a:lnTo>
                    <a:pt x="676" y="108"/>
                  </a:lnTo>
                  <a:lnTo>
                    <a:pt x="670" y="124"/>
                  </a:lnTo>
                  <a:lnTo>
                    <a:pt x="662" y="140"/>
                  </a:lnTo>
                  <a:lnTo>
                    <a:pt x="650" y="152"/>
                  </a:lnTo>
                  <a:lnTo>
                    <a:pt x="636" y="164"/>
                  </a:lnTo>
                  <a:lnTo>
                    <a:pt x="620" y="172"/>
                  </a:lnTo>
                  <a:lnTo>
                    <a:pt x="602" y="176"/>
                  </a:lnTo>
                  <a:lnTo>
                    <a:pt x="582" y="178"/>
                  </a:lnTo>
                  <a:lnTo>
                    <a:pt x="96" y="178"/>
                  </a:lnTo>
                  <a:lnTo>
                    <a:pt x="96" y="178"/>
                  </a:lnTo>
                  <a:lnTo>
                    <a:pt x="76" y="176"/>
                  </a:lnTo>
                  <a:lnTo>
                    <a:pt x="58" y="172"/>
                  </a:lnTo>
                  <a:lnTo>
                    <a:pt x="42" y="164"/>
                  </a:lnTo>
                  <a:lnTo>
                    <a:pt x="28" y="152"/>
                  </a:lnTo>
                  <a:lnTo>
                    <a:pt x="16" y="140"/>
                  </a:lnTo>
                  <a:lnTo>
                    <a:pt x="8" y="124"/>
                  </a:lnTo>
                  <a:lnTo>
                    <a:pt x="2" y="108"/>
                  </a:lnTo>
                  <a:lnTo>
                    <a:pt x="0" y="90"/>
                  </a:lnTo>
                  <a:lnTo>
                    <a:pt x="0" y="90"/>
                  </a:lnTo>
                  <a:lnTo>
                    <a:pt x="0" y="90"/>
                  </a:lnTo>
                  <a:lnTo>
                    <a:pt x="2" y="72"/>
                  </a:lnTo>
                  <a:lnTo>
                    <a:pt x="8" y="54"/>
                  </a:lnTo>
                  <a:lnTo>
                    <a:pt x="16" y="40"/>
                  </a:lnTo>
                  <a:lnTo>
                    <a:pt x="28" y="26"/>
                  </a:lnTo>
                  <a:lnTo>
                    <a:pt x="42" y="16"/>
                  </a:lnTo>
                  <a:lnTo>
                    <a:pt x="58" y="8"/>
                  </a:lnTo>
                  <a:lnTo>
                    <a:pt x="76" y="2"/>
                  </a:lnTo>
                  <a:lnTo>
                    <a:pt x="96" y="0"/>
                  </a:lnTo>
                  <a:lnTo>
                    <a:pt x="582" y="0"/>
                  </a:lnTo>
                  <a:lnTo>
                    <a:pt x="582" y="0"/>
                  </a:lnTo>
                  <a:lnTo>
                    <a:pt x="602" y="2"/>
                  </a:lnTo>
                  <a:lnTo>
                    <a:pt x="620" y="8"/>
                  </a:lnTo>
                  <a:lnTo>
                    <a:pt x="636" y="16"/>
                  </a:lnTo>
                  <a:lnTo>
                    <a:pt x="650" y="26"/>
                  </a:lnTo>
                  <a:lnTo>
                    <a:pt x="662" y="40"/>
                  </a:lnTo>
                  <a:lnTo>
                    <a:pt x="670" y="54"/>
                  </a:lnTo>
                  <a:lnTo>
                    <a:pt x="676" y="72"/>
                  </a:lnTo>
                  <a:lnTo>
                    <a:pt x="678" y="90"/>
                  </a:lnTo>
                  <a:lnTo>
                    <a:pt x="678" y="90"/>
                  </a:lnTo>
                  <a:close/>
                </a:path>
              </a:pathLst>
            </a:custGeom>
            <a:solidFill>
              <a:srgbClr val="D1D3D4"/>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5" name="Freeform 6"/>
            <p:cNvSpPr/>
            <p:nvPr/>
          </p:nvSpPr>
          <p:spPr bwMode="auto">
            <a:xfrm>
              <a:off x="11372850" y="9772650"/>
              <a:ext cx="1597025" cy="238125"/>
            </a:xfrm>
            <a:custGeom>
              <a:gdLst>
                <a:gd fmla="*/ 136 w 1006" name="T0"/>
                <a:gd fmla="*/ 150 h 150" name="T1"/>
                <a:gd fmla="*/ 868 w 1006" name="T2"/>
                <a:gd fmla="*/ 150 h 150" name="T3"/>
                <a:gd fmla="*/ 868 w 1006" name="T4"/>
                <a:gd fmla="*/ 150 h 150" name="T5"/>
                <a:gd fmla="*/ 928 w 1006" name="T6"/>
                <a:gd fmla="*/ 90 h 150" name="T7"/>
                <a:gd fmla="*/ 928 w 1006" name="T8"/>
                <a:gd fmla="*/ 90 h 150" name="T9"/>
                <a:gd fmla="*/ 956 w 1006" name="T10"/>
                <a:gd fmla="*/ 60 h 150" name="T11"/>
                <a:gd fmla="*/ 978 w 1006" name="T12"/>
                <a:gd fmla="*/ 36 h 150" name="T13"/>
                <a:gd fmla="*/ 994 w 1006" name="T14"/>
                <a:gd fmla="*/ 16 h 150" name="T15"/>
                <a:gd fmla="*/ 1006 w 1006" name="T16"/>
                <a:gd fmla="*/ 0 h 150" name="T17"/>
                <a:gd fmla="*/ 0 w 1006" name="T18"/>
                <a:gd fmla="*/ 0 h 150" name="T19"/>
                <a:gd fmla="*/ 0 w 1006" name="T20"/>
                <a:gd fmla="*/ 0 h 150" name="T21"/>
                <a:gd fmla="*/ 6 w 1006" name="T22"/>
                <a:gd fmla="*/ 12 h 150" name="T23"/>
                <a:gd fmla="*/ 6 w 1006" name="T24"/>
                <a:gd fmla="*/ 12 h 150" name="T25"/>
                <a:gd fmla="*/ 66 w 1006" name="T26"/>
                <a:gd fmla="*/ 76 h 150" name="T27"/>
                <a:gd fmla="*/ 136 w 1006" name="T28"/>
                <a:gd fmla="*/ 150 h 150" name="T29"/>
                <a:gd fmla="*/ 136 w 1006" name="T30"/>
                <a:gd fmla="*/ 150 h 150"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150" w="1004">
                  <a:moveTo>
                    <a:pt x="136" y="150"/>
                  </a:moveTo>
                  <a:lnTo>
                    <a:pt x="868" y="150"/>
                  </a:lnTo>
                  <a:lnTo>
                    <a:pt x="868" y="150"/>
                  </a:lnTo>
                  <a:lnTo>
                    <a:pt x="928" y="90"/>
                  </a:lnTo>
                  <a:lnTo>
                    <a:pt x="928" y="90"/>
                  </a:lnTo>
                  <a:lnTo>
                    <a:pt x="956" y="60"/>
                  </a:lnTo>
                  <a:lnTo>
                    <a:pt x="978" y="36"/>
                  </a:lnTo>
                  <a:lnTo>
                    <a:pt x="994" y="16"/>
                  </a:lnTo>
                  <a:lnTo>
                    <a:pt x="1006" y="0"/>
                  </a:lnTo>
                  <a:lnTo>
                    <a:pt x="0" y="0"/>
                  </a:lnTo>
                  <a:lnTo>
                    <a:pt x="0" y="0"/>
                  </a:lnTo>
                  <a:lnTo>
                    <a:pt x="6" y="12"/>
                  </a:lnTo>
                  <a:lnTo>
                    <a:pt x="6" y="12"/>
                  </a:lnTo>
                  <a:lnTo>
                    <a:pt x="66" y="76"/>
                  </a:lnTo>
                  <a:lnTo>
                    <a:pt x="136" y="150"/>
                  </a:lnTo>
                  <a:lnTo>
                    <a:pt x="136" y="150"/>
                  </a:lnTo>
                  <a:close/>
                </a:path>
              </a:pathLst>
            </a:custGeom>
            <a:solidFill>
              <a:srgbClr val="D1D3D4"/>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6" name="Freeform 7"/>
            <p:cNvSpPr/>
            <p:nvPr/>
          </p:nvSpPr>
          <p:spPr bwMode="auto">
            <a:xfrm>
              <a:off x="11318875" y="8988425"/>
              <a:ext cx="1714500" cy="161925"/>
            </a:xfrm>
            <a:custGeom>
              <a:gdLst>
                <a:gd fmla="*/ 1080 w 1080" name="T0"/>
                <a:gd fmla="*/ 50 h 102" name="T1"/>
                <a:gd fmla="*/ 1080 w 1080" name="T2"/>
                <a:gd fmla="*/ 50 h 102" name="T3"/>
                <a:gd fmla="*/ 1078 w 1080" name="T4"/>
                <a:gd fmla="*/ 62 h 102" name="T5"/>
                <a:gd fmla="*/ 1076 w 1080" name="T6"/>
                <a:gd fmla="*/ 70 h 102" name="T7"/>
                <a:gd fmla="*/ 1072 w 1080" name="T8"/>
                <a:gd fmla="*/ 80 h 102" name="T9"/>
                <a:gd fmla="*/ 1066 w 1080" name="T10"/>
                <a:gd fmla="*/ 88 h 102" name="T11"/>
                <a:gd fmla="*/ 1058 w 1080" name="T12"/>
                <a:gd fmla="*/ 94 h 102" name="T13"/>
                <a:gd fmla="*/ 1052 w 1080" name="T14"/>
                <a:gd fmla="*/ 98 h 102" name="T15"/>
                <a:gd fmla="*/ 1042 w 1080" name="T16"/>
                <a:gd fmla="*/ 102 h 102" name="T17"/>
                <a:gd fmla="*/ 1034 w 1080" name="T18"/>
                <a:gd fmla="*/ 102 h 102" name="T19"/>
                <a:gd fmla="*/ 46 w 1080" name="T20"/>
                <a:gd fmla="*/ 102 h 102" name="T21"/>
                <a:gd fmla="*/ 46 w 1080" name="T22"/>
                <a:gd fmla="*/ 102 h 102" name="T23"/>
                <a:gd fmla="*/ 36 w 1080" name="T24"/>
                <a:gd fmla="*/ 102 h 102" name="T25"/>
                <a:gd fmla="*/ 28 w 1080" name="T26"/>
                <a:gd fmla="*/ 98 h 102" name="T27"/>
                <a:gd fmla="*/ 20 w 1080" name="T28"/>
                <a:gd fmla="*/ 94 h 102" name="T29"/>
                <a:gd fmla="*/ 14 w 1080" name="T30"/>
                <a:gd fmla="*/ 88 h 102" name="T31"/>
                <a:gd fmla="*/ 8 w 1080" name="T32"/>
                <a:gd fmla="*/ 80 h 102" name="T33"/>
                <a:gd fmla="*/ 4 w 1080" name="T34"/>
                <a:gd fmla="*/ 70 h 102" name="T35"/>
                <a:gd fmla="*/ 0 w 1080" name="T36"/>
                <a:gd fmla="*/ 62 h 102" name="T37"/>
                <a:gd fmla="*/ 0 w 1080" name="T38"/>
                <a:gd fmla="*/ 50 h 102" name="T39"/>
                <a:gd fmla="*/ 0 w 1080" name="T40"/>
                <a:gd fmla="*/ 50 h 102" name="T41"/>
                <a:gd fmla="*/ 0 w 1080" name="T42"/>
                <a:gd fmla="*/ 50 h 102" name="T43"/>
                <a:gd fmla="*/ 0 w 1080" name="T44"/>
                <a:gd fmla="*/ 40 h 102" name="T45"/>
                <a:gd fmla="*/ 4 w 1080" name="T46"/>
                <a:gd fmla="*/ 32 h 102" name="T47"/>
                <a:gd fmla="*/ 8 w 1080" name="T48"/>
                <a:gd fmla="*/ 22 h 102" name="T49"/>
                <a:gd fmla="*/ 14 w 1080" name="T50"/>
                <a:gd fmla="*/ 14 h 102" name="T51"/>
                <a:gd fmla="*/ 20 w 1080" name="T52"/>
                <a:gd fmla="*/ 8 h 102" name="T53"/>
                <a:gd fmla="*/ 28 w 1080" name="T54"/>
                <a:gd fmla="*/ 4 h 102" name="T55"/>
                <a:gd fmla="*/ 36 w 1080" name="T56"/>
                <a:gd fmla="*/ 0 h 102" name="T57"/>
                <a:gd fmla="*/ 46 w 1080" name="T58"/>
                <a:gd fmla="*/ 0 h 102" name="T59"/>
                <a:gd fmla="*/ 1034 w 1080" name="T60"/>
                <a:gd fmla="*/ 0 h 102" name="T61"/>
                <a:gd fmla="*/ 1034 w 1080" name="T62"/>
                <a:gd fmla="*/ 0 h 102" name="T63"/>
                <a:gd fmla="*/ 1042 w 1080" name="T64"/>
                <a:gd fmla="*/ 0 h 102" name="T65"/>
                <a:gd fmla="*/ 1052 w 1080" name="T66"/>
                <a:gd fmla="*/ 4 h 102" name="T67"/>
                <a:gd fmla="*/ 1058 w 1080" name="T68"/>
                <a:gd fmla="*/ 8 h 102" name="T69"/>
                <a:gd fmla="*/ 1066 w 1080" name="T70"/>
                <a:gd fmla="*/ 14 h 102" name="T71"/>
                <a:gd fmla="*/ 1072 w 1080" name="T72"/>
                <a:gd fmla="*/ 22 h 102" name="T73"/>
                <a:gd fmla="*/ 1076 w 1080" name="T74"/>
                <a:gd fmla="*/ 32 h 102" name="T75"/>
                <a:gd fmla="*/ 1078 w 1080" name="T76"/>
                <a:gd fmla="*/ 40 h 102" name="T77"/>
                <a:gd fmla="*/ 1080 w 1080" name="T78"/>
                <a:gd fmla="*/ 50 h 102" name="T79"/>
                <a:gd fmla="*/ 1080 w 1080" name="T80"/>
                <a:gd fmla="*/ 50 h 102"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102" w="1080">
                  <a:moveTo>
                    <a:pt x="1080" y="50"/>
                  </a:moveTo>
                  <a:lnTo>
                    <a:pt x="1080" y="50"/>
                  </a:lnTo>
                  <a:lnTo>
                    <a:pt x="1078" y="62"/>
                  </a:lnTo>
                  <a:lnTo>
                    <a:pt x="1076" y="70"/>
                  </a:lnTo>
                  <a:lnTo>
                    <a:pt x="1072" y="80"/>
                  </a:lnTo>
                  <a:lnTo>
                    <a:pt x="1066" y="88"/>
                  </a:lnTo>
                  <a:lnTo>
                    <a:pt x="1058" y="94"/>
                  </a:lnTo>
                  <a:lnTo>
                    <a:pt x="1052" y="98"/>
                  </a:lnTo>
                  <a:lnTo>
                    <a:pt x="1042" y="102"/>
                  </a:lnTo>
                  <a:lnTo>
                    <a:pt x="1034" y="102"/>
                  </a:lnTo>
                  <a:lnTo>
                    <a:pt x="46" y="102"/>
                  </a:lnTo>
                  <a:lnTo>
                    <a:pt x="46" y="102"/>
                  </a:lnTo>
                  <a:lnTo>
                    <a:pt x="36" y="102"/>
                  </a:lnTo>
                  <a:lnTo>
                    <a:pt x="28" y="98"/>
                  </a:lnTo>
                  <a:lnTo>
                    <a:pt x="20" y="94"/>
                  </a:lnTo>
                  <a:lnTo>
                    <a:pt x="14" y="88"/>
                  </a:lnTo>
                  <a:lnTo>
                    <a:pt x="8" y="80"/>
                  </a:lnTo>
                  <a:lnTo>
                    <a:pt x="4" y="70"/>
                  </a:lnTo>
                  <a:lnTo>
                    <a:pt x="0" y="62"/>
                  </a:lnTo>
                  <a:lnTo>
                    <a:pt x="0" y="50"/>
                  </a:lnTo>
                  <a:lnTo>
                    <a:pt x="0" y="50"/>
                  </a:lnTo>
                  <a:lnTo>
                    <a:pt x="0" y="50"/>
                  </a:lnTo>
                  <a:lnTo>
                    <a:pt x="0" y="40"/>
                  </a:lnTo>
                  <a:lnTo>
                    <a:pt x="4" y="32"/>
                  </a:lnTo>
                  <a:lnTo>
                    <a:pt x="8" y="22"/>
                  </a:lnTo>
                  <a:lnTo>
                    <a:pt x="14" y="14"/>
                  </a:lnTo>
                  <a:lnTo>
                    <a:pt x="20" y="8"/>
                  </a:lnTo>
                  <a:lnTo>
                    <a:pt x="28" y="4"/>
                  </a:lnTo>
                  <a:lnTo>
                    <a:pt x="36" y="0"/>
                  </a:lnTo>
                  <a:lnTo>
                    <a:pt x="46" y="0"/>
                  </a:lnTo>
                  <a:lnTo>
                    <a:pt x="1034" y="0"/>
                  </a:lnTo>
                  <a:lnTo>
                    <a:pt x="1034" y="0"/>
                  </a:lnTo>
                  <a:lnTo>
                    <a:pt x="1042" y="0"/>
                  </a:lnTo>
                  <a:lnTo>
                    <a:pt x="1052" y="4"/>
                  </a:lnTo>
                  <a:lnTo>
                    <a:pt x="1058" y="8"/>
                  </a:lnTo>
                  <a:lnTo>
                    <a:pt x="1066" y="14"/>
                  </a:lnTo>
                  <a:lnTo>
                    <a:pt x="1072" y="22"/>
                  </a:lnTo>
                  <a:lnTo>
                    <a:pt x="1076" y="32"/>
                  </a:lnTo>
                  <a:lnTo>
                    <a:pt x="1078" y="40"/>
                  </a:lnTo>
                  <a:lnTo>
                    <a:pt x="1080" y="50"/>
                  </a:lnTo>
                  <a:lnTo>
                    <a:pt x="1080" y="50"/>
                  </a:lnTo>
                  <a:close/>
                </a:path>
              </a:pathLst>
            </a:custGeom>
            <a:solidFill>
              <a:srgbClr val="D1D3D4"/>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7" name="Freeform 8"/>
            <p:cNvSpPr/>
            <p:nvPr/>
          </p:nvSpPr>
          <p:spPr bwMode="auto">
            <a:xfrm>
              <a:off x="11318875" y="9226550"/>
              <a:ext cx="1714500" cy="165100"/>
            </a:xfrm>
            <a:custGeom>
              <a:gdLst>
                <a:gd fmla="*/ 1080 w 1080" name="T0"/>
                <a:gd fmla="*/ 52 h 104" name="T1"/>
                <a:gd fmla="*/ 1080 w 1080" name="T2"/>
                <a:gd fmla="*/ 52 h 104" name="T3"/>
                <a:gd fmla="*/ 1078 w 1080" name="T4"/>
                <a:gd fmla="*/ 62 h 104" name="T5"/>
                <a:gd fmla="*/ 1076 w 1080" name="T6"/>
                <a:gd fmla="*/ 72 h 104" name="T7"/>
                <a:gd fmla="*/ 1072 w 1080" name="T8"/>
                <a:gd fmla="*/ 82 h 104" name="T9"/>
                <a:gd fmla="*/ 1066 w 1080" name="T10"/>
                <a:gd fmla="*/ 88 h 104" name="T11"/>
                <a:gd fmla="*/ 1058 w 1080" name="T12"/>
                <a:gd fmla="*/ 94 h 104" name="T13"/>
                <a:gd fmla="*/ 1052 w 1080" name="T14"/>
                <a:gd fmla="*/ 100 h 104" name="T15"/>
                <a:gd fmla="*/ 1042 w 1080" name="T16"/>
                <a:gd fmla="*/ 102 h 104" name="T17"/>
                <a:gd fmla="*/ 1034 w 1080" name="T18"/>
                <a:gd fmla="*/ 104 h 104" name="T19"/>
                <a:gd fmla="*/ 46 w 1080" name="T20"/>
                <a:gd fmla="*/ 104 h 104" name="T21"/>
                <a:gd fmla="*/ 46 w 1080" name="T22"/>
                <a:gd fmla="*/ 104 h 104" name="T23"/>
                <a:gd fmla="*/ 36 w 1080" name="T24"/>
                <a:gd fmla="*/ 102 h 104" name="T25"/>
                <a:gd fmla="*/ 28 w 1080" name="T26"/>
                <a:gd fmla="*/ 100 h 104" name="T27"/>
                <a:gd fmla="*/ 20 w 1080" name="T28"/>
                <a:gd fmla="*/ 94 h 104" name="T29"/>
                <a:gd fmla="*/ 14 w 1080" name="T30"/>
                <a:gd fmla="*/ 88 h 104" name="T31"/>
                <a:gd fmla="*/ 8 w 1080" name="T32"/>
                <a:gd fmla="*/ 82 h 104" name="T33"/>
                <a:gd fmla="*/ 4 w 1080" name="T34"/>
                <a:gd fmla="*/ 72 h 104" name="T35"/>
                <a:gd fmla="*/ 0 w 1080" name="T36"/>
                <a:gd fmla="*/ 62 h 104" name="T37"/>
                <a:gd fmla="*/ 0 w 1080" name="T38"/>
                <a:gd fmla="*/ 52 h 104" name="T39"/>
                <a:gd fmla="*/ 0 w 1080" name="T40"/>
                <a:gd fmla="*/ 52 h 104" name="T41"/>
                <a:gd fmla="*/ 0 w 1080" name="T42"/>
                <a:gd fmla="*/ 52 h 104" name="T43"/>
                <a:gd fmla="*/ 0 w 1080" name="T44"/>
                <a:gd fmla="*/ 42 h 104" name="T45"/>
                <a:gd fmla="*/ 4 w 1080" name="T46"/>
                <a:gd fmla="*/ 32 h 104" name="T47"/>
                <a:gd fmla="*/ 8 w 1080" name="T48"/>
                <a:gd fmla="*/ 24 h 104" name="T49"/>
                <a:gd fmla="*/ 14 w 1080" name="T50"/>
                <a:gd fmla="*/ 16 h 104" name="T51"/>
                <a:gd fmla="*/ 20 w 1080" name="T52"/>
                <a:gd fmla="*/ 10 h 104" name="T53"/>
                <a:gd fmla="*/ 28 w 1080" name="T54"/>
                <a:gd fmla="*/ 4 h 104" name="T55"/>
                <a:gd fmla="*/ 36 w 1080" name="T56"/>
                <a:gd fmla="*/ 2 h 104" name="T57"/>
                <a:gd fmla="*/ 46 w 1080" name="T58"/>
                <a:gd fmla="*/ 0 h 104" name="T59"/>
                <a:gd fmla="*/ 1034 w 1080" name="T60"/>
                <a:gd fmla="*/ 0 h 104" name="T61"/>
                <a:gd fmla="*/ 1034 w 1080" name="T62"/>
                <a:gd fmla="*/ 0 h 104" name="T63"/>
                <a:gd fmla="*/ 1042 w 1080" name="T64"/>
                <a:gd fmla="*/ 2 h 104" name="T65"/>
                <a:gd fmla="*/ 1052 w 1080" name="T66"/>
                <a:gd fmla="*/ 4 h 104" name="T67"/>
                <a:gd fmla="*/ 1058 w 1080" name="T68"/>
                <a:gd fmla="*/ 10 h 104" name="T69"/>
                <a:gd fmla="*/ 1066 w 1080" name="T70"/>
                <a:gd fmla="*/ 16 h 104" name="T71"/>
                <a:gd fmla="*/ 1072 w 1080" name="T72"/>
                <a:gd fmla="*/ 24 h 104" name="T73"/>
                <a:gd fmla="*/ 1076 w 1080" name="T74"/>
                <a:gd fmla="*/ 32 h 104" name="T75"/>
                <a:gd fmla="*/ 1078 w 1080" name="T76"/>
                <a:gd fmla="*/ 42 h 104" name="T77"/>
                <a:gd fmla="*/ 1080 w 1080" name="T78"/>
                <a:gd fmla="*/ 52 h 104" name="T79"/>
                <a:gd fmla="*/ 1080 w 1080" name="T80"/>
                <a:gd fmla="*/ 52 h 104"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104" w="1080">
                  <a:moveTo>
                    <a:pt x="1080" y="52"/>
                  </a:moveTo>
                  <a:lnTo>
                    <a:pt x="1080" y="52"/>
                  </a:lnTo>
                  <a:lnTo>
                    <a:pt x="1078" y="62"/>
                  </a:lnTo>
                  <a:lnTo>
                    <a:pt x="1076" y="72"/>
                  </a:lnTo>
                  <a:lnTo>
                    <a:pt x="1072" y="82"/>
                  </a:lnTo>
                  <a:lnTo>
                    <a:pt x="1066" y="88"/>
                  </a:lnTo>
                  <a:lnTo>
                    <a:pt x="1058" y="94"/>
                  </a:lnTo>
                  <a:lnTo>
                    <a:pt x="1052" y="100"/>
                  </a:lnTo>
                  <a:lnTo>
                    <a:pt x="1042" y="102"/>
                  </a:lnTo>
                  <a:lnTo>
                    <a:pt x="1034" y="104"/>
                  </a:lnTo>
                  <a:lnTo>
                    <a:pt x="46" y="104"/>
                  </a:lnTo>
                  <a:lnTo>
                    <a:pt x="46" y="104"/>
                  </a:lnTo>
                  <a:lnTo>
                    <a:pt x="36" y="102"/>
                  </a:lnTo>
                  <a:lnTo>
                    <a:pt x="28" y="100"/>
                  </a:lnTo>
                  <a:lnTo>
                    <a:pt x="20" y="94"/>
                  </a:lnTo>
                  <a:lnTo>
                    <a:pt x="14" y="88"/>
                  </a:lnTo>
                  <a:lnTo>
                    <a:pt x="8" y="82"/>
                  </a:lnTo>
                  <a:lnTo>
                    <a:pt x="4" y="72"/>
                  </a:lnTo>
                  <a:lnTo>
                    <a:pt x="0" y="62"/>
                  </a:lnTo>
                  <a:lnTo>
                    <a:pt x="0" y="52"/>
                  </a:lnTo>
                  <a:lnTo>
                    <a:pt x="0" y="52"/>
                  </a:lnTo>
                  <a:lnTo>
                    <a:pt x="0" y="52"/>
                  </a:lnTo>
                  <a:lnTo>
                    <a:pt x="0" y="42"/>
                  </a:lnTo>
                  <a:lnTo>
                    <a:pt x="4" y="32"/>
                  </a:lnTo>
                  <a:lnTo>
                    <a:pt x="8" y="24"/>
                  </a:lnTo>
                  <a:lnTo>
                    <a:pt x="14" y="16"/>
                  </a:lnTo>
                  <a:lnTo>
                    <a:pt x="20" y="10"/>
                  </a:lnTo>
                  <a:lnTo>
                    <a:pt x="28" y="4"/>
                  </a:lnTo>
                  <a:lnTo>
                    <a:pt x="36" y="2"/>
                  </a:lnTo>
                  <a:lnTo>
                    <a:pt x="46" y="0"/>
                  </a:lnTo>
                  <a:lnTo>
                    <a:pt x="1034" y="0"/>
                  </a:lnTo>
                  <a:lnTo>
                    <a:pt x="1034" y="0"/>
                  </a:lnTo>
                  <a:lnTo>
                    <a:pt x="1042" y="2"/>
                  </a:lnTo>
                  <a:lnTo>
                    <a:pt x="1052" y="4"/>
                  </a:lnTo>
                  <a:lnTo>
                    <a:pt x="1058" y="10"/>
                  </a:lnTo>
                  <a:lnTo>
                    <a:pt x="1066" y="16"/>
                  </a:lnTo>
                  <a:lnTo>
                    <a:pt x="1072" y="24"/>
                  </a:lnTo>
                  <a:lnTo>
                    <a:pt x="1076" y="32"/>
                  </a:lnTo>
                  <a:lnTo>
                    <a:pt x="1078" y="42"/>
                  </a:lnTo>
                  <a:lnTo>
                    <a:pt x="1080" y="52"/>
                  </a:lnTo>
                  <a:lnTo>
                    <a:pt x="1080" y="52"/>
                  </a:lnTo>
                  <a:close/>
                </a:path>
              </a:pathLst>
            </a:custGeom>
            <a:solidFill>
              <a:srgbClr val="D1D3D4"/>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8" name="Freeform 9"/>
            <p:cNvSpPr/>
            <p:nvPr/>
          </p:nvSpPr>
          <p:spPr bwMode="auto">
            <a:xfrm>
              <a:off x="11318875" y="9467850"/>
              <a:ext cx="1714500" cy="165100"/>
            </a:xfrm>
            <a:custGeom>
              <a:gdLst>
                <a:gd fmla="*/ 1080 w 1080" name="T0"/>
                <a:gd fmla="*/ 52 h 104" name="T1"/>
                <a:gd fmla="*/ 1080 w 1080" name="T2"/>
                <a:gd fmla="*/ 52 h 104" name="T3"/>
                <a:gd fmla="*/ 1078 w 1080" name="T4"/>
                <a:gd fmla="*/ 62 h 104" name="T5"/>
                <a:gd fmla="*/ 1076 w 1080" name="T6"/>
                <a:gd fmla="*/ 72 h 104" name="T7"/>
                <a:gd fmla="*/ 1072 w 1080" name="T8"/>
                <a:gd fmla="*/ 80 h 104" name="T9"/>
                <a:gd fmla="*/ 1066 w 1080" name="T10"/>
                <a:gd fmla="*/ 88 h 104" name="T11"/>
                <a:gd fmla="*/ 1058 w 1080" name="T12"/>
                <a:gd fmla="*/ 94 h 104" name="T13"/>
                <a:gd fmla="*/ 1052 w 1080" name="T14"/>
                <a:gd fmla="*/ 100 h 104" name="T15"/>
                <a:gd fmla="*/ 1042 w 1080" name="T16"/>
                <a:gd fmla="*/ 102 h 104" name="T17"/>
                <a:gd fmla="*/ 1034 w 1080" name="T18"/>
                <a:gd fmla="*/ 104 h 104" name="T19"/>
                <a:gd fmla="*/ 46 w 1080" name="T20"/>
                <a:gd fmla="*/ 104 h 104" name="T21"/>
                <a:gd fmla="*/ 46 w 1080" name="T22"/>
                <a:gd fmla="*/ 104 h 104" name="T23"/>
                <a:gd fmla="*/ 36 w 1080" name="T24"/>
                <a:gd fmla="*/ 102 h 104" name="T25"/>
                <a:gd fmla="*/ 28 w 1080" name="T26"/>
                <a:gd fmla="*/ 100 h 104" name="T27"/>
                <a:gd fmla="*/ 20 w 1080" name="T28"/>
                <a:gd fmla="*/ 94 h 104" name="T29"/>
                <a:gd fmla="*/ 14 w 1080" name="T30"/>
                <a:gd fmla="*/ 88 h 104" name="T31"/>
                <a:gd fmla="*/ 8 w 1080" name="T32"/>
                <a:gd fmla="*/ 80 h 104" name="T33"/>
                <a:gd fmla="*/ 4 w 1080" name="T34"/>
                <a:gd fmla="*/ 72 h 104" name="T35"/>
                <a:gd fmla="*/ 0 w 1080" name="T36"/>
                <a:gd fmla="*/ 62 h 104" name="T37"/>
                <a:gd fmla="*/ 0 w 1080" name="T38"/>
                <a:gd fmla="*/ 52 h 104" name="T39"/>
                <a:gd fmla="*/ 0 w 1080" name="T40"/>
                <a:gd fmla="*/ 52 h 104" name="T41"/>
                <a:gd fmla="*/ 0 w 1080" name="T42"/>
                <a:gd fmla="*/ 52 h 104" name="T43"/>
                <a:gd fmla="*/ 0 w 1080" name="T44"/>
                <a:gd fmla="*/ 42 h 104" name="T45"/>
                <a:gd fmla="*/ 4 w 1080" name="T46"/>
                <a:gd fmla="*/ 32 h 104" name="T47"/>
                <a:gd fmla="*/ 8 w 1080" name="T48"/>
                <a:gd fmla="*/ 24 h 104" name="T49"/>
                <a:gd fmla="*/ 14 w 1080" name="T50"/>
                <a:gd fmla="*/ 16 h 104" name="T51"/>
                <a:gd fmla="*/ 20 w 1080" name="T52"/>
                <a:gd fmla="*/ 10 h 104" name="T53"/>
                <a:gd fmla="*/ 28 w 1080" name="T54"/>
                <a:gd fmla="*/ 4 h 104" name="T55"/>
                <a:gd fmla="*/ 36 w 1080" name="T56"/>
                <a:gd fmla="*/ 2 h 104" name="T57"/>
                <a:gd fmla="*/ 46 w 1080" name="T58"/>
                <a:gd fmla="*/ 0 h 104" name="T59"/>
                <a:gd fmla="*/ 1034 w 1080" name="T60"/>
                <a:gd fmla="*/ 0 h 104" name="T61"/>
                <a:gd fmla="*/ 1034 w 1080" name="T62"/>
                <a:gd fmla="*/ 0 h 104" name="T63"/>
                <a:gd fmla="*/ 1042 w 1080" name="T64"/>
                <a:gd fmla="*/ 2 h 104" name="T65"/>
                <a:gd fmla="*/ 1052 w 1080" name="T66"/>
                <a:gd fmla="*/ 4 h 104" name="T67"/>
                <a:gd fmla="*/ 1058 w 1080" name="T68"/>
                <a:gd fmla="*/ 10 h 104" name="T69"/>
                <a:gd fmla="*/ 1066 w 1080" name="T70"/>
                <a:gd fmla="*/ 16 h 104" name="T71"/>
                <a:gd fmla="*/ 1072 w 1080" name="T72"/>
                <a:gd fmla="*/ 24 h 104" name="T73"/>
                <a:gd fmla="*/ 1076 w 1080" name="T74"/>
                <a:gd fmla="*/ 32 h 104" name="T75"/>
                <a:gd fmla="*/ 1078 w 1080" name="T76"/>
                <a:gd fmla="*/ 42 h 104" name="T77"/>
                <a:gd fmla="*/ 1080 w 1080" name="T78"/>
                <a:gd fmla="*/ 52 h 104" name="T79"/>
                <a:gd fmla="*/ 1080 w 1080" name="T80"/>
                <a:gd fmla="*/ 52 h 104"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104" w="1080">
                  <a:moveTo>
                    <a:pt x="1080" y="52"/>
                  </a:moveTo>
                  <a:lnTo>
                    <a:pt x="1080" y="52"/>
                  </a:lnTo>
                  <a:lnTo>
                    <a:pt x="1078" y="62"/>
                  </a:lnTo>
                  <a:lnTo>
                    <a:pt x="1076" y="72"/>
                  </a:lnTo>
                  <a:lnTo>
                    <a:pt x="1072" y="80"/>
                  </a:lnTo>
                  <a:lnTo>
                    <a:pt x="1066" y="88"/>
                  </a:lnTo>
                  <a:lnTo>
                    <a:pt x="1058" y="94"/>
                  </a:lnTo>
                  <a:lnTo>
                    <a:pt x="1052" y="100"/>
                  </a:lnTo>
                  <a:lnTo>
                    <a:pt x="1042" y="102"/>
                  </a:lnTo>
                  <a:lnTo>
                    <a:pt x="1034" y="104"/>
                  </a:lnTo>
                  <a:lnTo>
                    <a:pt x="46" y="104"/>
                  </a:lnTo>
                  <a:lnTo>
                    <a:pt x="46" y="104"/>
                  </a:lnTo>
                  <a:lnTo>
                    <a:pt x="36" y="102"/>
                  </a:lnTo>
                  <a:lnTo>
                    <a:pt x="28" y="100"/>
                  </a:lnTo>
                  <a:lnTo>
                    <a:pt x="20" y="94"/>
                  </a:lnTo>
                  <a:lnTo>
                    <a:pt x="14" y="88"/>
                  </a:lnTo>
                  <a:lnTo>
                    <a:pt x="8" y="80"/>
                  </a:lnTo>
                  <a:lnTo>
                    <a:pt x="4" y="72"/>
                  </a:lnTo>
                  <a:lnTo>
                    <a:pt x="0" y="62"/>
                  </a:lnTo>
                  <a:lnTo>
                    <a:pt x="0" y="52"/>
                  </a:lnTo>
                  <a:lnTo>
                    <a:pt x="0" y="52"/>
                  </a:lnTo>
                  <a:lnTo>
                    <a:pt x="0" y="52"/>
                  </a:lnTo>
                  <a:lnTo>
                    <a:pt x="0" y="42"/>
                  </a:lnTo>
                  <a:lnTo>
                    <a:pt x="4" y="32"/>
                  </a:lnTo>
                  <a:lnTo>
                    <a:pt x="8" y="24"/>
                  </a:lnTo>
                  <a:lnTo>
                    <a:pt x="14" y="16"/>
                  </a:lnTo>
                  <a:lnTo>
                    <a:pt x="20" y="10"/>
                  </a:lnTo>
                  <a:lnTo>
                    <a:pt x="28" y="4"/>
                  </a:lnTo>
                  <a:lnTo>
                    <a:pt x="36" y="2"/>
                  </a:lnTo>
                  <a:lnTo>
                    <a:pt x="46" y="0"/>
                  </a:lnTo>
                  <a:lnTo>
                    <a:pt x="1034" y="0"/>
                  </a:lnTo>
                  <a:lnTo>
                    <a:pt x="1034" y="0"/>
                  </a:lnTo>
                  <a:lnTo>
                    <a:pt x="1042" y="2"/>
                  </a:lnTo>
                  <a:lnTo>
                    <a:pt x="1052" y="4"/>
                  </a:lnTo>
                  <a:lnTo>
                    <a:pt x="1058" y="10"/>
                  </a:lnTo>
                  <a:lnTo>
                    <a:pt x="1066" y="16"/>
                  </a:lnTo>
                  <a:lnTo>
                    <a:pt x="1072" y="24"/>
                  </a:lnTo>
                  <a:lnTo>
                    <a:pt x="1076" y="32"/>
                  </a:lnTo>
                  <a:lnTo>
                    <a:pt x="1078" y="42"/>
                  </a:lnTo>
                  <a:lnTo>
                    <a:pt x="1080" y="52"/>
                  </a:lnTo>
                  <a:lnTo>
                    <a:pt x="1080" y="52"/>
                  </a:lnTo>
                  <a:close/>
                </a:path>
              </a:pathLst>
            </a:custGeom>
            <a:solidFill>
              <a:srgbClr val="D1D3D4"/>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9" name="Freeform 10"/>
            <p:cNvSpPr/>
            <p:nvPr/>
          </p:nvSpPr>
          <p:spPr bwMode="auto">
            <a:xfrm>
              <a:off x="11318875" y="9683750"/>
              <a:ext cx="1698625" cy="101600"/>
            </a:xfrm>
            <a:custGeom>
              <a:gdLst>
                <a:gd fmla="*/ 1070 w 1070" name="T0"/>
                <a:gd fmla="*/ 32 h 64" name="T1"/>
                <a:gd fmla="*/ 1070 w 1070" name="T2"/>
                <a:gd fmla="*/ 32 h 64" name="T3"/>
                <a:gd fmla="*/ 1070 w 1070" name="T4"/>
                <a:gd fmla="*/ 38 h 64" name="T5"/>
                <a:gd fmla="*/ 1068 w 1070" name="T6"/>
                <a:gd fmla="*/ 44 h 64" name="T7"/>
                <a:gd fmla="*/ 1064 w 1070" name="T8"/>
                <a:gd fmla="*/ 50 h 64" name="T9"/>
                <a:gd fmla="*/ 1058 w 1070" name="T10"/>
                <a:gd fmla="*/ 56 h 64" name="T11"/>
                <a:gd fmla="*/ 1050 w 1070" name="T12"/>
                <a:gd fmla="*/ 60 h 64" name="T13"/>
                <a:gd fmla="*/ 1044 w 1070" name="T14"/>
                <a:gd fmla="*/ 62 h 64" name="T15"/>
                <a:gd fmla="*/ 1034 w 1070" name="T16"/>
                <a:gd fmla="*/ 64 h 64" name="T17"/>
                <a:gd fmla="*/ 1026 w 1070" name="T18"/>
                <a:gd fmla="*/ 64 h 64" name="T19"/>
                <a:gd fmla="*/ 46 w 1070" name="T20"/>
                <a:gd fmla="*/ 64 h 64" name="T21"/>
                <a:gd fmla="*/ 46 w 1070" name="T22"/>
                <a:gd fmla="*/ 64 h 64" name="T23"/>
                <a:gd fmla="*/ 36 w 1070" name="T24"/>
                <a:gd fmla="*/ 64 h 64" name="T25"/>
                <a:gd fmla="*/ 28 w 1070" name="T26"/>
                <a:gd fmla="*/ 62 h 64" name="T27"/>
                <a:gd fmla="*/ 20 w 1070" name="T28"/>
                <a:gd fmla="*/ 60 h 64" name="T29"/>
                <a:gd fmla="*/ 14 w 1070" name="T30"/>
                <a:gd fmla="*/ 56 h 64" name="T31"/>
                <a:gd fmla="*/ 8 w 1070" name="T32"/>
                <a:gd fmla="*/ 50 h 64" name="T33"/>
                <a:gd fmla="*/ 4 w 1070" name="T34"/>
                <a:gd fmla="*/ 44 h 64" name="T35"/>
                <a:gd fmla="*/ 0 w 1070" name="T36"/>
                <a:gd fmla="*/ 38 h 64" name="T37"/>
                <a:gd fmla="*/ 0 w 1070" name="T38"/>
                <a:gd fmla="*/ 32 h 64" name="T39"/>
                <a:gd fmla="*/ 0 w 1070" name="T40"/>
                <a:gd fmla="*/ 32 h 64" name="T41"/>
                <a:gd fmla="*/ 0 w 1070" name="T42"/>
                <a:gd fmla="*/ 32 h 64" name="T43"/>
                <a:gd fmla="*/ 0 w 1070" name="T44"/>
                <a:gd fmla="*/ 26 h 64" name="T45"/>
                <a:gd fmla="*/ 4 w 1070" name="T46"/>
                <a:gd fmla="*/ 20 h 64" name="T47"/>
                <a:gd fmla="*/ 8 w 1070" name="T48"/>
                <a:gd fmla="*/ 14 h 64" name="T49"/>
                <a:gd fmla="*/ 14 w 1070" name="T50"/>
                <a:gd fmla="*/ 10 h 64" name="T51"/>
                <a:gd fmla="*/ 20 w 1070" name="T52"/>
                <a:gd fmla="*/ 4 h 64" name="T53"/>
                <a:gd fmla="*/ 28 w 1070" name="T54"/>
                <a:gd fmla="*/ 2 h 64" name="T55"/>
                <a:gd fmla="*/ 36 w 1070" name="T56"/>
                <a:gd fmla="*/ 0 h 64" name="T57"/>
                <a:gd fmla="*/ 46 w 1070" name="T58"/>
                <a:gd fmla="*/ 0 h 64" name="T59"/>
                <a:gd fmla="*/ 1026 w 1070" name="T60"/>
                <a:gd fmla="*/ 0 h 64" name="T61"/>
                <a:gd fmla="*/ 1026 w 1070" name="T62"/>
                <a:gd fmla="*/ 0 h 64" name="T63"/>
                <a:gd fmla="*/ 1034 w 1070" name="T64"/>
                <a:gd fmla="*/ 0 h 64" name="T65"/>
                <a:gd fmla="*/ 1044 w 1070" name="T66"/>
                <a:gd fmla="*/ 2 h 64" name="T67"/>
                <a:gd fmla="*/ 1050 w 1070" name="T68"/>
                <a:gd fmla="*/ 4 h 64" name="T69"/>
                <a:gd fmla="*/ 1058 w 1070" name="T70"/>
                <a:gd fmla="*/ 10 h 64" name="T71"/>
                <a:gd fmla="*/ 1064 w 1070" name="T72"/>
                <a:gd fmla="*/ 14 h 64" name="T73"/>
                <a:gd fmla="*/ 1068 w 1070" name="T74"/>
                <a:gd fmla="*/ 20 h 64" name="T75"/>
                <a:gd fmla="*/ 1070 w 1070" name="T76"/>
                <a:gd fmla="*/ 26 h 64" name="T77"/>
                <a:gd fmla="*/ 1070 w 1070" name="T78"/>
                <a:gd fmla="*/ 32 h 64" name="T79"/>
                <a:gd fmla="*/ 1070 w 1070" name="T80"/>
                <a:gd fmla="*/ 32 h 64"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64" w="1070">
                  <a:moveTo>
                    <a:pt x="1070" y="32"/>
                  </a:moveTo>
                  <a:lnTo>
                    <a:pt x="1070" y="32"/>
                  </a:lnTo>
                  <a:lnTo>
                    <a:pt x="1070" y="38"/>
                  </a:lnTo>
                  <a:lnTo>
                    <a:pt x="1068" y="44"/>
                  </a:lnTo>
                  <a:lnTo>
                    <a:pt x="1064" y="50"/>
                  </a:lnTo>
                  <a:lnTo>
                    <a:pt x="1058" y="56"/>
                  </a:lnTo>
                  <a:lnTo>
                    <a:pt x="1050" y="60"/>
                  </a:lnTo>
                  <a:lnTo>
                    <a:pt x="1044" y="62"/>
                  </a:lnTo>
                  <a:lnTo>
                    <a:pt x="1034" y="64"/>
                  </a:lnTo>
                  <a:lnTo>
                    <a:pt x="1026" y="64"/>
                  </a:lnTo>
                  <a:lnTo>
                    <a:pt x="46" y="64"/>
                  </a:lnTo>
                  <a:lnTo>
                    <a:pt x="46" y="64"/>
                  </a:lnTo>
                  <a:lnTo>
                    <a:pt x="36" y="64"/>
                  </a:lnTo>
                  <a:lnTo>
                    <a:pt x="28" y="62"/>
                  </a:lnTo>
                  <a:lnTo>
                    <a:pt x="20" y="60"/>
                  </a:lnTo>
                  <a:lnTo>
                    <a:pt x="14" y="56"/>
                  </a:lnTo>
                  <a:lnTo>
                    <a:pt x="8" y="50"/>
                  </a:lnTo>
                  <a:lnTo>
                    <a:pt x="4" y="44"/>
                  </a:lnTo>
                  <a:lnTo>
                    <a:pt x="0" y="38"/>
                  </a:lnTo>
                  <a:lnTo>
                    <a:pt x="0" y="32"/>
                  </a:lnTo>
                  <a:lnTo>
                    <a:pt x="0" y="32"/>
                  </a:lnTo>
                  <a:lnTo>
                    <a:pt x="0" y="32"/>
                  </a:lnTo>
                  <a:lnTo>
                    <a:pt x="0" y="26"/>
                  </a:lnTo>
                  <a:lnTo>
                    <a:pt x="4" y="20"/>
                  </a:lnTo>
                  <a:lnTo>
                    <a:pt x="8" y="14"/>
                  </a:lnTo>
                  <a:lnTo>
                    <a:pt x="14" y="10"/>
                  </a:lnTo>
                  <a:lnTo>
                    <a:pt x="20" y="4"/>
                  </a:lnTo>
                  <a:lnTo>
                    <a:pt x="28" y="2"/>
                  </a:lnTo>
                  <a:lnTo>
                    <a:pt x="36" y="0"/>
                  </a:lnTo>
                  <a:lnTo>
                    <a:pt x="46" y="0"/>
                  </a:lnTo>
                  <a:lnTo>
                    <a:pt x="1026" y="0"/>
                  </a:lnTo>
                  <a:lnTo>
                    <a:pt x="1026" y="0"/>
                  </a:lnTo>
                  <a:lnTo>
                    <a:pt x="1034" y="0"/>
                  </a:lnTo>
                  <a:lnTo>
                    <a:pt x="1044" y="2"/>
                  </a:lnTo>
                  <a:lnTo>
                    <a:pt x="1050" y="4"/>
                  </a:lnTo>
                  <a:lnTo>
                    <a:pt x="1058" y="10"/>
                  </a:lnTo>
                  <a:lnTo>
                    <a:pt x="1064" y="14"/>
                  </a:lnTo>
                  <a:lnTo>
                    <a:pt x="1068" y="20"/>
                  </a:lnTo>
                  <a:lnTo>
                    <a:pt x="1070" y="26"/>
                  </a:lnTo>
                  <a:lnTo>
                    <a:pt x="1070" y="32"/>
                  </a:lnTo>
                  <a:lnTo>
                    <a:pt x="1070" y="32"/>
                  </a:lnTo>
                  <a:close/>
                </a:path>
              </a:pathLst>
            </a:custGeom>
            <a:solidFill>
              <a:srgbClr val="D1D3D4"/>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10" name="Freeform 11"/>
            <p:cNvSpPr/>
            <p:nvPr/>
          </p:nvSpPr>
          <p:spPr bwMode="auto">
            <a:xfrm>
              <a:off x="11306175" y="8747125"/>
              <a:ext cx="1739900" cy="165100"/>
            </a:xfrm>
            <a:custGeom>
              <a:gdLst>
                <a:gd fmla="*/ 1096 w 1096" name="T0"/>
                <a:gd fmla="*/ 52 h 104" name="T1"/>
                <a:gd fmla="*/ 1096 w 1096" name="T2"/>
                <a:gd fmla="*/ 52 h 104" name="T3"/>
                <a:gd fmla="*/ 1094 w 1096" name="T4"/>
                <a:gd fmla="*/ 62 h 104" name="T5"/>
                <a:gd fmla="*/ 1092 w 1096" name="T6"/>
                <a:gd fmla="*/ 72 h 104" name="T7"/>
                <a:gd fmla="*/ 1088 w 1096" name="T8"/>
                <a:gd fmla="*/ 80 h 104" name="T9"/>
                <a:gd fmla="*/ 1082 w 1096" name="T10"/>
                <a:gd fmla="*/ 88 h 104" name="T11"/>
                <a:gd fmla="*/ 1074 w 1096" name="T12"/>
                <a:gd fmla="*/ 94 h 104" name="T13"/>
                <a:gd fmla="*/ 1066 w 1096" name="T14"/>
                <a:gd fmla="*/ 98 h 104" name="T15"/>
                <a:gd fmla="*/ 1058 w 1096" name="T16"/>
                <a:gd fmla="*/ 102 h 104" name="T17"/>
                <a:gd fmla="*/ 1048 w 1096" name="T18"/>
                <a:gd fmla="*/ 104 h 104" name="T19"/>
                <a:gd fmla="*/ 46 w 1096" name="T20"/>
                <a:gd fmla="*/ 104 h 104" name="T21"/>
                <a:gd fmla="*/ 46 w 1096" name="T22"/>
                <a:gd fmla="*/ 104 h 104" name="T23"/>
                <a:gd fmla="*/ 38 w 1096" name="T24"/>
                <a:gd fmla="*/ 102 h 104" name="T25"/>
                <a:gd fmla="*/ 28 w 1096" name="T26"/>
                <a:gd fmla="*/ 98 h 104" name="T27"/>
                <a:gd fmla="*/ 20 w 1096" name="T28"/>
                <a:gd fmla="*/ 94 h 104" name="T29"/>
                <a:gd fmla="*/ 14 w 1096" name="T30"/>
                <a:gd fmla="*/ 88 h 104" name="T31"/>
                <a:gd fmla="*/ 8 w 1096" name="T32"/>
                <a:gd fmla="*/ 80 h 104" name="T33"/>
                <a:gd fmla="*/ 4 w 1096" name="T34"/>
                <a:gd fmla="*/ 72 h 104" name="T35"/>
                <a:gd fmla="*/ 0 w 1096" name="T36"/>
                <a:gd fmla="*/ 62 h 104" name="T37"/>
                <a:gd fmla="*/ 0 w 1096" name="T38"/>
                <a:gd fmla="*/ 52 h 104" name="T39"/>
                <a:gd fmla="*/ 0 w 1096" name="T40"/>
                <a:gd fmla="*/ 52 h 104" name="T41"/>
                <a:gd fmla="*/ 0 w 1096" name="T42"/>
                <a:gd fmla="*/ 52 h 104" name="T43"/>
                <a:gd fmla="*/ 0 w 1096" name="T44"/>
                <a:gd fmla="*/ 42 h 104" name="T45"/>
                <a:gd fmla="*/ 4 w 1096" name="T46"/>
                <a:gd fmla="*/ 32 h 104" name="T47"/>
                <a:gd fmla="*/ 8 w 1096" name="T48"/>
                <a:gd fmla="*/ 22 h 104" name="T49"/>
                <a:gd fmla="*/ 14 w 1096" name="T50"/>
                <a:gd fmla="*/ 16 h 104" name="T51"/>
                <a:gd fmla="*/ 20 w 1096" name="T52"/>
                <a:gd fmla="*/ 8 h 104" name="T53"/>
                <a:gd fmla="*/ 28 w 1096" name="T54"/>
                <a:gd fmla="*/ 4 h 104" name="T55"/>
                <a:gd fmla="*/ 38 w 1096" name="T56"/>
                <a:gd fmla="*/ 2 h 104" name="T57"/>
                <a:gd fmla="*/ 46 w 1096" name="T58"/>
                <a:gd fmla="*/ 0 h 104" name="T59"/>
                <a:gd fmla="*/ 1048 w 1096" name="T60"/>
                <a:gd fmla="*/ 0 h 104" name="T61"/>
                <a:gd fmla="*/ 1048 w 1096" name="T62"/>
                <a:gd fmla="*/ 0 h 104" name="T63"/>
                <a:gd fmla="*/ 1058 w 1096" name="T64"/>
                <a:gd fmla="*/ 2 h 104" name="T65"/>
                <a:gd fmla="*/ 1066 w 1096" name="T66"/>
                <a:gd fmla="*/ 4 h 104" name="T67"/>
                <a:gd fmla="*/ 1074 w 1096" name="T68"/>
                <a:gd fmla="*/ 8 h 104" name="T69"/>
                <a:gd fmla="*/ 1082 w 1096" name="T70"/>
                <a:gd fmla="*/ 16 h 104" name="T71"/>
                <a:gd fmla="*/ 1088 w 1096" name="T72"/>
                <a:gd fmla="*/ 22 h 104" name="T73"/>
                <a:gd fmla="*/ 1092 w 1096" name="T74"/>
                <a:gd fmla="*/ 32 h 104" name="T75"/>
                <a:gd fmla="*/ 1094 w 1096" name="T76"/>
                <a:gd fmla="*/ 42 h 104" name="T77"/>
                <a:gd fmla="*/ 1096 w 1096" name="T78"/>
                <a:gd fmla="*/ 52 h 104" name="T79"/>
                <a:gd fmla="*/ 1096 w 1096" name="T80"/>
                <a:gd fmla="*/ 52 h 104"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104" w="1096">
                  <a:moveTo>
                    <a:pt x="1096" y="52"/>
                  </a:moveTo>
                  <a:lnTo>
                    <a:pt x="1096" y="52"/>
                  </a:lnTo>
                  <a:lnTo>
                    <a:pt x="1094" y="62"/>
                  </a:lnTo>
                  <a:lnTo>
                    <a:pt x="1092" y="72"/>
                  </a:lnTo>
                  <a:lnTo>
                    <a:pt x="1088" y="80"/>
                  </a:lnTo>
                  <a:lnTo>
                    <a:pt x="1082" y="88"/>
                  </a:lnTo>
                  <a:lnTo>
                    <a:pt x="1074" y="94"/>
                  </a:lnTo>
                  <a:lnTo>
                    <a:pt x="1066" y="98"/>
                  </a:lnTo>
                  <a:lnTo>
                    <a:pt x="1058" y="102"/>
                  </a:lnTo>
                  <a:lnTo>
                    <a:pt x="1048" y="104"/>
                  </a:lnTo>
                  <a:lnTo>
                    <a:pt x="46" y="104"/>
                  </a:lnTo>
                  <a:lnTo>
                    <a:pt x="46" y="104"/>
                  </a:lnTo>
                  <a:lnTo>
                    <a:pt x="38" y="102"/>
                  </a:lnTo>
                  <a:lnTo>
                    <a:pt x="28" y="98"/>
                  </a:lnTo>
                  <a:lnTo>
                    <a:pt x="20" y="94"/>
                  </a:lnTo>
                  <a:lnTo>
                    <a:pt x="14" y="88"/>
                  </a:lnTo>
                  <a:lnTo>
                    <a:pt x="8" y="80"/>
                  </a:lnTo>
                  <a:lnTo>
                    <a:pt x="4" y="72"/>
                  </a:lnTo>
                  <a:lnTo>
                    <a:pt x="0" y="62"/>
                  </a:lnTo>
                  <a:lnTo>
                    <a:pt x="0" y="52"/>
                  </a:lnTo>
                  <a:lnTo>
                    <a:pt x="0" y="52"/>
                  </a:lnTo>
                  <a:lnTo>
                    <a:pt x="0" y="52"/>
                  </a:lnTo>
                  <a:lnTo>
                    <a:pt x="0" y="42"/>
                  </a:lnTo>
                  <a:lnTo>
                    <a:pt x="4" y="32"/>
                  </a:lnTo>
                  <a:lnTo>
                    <a:pt x="8" y="22"/>
                  </a:lnTo>
                  <a:lnTo>
                    <a:pt x="14" y="16"/>
                  </a:lnTo>
                  <a:lnTo>
                    <a:pt x="20" y="8"/>
                  </a:lnTo>
                  <a:lnTo>
                    <a:pt x="28" y="4"/>
                  </a:lnTo>
                  <a:lnTo>
                    <a:pt x="38" y="2"/>
                  </a:lnTo>
                  <a:lnTo>
                    <a:pt x="46" y="0"/>
                  </a:lnTo>
                  <a:lnTo>
                    <a:pt x="1048" y="0"/>
                  </a:lnTo>
                  <a:lnTo>
                    <a:pt x="1048" y="0"/>
                  </a:lnTo>
                  <a:lnTo>
                    <a:pt x="1058" y="2"/>
                  </a:lnTo>
                  <a:lnTo>
                    <a:pt x="1066" y="4"/>
                  </a:lnTo>
                  <a:lnTo>
                    <a:pt x="1074" y="8"/>
                  </a:lnTo>
                  <a:lnTo>
                    <a:pt x="1082" y="16"/>
                  </a:lnTo>
                  <a:lnTo>
                    <a:pt x="1088" y="22"/>
                  </a:lnTo>
                  <a:lnTo>
                    <a:pt x="1092" y="32"/>
                  </a:lnTo>
                  <a:lnTo>
                    <a:pt x="1094" y="42"/>
                  </a:lnTo>
                  <a:lnTo>
                    <a:pt x="1096" y="52"/>
                  </a:lnTo>
                  <a:lnTo>
                    <a:pt x="1096" y="52"/>
                  </a:lnTo>
                  <a:close/>
                </a:path>
              </a:pathLst>
            </a:custGeom>
            <a:solidFill>
              <a:srgbClr val="D1D3D4"/>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11" name="Freeform 12"/>
            <p:cNvSpPr/>
            <p:nvPr/>
          </p:nvSpPr>
          <p:spPr bwMode="auto">
            <a:xfrm>
              <a:off x="11547474" y="3552825"/>
              <a:ext cx="2644775" cy="1673225"/>
            </a:xfrm>
            <a:custGeom>
              <a:gdLst>
                <a:gd fmla="*/ 0 w 1666" name="T0"/>
                <a:gd fmla="*/ 0 h 1054" name="T1"/>
                <a:gd fmla="*/ 1666 w 1666" name="T2"/>
                <a:gd fmla="*/ 1054 h 1054" name="T3"/>
                <a:gd fmla="*/ 1348 w 1666" name="T4"/>
                <a:gd fmla="*/ 370 h 1054" name="T5"/>
                <a:gd fmla="*/ 622 w 1666" name="T6"/>
                <a:gd fmla="*/ 0 h 1054" name="T7"/>
                <a:gd fmla="*/ 0 w 1666" name="T8"/>
                <a:gd fmla="*/ 0 h 1054" name="T9"/>
              </a:gdLst>
              <a:cxnLst>
                <a:cxn ang="0">
                  <a:pos x="T0" y="T1"/>
                </a:cxn>
                <a:cxn ang="0">
                  <a:pos x="T2" y="T3"/>
                </a:cxn>
                <a:cxn ang="0">
                  <a:pos x="T4" y="T5"/>
                </a:cxn>
                <a:cxn ang="0">
                  <a:pos x="T6" y="T7"/>
                </a:cxn>
                <a:cxn ang="0">
                  <a:pos x="T8" y="T9"/>
                </a:cxn>
              </a:cxnLst>
              <a:rect b="b" l="0" r="r" t="0"/>
              <a:pathLst>
                <a:path h="1054" w="1666">
                  <a:moveTo>
                    <a:pt x="0" y="0"/>
                  </a:moveTo>
                  <a:lnTo>
                    <a:pt x="1666" y="1054"/>
                  </a:lnTo>
                  <a:lnTo>
                    <a:pt x="1348" y="370"/>
                  </a:lnTo>
                  <a:lnTo>
                    <a:pt x="622" y="0"/>
                  </a:lnTo>
                  <a:lnTo>
                    <a:pt x="0" y="0"/>
                  </a:lnTo>
                  <a:close/>
                </a:path>
              </a:pathLst>
            </a:custGeom>
            <a:solidFill>
              <a:schemeClr val="accent2"/>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12" name="Freeform 13"/>
            <p:cNvSpPr/>
            <p:nvPr/>
          </p:nvSpPr>
          <p:spPr bwMode="auto">
            <a:xfrm>
              <a:off x="11547475" y="3552825"/>
              <a:ext cx="2644775" cy="1673225"/>
            </a:xfrm>
            <a:custGeom>
              <a:gdLst>
                <a:gd fmla="*/ 0 w 1666" name="T0"/>
                <a:gd fmla="*/ 0 h 1054" name="T1"/>
                <a:gd fmla="*/ 1666 w 1666" name="T2"/>
                <a:gd fmla="*/ 1054 h 1054" name="T3"/>
                <a:gd fmla="*/ 1348 w 1666" name="T4"/>
                <a:gd fmla="*/ 370 h 1054" name="T5"/>
                <a:gd fmla="*/ 622 w 1666" name="T6"/>
                <a:gd fmla="*/ 0 h 1054" name="T7"/>
              </a:gdLst>
              <a:cxnLst>
                <a:cxn ang="0">
                  <a:pos x="T0" y="T1"/>
                </a:cxn>
                <a:cxn ang="0">
                  <a:pos x="T2" y="T3"/>
                </a:cxn>
                <a:cxn ang="0">
                  <a:pos x="T4" y="T5"/>
                </a:cxn>
                <a:cxn ang="0">
                  <a:pos x="T6" y="T7"/>
                </a:cxn>
              </a:cxnLst>
              <a:rect b="b" l="0" r="r" t="0"/>
              <a:pathLst>
                <a:path h="1054" w="1666">
                  <a:moveTo>
                    <a:pt x="0" y="0"/>
                  </a:moveTo>
                  <a:lnTo>
                    <a:pt x="1666" y="1054"/>
                  </a:lnTo>
                  <a:lnTo>
                    <a:pt x="1348" y="370"/>
                  </a:lnTo>
                  <a:lnTo>
                    <a:pt x="622"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13" name="Freeform 14"/>
            <p:cNvSpPr/>
            <p:nvPr/>
          </p:nvSpPr>
          <p:spPr bwMode="auto">
            <a:xfrm>
              <a:off x="10185400" y="4918075"/>
              <a:ext cx="4006850" cy="1181100"/>
            </a:xfrm>
            <a:custGeom>
              <a:gdLst>
                <a:gd fmla="*/ 0 w 2524" name="T0"/>
                <a:gd fmla="*/ 0 h 744" name="T1"/>
                <a:gd fmla="*/ 2524 w 2524" name="T2"/>
                <a:gd fmla="*/ 318 h 744" name="T3"/>
                <a:gd fmla="*/ 2498 w 2524" name="T4"/>
                <a:gd fmla="*/ 662 h 744" name="T5"/>
                <a:gd fmla="*/ 0 w 2524" name="T6"/>
                <a:gd fmla="*/ 744 h 744" name="T7"/>
                <a:gd fmla="*/ 0 w 2524" name="T8"/>
                <a:gd fmla="*/ 0 h 744" name="T9"/>
              </a:gdLst>
              <a:cxnLst>
                <a:cxn ang="0">
                  <a:pos x="T0" y="T1"/>
                </a:cxn>
                <a:cxn ang="0">
                  <a:pos x="T2" y="T3"/>
                </a:cxn>
                <a:cxn ang="0">
                  <a:pos x="T4" y="T5"/>
                </a:cxn>
                <a:cxn ang="0">
                  <a:pos x="T6" y="T7"/>
                </a:cxn>
                <a:cxn ang="0">
                  <a:pos x="T8" y="T9"/>
                </a:cxn>
              </a:cxnLst>
              <a:rect b="b" l="0" r="r" t="0"/>
              <a:pathLst>
                <a:path h="744" w="2524">
                  <a:moveTo>
                    <a:pt x="0" y="0"/>
                  </a:moveTo>
                  <a:lnTo>
                    <a:pt x="2524" y="318"/>
                  </a:lnTo>
                  <a:lnTo>
                    <a:pt x="2498" y="662"/>
                  </a:lnTo>
                  <a:lnTo>
                    <a:pt x="0" y="744"/>
                  </a:lnTo>
                  <a:lnTo>
                    <a:pt x="0" y="0"/>
                  </a:lnTo>
                  <a:close/>
                </a:path>
              </a:pathLst>
            </a:custGeom>
            <a:solidFill>
              <a:srgbClr val="8AA3BD"/>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14" name="Freeform 15"/>
            <p:cNvSpPr/>
            <p:nvPr/>
          </p:nvSpPr>
          <p:spPr bwMode="auto">
            <a:xfrm>
              <a:off x="10493375" y="4140200"/>
              <a:ext cx="3698875" cy="2911475"/>
            </a:xfrm>
            <a:custGeom>
              <a:gdLst>
                <a:gd fmla="*/ 2012 w 2330" name="T0"/>
                <a:gd fmla="*/ 0 h 1834" name="T1"/>
                <a:gd fmla="*/ 0 w 2330" name="T2"/>
                <a:gd fmla="*/ 1674 h 1834" name="T3"/>
                <a:gd fmla="*/ 88 w 2330" name="T4"/>
                <a:gd fmla="*/ 1834 h 1834" name="T5"/>
                <a:gd fmla="*/ 2330 w 2330" name="T6"/>
                <a:gd fmla="*/ 684 h 1834" name="T7"/>
                <a:gd fmla="*/ 2012 w 2330" name="T8"/>
                <a:gd fmla="*/ 0 h 1834" name="T9"/>
              </a:gdLst>
              <a:cxnLst>
                <a:cxn ang="0">
                  <a:pos x="T0" y="T1"/>
                </a:cxn>
                <a:cxn ang="0">
                  <a:pos x="T2" y="T3"/>
                </a:cxn>
                <a:cxn ang="0">
                  <a:pos x="T4" y="T5"/>
                </a:cxn>
                <a:cxn ang="0">
                  <a:pos x="T6" y="T7"/>
                </a:cxn>
                <a:cxn ang="0">
                  <a:pos x="T8" y="T9"/>
                </a:cxn>
              </a:cxnLst>
              <a:rect b="b" l="0" r="r" t="0"/>
              <a:pathLst>
                <a:path h="1834" w="2330">
                  <a:moveTo>
                    <a:pt x="2012" y="0"/>
                  </a:moveTo>
                  <a:lnTo>
                    <a:pt x="0" y="1674"/>
                  </a:lnTo>
                  <a:lnTo>
                    <a:pt x="88" y="1834"/>
                  </a:lnTo>
                  <a:lnTo>
                    <a:pt x="2330" y="684"/>
                  </a:lnTo>
                  <a:lnTo>
                    <a:pt x="2012" y="0"/>
                  </a:lnTo>
                  <a:close/>
                </a:path>
              </a:pathLst>
            </a:custGeom>
            <a:solidFill>
              <a:srgbClr val="2A566D"/>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15" name="Freeform 16"/>
            <p:cNvSpPr/>
            <p:nvPr/>
          </p:nvSpPr>
          <p:spPr bwMode="auto">
            <a:xfrm>
              <a:off x="10493375" y="4140200"/>
              <a:ext cx="3698875" cy="2911475"/>
            </a:xfrm>
            <a:custGeom>
              <a:gdLst>
                <a:gd fmla="*/ 2012 w 2330" name="T0"/>
                <a:gd fmla="*/ 0 h 1834" name="T1"/>
                <a:gd fmla="*/ 0 w 2330" name="T2"/>
                <a:gd fmla="*/ 1674 h 1834" name="T3"/>
                <a:gd fmla="*/ 88 w 2330" name="T4"/>
                <a:gd fmla="*/ 1834 h 1834" name="T5"/>
                <a:gd fmla="*/ 2330 w 2330" name="T6"/>
                <a:gd fmla="*/ 684 h 1834" name="T7"/>
              </a:gdLst>
              <a:cxnLst>
                <a:cxn ang="0">
                  <a:pos x="T0" y="T1"/>
                </a:cxn>
                <a:cxn ang="0">
                  <a:pos x="T2" y="T3"/>
                </a:cxn>
                <a:cxn ang="0">
                  <a:pos x="T4" y="T5"/>
                </a:cxn>
                <a:cxn ang="0">
                  <a:pos x="T6" y="T7"/>
                </a:cxn>
              </a:cxnLst>
              <a:rect b="b" l="0" r="r" t="0"/>
              <a:pathLst>
                <a:path h="1834" w="2330">
                  <a:moveTo>
                    <a:pt x="2012" y="0"/>
                  </a:moveTo>
                  <a:lnTo>
                    <a:pt x="0" y="1674"/>
                  </a:lnTo>
                  <a:lnTo>
                    <a:pt x="88" y="1834"/>
                  </a:lnTo>
                  <a:lnTo>
                    <a:pt x="2330" y="684"/>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16" name="Freeform 17"/>
            <p:cNvSpPr/>
            <p:nvPr/>
          </p:nvSpPr>
          <p:spPr bwMode="auto">
            <a:xfrm>
              <a:off x="10493375" y="6797675"/>
              <a:ext cx="2978150" cy="1190625"/>
            </a:xfrm>
            <a:custGeom>
              <a:gdLst>
                <a:gd fmla="*/ 0 w 1876" name="T0"/>
                <a:gd fmla="*/ 0 h 750" name="T1"/>
                <a:gd fmla="*/ 1876 w 1876" name="T2"/>
                <a:gd fmla="*/ 400 h 750" name="T3"/>
                <a:gd fmla="*/ 1768 w 1876" name="T4"/>
                <a:gd fmla="*/ 750 h 750" name="T5"/>
                <a:gd fmla="*/ 88 w 1876" name="T6"/>
                <a:gd fmla="*/ 160 h 750" name="T7"/>
                <a:gd fmla="*/ 0 w 1876" name="T8"/>
                <a:gd fmla="*/ 0 h 750" name="T9"/>
              </a:gdLst>
              <a:cxnLst>
                <a:cxn ang="0">
                  <a:pos x="T0" y="T1"/>
                </a:cxn>
                <a:cxn ang="0">
                  <a:pos x="T2" y="T3"/>
                </a:cxn>
                <a:cxn ang="0">
                  <a:pos x="T4" y="T5"/>
                </a:cxn>
                <a:cxn ang="0">
                  <a:pos x="T6" y="T7"/>
                </a:cxn>
                <a:cxn ang="0">
                  <a:pos x="T8" y="T9"/>
                </a:cxn>
              </a:cxnLst>
              <a:rect b="b" l="0" r="r" t="0"/>
              <a:pathLst>
                <a:path h="750" w="1876">
                  <a:moveTo>
                    <a:pt x="0" y="0"/>
                  </a:moveTo>
                  <a:lnTo>
                    <a:pt x="1876" y="400"/>
                  </a:lnTo>
                  <a:lnTo>
                    <a:pt x="1768" y="750"/>
                  </a:lnTo>
                  <a:lnTo>
                    <a:pt x="88" y="160"/>
                  </a:lnTo>
                  <a:lnTo>
                    <a:pt x="0" y="0"/>
                  </a:lnTo>
                  <a:close/>
                </a:path>
              </a:pathLst>
            </a:custGeom>
            <a:solidFill>
              <a:srgbClr val="2A566D"/>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17" name="Freeform 18"/>
            <p:cNvSpPr/>
            <p:nvPr/>
          </p:nvSpPr>
          <p:spPr bwMode="auto">
            <a:xfrm>
              <a:off x="10902950" y="5422900"/>
              <a:ext cx="3289300" cy="2397125"/>
            </a:xfrm>
            <a:custGeom>
              <a:gdLst>
                <a:gd fmla="*/ 2072 w 2072" name="T0"/>
                <a:gd fmla="*/ 0 h 1510" name="T1"/>
                <a:gd fmla="*/ 0 w 2072" name="T2"/>
                <a:gd fmla="*/ 1336 h 1510" name="T3"/>
                <a:gd fmla="*/ 48 w 2072" name="T4"/>
                <a:gd fmla="*/ 1510 h 1510" name="T5"/>
                <a:gd fmla="*/ 2046 w 2072" name="T6"/>
                <a:gd fmla="*/ 344 h 1510" name="T7"/>
                <a:gd fmla="*/ 2072 w 2072" name="T8"/>
                <a:gd fmla="*/ 0 h 1510" name="T9"/>
              </a:gdLst>
              <a:cxnLst>
                <a:cxn ang="0">
                  <a:pos x="T0" y="T1"/>
                </a:cxn>
                <a:cxn ang="0">
                  <a:pos x="T2" y="T3"/>
                </a:cxn>
                <a:cxn ang="0">
                  <a:pos x="T4" y="T5"/>
                </a:cxn>
                <a:cxn ang="0">
                  <a:pos x="T6" y="T7"/>
                </a:cxn>
                <a:cxn ang="0">
                  <a:pos x="T8" y="T9"/>
                </a:cxn>
              </a:cxnLst>
              <a:rect b="b" l="0" r="r" t="0"/>
              <a:pathLst>
                <a:path h="1510" w="2072">
                  <a:moveTo>
                    <a:pt x="2072" y="0"/>
                  </a:moveTo>
                  <a:lnTo>
                    <a:pt x="0" y="1336"/>
                  </a:lnTo>
                  <a:lnTo>
                    <a:pt x="48" y="1510"/>
                  </a:lnTo>
                  <a:lnTo>
                    <a:pt x="2046" y="344"/>
                  </a:lnTo>
                  <a:lnTo>
                    <a:pt x="2072" y="0"/>
                  </a:lnTo>
                  <a:close/>
                </a:path>
              </a:pathLst>
            </a:custGeom>
            <a:solidFill>
              <a:srgbClr val="8AA3BD"/>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18" name="Freeform 19"/>
            <p:cNvSpPr/>
            <p:nvPr/>
          </p:nvSpPr>
          <p:spPr bwMode="auto">
            <a:xfrm>
              <a:off x="10902950" y="5422900"/>
              <a:ext cx="3289300" cy="2397125"/>
            </a:xfrm>
            <a:custGeom>
              <a:gdLst>
                <a:gd fmla="*/ 2072 w 2072" name="T0"/>
                <a:gd fmla="*/ 0 h 1510" name="T1"/>
                <a:gd fmla="*/ 0 w 2072" name="T2"/>
                <a:gd fmla="*/ 1336 h 1510" name="T3"/>
                <a:gd fmla="*/ 48 w 2072" name="T4"/>
                <a:gd fmla="*/ 1510 h 1510" name="T5"/>
                <a:gd fmla="*/ 2046 w 2072" name="T6"/>
                <a:gd fmla="*/ 344 h 1510" name="T7"/>
              </a:gdLst>
              <a:cxnLst>
                <a:cxn ang="0">
                  <a:pos x="T0" y="T1"/>
                </a:cxn>
                <a:cxn ang="0">
                  <a:pos x="T2" y="T3"/>
                </a:cxn>
                <a:cxn ang="0">
                  <a:pos x="T4" y="T5"/>
                </a:cxn>
                <a:cxn ang="0">
                  <a:pos x="T6" y="T7"/>
                </a:cxn>
              </a:cxnLst>
              <a:rect b="b" l="0" r="r" t="0"/>
              <a:pathLst>
                <a:path h="1510" w="2072">
                  <a:moveTo>
                    <a:pt x="2072" y="0"/>
                  </a:moveTo>
                  <a:lnTo>
                    <a:pt x="0" y="1336"/>
                  </a:lnTo>
                  <a:lnTo>
                    <a:pt x="48" y="1510"/>
                  </a:lnTo>
                  <a:lnTo>
                    <a:pt x="2046" y="344"/>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19" name="Freeform 20"/>
            <p:cNvSpPr/>
            <p:nvPr/>
          </p:nvSpPr>
          <p:spPr bwMode="auto">
            <a:xfrm>
              <a:off x="10902950" y="7543800"/>
              <a:ext cx="2251075" cy="1050925"/>
            </a:xfrm>
            <a:custGeom>
              <a:gdLst>
                <a:gd fmla="*/ 0 w 1418" name="T0"/>
                <a:gd fmla="*/ 0 h 662" name="T1"/>
                <a:gd fmla="*/ 1418 w 1418" name="T2"/>
                <a:gd fmla="*/ 562 h 662" name="T3"/>
                <a:gd fmla="*/ 1342 w 1418" name="T4"/>
                <a:gd fmla="*/ 662 h 662" name="T5"/>
                <a:gd fmla="*/ 48 w 1418" name="T6"/>
                <a:gd fmla="*/ 174 h 662" name="T7"/>
                <a:gd fmla="*/ 0 w 1418" name="T8"/>
                <a:gd fmla="*/ 0 h 662" name="T9"/>
              </a:gdLst>
              <a:cxnLst>
                <a:cxn ang="0">
                  <a:pos x="T0" y="T1"/>
                </a:cxn>
                <a:cxn ang="0">
                  <a:pos x="T2" y="T3"/>
                </a:cxn>
                <a:cxn ang="0">
                  <a:pos x="T4" y="T5"/>
                </a:cxn>
                <a:cxn ang="0">
                  <a:pos x="T6" y="T7"/>
                </a:cxn>
                <a:cxn ang="0">
                  <a:pos x="T8" y="T9"/>
                </a:cxn>
              </a:cxnLst>
              <a:rect b="b" l="0" r="r" t="0"/>
              <a:pathLst>
                <a:path h="662" w="1418">
                  <a:moveTo>
                    <a:pt x="0" y="0"/>
                  </a:moveTo>
                  <a:lnTo>
                    <a:pt x="1418" y="562"/>
                  </a:lnTo>
                  <a:lnTo>
                    <a:pt x="1342" y="662"/>
                  </a:lnTo>
                  <a:lnTo>
                    <a:pt x="48" y="174"/>
                  </a:lnTo>
                  <a:lnTo>
                    <a:pt x="0" y="0"/>
                  </a:lnTo>
                  <a:close/>
                </a:path>
              </a:pathLst>
            </a:custGeom>
            <a:solidFill>
              <a:schemeClr val="accent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20" name="Freeform 21"/>
            <p:cNvSpPr/>
            <p:nvPr/>
          </p:nvSpPr>
          <p:spPr bwMode="auto">
            <a:xfrm>
              <a:off x="10185400" y="3552825"/>
              <a:ext cx="2349500" cy="2546350"/>
            </a:xfrm>
            <a:custGeom>
              <a:gdLst>
                <a:gd fmla="*/ 858 w 1480" name="T0"/>
                <a:gd fmla="*/ 0 h 1604" name="T1"/>
                <a:gd fmla="*/ 0 w 1480" name="T2"/>
                <a:gd fmla="*/ 860 h 1604" name="T3"/>
                <a:gd fmla="*/ 0 w 1480" name="T4"/>
                <a:gd fmla="*/ 1604 h 1604" name="T5"/>
                <a:gd fmla="*/ 1480 w 1480" name="T6"/>
                <a:gd fmla="*/ 0 h 1604" name="T7"/>
                <a:gd fmla="*/ 858 w 1480" name="T8"/>
                <a:gd fmla="*/ 0 h 1604" name="T9"/>
              </a:gdLst>
              <a:cxnLst>
                <a:cxn ang="0">
                  <a:pos x="T0" y="T1"/>
                </a:cxn>
                <a:cxn ang="0">
                  <a:pos x="T2" y="T3"/>
                </a:cxn>
                <a:cxn ang="0">
                  <a:pos x="T4" y="T5"/>
                </a:cxn>
                <a:cxn ang="0">
                  <a:pos x="T6" y="T7"/>
                </a:cxn>
                <a:cxn ang="0">
                  <a:pos x="T8" y="T9"/>
                </a:cxn>
              </a:cxnLst>
              <a:rect b="b" l="0" r="r" t="0"/>
              <a:pathLst>
                <a:path h="1604" w="1480">
                  <a:moveTo>
                    <a:pt x="858" y="0"/>
                  </a:moveTo>
                  <a:lnTo>
                    <a:pt x="0" y="860"/>
                  </a:lnTo>
                  <a:lnTo>
                    <a:pt x="0" y="1604"/>
                  </a:lnTo>
                  <a:lnTo>
                    <a:pt x="1480" y="0"/>
                  </a:lnTo>
                  <a:lnTo>
                    <a:pt x="858" y="0"/>
                  </a:lnTo>
                  <a:close/>
                </a:path>
              </a:pathLst>
            </a:custGeom>
            <a:solidFill>
              <a:schemeClr val="accent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21" name="Freeform 22"/>
            <p:cNvSpPr/>
            <p:nvPr/>
          </p:nvSpPr>
          <p:spPr bwMode="auto">
            <a:xfrm>
              <a:off x="11201400" y="7432675"/>
              <a:ext cx="2270125" cy="1162050"/>
            </a:xfrm>
            <a:custGeom>
              <a:gdLst>
                <a:gd fmla="*/ 90 w 1430" name="T0"/>
                <a:gd fmla="*/ 732 h 732" name="T1"/>
                <a:gd fmla="*/ 1322 w 1430" name="T2"/>
                <a:gd fmla="*/ 350 h 732" name="T3"/>
                <a:gd fmla="*/ 1430 w 1430" name="T4"/>
                <a:gd fmla="*/ 0 h 732" name="T5"/>
                <a:gd fmla="*/ 0 w 1430" name="T6"/>
                <a:gd fmla="*/ 646 h 732" name="T7"/>
                <a:gd fmla="*/ 90 w 1430" name="T8"/>
                <a:gd fmla="*/ 732 h 732" name="T9"/>
              </a:gdLst>
              <a:cxnLst>
                <a:cxn ang="0">
                  <a:pos x="T0" y="T1"/>
                </a:cxn>
                <a:cxn ang="0">
                  <a:pos x="T2" y="T3"/>
                </a:cxn>
                <a:cxn ang="0">
                  <a:pos x="T4" y="T5"/>
                </a:cxn>
                <a:cxn ang="0">
                  <a:pos x="T6" y="T7"/>
                </a:cxn>
                <a:cxn ang="0">
                  <a:pos x="T8" y="T9"/>
                </a:cxn>
              </a:cxnLst>
              <a:rect b="b" l="0" r="r" t="0"/>
              <a:pathLst>
                <a:path h="732" w="1430">
                  <a:moveTo>
                    <a:pt x="90" y="732"/>
                  </a:moveTo>
                  <a:lnTo>
                    <a:pt x="1322" y="350"/>
                  </a:lnTo>
                  <a:lnTo>
                    <a:pt x="1430" y="0"/>
                  </a:lnTo>
                  <a:lnTo>
                    <a:pt x="0" y="646"/>
                  </a:lnTo>
                  <a:lnTo>
                    <a:pt x="90" y="732"/>
                  </a:lnTo>
                  <a:close/>
                </a:path>
              </a:pathLst>
            </a:custGeom>
            <a:solidFill>
              <a:srgbClr val="8AA3BD"/>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22" name="Freeform 23"/>
            <p:cNvSpPr/>
            <p:nvPr/>
          </p:nvSpPr>
          <p:spPr bwMode="auto">
            <a:xfrm>
              <a:off x="11201400" y="8435975"/>
              <a:ext cx="1952625" cy="158750"/>
            </a:xfrm>
            <a:custGeom>
              <a:gdLst>
                <a:gd fmla="*/ 0 w 1230" name="T0"/>
                <a:gd fmla="*/ 14 h 100" name="T1"/>
                <a:gd fmla="*/ 1230 w 1230" name="T2"/>
                <a:gd fmla="*/ 0 h 100" name="T3"/>
                <a:gd fmla="*/ 1154 w 1230" name="T4"/>
                <a:gd fmla="*/ 100 h 100" name="T5"/>
                <a:gd fmla="*/ 90 w 1230" name="T6"/>
                <a:gd fmla="*/ 100 h 100" name="T7"/>
                <a:gd fmla="*/ 0 w 1230" name="T8"/>
                <a:gd fmla="*/ 14 h 100" name="T9"/>
              </a:gdLst>
              <a:cxnLst>
                <a:cxn ang="0">
                  <a:pos x="T0" y="T1"/>
                </a:cxn>
                <a:cxn ang="0">
                  <a:pos x="T2" y="T3"/>
                </a:cxn>
                <a:cxn ang="0">
                  <a:pos x="T4" y="T5"/>
                </a:cxn>
                <a:cxn ang="0">
                  <a:pos x="T6" y="T7"/>
                </a:cxn>
                <a:cxn ang="0">
                  <a:pos x="T8" y="T9"/>
                </a:cxn>
              </a:cxnLst>
              <a:rect b="b" l="0" r="r" t="0"/>
              <a:pathLst>
                <a:path h="100" w="1230">
                  <a:moveTo>
                    <a:pt x="0" y="14"/>
                  </a:moveTo>
                  <a:lnTo>
                    <a:pt x="1230" y="0"/>
                  </a:lnTo>
                  <a:lnTo>
                    <a:pt x="1154" y="100"/>
                  </a:lnTo>
                  <a:lnTo>
                    <a:pt x="90" y="100"/>
                  </a:lnTo>
                  <a:lnTo>
                    <a:pt x="0" y="14"/>
                  </a:lnTo>
                  <a:close/>
                </a:path>
              </a:pathLst>
            </a:custGeom>
            <a:solidFill>
              <a:schemeClr val="accent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grpSp>
      <p:sp>
        <p:nvSpPr>
          <p:cNvPr id="23" name="TextBox 27"/>
          <p:cNvSpPr txBox="1"/>
          <p:nvPr/>
        </p:nvSpPr>
        <p:spPr>
          <a:xfrm>
            <a:off x="599605" y="1922180"/>
            <a:ext cx="1291798" cy="525780"/>
          </a:xfrm>
          <a:prstGeom prst="rect">
            <a:avLst/>
          </a:prstGeom>
          <a:noFill/>
        </p:spPr>
        <p:txBody>
          <a:bodyPr bIns="34290" lIns="68580" rIns="68580" rtlCol="0" tIns="34290" wrap="square">
            <a:spAutoFit/>
          </a:bodyPr>
          <a:lstStyle/>
          <a:p>
            <a:r>
              <a:rPr lang="id-ID" sz="3000">
                <a:solidFill>
                  <a:srgbClr val="2A566D"/>
                </a:solidFill>
                <a:cs typeface="+mn-ea"/>
                <a:sym typeface="+mn-lt"/>
              </a:rPr>
              <a:t>79%</a:t>
            </a:r>
          </a:p>
        </p:txBody>
      </p:sp>
      <p:grpSp>
        <p:nvGrpSpPr>
          <p:cNvPr id="24" name="Group 29"/>
          <p:cNvGrpSpPr/>
          <p:nvPr/>
        </p:nvGrpSpPr>
        <p:grpSpPr>
          <a:xfrm flipH="1" flipV="1">
            <a:off x="6231549" y="1407372"/>
            <a:ext cx="375315" cy="320880"/>
            <a:chOff x="1985980" y="2906793"/>
            <a:chExt cx="999502" cy="854537"/>
          </a:xfrm>
        </p:grpSpPr>
        <p:sp>
          <p:nvSpPr>
            <p:cNvPr id="25" name="Shape 147"/>
            <p:cNvSpPr/>
            <p:nvPr/>
          </p:nvSpPr>
          <p:spPr>
            <a:xfrm rot="16200000">
              <a:off x="2485716" y="2974323"/>
              <a:ext cx="567296" cy="432236"/>
            </a:xfrm>
            <a:custGeom>
              <a:gdLst>
                <a:gd fmla="*/ 21491 w 21512" name="connsiteX0"/>
                <a:gd fmla="*/ 18617 h 18617" name="connsiteY0"/>
                <a:gd fmla="*/ 21491 w 21512" name="connsiteX1"/>
                <a:gd fmla="*/ 8998 h 18617" name="connsiteY1"/>
                <a:gd fmla="*/ 20624 w 21512" name="connsiteX2"/>
                <a:gd fmla="*/ 2969 h 18617" name="connsiteY2"/>
                <a:gd fmla="*/ 17238 w 21512" name="connsiteX3"/>
                <a:gd fmla="*/ 40 h 18617" name="connsiteY3"/>
                <a:gd fmla="*/ 0 w 21512" name="connsiteX4"/>
                <a:gd fmla="*/ 40 h 18617" name="connsiteY4"/>
                <a:gd fmla="*/ 71254 w 71275" name="connsiteX0-1"/>
                <a:gd fmla="*/ 18749 h 18749" name="connsiteY0-2"/>
                <a:gd fmla="*/ 71254 w 71275" name="connsiteX1-3"/>
                <a:gd fmla="*/ 9130 h 18749" name="connsiteY1-4"/>
                <a:gd fmla="*/ 70387 w 71275" name="connsiteX2-5"/>
                <a:gd fmla="*/ 3101 h 18749" name="connsiteY2-6"/>
                <a:gd fmla="*/ 67001 w 71275" name="connsiteX3-7"/>
                <a:gd fmla="*/ 172 h 18749" name="connsiteY3-8"/>
                <a:gd fmla="*/ 0 w 71275" name="connsiteX4-9"/>
                <a:gd fmla="*/ 0 h 18749" name="connsiteY4-10"/>
                <a:gd fmla="*/ 11522 w 11543" name="connsiteX0-11"/>
                <a:gd fmla="*/ 18618 h 18618" name="connsiteY0-12"/>
                <a:gd fmla="*/ 11522 w 11543" name="connsiteX1-13"/>
                <a:gd fmla="*/ 8999 h 18618" name="connsiteY1-14"/>
                <a:gd fmla="*/ 10655 w 11543" name="connsiteX2-15"/>
                <a:gd fmla="*/ 2970 h 18618" name="connsiteY2-16"/>
                <a:gd fmla="*/ 7269 w 11543" name="connsiteX3-17"/>
                <a:gd fmla="*/ 41 h 18618" name="connsiteY3-18"/>
                <a:gd fmla="*/ 0 w 11543" name="connsiteX4-19"/>
                <a:gd fmla="*/ 41 h 18618" name="connsiteY4-20"/>
                <a:gd fmla="*/ 15199 w 15220" name="connsiteX0-21"/>
                <a:gd fmla="*/ 18618 h 18618" name="connsiteY0-22"/>
                <a:gd fmla="*/ 15199 w 15220" name="connsiteX1-23"/>
                <a:gd fmla="*/ 8999 h 18618" name="connsiteY1-24"/>
                <a:gd fmla="*/ 14332 w 15220" name="connsiteX2-25"/>
                <a:gd fmla="*/ 2970 h 18618" name="connsiteY2-26"/>
                <a:gd fmla="*/ 10946 w 15220" name="connsiteX3-27"/>
                <a:gd fmla="*/ 41 h 18618" name="connsiteY3-28"/>
                <a:gd fmla="*/ 0 w 15220" name="connsiteX4-29"/>
                <a:gd fmla="*/ 41 h 18618" name="connsiteY4-30"/>
                <a:gd fmla="*/ 15199 w 15220" name="connsiteX0-31"/>
                <a:gd fmla="*/ 16065 h 16065" name="connsiteY0-32"/>
                <a:gd fmla="*/ 15199 w 15220" name="connsiteX1-33"/>
                <a:gd fmla="*/ 8999 h 16065" name="connsiteY1-34"/>
                <a:gd fmla="*/ 14332 w 15220" name="connsiteX2-35"/>
                <a:gd fmla="*/ 2970 h 16065" name="connsiteY2-36"/>
                <a:gd fmla="*/ 10946 w 15220" name="connsiteX3-37"/>
                <a:gd fmla="*/ 41 h 16065" name="connsiteY3-38"/>
                <a:gd fmla="*/ 0 w 15220" name="connsiteX4-39"/>
                <a:gd fmla="*/ 41 h 16065" name="connsiteY4-40"/>
                <a:gd fmla="*/ 34728 w 34749" name="connsiteX0-41"/>
                <a:gd fmla="*/ 16194 h 16194" name="connsiteY0-42"/>
                <a:gd fmla="*/ 34728 w 34749" name="connsiteX1-43"/>
                <a:gd fmla="*/ 9128 h 16194" name="connsiteY1-44"/>
                <a:gd fmla="*/ 33861 w 34749" name="connsiteX2-45"/>
                <a:gd fmla="*/ 3099 h 16194" name="connsiteY2-46"/>
                <a:gd fmla="*/ 30475 w 34749" name="connsiteX3-47"/>
                <a:gd fmla="*/ 170 h 16194" name="connsiteY3-48"/>
                <a:gd fmla="*/ 0 w 34749" name="connsiteX4-49"/>
                <a:gd fmla="*/ 0 h 16194" name="connsiteY4-50"/>
                <a:gd fmla="*/ 34728 w 34749" name="connsiteX0-51"/>
                <a:gd fmla="*/ 16065 h 16065" name="connsiteY0-52"/>
                <a:gd fmla="*/ 34728 w 34749" name="connsiteX1-53"/>
                <a:gd fmla="*/ 8999 h 16065" name="connsiteY1-54"/>
                <a:gd fmla="*/ 33861 w 34749" name="connsiteX2-55"/>
                <a:gd fmla="*/ 2970 h 16065" name="connsiteY2-56"/>
                <a:gd fmla="*/ 30475 w 34749" name="connsiteX3-57"/>
                <a:gd fmla="*/ 41 h 16065" name="connsiteY3-58"/>
                <a:gd fmla="*/ 0 w 34749" name="connsiteX4-59"/>
                <a:gd fmla="*/ 382 h 16065" name="connsiteY4-60"/>
                <a:gd fmla="*/ 34401 w 34422" name="connsiteX0-61"/>
                <a:gd fmla="*/ 16065 h 16065" name="connsiteY0-62"/>
                <a:gd fmla="*/ 34401 w 34422" name="connsiteX1-63"/>
                <a:gd fmla="*/ 8999 h 16065" name="connsiteY1-64"/>
                <a:gd fmla="*/ 33534 w 34422" name="connsiteX2-65"/>
                <a:gd fmla="*/ 2970 h 16065" name="connsiteY2-66"/>
                <a:gd fmla="*/ 30148 w 34422" name="connsiteX3-67"/>
                <a:gd fmla="*/ 41 h 16065" name="connsiteY3-68"/>
                <a:gd fmla="*/ 0 w 34422" name="connsiteX4-69"/>
                <a:gd fmla="*/ 42 h 16065" name="connsiteY4-70"/>
                <a:gd fmla="*/ 34401 w 34422" name="connsiteX0-71"/>
                <a:gd fmla="*/ 23043 h 23043" name="connsiteY0-72"/>
                <a:gd fmla="*/ 34401 w 34422" name="connsiteX1-73"/>
                <a:gd fmla="*/ 8999 h 23043" name="connsiteY1-74"/>
                <a:gd fmla="*/ 33534 w 34422" name="connsiteX2-75"/>
                <a:gd fmla="*/ 2970 h 23043" name="connsiteY2-76"/>
                <a:gd fmla="*/ 30148 w 34422" name="connsiteX3-77"/>
                <a:gd fmla="*/ 41 h 23043" name="connsiteY3-78"/>
                <a:gd fmla="*/ 0 w 34422" name="connsiteX4-79"/>
                <a:gd fmla="*/ 42 h 23043" name="connsiteY4-80"/>
                <a:gd fmla="*/ 47182 w 47203" name="connsiteX0-81"/>
                <a:gd fmla="*/ 23043 h 23043" name="connsiteY0-82"/>
                <a:gd fmla="*/ 47182 w 47203" name="connsiteX1-83"/>
                <a:gd fmla="*/ 8999 h 23043" name="connsiteY1-84"/>
                <a:gd fmla="*/ 46315 w 47203" name="connsiteX2-85"/>
                <a:gd fmla="*/ 2970 h 23043" name="connsiteY2-86"/>
                <a:gd fmla="*/ 42929 w 47203" name="connsiteX3-87"/>
                <a:gd fmla="*/ 41 h 23043" name="connsiteY3-88"/>
                <a:gd fmla="*/ 0 w 47203" name="connsiteX4-89"/>
                <a:gd fmla="*/ 42 h 23043" name="connsiteY4-90"/>
                <a:gd fmla="*/ 39338 w 39359" name="connsiteX0-91"/>
                <a:gd fmla="*/ 23043 h 23043" name="connsiteY0-92"/>
                <a:gd fmla="*/ 39338 w 39359" name="connsiteX1-93"/>
                <a:gd fmla="*/ 8999 h 23043" name="connsiteY1-94"/>
                <a:gd fmla="*/ 38471 w 39359" name="connsiteX2-95"/>
                <a:gd fmla="*/ 2970 h 23043" name="connsiteY2-96"/>
                <a:gd fmla="*/ 35085 w 39359" name="connsiteX3-97"/>
                <a:gd fmla="*/ 41 h 23043" name="connsiteY3-98"/>
                <a:gd fmla="*/ 0 w 39359" name="connsiteX4-99"/>
                <a:gd fmla="*/ 42 h 23043" name="connsiteY4-100"/>
                <a:gd fmla="*/ 14579 w 14600" name="connsiteX0-101"/>
                <a:gd fmla="*/ 23171 h 23171" name="connsiteY0-102"/>
                <a:gd fmla="*/ 14579 w 14600" name="connsiteX1-103"/>
                <a:gd fmla="*/ 9127 h 23171" name="connsiteY1-104"/>
                <a:gd fmla="*/ 13712 w 14600" name="connsiteX2-105"/>
                <a:gd fmla="*/ 3098 h 23171" name="connsiteY2-106"/>
                <a:gd fmla="*/ 10326 w 14600" name="connsiteX3-107"/>
                <a:gd fmla="*/ 169 h 23171" name="connsiteY3-108"/>
                <a:gd fmla="*/ 0 w 14600" name="connsiteX4-109"/>
                <a:gd fmla="*/ 0 h 23171" name="connsiteY4-110"/>
              </a:gdLst>
              <a:cxnLst>
                <a:cxn ang="0">
                  <a:pos x="connsiteX0-101" y="connsiteY0-102"/>
                </a:cxn>
                <a:cxn ang="0">
                  <a:pos x="connsiteX1-103" y="connsiteY1-104"/>
                </a:cxn>
                <a:cxn ang="0">
                  <a:pos x="connsiteX2-105" y="connsiteY2-106"/>
                </a:cxn>
                <a:cxn ang="0">
                  <a:pos x="connsiteX3-107" y="connsiteY3-108"/>
                </a:cxn>
                <a:cxn ang="0">
                  <a:pos x="connsiteX4-109" y="connsiteY4-110"/>
                </a:cxn>
              </a:cxnLst>
              <a:rect b="b" l="l" r="r" t="t"/>
              <a:pathLst>
                <a:path extrusionOk="0" h="23171" w="14600">
                  <a:moveTo>
                    <a:pt x="14579" y="23171"/>
                  </a:moveTo>
                  <a:lnTo>
                    <a:pt x="14579" y="9127"/>
                  </a:lnTo>
                  <a:cubicBezTo>
                    <a:pt x="14688" y="6953"/>
                    <a:pt x="14375" y="4779"/>
                    <a:pt x="13712" y="3098"/>
                  </a:cubicBezTo>
                  <a:cubicBezTo>
                    <a:pt x="12885" y="997"/>
                    <a:pt x="11616" y="-100"/>
                    <a:pt x="10326" y="169"/>
                  </a:cubicBezTo>
                  <a:lnTo>
                    <a:pt x="0" y="0"/>
                  </a:lnTo>
                </a:path>
              </a:pathLst>
            </a:custGeom>
            <a:ln cmpd="sng" w="6350">
              <a:solidFill>
                <a:schemeClr val="tx1"/>
              </a:solidFill>
              <a:prstDash val="dash"/>
              <a:miter lim="400000"/>
            </a:ln>
          </p:spPr>
          <p:txBody>
            <a:bodyPr anchor="ctr" bIns="50800" lIns="50800" rIns="50800" tIns="50800"/>
            <a:lstStyle/>
            <a:p>
              <a:pPr lvl="0">
                <a:defRPr sz="2400"/>
              </a:pPr>
              <a:endParaRPr sz="2700">
                <a:cs typeface="+mn-ea"/>
                <a:sym typeface="+mn-lt"/>
              </a:endParaRPr>
            </a:p>
          </p:txBody>
        </p:sp>
        <p:sp>
          <p:nvSpPr>
            <p:cNvPr id="26" name="Shape 147"/>
            <p:cNvSpPr/>
            <p:nvPr/>
          </p:nvSpPr>
          <p:spPr>
            <a:xfrm flipH="1" rot="10800000">
              <a:off x="1987241" y="3469623"/>
              <a:ext cx="567296" cy="244911"/>
            </a:xfrm>
            <a:custGeom>
              <a:gdLst>
                <a:gd fmla="*/ 21491 w 21512" name="connsiteX0"/>
                <a:gd fmla="*/ 18617 h 18617" name="connsiteY0"/>
                <a:gd fmla="*/ 21491 w 21512" name="connsiteX1"/>
                <a:gd fmla="*/ 8998 h 18617" name="connsiteY1"/>
                <a:gd fmla="*/ 20624 w 21512" name="connsiteX2"/>
                <a:gd fmla="*/ 2969 h 18617" name="connsiteY2"/>
                <a:gd fmla="*/ 17238 w 21512" name="connsiteX3"/>
                <a:gd fmla="*/ 40 h 18617" name="connsiteY3"/>
                <a:gd fmla="*/ 0 w 21512" name="connsiteX4"/>
                <a:gd fmla="*/ 40 h 18617" name="connsiteY4"/>
                <a:gd fmla="*/ 71254 w 71275" name="connsiteX0-1"/>
                <a:gd fmla="*/ 18749 h 18749" name="connsiteY0-2"/>
                <a:gd fmla="*/ 71254 w 71275" name="connsiteX1-3"/>
                <a:gd fmla="*/ 9130 h 18749" name="connsiteY1-4"/>
                <a:gd fmla="*/ 70387 w 71275" name="connsiteX2-5"/>
                <a:gd fmla="*/ 3101 h 18749" name="connsiteY2-6"/>
                <a:gd fmla="*/ 67001 w 71275" name="connsiteX3-7"/>
                <a:gd fmla="*/ 172 h 18749" name="connsiteY3-8"/>
                <a:gd fmla="*/ 0 w 71275" name="connsiteX4-9"/>
                <a:gd fmla="*/ 0 h 18749" name="connsiteY4-10"/>
                <a:gd fmla="*/ 11522 w 11543" name="connsiteX0-11"/>
                <a:gd fmla="*/ 18618 h 18618" name="connsiteY0-12"/>
                <a:gd fmla="*/ 11522 w 11543" name="connsiteX1-13"/>
                <a:gd fmla="*/ 8999 h 18618" name="connsiteY1-14"/>
                <a:gd fmla="*/ 10655 w 11543" name="connsiteX2-15"/>
                <a:gd fmla="*/ 2970 h 18618" name="connsiteY2-16"/>
                <a:gd fmla="*/ 7269 w 11543" name="connsiteX3-17"/>
                <a:gd fmla="*/ 41 h 18618" name="connsiteY3-18"/>
                <a:gd fmla="*/ 0 w 11543" name="connsiteX4-19"/>
                <a:gd fmla="*/ 41 h 18618" name="connsiteY4-20"/>
                <a:gd fmla="*/ 15199 w 15220" name="connsiteX0-21"/>
                <a:gd fmla="*/ 18618 h 18618" name="connsiteY0-22"/>
                <a:gd fmla="*/ 15199 w 15220" name="connsiteX1-23"/>
                <a:gd fmla="*/ 8999 h 18618" name="connsiteY1-24"/>
                <a:gd fmla="*/ 14332 w 15220" name="connsiteX2-25"/>
                <a:gd fmla="*/ 2970 h 18618" name="connsiteY2-26"/>
                <a:gd fmla="*/ 10946 w 15220" name="connsiteX3-27"/>
                <a:gd fmla="*/ 41 h 18618" name="connsiteY3-28"/>
                <a:gd fmla="*/ 0 w 15220" name="connsiteX4-29"/>
                <a:gd fmla="*/ 41 h 18618" name="connsiteY4-30"/>
                <a:gd fmla="*/ 15199 w 15220" name="connsiteX0-31"/>
                <a:gd fmla="*/ 16065 h 16065" name="connsiteY0-32"/>
                <a:gd fmla="*/ 15199 w 15220" name="connsiteX1-33"/>
                <a:gd fmla="*/ 8999 h 16065" name="connsiteY1-34"/>
                <a:gd fmla="*/ 14332 w 15220" name="connsiteX2-35"/>
                <a:gd fmla="*/ 2970 h 16065" name="connsiteY2-36"/>
                <a:gd fmla="*/ 10946 w 15220" name="connsiteX3-37"/>
                <a:gd fmla="*/ 41 h 16065" name="connsiteY3-38"/>
                <a:gd fmla="*/ 0 w 15220" name="connsiteX4-39"/>
                <a:gd fmla="*/ 41 h 16065" name="connsiteY4-40"/>
                <a:gd fmla="*/ 34728 w 34749" name="connsiteX0-41"/>
                <a:gd fmla="*/ 16194 h 16194" name="connsiteY0-42"/>
                <a:gd fmla="*/ 34728 w 34749" name="connsiteX1-43"/>
                <a:gd fmla="*/ 9128 h 16194" name="connsiteY1-44"/>
                <a:gd fmla="*/ 33861 w 34749" name="connsiteX2-45"/>
                <a:gd fmla="*/ 3099 h 16194" name="connsiteY2-46"/>
                <a:gd fmla="*/ 30475 w 34749" name="connsiteX3-47"/>
                <a:gd fmla="*/ 170 h 16194" name="connsiteY3-48"/>
                <a:gd fmla="*/ 0 w 34749" name="connsiteX4-49"/>
                <a:gd fmla="*/ 0 h 16194" name="connsiteY4-50"/>
                <a:gd fmla="*/ 34728 w 34749" name="connsiteX0-51"/>
                <a:gd fmla="*/ 16065 h 16065" name="connsiteY0-52"/>
                <a:gd fmla="*/ 34728 w 34749" name="connsiteX1-53"/>
                <a:gd fmla="*/ 8999 h 16065" name="connsiteY1-54"/>
                <a:gd fmla="*/ 33861 w 34749" name="connsiteX2-55"/>
                <a:gd fmla="*/ 2970 h 16065" name="connsiteY2-56"/>
                <a:gd fmla="*/ 30475 w 34749" name="connsiteX3-57"/>
                <a:gd fmla="*/ 41 h 16065" name="connsiteY3-58"/>
                <a:gd fmla="*/ 0 w 34749" name="connsiteX4-59"/>
                <a:gd fmla="*/ 382 h 16065" name="connsiteY4-60"/>
                <a:gd fmla="*/ 34401 w 34422" name="connsiteX0-61"/>
                <a:gd fmla="*/ 16065 h 16065" name="connsiteY0-62"/>
                <a:gd fmla="*/ 34401 w 34422" name="connsiteX1-63"/>
                <a:gd fmla="*/ 8999 h 16065" name="connsiteY1-64"/>
                <a:gd fmla="*/ 33534 w 34422" name="connsiteX2-65"/>
                <a:gd fmla="*/ 2970 h 16065" name="connsiteY2-66"/>
                <a:gd fmla="*/ 30148 w 34422" name="connsiteX3-67"/>
                <a:gd fmla="*/ 41 h 16065" name="connsiteY3-68"/>
                <a:gd fmla="*/ 0 w 34422" name="connsiteX4-69"/>
                <a:gd fmla="*/ 42 h 16065" name="connsiteY4-70"/>
                <a:gd fmla="*/ 34401 w 34422" name="connsiteX0-71"/>
                <a:gd fmla="*/ 23043 h 23043" name="connsiteY0-72"/>
                <a:gd fmla="*/ 34401 w 34422" name="connsiteX1-73"/>
                <a:gd fmla="*/ 8999 h 23043" name="connsiteY1-74"/>
                <a:gd fmla="*/ 33534 w 34422" name="connsiteX2-75"/>
                <a:gd fmla="*/ 2970 h 23043" name="connsiteY2-76"/>
                <a:gd fmla="*/ 30148 w 34422" name="connsiteX3-77"/>
                <a:gd fmla="*/ 41 h 23043" name="connsiteY3-78"/>
                <a:gd fmla="*/ 0 w 34422" name="connsiteX4-79"/>
                <a:gd fmla="*/ 42 h 23043" name="connsiteY4-80"/>
                <a:gd fmla="*/ 47182 w 47203" name="connsiteX0-81"/>
                <a:gd fmla="*/ 23043 h 23043" name="connsiteY0-82"/>
                <a:gd fmla="*/ 47182 w 47203" name="connsiteX1-83"/>
                <a:gd fmla="*/ 8999 h 23043" name="connsiteY1-84"/>
                <a:gd fmla="*/ 46315 w 47203" name="connsiteX2-85"/>
                <a:gd fmla="*/ 2970 h 23043" name="connsiteY2-86"/>
                <a:gd fmla="*/ 42929 w 47203" name="connsiteX3-87"/>
                <a:gd fmla="*/ 41 h 23043" name="connsiteY3-88"/>
                <a:gd fmla="*/ 0 w 47203" name="connsiteX4-89"/>
                <a:gd fmla="*/ 42 h 23043" name="connsiteY4-90"/>
                <a:gd fmla="*/ 39338 w 39359" name="connsiteX0-91"/>
                <a:gd fmla="*/ 23043 h 23043" name="connsiteY0-92"/>
                <a:gd fmla="*/ 39338 w 39359" name="connsiteX1-93"/>
                <a:gd fmla="*/ 8999 h 23043" name="connsiteY1-94"/>
                <a:gd fmla="*/ 38471 w 39359" name="connsiteX2-95"/>
                <a:gd fmla="*/ 2970 h 23043" name="connsiteY2-96"/>
                <a:gd fmla="*/ 35085 w 39359" name="connsiteX3-97"/>
                <a:gd fmla="*/ 41 h 23043" name="connsiteY3-98"/>
                <a:gd fmla="*/ 0 w 39359" name="connsiteX4-99"/>
                <a:gd fmla="*/ 42 h 23043" name="connsiteY4-100"/>
                <a:gd fmla="*/ 14579 w 14600" name="connsiteX0-101"/>
                <a:gd fmla="*/ 23171 h 23171" name="connsiteY0-102"/>
                <a:gd fmla="*/ 14579 w 14600" name="connsiteX1-103"/>
                <a:gd fmla="*/ 9127 h 23171" name="connsiteY1-104"/>
                <a:gd fmla="*/ 13712 w 14600" name="connsiteX2-105"/>
                <a:gd fmla="*/ 3098 h 23171" name="connsiteY2-106"/>
                <a:gd fmla="*/ 10326 w 14600" name="connsiteX3-107"/>
                <a:gd fmla="*/ 169 h 23171" name="connsiteY3-108"/>
                <a:gd fmla="*/ 0 w 14600" name="connsiteX4-109"/>
                <a:gd fmla="*/ 0 h 23171" name="connsiteY4-110"/>
                <a:gd fmla="*/ 14579 w 14600" name="connsiteX0-111"/>
                <a:gd fmla="*/ 13129 h 13129" name="connsiteY0-112"/>
                <a:gd fmla="*/ 14579 w 14600" name="connsiteX1-113"/>
                <a:gd fmla="*/ 9127 h 13129" name="connsiteY1-114"/>
                <a:gd fmla="*/ 13712 w 14600" name="connsiteX2-115"/>
                <a:gd fmla="*/ 3098 h 13129" name="connsiteY2-116"/>
                <a:gd fmla="*/ 10326 w 14600" name="connsiteX3-117"/>
                <a:gd fmla="*/ 169 h 13129" name="connsiteY3-118"/>
                <a:gd fmla="*/ 0 w 14600" name="connsiteX4-119"/>
                <a:gd fmla="*/ 0 h 13129" name="connsiteY4-120"/>
              </a:gdLst>
              <a:cxnLst>
                <a:cxn ang="0">
                  <a:pos x="connsiteX0-111" y="connsiteY0-112"/>
                </a:cxn>
                <a:cxn ang="0">
                  <a:pos x="connsiteX1-113" y="connsiteY1-114"/>
                </a:cxn>
                <a:cxn ang="0">
                  <a:pos x="connsiteX2-115" y="connsiteY2-116"/>
                </a:cxn>
                <a:cxn ang="0">
                  <a:pos x="connsiteX3-117" y="connsiteY3-118"/>
                </a:cxn>
                <a:cxn ang="0">
                  <a:pos x="connsiteX4-119" y="connsiteY4-120"/>
                </a:cxn>
              </a:cxnLst>
              <a:rect b="b" l="l" r="r" t="t"/>
              <a:pathLst>
                <a:path extrusionOk="0" h="13129" w="14600">
                  <a:moveTo>
                    <a:pt x="14579" y="13129"/>
                  </a:moveTo>
                  <a:lnTo>
                    <a:pt x="14579" y="9127"/>
                  </a:lnTo>
                  <a:cubicBezTo>
                    <a:pt x="14688" y="6953"/>
                    <a:pt x="14375" y="4779"/>
                    <a:pt x="13712" y="3098"/>
                  </a:cubicBezTo>
                  <a:cubicBezTo>
                    <a:pt x="12885" y="997"/>
                    <a:pt x="11616" y="-100"/>
                    <a:pt x="10326" y="169"/>
                  </a:cubicBezTo>
                  <a:lnTo>
                    <a:pt x="0" y="0"/>
                  </a:lnTo>
                </a:path>
              </a:pathLst>
            </a:custGeom>
            <a:ln cmpd="sng" w="6350">
              <a:solidFill>
                <a:schemeClr val="tx1"/>
              </a:solidFill>
              <a:prstDash val="dash"/>
              <a:miter lim="400000"/>
            </a:ln>
          </p:spPr>
          <p:txBody>
            <a:bodyPr anchor="ctr" bIns="50800" lIns="50800" rIns="50800" tIns="50800"/>
            <a:lstStyle/>
            <a:p>
              <a:pPr lvl="0">
                <a:defRPr sz="2400"/>
              </a:pPr>
              <a:endParaRPr sz="2700">
                <a:cs typeface="+mn-ea"/>
                <a:sym typeface="+mn-lt"/>
              </a:endParaRPr>
            </a:p>
          </p:txBody>
        </p:sp>
        <p:sp>
          <p:nvSpPr>
            <p:cNvPr id="27" name="Oval 32"/>
            <p:cNvSpPr/>
            <p:nvPr/>
          </p:nvSpPr>
          <p:spPr>
            <a:xfrm>
              <a:off x="1985980" y="3666390"/>
              <a:ext cx="94942" cy="94940"/>
            </a:xfrm>
            <a:prstGeom prst="ellipse">
              <a:avLst/>
            </a:prstGeom>
            <a:solidFill>
              <a:schemeClr val="bg1"/>
            </a:solidFill>
            <a:ln cmpd="sng" w="6350">
              <a:solidFill>
                <a:schemeClr val="tx1"/>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100">
                <a:cs typeface="+mn-ea"/>
                <a:sym typeface="+mn-lt"/>
              </a:endParaRPr>
            </a:p>
          </p:txBody>
        </p:sp>
      </p:grpSp>
      <p:grpSp>
        <p:nvGrpSpPr>
          <p:cNvPr id="28" name="Group 33"/>
          <p:cNvGrpSpPr/>
          <p:nvPr/>
        </p:nvGrpSpPr>
        <p:grpSpPr>
          <a:xfrm flipH="1">
            <a:off x="6225651" y="3690092"/>
            <a:ext cx="375315" cy="320880"/>
            <a:chOff x="1985980" y="2906793"/>
            <a:chExt cx="999502" cy="854537"/>
          </a:xfrm>
        </p:grpSpPr>
        <p:sp>
          <p:nvSpPr>
            <p:cNvPr id="29" name="Shape 147"/>
            <p:cNvSpPr/>
            <p:nvPr/>
          </p:nvSpPr>
          <p:spPr>
            <a:xfrm rot="16200000">
              <a:off x="2485716" y="2974323"/>
              <a:ext cx="567296" cy="432236"/>
            </a:xfrm>
            <a:custGeom>
              <a:gdLst>
                <a:gd fmla="*/ 21491 w 21512" name="connsiteX0"/>
                <a:gd fmla="*/ 18617 h 18617" name="connsiteY0"/>
                <a:gd fmla="*/ 21491 w 21512" name="connsiteX1"/>
                <a:gd fmla="*/ 8998 h 18617" name="connsiteY1"/>
                <a:gd fmla="*/ 20624 w 21512" name="connsiteX2"/>
                <a:gd fmla="*/ 2969 h 18617" name="connsiteY2"/>
                <a:gd fmla="*/ 17238 w 21512" name="connsiteX3"/>
                <a:gd fmla="*/ 40 h 18617" name="connsiteY3"/>
                <a:gd fmla="*/ 0 w 21512" name="connsiteX4"/>
                <a:gd fmla="*/ 40 h 18617" name="connsiteY4"/>
                <a:gd fmla="*/ 71254 w 71275" name="connsiteX0-1"/>
                <a:gd fmla="*/ 18749 h 18749" name="connsiteY0-2"/>
                <a:gd fmla="*/ 71254 w 71275" name="connsiteX1-3"/>
                <a:gd fmla="*/ 9130 h 18749" name="connsiteY1-4"/>
                <a:gd fmla="*/ 70387 w 71275" name="connsiteX2-5"/>
                <a:gd fmla="*/ 3101 h 18749" name="connsiteY2-6"/>
                <a:gd fmla="*/ 67001 w 71275" name="connsiteX3-7"/>
                <a:gd fmla="*/ 172 h 18749" name="connsiteY3-8"/>
                <a:gd fmla="*/ 0 w 71275" name="connsiteX4-9"/>
                <a:gd fmla="*/ 0 h 18749" name="connsiteY4-10"/>
                <a:gd fmla="*/ 11522 w 11543" name="connsiteX0-11"/>
                <a:gd fmla="*/ 18618 h 18618" name="connsiteY0-12"/>
                <a:gd fmla="*/ 11522 w 11543" name="connsiteX1-13"/>
                <a:gd fmla="*/ 8999 h 18618" name="connsiteY1-14"/>
                <a:gd fmla="*/ 10655 w 11543" name="connsiteX2-15"/>
                <a:gd fmla="*/ 2970 h 18618" name="connsiteY2-16"/>
                <a:gd fmla="*/ 7269 w 11543" name="connsiteX3-17"/>
                <a:gd fmla="*/ 41 h 18618" name="connsiteY3-18"/>
                <a:gd fmla="*/ 0 w 11543" name="connsiteX4-19"/>
                <a:gd fmla="*/ 41 h 18618" name="connsiteY4-20"/>
                <a:gd fmla="*/ 15199 w 15220" name="connsiteX0-21"/>
                <a:gd fmla="*/ 18618 h 18618" name="connsiteY0-22"/>
                <a:gd fmla="*/ 15199 w 15220" name="connsiteX1-23"/>
                <a:gd fmla="*/ 8999 h 18618" name="connsiteY1-24"/>
                <a:gd fmla="*/ 14332 w 15220" name="connsiteX2-25"/>
                <a:gd fmla="*/ 2970 h 18618" name="connsiteY2-26"/>
                <a:gd fmla="*/ 10946 w 15220" name="connsiteX3-27"/>
                <a:gd fmla="*/ 41 h 18618" name="connsiteY3-28"/>
                <a:gd fmla="*/ 0 w 15220" name="connsiteX4-29"/>
                <a:gd fmla="*/ 41 h 18618" name="connsiteY4-30"/>
                <a:gd fmla="*/ 15199 w 15220" name="connsiteX0-31"/>
                <a:gd fmla="*/ 16065 h 16065" name="connsiteY0-32"/>
                <a:gd fmla="*/ 15199 w 15220" name="connsiteX1-33"/>
                <a:gd fmla="*/ 8999 h 16065" name="connsiteY1-34"/>
                <a:gd fmla="*/ 14332 w 15220" name="connsiteX2-35"/>
                <a:gd fmla="*/ 2970 h 16065" name="connsiteY2-36"/>
                <a:gd fmla="*/ 10946 w 15220" name="connsiteX3-37"/>
                <a:gd fmla="*/ 41 h 16065" name="connsiteY3-38"/>
                <a:gd fmla="*/ 0 w 15220" name="connsiteX4-39"/>
                <a:gd fmla="*/ 41 h 16065" name="connsiteY4-40"/>
                <a:gd fmla="*/ 34728 w 34749" name="connsiteX0-41"/>
                <a:gd fmla="*/ 16194 h 16194" name="connsiteY0-42"/>
                <a:gd fmla="*/ 34728 w 34749" name="connsiteX1-43"/>
                <a:gd fmla="*/ 9128 h 16194" name="connsiteY1-44"/>
                <a:gd fmla="*/ 33861 w 34749" name="connsiteX2-45"/>
                <a:gd fmla="*/ 3099 h 16194" name="connsiteY2-46"/>
                <a:gd fmla="*/ 30475 w 34749" name="connsiteX3-47"/>
                <a:gd fmla="*/ 170 h 16194" name="connsiteY3-48"/>
                <a:gd fmla="*/ 0 w 34749" name="connsiteX4-49"/>
                <a:gd fmla="*/ 0 h 16194" name="connsiteY4-50"/>
                <a:gd fmla="*/ 34728 w 34749" name="connsiteX0-51"/>
                <a:gd fmla="*/ 16065 h 16065" name="connsiteY0-52"/>
                <a:gd fmla="*/ 34728 w 34749" name="connsiteX1-53"/>
                <a:gd fmla="*/ 8999 h 16065" name="connsiteY1-54"/>
                <a:gd fmla="*/ 33861 w 34749" name="connsiteX2-55"/>
                <a:gd fmla="*/ 2970 h 16065" name="connsiteY2-56"/>
                <a:gd fmla="*/ 30475 w 34749" name="connsiteX3-57"/>
                <a:gd fmla="*/ 41 h 16065" name="connsiteY3-58"/>
                <a:gd fmla="*/ 0 w 34749" name="connsiteX4-59"/>
                <a:gd fmla="*/ 382 h 16065" name="connsiteY4-60"/>
                <a:gd fmla="*/ 34401 w 34422" name="connsiteX0-61"/>
                <a:gd fmla="*/ 16065 h 16065" name="connsiteY0-62"/>
                <a:gd fmla="*/ 34401 w 34422" name="connsiteX1-63"/>
                <a:gd fmla="*/ 8999 h 16065" name="connsiteY1-64"/>
                <a:gd fmla="*/ 33534 w 34422" name="connsiteX2-65"/>
                <a:gd fmla="*/ 2970 h 16065" name="connsiteY2-66"/>
                <a:gd fmla="*/ 30148 w 34422" name="connsiteX3-67"/>
                <a:gd fmla="*/ 41 h 16065" name="connsiteY3-68"/>
                <a:gd fmla="*/ 0 w 34422" name="connsiteX4-69"/>
                <a:gd fmla="*/ 42 h 16065" name="connsiteY4-70"/>
                <a:gd fmla="*/ 34401 w 34422" name="connsiteX0-71"/>
                <a:gd fmla="*/ 23043 h 23043" name="connsiteY0-72"/>
                <a:gd fmla="*/ 34401 w 34422" name="connsiteX1-73"/>
                <a:gd fmla="*/ 8999 h 23043" name="connsiteY1-74"/>
                <a:gd fmla="*/ 33534 w 34422" name="connsiteX2-75"/>
                <a:gd fmla="*/ 2970 h 23043" name="connsiteY2-76"/>
                <a:gd fmla="*/ 30148 w 34422" name="connsiteX3-77"/>
                <a:gd fmla="*/ 41 h 23043" name="connsiteY3-78"/>
                <a:gd fmla="*/ 0 w 34422" name="connsiteX4-79"/>
                <a:gd fmla="*/ 42 h 23043" name="connsiteY4-80"/>
                <a:gd fmla="*/ 47182 w 47203" name="connsiteX0-81"/>
                <a:gd fmla="*/ 23043 h 23043" name="connsiteY0-82"/>
                <a:gd fmla="*/ 47182 w 47203" name="connsiteX1-83"/>
                <a:gd fmla="*/ 8999 h 23043" name="connsiteY1-84"/>
                <a:gd fmla="*/ 46315 w 47203" name="connsiteX2-85"/>
                <a:gd fmla="*/ 2970 h 23043" name="connsiteY2-86"/>
                <a:gd fmla="*/ 42929 w 47203" name="connsiteX3-87"/>
                <a:gd fmla="*/ 41 h 23043" name="connsiteY3-88"/>
                <a:gd fmla="*/ 0 w 47203" name="connsiteX4-89"/>
                <a:gd fmla="*/ 42 h 23043" name="connsiteY4-90"/>
                <a:gd fmla="*/ 39338 w 39359" name="connsiteX0-91"/>
                <a:gd fmla="*/ 23043 h 23043" name="connsiteY0-92"/>
                <a:gd fmla="*/ 39338 w 39359" name="connsiteX1-93"/>
                <a:gd fmla="*/ 8999 h 23043" name="connsiteY1-94"/>
                <a:gd fmla="*/ 38471 w 39359" name="connsiteX2-95"/>
                <a:gd fmla="*/ 2970 h 23043" name="connsiteY2-96"/>
                <a:gd fmla="*/ 35085 w 39359" name="connsiteX3-97"/>
                <a:gd fmla="*/ 41 h 23043" name="connsiteY3-98"/>
                <a:gd fmla="*/ 0 w 39359" name="connsiteX4-99"/>
                <a:gd fmla="*/ 42 h 23043" name="connsiteY4-100"/>
                <a:gd fmla="*/ 14579 w 14600" name="connsiteX0-101"/>
                <a:gd fmla="*/ 23171 h 23171" name="connsiteY0-102"/>
                <a:gd fmla="*/ 14579 w 14600" name="connsiteX1-103"/>
                <a:gd fmla="*/ 9127 h 23171" name="connsiteY1-104"/>
                <a:gd fmla="*/ 13712 w 14600" name="connsiteX2-105"/>
                <a:gd fmla="*/ 3098 h 23171" name="connsiteY2-106"/>
                <a:gd fmla="*/ 10326 w 14600" name="connsiteX3-107"/>
                <a:gd fmla="*/ 169 h 23171" name="connsiteY3-108"/>
                <a:gd fmla="*/ 0 w 14600" name="connsiteX4-109"/>
                <a:gd fmla="*/ 0 h 23171" name="connsiteY4-110"/>
              </a:gdLst>
              <a:cxnLst>
                <a:cxn ang="0">
                  <a:pos x="connsiteX0-101" y="connsiteY0-102"/>
                </a:cxn>
                <a:cxn ang="0">
                  <a:pos x="connsiteX1-103" y="connsiteY1-104"/>
                </a:cxn>
                <a:cxn ang="0">
                  <a:pos x="connsiteX2-105" y="connsiteY2-106"/>
                </a:cxn>
                <a:cxn ang="0">
                  <a:pos x="connsiteX3-107" y="connsiteY3-108"/>
                </a:cxn>
                <a:cxn ang="0">
                  <a:pos x="connsiteX4-109" y="connsiteY4-110"/>
                </a:cxn>
              </a:cxnLst>
              <a:rect b="b" l="l" r="r" t="t"/>
              <a:pathLst>
                <a:path extrusionOk="0" h="23171" w="14600">
                  <a:moveTo>
                    <a:pt x="14579" y="23171"/>
                  </a:moveTo>
                  <a:lnTo>
                    <a:pt x="14579" y="9127"/>
                  </a:lnTo>
                  <a:cubicBezTo>
                    <a:pt x="14688" y="6953"/>
                    <a:pt x="14375" y="4779"/>
                    <a:pt x="13712" y="3098"/>
                  </a:cubicBezTo>
                  <a:cubicBezTo>
                    <a:pt x="12885" y="997"/>
                    <a:pt x="11616" y="-100"/>
                    <a:pt x="10326" y="169"/>
                  </a:cubicBezTo>
                  <a:lnTo>
                    <a:pt x="0" y="0"/>
                  </a:lnTo>
                </a:path>
              </a:pathLst>
            </a:custGeom>
            <a:ln cmpd="sng" w="6350">
              <a:solidFill>
                <a:schemeClr val="tx1"/>
              </a:solidFill>
              <a:prstDash val="dash"/>
              <a:miter lim="400000"/>
            </a:ln>
          </p:spPr>
          <p:txBody>
            <a:bodyPr anchor="ctr" bIns="50800" lIns="50800" rIns="50800" tIns="50800"/>
            <a:lstStyle/>
            <a:p>
              <a:pPr lvl="0">
                <a:defRPr sz="2400"/>
              </a:pPr>
              <a:endParaRPr sz="2700">
                <a:cs typeface="+mn-ea"/>
                <a:sym typeface="+mn-lt"/>
              </a:endParaRPr>
            </a:p>
          </p:txBody>
        </p:sp>
        <p:sp>
          <p:nvSpPr>
            <p:cNvPr id="30" name="Shape 147"/>
            <p:cNvSpPr/>
            <p:nvPr/>
          </p:nvSpPr>
          <p:spPr>
            <a:xfrm flipH="1" rot="10800000">
              <a:off x="1987241" y="3469623"/>
              <a:ext cx="567296" cy="244911"/>
            </a:xfrm>
            <a:custGeom>
              <a:gdLst>
                <a:gd fmla="*/ 21491 w 21512" name="connsiteX0"/>
                <a:gd fmla="*/ 18617 h 18617" name="connsiteY0"/>
                <a:gd fmla="*/ 21491 w 21512" name="connsiteX1"/>
                <a:gd fmla="*/ 8998 h 18617" name="connsiteY1"/>
                <a:gd fmla="*/ 20624 w 21512" name="connsiteX2"/>
                <a:gd fmla="*/ 2969 h 18617" name="connsiteY2"/>
                <a:gd fmla="*/ 17238 w 21512" name="connsiteX3"/>
                <a:gd fmla="*/ 40 h 18617" name="connsiteY3"/>
                <a:gd fmla="*/ 0 w 21512" name="connsiteX4"/>
                <a:gd fmla="*/ 40 h 18617" name="connsiteY4"/>
                <a:gd fmla="*/ 71254 w 71275" name="connsiteX0-1"/>
                <a:gd fmla="*/ 18749 h 18749" name="connsiteY0-2"/>
                <a:gd fmla="*/ 71254 w 71275" name="connsiteX1-3"/>
                <a:gd fmla="*/ 9130 h 18749" name="connsiteY1-4"/>
                <a:gd fmla="*/ 70387 w 71275" name="connsiteX2-5"/>
                <a:gd fmla="*/ 3101 h 18749" name="connsiteY2-6"/>
                <a:gd fmla="*/ 67001 w 71275" name="connsiteX3-7"/>
                <a:gd fmla="*/ 172 h 18749" name="connsiteY3-8"/>
                <a:gd fmla="*/ 0 w 71275" name="connsiteX4-9"/>
                <a:gd fmla="*/ 0 h 18749" name="connsiteY4-10"/>
                <a:gd fmla="*/ 11522 w 11543" name="connsiteX0-11"/>
                <a:gd fmla="*/ 18618 h 18618" name="connsiteY0-12"/>
                <a:gd fmla="*/ 11522 w 11543" name="connsiteX1-13"/>
                <a:gd fmla="*/ 8999 h 18618" name="connsiteY1-14"/>
                <a:gd fmla="*/ 10655 w 11543" name="connsiteX2-15"/>
                <a:gd fmla="*/ 2970 h 18618" name="connsiteY2-16"/>
                <a:gd fmla="*/ 7269 w 11543" name="connsiteX3-17"/>
                <a:gd fmla="*/ 41 h 18618" name="connsiteY3-18"/>
                <a:gd fmla="*/ 0 w 11543" name="connsiteX4-19"/>
                <a:gd fmla="*/ 41 h 18618" name="connsiteY4-20"/>
                <a:gd fmla="*/ 15199 w 15220" name="connsiteX0-21"/>
                <a:gd fmla="*/ 18618 h 18618" name="connsiteY0-22"/>
                <a:gd fmla="*/ 15199 w 15220" name="connsiteX1-23"/>
                <a:gd fmla="*/ 8999 h 18618" name="connsiteY1-24"/>
                <a:gd fmla="*/ 14332 w 15220" name="connsiteX2-25"/>
                <a:gd fmla="*/ 2970 h 18618" name="connsiteY2-26"/>
                <a:gd fmla="*/ 10946 w 15220" name="connsiteX3-27"/>
                <a:gd fmla="*/ 41 h 18618" name="connsiteY3-28"/>
                <a:gd fmla="*/ 0 w 15220" name="connsiteX4-29"/>
                <a:gd fmla="*/ 41 h 18618" name="connsiteY4-30"/>
                <a:gd fmla="*/ 15199 w 15220" name="connsiteX0-31"/>
                <a:gd fmla="*/ 16065 h 16065" name="connsiteY0-32"/>
                <a:gd fmla="*/ 15199 w 15220" name="connsiteX1-33"/>
                <a:gd fmla="*/ 8999 h 16065" name="connsiteY1-34"/>
                <a:gd fmla="*/ 14332 w 15220" name="connsiteX2-35"/>
                <a:gd fmla="*/ 2970 h 16065" name="connsiteY2-36"/>
                <a:gd fmla="*/ 10946 w 15220" name="connsiteX3-37"/>
                <a:gd fmla="*/ 41 h 16065" name="connsiteY3-38"/>
                <a:gd fmla="*/ 0 w 15220" name="connsiteX4-39"/>
                <a:gd fmla="*/ 41 h 16065" name="connsiteY4-40"/>
                <a:gd fmla="*/ 34728 w 34749" name="connsiteX0-41"/>
                <a:gd fmla="*/ 16194 h 16194" name="connsiteY0-42"/>
                <a:gd fmla="*/ 34728 w 34749" name="connsiteX1-43"/>
                <a:gd fmla="*/ 9128 h 16194" name="connsiteY1-44"/>
                <a:gd fmla="*/ 33861 w 34749" name="connsiteX2-45"/>
                <a:gd fmla="*/ 3099 h 16194" name="connsiteY2-46"/>
                <a:gd fmla="*/ 30475 w 34749" name="connsiteX3-47"/>
                <a:gd fmla="*/ 170 h 16194" name="connsiteY3-48"/>
                <a:gd fmla="*/ 0 w 34749" name="connsiteX4-49"/>
                <a:gd fmla="*/ 0 h 16194" name="connsiteY4-50"/>
                <a:gd fmla="*/ 34728 w 34749" name="connsiteX0-51"/>
                <a:gd fmla="*/ 16065 h 16065" name="connsiteY0-52"/>
                <a:gd fmla="*/ 34728 w 34749" name="connsiteX1-53"/>
                <a:gd fmla="*/ 8999 h 16065" name="connsiteY1-54"/>
                <a:gd fmla="*/ 33861 w 34749" name="connsiteX2-55"/>
                <a:gd fmla="*/ 2970 h 16065" name="connsiteY2-56"/>
                <a:gd fmla="*/ 30475 w 34749" name="connsiteX3-57"/>
                <a:gd fmla="*/ 41 h 16065" name="connsiteY3-58"/>
                <a:gd fmla="*/ 0 w 34749" name="connsiteX4-59"/>
                <a:gd fmla="*/ 382 h 16065" name="connsiteY4-60"/>
                <a:gd fmla="*/ 34401 w 34422" name="connsiteX0-61"/>
                <a:gd fmla="*/ 16065 h 16065" name="connsiteY0-62"/>
                <a:gd fmla="*/ 34401 w 34422" name="connsiteX1-63"/>
                <a:gd fmla="*/ 8999 h 16065" name="connsiteY1-64"/>
                <a:gd fmla="*/ 33534 w 34422" name="connsiteX2-65"/>
                <a:gd fmla="*/ 2970 h 16065" name="connsiteY2-66"/>
                <a:gd fmla="*/ 30148 w 34422" name="connsiteX3-67"/>
                <a:gd fmla="*/ 41 h 16065" name="connsiteY3-68"/>
                <a:gd fmla="*/ 0 w 34422" name="connsiteX4-69"/>
                <a:gd fmla="*/ 42 h 16065" name="connsiteY4-70"/>
                <a:gd fmla="*/ 34401 w 34422" name="connsiteX0-71"/>
                <a:gd fmla="*/ 23043 h 23043" name="connsiteY0-72"/>
                <a:gd fmla="*/ 34401 w 34422" name="connsiteX1-73"/>
                <a:gd fmla="*/ 8999 h 23043" name="connsiteY1-74"/>
                <a:gd fmla="*/ 33534 w 34422" name="connsiteX2-75"/>
                <a:gd fmla="*/ 2970 h 23043" name="connsiteY2-76"/>
                <a:gd fmla="*/ 30148 w 34422" name="connsiteX3-77"/>
                <a:gd fmla="*/ 41 h 23043" name="connsiteY3-78"/>
                <a:gd fmla="*/ 0 w 34422" name="connsiteX4-79"/>
                <a:gd fmla="*/ 42 h 23043" name="connsiteY4-80"/>
                <a:gd fmla="*/ 47182 w 47203" name="connsiteX0-81"/>
                <a:gd fmla="*/ 23043 h 23043" name="connsiteY0-82"/>
                <a:gd fmla="*/ 47182 w 47203" name="connsiteX1-83"/>
                <a:gd fmla="*/ 8999 h 23043" name="connsiteY1-84"/>
                <a:gd fmla="*/ 46315 w 47203" name="connsiteX2-85"/>
                <a:gd fmla="*/ 2970 h 23043" name="connsiteY2-86"/>
                <a:gd fmla="*/ 42929 w 47203" name="connsiteX3-87"/>
                <a:gd fmla="*/ 41 h 23043" name="connsiteY3-88"/>
                <a:gd fmla="*/ 0 w 47203" name="connsiteX4-89"/>
                <a:gd fmla="*/ 42 h 23043" name="connsiteY4-90"/>
                <a:gd fmla="*/ 39338 w 39359" name="connsiteX0-91"/>
                <a:gd fmla="*/ 23043 h 23043" name="connsiteY0-92"/>
                <a:gd fmla="*/ 39338 w 39359" name="connsiteX1-93"/>
                <a:gd fmla="*/ 8999 h 23043" name="connsiteY1-94"/>
                <a:gd fmla="*/ 38471 w 39359" name="connsiteX2-95"/>
                <a:gd fmla="*/ 2970 h 23043" name="connsiteY2-96"/>
                <a:gd fmla="*/ 35085 w 39359" name="connsiteX3-97"/>
                <a:gd fmla="*/ 41 h 23043" name="connsiteY3-98"/>
                <a:gd fmla="*/ 0 w 39359" name="connsiteX4-99"/>
                <a:gd fmla="*/ 42 h 23043" name="connsiteY4-100"/>
                <a:gd fmla="*/ 14579 w 14600" name="connsiteX0-101"/>
                <a:gd fmla="*/ 23171 h 23171" name="connsiteY0-102"/>
                <a:gd fmla="*/ 14579 w 14600" name="connsiteX1-103"/>
                <a:gd fmla="*/ 9127 h 23171" name="connsiteY1-104"/>
                <a:gd fmla="*/ 13712 w 14600" name="connsiteX2-105"/>
                <a:gd fmla="*/ 3098 h 23171" name="connsiteY2-106"/>
                <a:gd fmla="*/ 10326 w 14600" name="connsiteX3-107"/>
                <a:gd fmla="*/ 169 h 23171" name="connsiteY3-108"/>
                <a:gd fmla="*/ 0 w 14600" name="connsiteX4-109"/>
                <a:gd fmla="*/ 0 h 23171" name="connsiteY4-110"/>
                <a:gd fmla="*/ 14579 w 14600" name="connsiteX0-111"/>
                <a:gd fmla="*/ 13129 h 13129" name="connsiteY0-112"/>
                <a:gd fmla="*/ 14579 w 14600" name="connsiteX1-113"/>
                <a:gd fmla="*/ 9127 h 13129" name="connsiteY1-114"/>
                <a:gd fmla="*/ 13712 w 14600" name="connsiteX2-115"/>
                <a:gd fmla="*/ 3098 h 13129" name="connsiteY2-116"/>
                <a:gd fmla="*/ 10326 w 14600" name="connsiteX3-117"/>
                <a:gd fmla="*/ 169 h 13129" name="connsiteY3-118"/>
                <a:gd fmla="*/ 0 w 14600" name="connsiteX4-119"/>
                <a:gd fmla="*/ 0 h 13129" name="connsiteY4-120"/>
              </a:gdLst>
              <a:cxnLst>
                <a:cxn ang="0">
                  <a:pos x="connsiteX0-111" y="connsiteY0-112"/>
                </a:cxn>
                <a:cxn ang="0">
                  <a:pos x="connsiteX1-113" y="connsiteY1-114"/>
                </a:cxn>
                <a:cxn ang="0">
                  <a:pos x="connsiteX2-115" y="connsiteY2-116"/>
                </a:cxn>
                <a:cxn ang="0">
                  <a:pos x="connsiteX3-117" y="connsiteY3-118"/>
                </a:cxn>
                <a:cxn ang="0">
                  <a:pos x="connsiteX4-119" y="connsiteY4-120"/>
                </a:cxn>
              </a:cxnLst>
              <a:rect b="b" l="l" r="r" t="t"/>
              <a:pathLst>
                <a:path extrusionOk="0" h="13129" w="14600">
                  <a:moveTo>
                    <a:pt x="14579" y="13129"/>
                  </a:moveTo>
                  <a:lnTo>
                    <a:pt x="14579" y="9127"/>
                  </a:lnTo>
                  <a:cubicBezTo>
                    <a:pt x="14688" y="6953"/>
                    <a:pt x="14375" y="4779"/>
                    <a:pt x="13712" y="3098"/>
                  </a:cubicBezTo>
                  <a:cubicBezTo>
                    <a:pt x="12885" y="997"/>
                    <a:pt x="11616" y="-100"/>
                    <a:pt x="10326" y="169"/>
                  </a:cubicBezTo>
                  <a:lnTo>
                    <a:pt x="0" y="0"/>
                  </a:lnTo>
                </a:path>
              </a:pathLst>
            </a:custGeom>
            <a:ln cmpd="sng" w="6350">
              <a:solidFill>
                <a:schemeClr val="tx1"/>
              </a:solidFill>
              <a:prstDash val="dash"/>
              <a:miter lim="400000"/>
            </a:ln>
          </p:spPr>
          <p:txBody>
            <a:bodyPr anchor="ctr" bIns="50800" lIns="50800" rIns="50800" tIns="50800"/>
            <a:lstStyle/>
            <a:p>
              <a:pPr lvl="0">
                <a:defRPr sz="2400"/>
              </a:pPr>
              <a:endParaRPr sz="2700">
                <a:cs typeface="+mn-ea"/>
                <a:sym typeface="+mn-lt"/>
              </a:endParaRPr>
            </a:p>
          </p:txBody>
        </p:sp>
        <p:sp>
          <p:nvSpPr>
            <p:cNvPr id="31" name="Oval 36"/>
            <p:cNvSpPr/>
            <p:nvPr/>
          </p:nvSpPr>
          <p:spPr>
            <a:xfrm>
              <a:off x="1985980" y="3666390"/>
              <a:ext cx="94942" cy="94940"/>
            </a:xfrm>
            <a:prstGeom prst="ellipse">
              <a:avLst/>
            </a:prstGeom>
            <a:solidFill>
              <a:schemeClr val="bg1"/>
            </a:solidFill>
            <a:ln cmpd="sng" w="6350">
              <a:solidFill>
                <a:schemeClr val="tx1"/>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100">
                <a:cs typeface="+mn-ea"/>
                <a:sym typeface="+mn-lt"/>
              </a:endParaRPr>
            </a:p>
          </p:txBody>
        </p:sp>
      </p:grpSp>
      <p:grpSp>
        <p:nvGrpSpPr>
          <p:cNvPr id="32" name="Group 37"/>
          <p:cNvGrpSpPr/>
          <p:nvPr/>
        </p:nvGrpSpPr>
        <p:grpSpPr>
          <a:xfrm flipH="1">
            <a:off x="6235056" y="2278489"/>
            <a:ext cx="378910" cy="35651"/>
            <a:chOff x="3647186" y="3784583"/>
            <a:chExt cx="1009075" cy="94940"/>
          </a:xfrm>
        </p:grpSpPr>
        <p:cxnSp>
          <p:nvCxnSpPr>
            <p:cNvPr id="33" name="Straight Connector 38"/>
            <p:cNvCxnSpPr/>
            <p:nvPr/>
          </p:nvCxnSpPr>
          <p:spPr>
            <a:xfrm flipH="1">
              <a:off x="3647186" y="3834651"/>
              <a:ext cx="1009075" cy="0"/>
            </a:xfrm>
            <a:prstGeom prst="line">
              <a:avLst/>
            </a:prstGeom>
            <a:ln cmpd="sng" w="635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34" name="Oval 39"/>
            <p:cNvSpPr/>
            <p:nvPr/>
          </p:nvSpPr>
          <p:spPr>
            <a:xfrm>
              <a:off x="3653536" y="3784583"/>
              <a:ext cx="94942" cy="94940"/>
            </a:xfrm>
            <a:prstGeom prst="ellipse">
              <a:avLst/>
            </a:prstGeom>
            <a:solidFill>
              <a:schemeClr val="bg1"/>
            </a:solidFill>
            <a:ln cmpd="sng" w="6350">
              <a:solidFill>
                <a:schemeClr val="tx1"/>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100">
                <a:cs typeface="+mn-ea"/>
                <a:sym typeface="+mn-lt"/>
              </a:endParaRPr>
            </a:p>
          </p:txBody>
        </p:sp>
      </p:grpSp>
      <p:grpSp>
        <p:nvGrpSpPr>
          <p:cNvPr id="35" name="Group 40"/>
          <p:cNvGrpSpPr/>
          <p:nvPr/>
        </p:nvGrpSpPr>
        <p:grpSpPr>
          <a:xfrm flipH="1">
            <a:off x="6231549" y="3076695"/>
            <a:ext cx="378910" cy="35651"/>
            <a:chOff x="3647186" y="3784583"/>
            <a:chExt cx="1009075" cy="94940"/>
          </a:xfrm>
        </p:grpSpPr>
        <p:cxnSp>
          <p:nvCxnSpPr>
            <p:cNvPr id="36" name="Straight Connector 41"/>
            <p:cNvCxnSpPr/>
            <p:nvPr/>
          </p:nvCxnSpPr>
          <p:spPr>
            <a:xfrm flipH="1">
              <a:off x="3647186" y="3834651"/>
              <a:ext cx="1009075" cy="0"/>
            </a:xfrm>
            <a:prstGeom prst="line">
              <a:avLst/>
            </a:prstGeom>
            <a:ln cmpd="sng" w="635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37" name="Oval 42"/>
            <p:cNvSpPr/>
            <p:nvPr/>
          </p:nvSpPr>
          <p:spPr>
            <a:xfrm>
              <a:off x="3653536" y="3784583"/>
              <a:ext cx="94942" cy="94940"/>
            </a:xfrm>
            <a:prstGeom prst="ellipse">
              <a:avLst/>
            </a:prstGeom>
            <a:solidFill>
              <a:schemeClr val="bg1"/>
            </a:solidFill>
            <a:ln cmpd="sng" w="6350">
              <a:solidFill>
                <a:schemeClr val="tx1"/>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100">
                <a:cs typeface="+mn-ea"/>
                <a:sym typeface="+mn-lt"/>
              </a:endParaRPr>
            </a:p>
          </p:txBody>
        </p:sp>
      </p:grpSp>
      <p:sp>
        <p:nvSpPr>
          <p:cNvPr id="38" name="TextBox 5"/>
          <p:cNvSpPr txBox="1"/>
          <p:nvPr/>
        </p:nvSpPr>
        <p:spPr>
          <a:xfrm>
            <a:off x="576211" y="1417969"/>
            <a:ext cx="2877842" cy="253916"/>
          </a:xfrm>
          <a:prstGeom prst="rect">
            <a:avLst/>
          </a:prstGeom>
          <a:noFill/>
        </p:spPr>
        <p:txBody>
          <a:bodyPr bIns="34290" lIns="68580" rIns="68580" rtlCol="0" tIns="34290" wrap="none">
            <a:noAutofit/>
          </a:bodyPr>
          <a:lstStyle/>
          <a:p>
            <a:pPr defTabSz="1371124"/>
            <a:r>
              <a:rPr altLang="en-US" b="1" lang="zh-CN" sz="1200">
                <a:solidFill>
                  <a:schemeClr val="tx1">
                    <a:lumMod val="85000"/>
                    <a:lumOff val="15000"/>
                  </a:schemeClr>
                </a:solidFill>
                <a:cs typeface="+mn-ea"/>
                <a:sym typeface="+mn-lt"/>
              </a:rPr>
              <a:t>点击输入标题内容点击输入标题内容</a:t>
            </a:r>
          </a:p>
        </p:txBody>
      </p:sp>
      <p:sp>
        <p:nvSpPr>
          <p:cNvPr id="39" name="TextBox 217"/>
          <p:cNvSpPr txBox="1"/>
          <p:nvPr/>
        </p:nvSpPr>
        <p:spPr>
          <a:xfrm>
            <a:off x="1822249" y="1922180"/>
            <a:ext cx="2060225" cy="571500"/>
          </a:xfrm>
          <a:prstGeom prst="rect">
            <a:avLst/>
          </a:prstGeom>
          <a:noFill/>
        </p:spPr>
        <p:txBody>
          <a:bodyPr bIns="34290" lIns="68580" rIns="68580" rtlCol="0" tIns="34290" wrap="square">
            <a:spAutoFit/>
          </a:bodyPr>
          <a:lstStyle/>
          <a:p>
            <a:pPr defTabSz="1371124"/>
            <a:r>
              <a:rPr altLang="en-US" lang="zh-CN" sz="1100">
                <a:solidFill>
                  <a:schemeClr val="tx1">
                    <a:lumMod val="85000"/>
                    <a:lumOff val="15000"/>
                  </a:schemeClr>
                </a:solidFill>
                <a:cs typeface="+mn-ea"/>
                <a:sym typeface="+mn-lt"/>
              </a:rPr>
              <a:t>建议您在展示时采用微软雅黑字体，本模版所有图形线条及其相应素材均可自由编辑</a:t>
            </a:r>
          </a:p>
        </p:txBody>
      </p:sp>
      <p:sp>
        <p:nvSpPr>
          <p:cNvPr id="40" name="TextBox 217"/>
          <p:cNvSpPr txBox="1"/>
          <p:nvPr/>
        </p:nvSpPr>
        <p:spPr>
          <a:xfrm>
            <a:off x="599605" y="2612397"/>
            <a:ext cx="3432392" cy="739140"/>
          </a:xfrm>
          <a:prstGeom prst="rect">
            <a:avLst/>
          </a:prstGeom>
          <a:noFill/>
        </p:spPr>
        <p:txBody>
          <a:bodyPr bIns="34290" lIns="68580" rIns="68580" rtlCol="0" tIns="34290" wrap="square">
            <a:spAutoFit/>
          </a:bodyPr>
          <a:lstStyle/>
          <a:p>
            <a:pPr defTabSz="1371124"/>
            <a:r>
              <a:rPr altLang="en-US" lang="zh-CN" sz="1100">
                <a:solidFill>
                  <a:schemeClr val="tx1">
                    <a:lumMod val="85000"/>
                    <a:lumOff val="15000"/>
                  </a:schemeClr>
                </a:solidFill>
                <a:cs typeface="+mn-ea"/>
                <a:sym typeface="+mn-lt"/>
              </a:rPr>
              <a:t>单击编辑您要的内容，建议您在展示时采用微软雅黑字体，本模版所有图形线条及其相应素材均可自由编辑单击编辑您要的内容，建议您在展示时采用微软雅黑字体建议您在展示时采用微软雅黑字体</a:t>
            </a:r>
          </a:p>
        </p:txBody>
      </p:sp>
      <p:sp>
        <p:nvSpPr>
          <p:cNvPr id="41" name="TextBox 217"/>
          <p:cNvSpPr txBox="1"/>
          <p:nvPr/>
        </p:nvSpPr>
        <p:spPr>
          <a:xfrm>
            <a:off x="599605" y="3566672"/>
            <a:ext cx="3422237" cy="571500"/>
          </a:xfrm>
          <a:prstGeom prst="rect">
            <a:avLst/>
          </a:prstGeom>
          <a:noFill/>
        </p:spPr>
        <p:txBody>
          <a:bodyPr bIns="34290" lIns="68580" rIns="68580" rtlCol="0" tIns="34290" wrap="square">
            <a:spAutoFit/>
          </a:bodyPr>
          <a:lstStyle/>
          <a:p>
            <a:pPr defTabSz="1371124"/>
            <a:r>
              <a:rPr altLang="en-US" lang="zh-CN" sz="1100">
                <a:solidFill>
                  <a:schemeClr val="tx1">
                    <a:lumMod val="85000"/>
                    <a:lumOff val="15000"/>
                  </a:schemeClr>
                </a:solidFill>
                <a:cs typeface="+mn-ea"/>
                <a:sym typeface="+mn-lt"/>
              </a:rPr>
              <a:t>单击编辑您要的内容，建议您在展示时采用微软雅黑字体，本模版所有图形线条及其相应素材均可自由编辑单击编辑您要的内容</a:t>
            </a:r>
          </a:p>
        </p:txBody>
      </p:sp>
      <p:sp>
        <p:nvSpPr>
          <p:cNvPr id="42" name="TextBox 216"/>
          <p:cNvSpPr txBox="1"/>
          <p:nvPr/>
        </p:nvSpPr>
        <p:spPr>
          <a:xfrm>
            <a:off x="6784234" y="1151392"/>
            <a:ext cx="1750166" cy="265303"/>
          </a:xfrm>
          <a:prstGeom prst="rect">
            <a:avLst/>
          </a:prstGeom>
          <a:noFill/>
        </p:spPr>
        <p:txBody>
          <a:bodyPr bIns="34290" lIns="68580" rIns="68580" rtlCol="0" tIns="34290" wrap="square">
            <a:noAutofit/>
          </a:bodyPr>
          <a:lstStyle/>
          <a:p>
            <a:r>
              <a:rPr altLang="en-US" b="1" lang="zh-CN" sz="1200">
                <a:solidFill>
                  <a:schemeClr val="tx1">
                    <a:lumMod val="85000"/>
                    <a:lumOff val="15000"/>
                  </a:schemeClr>
                </a:solidFill>
                <a:cs typeface="+mn-ea"/>
                <a:sym typeface="+mn-lt"/>
              </a:rPr>
              <a:t>点击输入标题</a:t>
            </a:r>
          </a:p>
        </p:txBody>
      </p:sp>
      <p:sp>
        <p:nvSpPr>
          <p:cNvPr id="43" name="TextBox 217"/>
          <p:cNvSpPr txBox="1"/>
          <p:nvPr/>
        </p:nvSpPr>
        <p:spPr>
          <a:xfrm>
            <a:off x="6784234" y="1437020"/>
            <a:ext cx="1626341" cy="571500"/>
          </a:xfrm>
          <a:prstGeom prst="rect">
            <a:avLst/>
          </a:prstGeom>
          <a:noFill/>
        </p:spPr>
        <p:txBody>
          <a:bodyPr bIns="34290" lIns="68580" rIns="68580" rtlCol="0" tIns="34290" wrap="square">
            <a:spAutoFit/>
          </a:bodyPr>
          <a:lstStyle/>
          <a:p>
            <a:r>
              <a:rPr altLang="en-US" lang="zh-CN" sz="1100">
                <a:solidFill>
                  <a:schemeClr val="tx1">
                    <a:lumMod val="85000"/>
                    <a:lumOff val="15000"/>
                  </a:schemeClr>
                </a:solidFill>
                <a:cs typeface="+mn-ea"/>
                <a:sym typeface="+mn-lt"/>
              </a:rPr>
              <a:t>本模版所有图形线条及其相应素材均可自由编辑</a:t>
            </a:r>
          </a:p>
        </p:txBody>
      </p:sp>
      <p:sp>
        <p:nvSpPr>
          <p:cNvPr id="44" name="TextBox 216"/>
          <p:cNvSpPr txBox="1"/>
          <p:nvPr/>
        </p:nvSpPr>
        <p:spPr>
          <a:xfrm>
            <a:off x="6784234" y="1991205"/>
            <a:ext cx="1750166" cy="265303"/>
          </a:xfrm>
          <a:prstGeom prst="rect">
            <a:avLst/>
          </a:prstGeom>
          <a:noFill/>
        </p:spPr>
        <p:txBody>
          <a:bodyPr bIns="34290" lIns="68580" rIns="68580" rtlCol="0" tIns="34290" wrap="square">
            <a:noAutofit/>
          </a:bodyPr>
          <a:lstStyle/>
          <a:p>
            <a:r>
              <a:rPr altLang="en-US" b="1" lang="zh-CN" sz="1200">
                <a:solidFill>
                  <a:schemeClr val="tx1">
                    <a:lumMod val="85000"/>
                    <a:lumOff val="15000"/>
                  </a:schemeClr>
                </a:solidFill>
                <a:cs typeface="+mn-ea"/>
                <a:sym typeface="+mn-lt"/>
              </a:rPr>
              <a:t>点击输入标题</a:t>
            </a:r>
          </a:p>
        </p:txBody>
      </p:sp>
      <p:sp>
        <p:nvSpPr>
          <p:cNvPr id="45" name="TextBox 217"/>
          <p:cNvSpPr txBox="1"/>
          <p:nvPr/>
        </p:nvSpPr>
        <p:spPr>
          <a:xfrm>
            <a:off x="6784234" y="2276832"/>
            <a:ext cx="1626341" cy="571500"/>
          </a:xfrm>
          <a:prstGeom prst="rect">
            <a:avLst/>
          </a:prstGeom>
          <a:noFill/>
        </p:spPr>
        <p:txBody>
          <a:bodyPr bIns="34290" lIns="68580" rIns="68580" rtlCol="0" tIns="34290" wrap="square">
            <a:spAutoFit/>
          </a:bodyPr>
          <a:lstStyle/>
          <a:p>
            <a:r>
              <a:rPr altLang="en-US" lang="zh-CN" sz="1100">
                <a:solidFill>
                  <a:schemeClr val="tx1">
                    <a:lumMod val="85000"/>
                    <a:lumOff val="15000"/>
                  </a:schemeClr>
                </a:solidFill>
                <a:cs typeface="+mn-ea"/>
                <a:sym typeface="+mn-lt"/>
              </a:rPr>
              <a:t>本模版所有图形线条及其相应素材均可自由编辑</a:t>
            </a:r>
          </a:p>
        </p:txBody>
      </p:sp>
      <p:sp>
        <p:nvSpPr>
          <p:cNvPr id="46" name="TextBox 216"/>
          <p:cNvSpPr txBox="1"/>
          <p:nvPr/>
        </p:nvSpPr>
        <p:spPr>
          <a:xfrm>
            <a:off x="6784234" y="2882847"/>
            <a:ext cx="1750166" cy="265303"/>
          </a:xfrm>
          <a:prstGeom prst="rect">
            <a:avLst/>
          </a:prstGeom>
          <a:noFill/>
        </p:spPr>
        <p:txBody>
          <a:bodyPr bIns="34290" lIns="68580" rIns="68580" rtlCol="0" tIns="34290" wrap="square">
            <a:noAutofit/>
          </a:bodyPr>
          <a:lstStyle/>
          <a:p>
            <a:r>
              <a:rPr altLang="en-US" b="1" lang="zh-CN" sz="1200">
                <a:solidFill>
                  <a:schemeClr val="tx1">
                    <a:lumMod val="85000"/>
                    <a:lumOff val="15000"/>
                  </a:schemeClr>
                </a:solidFill>
                <a:cs typeface="+mn-ea"/>
                <a:sym typeface="+mn-lt"/>
              </a:rPr>
              <a:t>点击输入标题</a:t>
            </a:r>
          </a:p>
        </p:txBody>
      </p:sp>
      <p:sp>
        <p:nvSpPr>
          <p:cNvPr id="47" name="TextBox 217"/>
          <p:cNvSpPr txBox="1"/>
          <p:nvPr/>
        </p:nvSpPr>
        <p:spPr>
          <a:xfrm>
            <a:off x="6784234" y="3168474"/>
            <a:ext cx="1626341" cy="571500"/>
          </a:xfrm>
          <a:prstGeom prst="rect">
            <a:avLst/>
          </a:prstGeom>
          <a:noFill/>
        </p:spPr>
        <p:txBody>
          <a:bodyPr bIns="34290" lIns="68580" rIns="68580" rtlCol="0" tIns="34290" wrap="square">
            <a:spAutoFit/>
          </a:bodyPr>
          <a:lstStyle/>
          <a:p>
            <a:r>
              <a:rPr altLang="en-US" lang="zh-CN" sz="1100">
                <a:solidFill>
                  <a:schemeClr val="tx1">
                    <a:lumMod val="85000"/>
                    <a:lumOff val="15000"/>
                  </a:schemeClr>
                </a:solidFill>
                <a:cs typeface="+mn-ea"/>
                <a:sym typeface="+mn-lt"/>
              </a:rPr>
              <a:t>本模版所有图形线条及其相应素材均可自由编辑</a:t>
            </a:r>
          </a:p>
        </p:txBody>
      </p:sp>
      <p:sp>
        <p:nvSpPr>
          <p:cNvPr id="48" name="TextBox 216"/>
          <p:cNvSpPr txBox="1"/>
          <p:nvPr/>
        </p:nvSpPr>
        <p:spPr>
          <a:xfrm>
            <a:off x="6784234" y="3779541"/>
            <a:ext cx="1750166" cy="265303"/>
          </a:xfrm>
          <a:prstGeom prst="rect">
            <a:avLst/>
          </a:prstGeom>
          <a:noFill/>
        </p:spPr>
        <p:txBody>
          <a:bodyPr bIns="34290" lIns="68580" rIns="68580" rtlCol="0" tIns="34290" wrap="square">
            <a:noAutofit/>
          </a:bodyPr>
          <a:lstStyle/>
          <a:p>
            <a:r>
              <a:rPr altLang="en-US" b="1" lang="zh-CN" sz="1200">
                <a:solidFill>
                  <a:schemeClr val="tx1">
                    <a:lumMod val="85000"/>
                    <a:lumOff val="15000"/>
                  </a:schemeClr>
                </a:solidFill>
                <a:cs typeface="+mn-ea"/>
                <a:sym typeface="+mn-lt"/>
              </a:rPr>
              <a:t>点击输入标题</a:t>
            </a:r>
          </a:p>
        </p:txBody>
      </p:sp>
      <p:sp>
        <p:nvSpPr>
          <p:cNvPr id="49" name="TextBox 217"/>
          <p:cNvSpPr txBox="1"/>
          <p:nvPr/>
        </p:nvSpPr>
        <p:spPr>
          <a:xfrm>
            <a:off x="6784234" y="4065169"/>
            <a:ext cx="1626341" cy="571500"/>
          </a:xfrm>
          <a:prstGeom prst="rect">
            <a:avLst/>
          </a:prstGeom>
          <a:noFill/>
        </p:spPr>
        <p:txBody>
          <a:bodyPr bIns="34290" lIns="68580" rIns="68580" rtlCol="0" tIns="34290" wrap="square">
            <a:spAutoFit/>
          </a:bodyPr>
          <a:lstStyle/>
          <a:p>
            <a:r>
              <a:rPr altLang="en-US" lang="zh-CN" sz="1100">
                <a:solidFill>
                  <a:schemeClr val="tx1">
                    <a:lumMod val="85000"/>
                    <a:lumOff val="15000"/>
                  </a:schemeClr>
                </a:solidFill>
                <a:cs typeface="+mn-ea"/>
                <a:sym typeface="+mn-lt"/>
              </a:rPr>
              <a:t>本模版所有图形线条及其相应素材均可自由编辑</a:t>
            </a:r>
          </a:p>
        </p:txBody>
      </p:sp>
      <p:grpSp>
        <p:nvGrpSpPr>
          <p:cNvPr id="54" name="组合 53"/>
          <p:cNvGrpSpPr/>
          <p:nvPr/>
        </p:nvGrpSpPr>
        <p:grpSpPr>
          <a:xfrm>
            <a:off x="254514" y="216791"/>
            <a:ext cx="4584186" cy="391522"/>
            <a:chOff x="339352" y="289054"/>
            <a:chExt cx="6112248" cy="522030"/>
          </a:xfrm>
        </p:grpSpPr>
        <p:sp>
          <p:nvSpPr>
            <p:cNvPr id="55" name="矩形 54"/>
            <p:cNvSpPr/>
            <p:nvPr/>
          </p:nvSpPr>
          <p:spPr>
            <a:xfrm flipH="1">
              <a:off x="506258" y="305633"/>
              <a:ext cx="5945342" cy="487680"/>
            </a:xfrm>
            <a:prstGeom prst="rect">
              <a:avLst/>
            </a:prstGeom>
            <a:gradFill flip="none" rotWithShape="1">
              <a:gsLst>
                <a:gs pos="0">
                  <a:srgbClr val="FFFFFF">
                    <a:alpha val="0"/>
                  </a:srgbClr>
                </a:gs>
                <a:gs pos="100000">
                  <a:srgbClr val="000000">
                    <a:alpha val="40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矩形 55"/>
            <p:cNvSpPr/>
            <p:nvPr/>
          </p:nvSpPr>
          <p:spPr>
            <a:xfrm flipH="1">
              <a:off x="339352" y="289054"/>
              <a:ext cx="113347" cy="48768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文本框 56"/>
            <p:cNvSpPr txBox="1"/>
            <p:nvPr/>
          </p:nvSpPr>
          <p:spPr>
            <a:xfrm>
              <a:off x="543903" y="318641"/>
              <a:ext cx="2971457" cy="487681"/>
            </a:xfrm>
            <a:prstGeom prst="rect">
              <a:avLst/>
            </a:prstGeom>
            <a:noFill/>
          </p:spPr>
          <p:txBody>
            <a:bodyPr rtlCol="0" wrap="square">
              <a:spAutoFit/>
            </a:bodyPr>
            <a:lstStyle/>
            <a:p>
              <a:r>
                <a:rPr altLang="en-US" b="1" lang="zh-CN" spc="225" sz="1800">
                  <a:solidFill>
                    <a:schemeClr val="bg1"/>
                  </a:solidFill>
                  <a:latin charset="-122" pitchFamily="34" typeface="微软雅黑"/>
                  <a:ea charset="-122" pitchFamily="34" typeface="微软雅黑"/>
                </a:rPr>
                <a:t>论文综述</a:t>
              </a:r>
            </a:p>
          </p:txBody>
        </p:sp>
      </p:grpSp>
    </p:spTree>
  </p:cSld>
  <p:clrMapOvr>
    <a:masterClrMapping/>
  </p:clrMapOvr>
  <mc:AlternateContent>
    <mc:Choice Requires="p14">
      <p:transition p14:dur="700" spd="med">
        <p:fade/>
      </p:transition>
    </mc:Choice>
    <mc:Fallback>
      <p:transition spd="med">
        <p:fade/>
      </p:transition>
    </mc:Fallback>
  </mc:AlternateConten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Freeform 5"/>
          <p:cNvSpPr/>
          <p:nvPr/>
        </p:nvSpPr>
        <p:spPr bwMode="auto">
          <a:xfrm flipH="1">
            <a:off x="687217" y="1173729"/>
            <a:ext cx="5033928" cy="1386193"/>
          </a:xfrm>
          <a:custGeom>
            <a:gdLst>
              <a:gd fmla="*/ 75 w 2400" name="T0"/>
              <a:gd fmla="*/ 0 h 659" name="T1"/>
              <a:gd fmla="*/ 2325 w 2400" name="T2"/>
              <a:gd fmla="*/ 0 h 659" name="T3"/>
              <a:gd fmla="*/ 2400 w 2400" name="T4"/>
              <a:gd fmla="*/ 74 h 659" name="T5"/>
              <a:gd fmla="*/ 2400 w 2400" name="T6"/>
              <a:gd fmla="*/ 584 h 659" name="T7"/>
              <a:gd fmla="*/ 2325 w 2400" name="T8"/>
              <a:gd fmla="*/ 659 h 659" name="T9"/>
              <a:gd fmla="*/ 75 w 2400" name="T10"/>
              <a:gd fmla="*/ 659 h 659" name="T11"/>
              <a:gd fmla="*/ 0 w 2400" name="T12"/>
              <a:gd fmla="*/ 584 h 659" name="T13"/>
              <a:gd fmla="*/ 0 w 2400" name="T14"/>
              <a:gd fmla="*/ 74 h 659" name="T15"/>
              <a:gd fmla="*/ 75 w 2400" name="T16"/>
              <a:gd fmla="*/ 0 h 65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59" w="2400">
                <a:moveTo>
                  <a:pt x="75" y="0"/>
                </a:moveTo>
                <a:cubicBezTo>
                  <a:pt x="2325" y="0"/>
                  <a:pt x="2325" y="0"/>
                  <a:pt x="2325" y="0"/>
                </a:cubicBezTo>
                <a:cubicBezTo>
                  <a:pt x="2366" y="0"/>
                  <a:pt x="2400" y="33"/>
                  <a:pt x="2400" y="74"/>
                </a:cubicBezTo>
                <a:cubicBezTo>
                  <a:pt x="2400" y="584"/>
                  <a:pt x="2400" y="584"/>
                  <a:pt x="2400" y="584"/>
                </a:cubicBezTo>
                <a:cubicBezTo>
                  <a:pt x="2400" y="625"/>
                  <a:pt x="2366" y="659"/>
                  <a:pt x="2325" y="659"/>
                </a:cubicBezTo>
                <a:cubicBezTo>
                  <a:pt x="75" y="659"/>
                  <a:pt x="75" y="659"/>
                  <a:pt x="75" y="659"/>
                </a:cubicBezTo>
                <a:cubicBezTo>
                  <a:pt x="34" y="659"/>
                  <a:pt x="0" y="625"/>
                  <a:pt x="0" y="584"/>
                </a:cubicBezTo>
                <a:cubicBezTo>
                  <a:pt x="0" y="74"/>
                  <a:pt x="0" y="74"/>
                  <a:pt x="0" y="74"/>
                </a:cubicBezTo>
                <a:cubicBezTo>
                  <a:pt x="0" y="33"/>
                  <a:pt x="34" y="0"/>
                  <a:pt x="75" y="0"/>
                </a:cubicBezTo>
                <a:close/>
              </a:path>
            </a:pathLst>
          </a:custGeom>
          <a:solidFill>
            <a:schemeClr val="accent1"/>
          </a:solidFill>
          <a:ln>
            <a:noFill/>
          </a:ln>
        </p:spPr>
        <p:txBody>
          <a:bodyPr anchor="t" anchorCtr="0" bIns="34290" compatLnSpc="1" lIns="68580" numCol="1" rIns="68580" tIns="34290" vert="horz" wrap="square"/>
          <a:lstStyle/>
          <a:p>
            <a:endParaRPr altLang="en-US" lang="zh-CN">
              <a:cs typeface="+mn-ea"/>
              <a:sym typeface="+mn-lt"/>
            </a:endParaRPr>
          </a:p>
        </p:txBody>
      </p:sp>
      <p:sp>
        <p:nvSpPr>
          <p:cNvPr id="4" name="Freeform 212"/>
          <p:cNvSpPr/>
          <p:nvPr/>
        </p:nvSpPr>
        <p:spPr bwMode="auto">
          <a:xfrm flipH="1">
            <a:off x="685442" y="1165225"/>
            <a:ext cx="4900010" cy="1207929"/>
          </a:xfrm>
          <a:custGeom>
            <a:gdLst>
              <a:gd fmla="*/ 2 w 2336" name="T0"/>
              <a:gd fmla="*/ 1 h 574" name="T1"/>
              <a:gd fmla="*/ 2 w 2336" name="T2"/>
              <a:gd fmla="*/ 518 h 574" name="T3"/>
              <a:gd fmla="*/ 11 w 2336" name="T4"/>
              <a:gd fmla="*/ 558 h 574" name="T5"/>
              <a:gd fmla="*/ 38 w 2336" name="T6"/>
              <a:gd fmla="*/ 572 h 574" name="T7"/>
              <a:gd fmla="*/ 670 w 2336" name="T8"/>
              <a:gd fmla="*/ 572 h 574" name="T9"/>
              <a:gd fmla="*/ 707 w 2336" name="T10"/>
              <a:gd fmla="*/ 552 h 574" name="T11"/>
              <a:gd fmla="*/ 718 w 2336" name="T12"/>
              <a:gd fmla="*/ 518 h 574" name="T13"/>
              <a:gd fmla="*/ 718 w 2336" name="T14"/>
              <a:gd fmla="*/ 88 h 574" name="T15"/>
              <a:gd fmla="*/ 1127 w 2336" name="T16"/>
              <a:gd fmla="*/ 88 h 574" name="T17"/>
              <a:gd fmla="*/ 1478 w 2336" name="T18"/>
              <a:gd fmla="*/ 88 h 574" name="T19"/>
              <a:gd fmla="*/ 1894 w 2336" name="T20"/>
              <a:gd fmla="*/ 88 h 574" name="T21"/>
              <a:gd fmla="*/ 2200 w 2336" name="T22"/>
              <a:gd fmla="*/ 88 h 574" name="T23"/>
              <a:gd fmla="*/ 2335 w 2336" name="T24"/>
              <a:gd fmla="*/ 88 h 574" name="T25"/>
              <a:gd fmla="*/ 2333 w 2336" name="T26"/>
              <a:gd fmla="*/ 58 h 574" name="T27"/>
              <a:gd fmla="*/ 2309 w 2336" name="T28"/>
              <a:gd fmla="*/ 18 h 574" name="T29"/>
              <a:gd fmla="*/ 2264 w 2336" name="T30"/>
              <a:gd fmla="*/ 0 h 574" name="T31"/>
              <a:gd fmla="*/ 2 w 2336" name="T32"/>
              <a:gd fmla="*/ 1 h 574"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574" w="2336">
                <a:moveTo>
                  <a:pt x="2" y="1"/>
                </a:moveTo>
                <a:cubicBezTo>
                  <a:pt x="2" y="518"/>
                  <a:pt x="2" y="518"/>
                  <a:pt x="2" y="518"/>
                </a:cubicBezTo>
                <a:cubicBezTo>
                  <a:pt x="2" y="518"/>
                  <a:pt x="0" y="546"/>
                  <a:pt x="11" y="558"/>
                </a:cubicBezTo>
                <a:cubicBezTo>
                  <a:pt x="26" y="574"/>
                  <a:pt x="38" y="572"/>
                  <a:pt x="38" y="572"/>
                </a:cubicBezTo>
                <a:cubicBezTo>
                  <a:pt x="670" y="572"/>
                  <a:pt x="670" y="572"/>
                  <a:pt x="670" y="572"/>
                </a:cubicBezTo>
                <a:cubicBezTo>
                  <a:pt x="678" y="572"/>
                  <a:pt x="696" y="567"/>
                  <a:pt x="707" y="552"/>
                </a:cubicBezTo>
                <a:cubicBezTo>
                  <a:pt x="718" y="540"/>
                  <a:pt x="718" y="523"/>
                  <a:pt x="718" y="518"/>
                </a:cubicBezTo>
                <a:cubicBezTo>
                  <a:pt x="718" y="88"/>
                  <a:pt x="718" y="88"/>
                  <a:pt x="718" y="88"/>
                </a:cubicBezTo>
                <a:cubicBezTo>
                  <a:pt x="1127" y="88"/>
                  <a:pt x="1127" y="88"/>
                  <a:pt x="1127" y="88"/>
                </a:cubicBezTo>
                <a:cubicBezTo>
                  <a:pt x="1478" y="88"/>
                  <a:pt x="1478" y="88"/>
                  <a:pt x="1478" y="88"/>
                </a:cubicBezTo>
                <a:cubicBezTo>
                  <a:pt x="1894" y="88"/>
                  <a:pt x="1894" y="88"/>
                  <a:pt x="1894" y="88"/>
                </a:cubicBezTo>
                <a:cubicBezTo>
                  <a:pt x="2200" y="88"/>
                  <a:pt x="2200" y="88"/>
                  <a:pt x="2200" y="88"/>
                </a:cubicBezTo>
                <a:cubicBezTo>
                  <a:pt x="2335" y="88"/>
                  <a:pt x="2335" y="88"/>
                  <a:pt x="2335" y="88"/>
                </a:cubicBezTo>
                <a:cubicBezTo>
                  <a:pt x="2335" y="88"/>
                  <a:pt x="2336" y="69"/>
                  <a:pt x="2333" y="58"/>
                </a:cubicBezTo>
                <a:cubicBezTo>
                  <a:pt x="2332" y="51"/>
                  <a:pt x="2327" y="34"/>
                  <a:pt x="2309" y="18"/>
                </a:cubicBezTo>
                <a:cubicBezTo>
                  <a:pt x="2287" y="0"/>
                  <a:pt x="2264" y="0"/>
                  <a:pt x="2264" y="0"/>
                </a:cubicBezTo>
                <a:lnTo>
                  <a:pt x="2" y="1"/>
                </a:lnTo>
                <a:close/>
              </a:path>
            </a:pathLst>
          </a:custGeom>
          <a:solidFill>
            <a:schemeClr val="accent2"/>
          </a:solidFill>
          <a:ln>
            <a:noFill/>
          </a:ln>
        </p:spPr>
        <p:txBody>
          <a:bodyPr anchor="t" anchorCtr="0" bIns="34290" compatLnSpc="1" lIns="68580" numCol="1" rIns="68580" tIns="34290" vert="horz" wrap="square"/>
          <a:lstStyle/>
          <a:p>
            <a:endParaRPr altLang="en-US" lang="zh-CN">
              <a:cs typeface="+mn-ea"/>
              <a:sym typeface="+mn-lt"/>
            </a:endParaRPr>
          </a:p>
        </p:txBody>
      </p:sp>
      <p:sp>
        <p:nvSpPr>
          <p:cNvPr id="5" name="Freeform 5"/>
          <p:cNvSpPr/>
          <p:nvPr/>
        </p:nvSpPr>
        <p:spPr bwMode="auto">
          <a:xfrm>
            <a:off x="3422856" y="2973083"/>
            <a:ext cx="5033928" cy="1386193"/>
          </a:xfrm>
          <a:custGeom>
            <a:gdLst>
              <a:gd fmla="*/ 75 w 2400" name="T0"/>
              <a:gd fmla="*/ 0 h 659" name="T1"/>
              <a:gd fmla="*/ 2325 w 2400" name="T2"/>
              <a:gd fmla="*/ 0 h 659" name="T3"/>
              <a:gd fmla="*/ 2400 w 2400" name="T4"/>
              <a:gd fmla="*/ 74 h 659" name="T5"/>
              <a:gd fmla="*/ 2400 w 2400" name="T6"/>
              <a:gd fmla="*/ 584 h 659" name="T7"/>
              <a:gd fmla="*/ 2325 w 2400" name="T8"/>
              <a:gd fmla="*/ 659 h 659" name="T9"/>
              <a:gd fmla="*/ 75 w 2400" name="T10"/>
              <a:gd fmla="*/ 659 h 659" name="T11"/>
              <a:gd fmla="*/ 0 w 2400" name="T12"/>
              <a:gd fmla="*/ 584 h 659" name="T13"/>
              <a:gd fmla="*/ 0 w 2400" name="T14"/>
              <a:gd fmla="*/ 74 h 659" name="T15"/>
              <a:gd fmla="*/ 75 w 2400" name="T16"/>
              <a:gd fmla="*/ 0 h 65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59" w="2400">
                <a:moveTo>
                  <a:pt x="75" y="0"/>
                </a:moveTo>
                <a:cubicBezTo>
                  <a:pt x="2325" y="0"/>
                  <a:pt x="2325" y="0"/>
                  <a:pt x="2325" y="0"/>
                </a:cubicBezTo>
                <a:cubicBezTo>
                  <a:pt x="2366" y="0"/>
                  <a:pt x="2400" y="33"/>
                  <a:pt x="2400" y="74"/>
                </a:cubicBezTo>
                <a:cubicBezTo>
                  <a:pt x="2400" y="584"/>
                  <a:pt x="2400" y="584"/>
                  <a:pt x="2400" y="584"/>
                </a:cubicBezTo>
                <a:cubicBezTo>
                  <a:pt x="2400" y="625"/>
                  <a:pt x="2366" y="659"/>
                  <a:pt x="2325" y="659"/>
                </a:cubicBezTo>
                <a:cubicBezTo>
                  <a:pt x="75" y="659"/>
                  <a:pt x="75" y="659"/>
                  <a:pt x="75" y="659"/>
                </a:cubicBezTo>
                <a:cubicBezTo>
                  <a:pt x="34" y="659"/>
                  <a:pt x="0" y="625"/>
                  <a:pt x="0" y="584"/>
                </a:cubicBezTo>
                <a:cubicBezTo>
                  <a:pt x="0" y="74"/>
                  <a:pt x="0" y="74"/>
                  <a:pt x="0" y="74"/>
                </a:cubicBezTo>
                <a:cubicBezTo>
                  <a:pt x="0" y="33"/>
                  <a:pt x="34" y="0"/>
                  <a:pt x="75" y="0"/>
                </a:cubicBezTo>
                <a:close/>
              </a:path>
            </a:pathLst>
          </a:custGeom>
          <a:solidFill>
            <a:schemeClr val="accent1"/>
          </a:solidFill>
          <a:ln>
            <a:noFill/>
          </a:ln>
        </p:spPr>
        <p:txBody>
          <a:bodyPr anchor="t" anchorCtr="0" bIns="34290" compatLnSpc="1" lIns="68580" numCol="1" rIns="68580" tIns="34290" vert="horz" wrap="square"/>
          <a:lstStyle/>
          <a:p>
            <a:endParaRPr altLang="en-US" lang="zh-CN">
              <a:cs typeface="+mn-ea"/>
              <a:sym typeface="+mn-lt"/>
            </a:endParaRPr>
          </a:p>
        </p:txBody>
      </p:sp>
      <p:sp>
        <p:nvSpPr>
          <p:cNvPr id="6" name="Freeform 212"/>
          <p:cNvSpPr/>
          <p:nvPr/>
        </p:nvSpPr>
        <p:spPr bwMode="auto">
          <a:xfrm>
            <a:off x="3558548" y="2970421"/>
            <a:ext cx="4900010" cy="1207929"/>
          </a:xfrm>
          <a:custGeom>
            <a:gdLst>
              <a:gd fmla="*/ 2 w 2336" name="T0"/>
              <a:gd fmla="*/ 1 h 574" name="T1"/>
              <a:gd fmla="*/ 2 w 2336" name="T2"/>
              <a:gd fmla="*/ 518 h 574" name="T3"/>
              <a:gd fmla="*/ 11 w 2336" name="T4"/>
              <a:gd fmla="*/ 558 h 574" name="T5"/>
              <a:gd fmla="*/ 38 w 2336" name="T6"/>
              <a:gd fmla="*/ 572 h 574" name="T7"/>
              <a:gd fmla="*/ 670 w 2336" name="T8"/>
              <a:gd fmla="*/ 572 h 574" name="T9"/>
              <a:gd fmla="*/ 707 w 2336" name="T10"/>
              <a:gd fmla="*/ 552 h 574" name="T11"/>
              <a:gd fmla="*/ 718 w 2336" name="T12"/>
              <a:gd fmla="*/ 518 h 574" name="T13"/>
              <a:gd fmla="*/ 718 w 2336" name="T14"/>
              <a:gd fmla="*/ 88 h 574" name="T15"/>
              <a:gd fmla="*/ 1127 w 2336" name="T16"/>
              <a:gd fmla="*/ 88 h 574" name="T17"/>
              <a:gd fmla="*/ 1478 w 2336" name="T18"/>
              <a:gd fmla="*/ 88 h 574" name="T19"/>
              <a:gd fmla="*/ 1894 w 2336" name="T20"/>
              <a:gd fmla="*/ 88 h 574" name="T21"/>
              <a:gd fmla="*/ 2200 w 2336" name="T22"/>
              <a:gd fmla="*/ 88 h 574" name="T23"/>
              <a:gd fmla="*/ 2335 w 2336" name="T24"/>
              <a:gd fmla="*/ 88 h 574" name="T25"/>
              <a:gd fmla="*/ 2333 w 2336" name="T26"/>
              <a:gd fmla="*/ 58 h 574" name="T27"/>
              <a:gd fmla="*/ 2309 w 2336" name="T28"/>
              <a:gd fmla="*/ 18 h 574" name="T29"/>
              <a:gd fmla="*/ 2264 w 2336" name="T30"/>
              <a:gd fmla="*/ 0 h 574" name="T31"/>
              <a:gd fmla="*/ 2 w 2336" name="T32"/>
              <a:gd fmla="*/ 1 h 574"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574" w="2336">
                <a:moveTo>
                  <a:pt x="2" y="1"/>
                </a:moveTo>
                <a:cubicBezTo>
                  <a:pt x="2" y="518"/>
                  <a:pt x="2" y="518"/>
                  <a:pt x="2" y="518"/>
                </a:cubicBezTo>
                <a:cubicBezTo>
                  <a:pt x="2" y="518"/>
                  <a:pt x="0" y="546"/>
                  <a:pt x="11" y="558"/>
                </a:cubicBezTo>
                <a:cubicBezTo>
                  <a:pt x="26" y="574"/>
                  <a:pt x="38" y="572"/>
                  <a:pt x="38" y="572"/>
                </a:cubicBezTo>
                <a:cubicBezTo>
                  <a:pt x="670" y="572"/>
                  <a:pt x="670" y="572"/>
                  <a:pt x="670" y="572"/>
                </a:cubicBezTo>
                <a:cubicBezTo>
                  <a:pt x="678" y="572"/>
                  <a:pt x="696" y="567"/>
                  <a:pt x="707" y="552"/>
                </a:cubicBezTo>
                <a:cubicBezTo>
                  <a:pt x="718" y="540"/>
                  <a:pt x="718" y="523"/>
                  <a:pt x="718" y="518"/>
                </a:cubicBezTo>
                <a:cubicBezTo>
                  <a:pt x="718" y="88"/>
                  <a:pt x="718" y="88"/>
                  <a:pt x="718" y="88"/>
                </a:cubicBezTo>
                <a:cubicBezTo>
                  <a:pt x="1127" y="88"/>
                  <a:pt x="1127" y="88"/>
                  <a:pt x="1127" y="88"/>
                </a:cubicBezTo>
                <a:cubicBezTo>
                  <a:pt x="1478" y="88"/>
                  <a:pt x="1478" y="88"/>
                  <a:pt x="1478" y="88"/>
                </a:cubicBezTo>
                <a:cubicBezTo>
                  <a:pt x="1894" y="88"/>
                  <a:pt x="1894" y="88"/>
                  <a:pt x="1894" y="88"/>
                </a:cubicBezTo>
                <a:cubicBezTo>
                  <a:pt x="2200" y="88"/>
                  <a:pt x="2200" y="88"/>
                  <a:pt x="2200" y="88"/>
                </a:cubicBezTo>
                <a:cubicBezTo>
                  <a:pt x="2335" y="88"/>
                  <a:pt x="2335" y="88"/>
                  <a:pt x="2335" y="88"/>
                </a:cubicBezTo>
                <a:cubicBezTo>
                  <a:pt x="2335" y="88"/>
                  <a:pt x="2336" y="69"/>
                  <a:pt x="2333" y="58"/>
                </a:cubicBezTo>
                <a:cubicBezTo>
                  <a:pt x="2332" y="51"/>
                  <a:pt x="2327" y="34"/>
                  <a:pt x="2309" y="18"/>
                </a:cubicBezTo>
                <a:cubicBezTo>
                  <a:pt x="2287" y="0"/>
                  <a:pt x="2264" y="0"/>
                  <a:pt x="2264" y="0"/>
                </a:cubicBezTo>
                <a:lnTo>
                  <a:pt x="2" y="1"/>
                </a:lnTo>
                <a:close/>
              </a:path>
            </a:pathLst>
          </a:custGeom>
          <a:solidFill>
            <a:schemeClr val="accent2"/>
          </a:solidFill>
          <a:ln>
            <a:noFill/>
          </a:ln>
        </p:spPr>
        <p:txBody>
          <a:bodyPr anchor="t" anchorCtr="0" bIns="34290" compatLnSpc="1" lIns="68580" numCol="1" rIns="68580" tIns="34290" vert="horz" wrap="square"/>
          <a:lstStyle/>
          <a:p>
            <a:endParaRPr altLang="en-US" lang="zh-CN">
              <a:cs typeface="+mn-ea"/>
              <a:sym typeface="+mn-lt"/>
            </a:endParaRPr>
          </a:p>
        </p:txBody>
      </p:sp>
      <p:sp>
        <p:nvSpPr>
          <p:cNvPr id="7" name="文本框 6"/>
          <p:cNvSpPr txBox="1"/>
          <p:nvPr/>
        </p:nvSpPr>
        <p:spPr>
          <a:xfrm>
            <a:off x="4036830" y="1635894"/>
            <a:ext cx="1578949" cy="251460"/>
          </a:xfrm>
          <a:prstGeom prst="rect">
            <a:avLst/>
          </a:prstGeom>
          <a:noFill/>
        </p:spPr>
        <p:txBody>
          <a:bodyPr bIns="34290" lIns="68580" rIns="68580" rtlCol="0" tIns="34290" wrap="square">
            <a:spAutoFit/>
          </a:bodyPr>
          <a:lstStyle/>
          <a:p>
            <a:pPr algn="ctr"/>
            <a:r>
              <a:rPr altLang="en-US" b="1" lang="zh-CN" sz="1200">
                <a:solidFill>
                  <a:srgbClr val="F1EFD7"/>
                </a:solidFill>
                <a:cs typeface="+mn-ea"/>
                <a:sym typeface="+mn-lt"/>
              </a:rPr>
              <a:t>点击添加分标题</a:t>
            </a:r>
          </a:p>
        </p:txBody>
      </p:sp>
      <p:sp>
        <p:nvSpPr>
          <p:cNvPr id="8" name="文本框 7"/>
          <p:cNvSpPr txBox="1"/>
          <p:nvPr/>
        </p:nvSpPr>
        <p:spPr>
          <a:xfrm>
            <a:off x="3528222" y="3441091"/>
            <a:ext cx="1578949" cy="251460"/>
          </a:xfrm>
          <a:prstGeom prst="rect">
            <a:avLst/>
          </a:prstGeom>
          <a:noFill/>
        </p:spPr>
        <p:txBody>
          <a:bodyPr bIns="34290" lIns="68580" rIns="68580" rtlCol="0" tIns="34290" wrap="square">
            <a:spAutoFit/>
          </a:bodyPr>
          <a:lstStyle/>
          <a:p>
            <a:pPr algn="ctr"/>
            <a:r>
              <a:rPr altLang="en-US" b="1" lang="zh-CN" sz="1200">
                <a:solidFill>
                  <a:srgbClr val="F1EFD7"/>
                </a:solidFill>
                <a:cs typeface="+mn-ea"/>
                <a:sym typeface="+mn-lt"/>
              </a:rPr>
              <a:t>点击添加分标题</a:t>
            </a:r>
          </a:p>
        </p:txBody>
      </p:sp>
      <p:sp>
        <p:nvSpPr>
          <p:cNvPr id="9" name="文本框 8"/>
          <p:cNvSpPr txBox="1"/>
          <p:nvPr/>
        </p:nvSpPr>
        <p:spPr>
          <a:xfrm>
            <a:off x="917057" y="1443564"/>
            <a:ext cx="2732477" cy="891540"/>
          </a:xfrm>
          <a:prstGeom prst="rect">
            <a:avLst/>
          </a:prstGeom>
          <a:noFill/>
        </p:spPr>
        <p:txBody>
          <a:bodyPr bIns="34290" lIns="68580" rIns="68580" rtlCol="0" tIns="34290" wrap="square">
            <a:spAutoFit/>
          </a:bodyPr>
          <a:lstStyle/>
          <a:p>
            <a:pPr>
              <a:lnSpc>
                <a:spcPct val="150000"/>
              </a:lnSpc>
            </a:pPr>
            <a:r>
              <a:rPr altLang="en-US" lang="zh-CN" sz="1200">
                <a:solidFill>
                  <a:schemeClr val="bg1"/>
                </a:solidFill>
                <a:cs typeface="+mn-ea"/>
                <a:sym typeface="+mn-lt"/>
              </a:rPr>
              <a:t>单击此处添加您的标题文字单击此处添加您的标题文字单击此处添加您的标题文字单击此处添加您的标题</a:t>
            </a:r>
          </a:p>
        </p:txBody>
      </p:sp>
      <p:sp>
        <p:nvSpPr>
          <p:cNvPr id="10" name="文本框 9"/>
          <p:cNvSpPr txBox="1"/>
          <p:nvPr/>
        </p:nvSpPr>
        <p:spPr>
          <a:xfrm>
            <a:off x="5415739" y="3248159"/>
            <a:ext cx="2732477" cy="891540"/>
          </a:xfrm>
          <a:prstGeom prst="rect">
            <a:avLst/>
          </a:prstGeom>
          <a:noFill/>
        </p:spPr>
        <p:txBody>
          <a:bodyPr bIns="34290" lIns="68580" rIns="68580" rtlCol="0" tIns="34290" wrap="square">
            <a:spAutoFit/>
          </a:bodyPr>
          <a:lstStyle/>
          <a:p>
            <a:pPr>
              <a:lnSpc>
                <a:spcPct val="150000"/>
              </a:lnSpc>
            </a:pPr>
            <a:r>
              <a:rPr altLang="en-US" lang="zh-CN" sz="1200">
                <a:solidFill>
                  <a:schemeClr val="bg1"/>
                </a:solidFill>
                <a:cs typeface="+mn-ea"/>
                <a:sym typeface="+mn-lt"/>
              </a:rPr>
              <a:t>单击此处添加您的标题文字单击此处添加您的标题文字单击此处添加您的标题文字单击此处添加您的标题</a:t>
            </a:r>
          </a:p>
        </p:txBody>
      </p:sp>
      <p:sp>
        <p:nvSpPr>
          <p:cNvPr id="11" name="文本框 10"/>
          <p:cNvSpPr txBox="1"/>
          <p:nvPr/>
        </p:nvSpPr>
        <p:spPr>
          <a:xfrm>
            <a:off x="6040933" y="1545068"/>
            <a:ext cx="2590873" cy="891540"/>
          </a:xfrm>
          <a:prstGeom prst="rect">
            <a:avLst/>
          </a:prstGeom>
          <a:noFill/>
        </p:spPr>
        <p:txBody>
          <a:bodyPr bIns="34290" lIns="68580" rIns="68580" rtlCol="0" tIns="34290" wrap="square">
            <a:spAutoFit/>
          </a:bodyPr>
          <a:lstStyle/>
          <a:p>
            <a:pPr>
              <a:lnSpc>
                <a:spcPct val="150000"/>
              </a:lnSpc>
            </a:pPr>
            <a:r>
              <a:rPr altLang="en-US" lang="zh-CN" sz="1200">
                <a:solidFill>
                  <a:schemeClr val="tx1">
                    <a:lumMod val="85000"/>
                    <a:lumOff val="15000"/>
                  </a:schemeClr>
                </a:solidFill>
                <a:cs typeface="+mn-ea"/>
                <a:sym typeface="+mn-lt"/>
              </a:rPr>
              <a:t>单击此处添加您的标题文字单击此处添加您的标题文字单击此处添加您的标题文字单击此处添加您的标题</a:t>
            </a:r>
          </a:p>
        </p:txBody>
      </p:sp>
      <p:sp>
        <p:nvSpPr>
          <p:cNvPr id="12" name="文本框 11"/>
          <p:cNvSpPr txBox="1"/>
          <p:nvPr/>
        </p:nvSpPr>
        <p:spPr>
          <a:xfrm>
            <a:off x="6040932" y="1214120"/>
            <a:ext cx="1681939" cy="342900"/>
          </a:xfrm>
          <a:prstGeom prst="rect">
            <a:avLst/>
          </a:prstGeom>
          <a:noFill/>
        </p:spPr>
        <p:txBody>
          <a:bodyPr bIns="34290" lIns="68580" rIns="68580" rtlCol="0" tIns="34290" wrap="square">
            <a:spAutoFit/>
          </a:bodyPr>
          <a:lstStyle/>
          <a:p>
            <a:r>
              <a:rPr altLang="en-US" b="1" lang="zh-CN" sz="1800">
                <a:solidFill>
                  <a:schemeClr val="tx1">
                    <a:lumMod val="85000"/>
                    <a:lumOff val="15000"/>
                  </a:schemeClr>
                </a:solidFill>
                <a:cs typeface="+mn-ea"/>
                <a:sym typeface="+mn-lt"/>
              </a:rPr>
              <a:t>添加标题</a:t>
            </a:r>
          </a:p>
        </p:txBody>
      </p:sp>
      <p:sp>
        <p:nvSpPr>
          <p:cNvPr id="13" name="文本框 12"/>
          <p:cNvSpPr txBox="1"/>
          <p:nvPr/>
        </p:nvSpPr>
        <p:spPr>
          <a:xfrm>
            <a:off x="595299" y="3408381"/>
            <a:ext cx="2590873" cy="891540"/>
          </a:xfrm>
          <a:prstGeom prst="rect">
            <a:avLst/>
          </a:prstGeom>
          <a:noFill/>
        </p:spPr>
        <p:txBody>
          <a:bodyPr bIns="34290" lIns="68580" rIns="68580" rtlCol="0" tIns="34290" wrap="square">
            <a:spAutoFit/>
          </a:bodyPr>
          <a:lstStyle/>
          <a:p>
            <a:pPr algn="r">
              <a:lnSpc>
                <a:spcPct val="150000"/>
              </a:lnSpc>
            </a:pPr>
            <a:r>
              <a:rPr altLang="en-US" lang="zh-CN" sz="1200">
                <a:solidFill>
                  <a:schemeClr val="tx1">
                    <a:lumMod val="85000"/>
                    <a:lumOff val="15000"/>
                  </a:schemeClr>
                </a:solidFill>
                <a:cs typeface="+mn-ea"/>
                <a:sym typeface="+mn-lt"/>
              </a:rPr>
              <a:t>单击此处添加您的标题文字单击此处添加您的标题文字单击此处添加您的标题文字单击此处添加您的标题</a:t>
            </a:r>
          </a:p>
        </p:txBody>
      </p:sp>
      <p:sp>
        <p:nvSpPr>
          <p:cNvPr id="14" name="文本框 13"/>
          <p:cNvSpPr txBox="1"/>
          <p:nvPr/>
        </p:nvSpPr>
        <p:spPr>
          <a:xfrm>
            <a:off x="1504233" y="3077433"/>
            <a:ext cx="1681939" cy="342900"/>
          </a:xfrm>
          <a:prstGeom prst="rect">
            <a:avLst/>
          </a:prstGeom>
          <a:noFill/>
        </p:spPr>
        <p:txBody>
          <a:bodyPr bIns="34290" lIns="68580" rIns="68580" rtlCol="0" tIns="34290" wrap="square">
            <a:spAutoFit/>
          </a:bodyPr>
          <a:lstStyle/>
          <a:p>
            <a:pPr algn="r"/>
            <a:r>
              <a:rPr altLang="en-US" b="1" lang="zh-CN" sz="1800">
                <a:solidFill>
                  <a:schemeClr val="tx1">
                    <a:lumMod val="85000"/>
                    <a:lumOff val="15000"/>
                  </a:schemeClr>
                </a:solidFill>
                <a:cs typeface="+mn-ea"/>
                <a:sym typeface="+mn-lt"/>
              </a:rPr>
              <a:t>添加标题</a:t>
            </a:r>
          </a:p>
        </p:txBody>
      </p:sp>
      <p:grpSp>
        <p:nvGrpSpPr>
          <p:cNvPr id="19" name="组合 18"/>
          <p:cNvGrpSpPr/>
          <p:nvPr/>
        </p:nvGrpSpPr>
        <p:grpSpPr>
          <a:xfrm>
            <a:off x="254514" y="216791"/>
            <a:ext cx="4584186" cy="391522"/>
            <a:chOff x="339352" y="289054"/>
            <a:chExt cx="6112248" cy="522030"/>
          </a:xfrm>
        </p:grpSpPr>
        <p:sp>
          <p:nvSpPr>
            <p:cNvPr id="20" name="矩形 19"/>
            <p:cNvSpPr/>
            <p:nvPr/>
          </p:nvSpPr>
          <p:spPr>
            <a:xfrm flipH="1">
              <a:off x="506258" y="305633"/>
              <a:ext cx="5945342" cy="487680"/>
            </a:xfrm>
            <a:prstGeom prst="rect">
              <a:avLst/>
            </a:prstGeom>
            <a:gradFill flip="none" rotWithShape="1">
              <a:gsLst>
                <a:gs pos="0">
                  <a:srgbClr val="FFFFFF">
                    <a:alpha val="0"/>
                  </a:srgbClr>
                </a:gs>
                <a:gs pos="100000">
                  <a:srgbClr val="000000">
                    <a:alpha val="40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矩形 20"/>
            <p:cNvSpPr/>
            <p:nvPr/>
          </p:nvSpPr>
          <p:spPr>
            <a:xfrm flipH="1">
              <a:off x="339352" y="289054"/>
              <a:ext cx="113347" cy="48768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文本框 21"/>
            <p:cNvSpPr txBox="1"/>
            <p:nvPr/>
          </p:nvSpPr>
          <p:spPr>
            <a:xfrm>
              <a:off x="543903" y="318641"/>
              <a:ext cx="2971457" cy="487681"/>
            </a:xfrm>
            <a:prstGeom prst="rect">
              <a:avLst/>
            </a:prstGeom>
            <a:noFill/>
          </p:spPr>
          <p:txBody>
            <a:bodyPr rtlCol="0" wrap="square">
              <a:spAutoFit/>
            </a:bodyPr>
            <a:lstStyle/>
            <a:p>
              <a:r>
                <a:rPr altLang="en-US" b="1" lang="zh-CN" spc="225" sz="1800">
                  <a:solidFill>
                    <a:schemeClr val="bg1"/>
                  </a:solidFill>
                  <a:latin charset="-122" pitchFamily="34" typeface="微软雅黑"/>
                  <a:ea charset="-122" pitchFamily="34" typeface="微软雅黑"/>
                </a:rPr>
                <a:t>论文综述</a:t>
              </a:r>
            </a:p>
          </p:txBody>
        </p:sp>
      </p:grpSp>
    </p:spTree>
  </p:cSld>
  <p:clrMapOvr>
    <a:masterClrMapping/>
  </p:clrMapOvr>
  <mc:AlternateContent>
    <mc:Choice Requires="p14">
      <p:transition p14:dur="700" spd="med">
        <p:fade/>
      </p:transition>
    </mc:Choice>
    <mc:Fallback>
      <p:transition spd="med">
        <p:fade/>
      </p:transition>
    </mc:Fallback>
  </mc:AlternateConten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椭圆 2"/>
          <p:cNvSpPr/>
          <p:nvPr/>
        </p:nvSpPr>
        <p:spPr>
          <a:xfrm>
            <a:off x="985991" y="1367757"/>
            <a:ext cx="2886997" cy="2886997"/>
          </a:xfrm>
          <a:prstGeom prst="ellipse">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cs typeface="+mn-ea"/>
              <a:sym typeface="+mn-lt"/>
            </a:endParaRPr>
          </a:p>
        </p:txBody>
      </p:sp>
      <p:sp>
        <p:nvSpPr>
          <p:cNvPr id="4" name="椭圆 3"/>
          <p:cNvSpPr/>
          <p:nvPr/>
        </p:nvSpPr>
        <p:spPr>
          <a:xfrm>
            <a:off x="1268054" y="1931883"/>
            <a:ext cx="2322870" cy="2322870"/>
          </a:xfrm>
          <a:prstGeom prst="ellipse">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cs typeface="+mn-ea"/>
              <a:sym typeface="+mn-lt"/>
            </a:endParaRPr>
          </a:p>
        </p:txBody>
      </p:sp>
      <p:sp>
        <p:nvSpPr>
          <p:cNvPr id="5" name="椭圆 4"/>
          <p:cNvSpPr/>
          <p:nvPr/>
        </p:nvSpPr>
        <p:spPr>
          <a:xfrm>
            <a:off x="1555649" y="2524423"/>
            <a:ext cx="1736622" cy="1736622"/>
          </a:xfrm>
          <a:prstGeom prst="ellipse">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cs typeface="+mn-ea"/>
              <a:sym typeface="+mn-lt"/>
            </a:endParaRPr>
          </a:p>
        </p:txBody>
      </p:sp>
      <p:sp>
        <p:nvSpPr>
          <p:cNvPr id="6" name="椭圆 5"/>
          <p:cNvSpPr/>
          <p:nvPr/>
        </p:nvSpPr>
        <p:spPr>
          <a:xfrm>
            <a:off x="1847391" y="3101616"/>
            <a:ext cx="1153138" cy="1153138"/>
          </a:xfrm>
          <a:prstGeom prst="ellipse">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cs typeface="+mn-ea"/>
              <a:sym typeface="+mn-lt"/>
            </a:endParaRPr>
          </a:p>
        </p:txBody>
      </p:sp>
      <p:sp>
        <p:nvSpPr>
          <p:cNvPr id="7" name="矩形 6"/>
          <p:cNvSpPr/>
          <p:nvPr/>
        </p:nvSpPr>
        <p:spPr>
          <a:xfrm>
            <a:off x="1882444" y="1513501"/>
            <a:ext cx="1207874" cy="251460"/>
          </a:xfrm>
          <a:prstGeom prst="rect">
            <a:avLst/>
          </a:prstGeom>
        </p:spPr>
        <p:txBody>
          <a:bodyPr bIns="34290" lIns="68580" rIns="68580" tIns="34290" wrap="square">
            <a:spAutoFit/>
          </a:bodyPr>
          <a:lstStyle/>
          <a:p>
            <a:pPr algn="ctr"/>
            <a:r>
              <a:rPr altLang="en-US" lang="zh-CN" sz="1200">
                <a:solidFill>
                  <a:schemeClr val="bg1"/>
                </a:solidFill>
                <a:cs typeface="+mn-ea"/>
                <a:sym typeface="+mn-lt"/>
              </a:rPr>
              <a:t>单击添加标题</a:t>
            </a:r>
          </a:p>
        </p:txBody>
      </p:sp>
      <p:sp>
        <p:nvSpPr>
          <p:cNvPr id="8" name="矩形 7"/>
          <p:cNvSpPr/>
          <p:nvPr/>
        </p:nvSpPr>
        <p:spPr>
          <a:xfrm>
            <a:off x="1882444" y="2097853"/>
            <a:ext cx="1207874" cy="251460"/>
          </a:xfrm>
          <a:prstGeom prst="rect">
            <a:avLst/>
          </a:prstGeom>
        </p:spPr>
        <p:txBody>
          <a:bodyPr bIns="34290" lIns="68580" rIns="68580" tIns="34290" wrap="square">
            <a:spAutoFit/>
          </a:bodyPr>
          <a:lstStyle/>
          <a:p>
            <a:pPr algn="ctr"/>
            <a:r>
              <a:rPr altLang="en-US" lang="zh-CN" sz="1200">
                <a:solidFill>
                  <a:schemeClr val="bg1"/>
                </a:solidFill>
                <a:cs typeface="+mn-ea"/>
                <a:sym typeface="+mn-lt"/>
              </a:rPr>
              <a:t>单击添加标题</a:t>
            </a:r>
          </a:p>
        </p:txBody>
      </p:sp>
      <p:sp>
        <p:nvSpPr>
          <p:cNvPr id="9" name="矩形 8"/>
          <p:cNvSpPr/>
          <p:nvPr/>
        </p:nvSpPr>
        <p:spPr>
          <a:xfrm>
            <a:off x="1876788" y="2684341"/>
            <a:ext cx="1152569" cy="251460"/>
          </a:xfrm>
          <a:prstGeom prst="rect">
            <a:avLst/>
          </a:prstGeom>
        </p:spPr>
        <p:txBody>
          <a:bodyPr bIns="34290" lIns="68580" rIns="68580" tIns="34290" wrap="square">
            <a:spAutoFit/>
          </a:bodyPr>
          <a:lstStyle/>
          <a:p>
            <a:pPr algn="ctr"/>
            <a:r>
              <a:rPr altLang="en-US" lang="zh-CN" sz="1200">
                <a:solidFill>
                  <a:schemeClr val="bg1"/>
                </a:solidFill>
                <a:cs typeface="+mn-ea"/>
                <a:sym typeface="+mn-lt"/>
              </a:rPr>
              <a:t>单击添加标题</a:t>
            </a:r>
          </a:p>
        </p:txBody>
      </p:sp>
      <p:sp>
        <p:nvSpPr>
          <p:cNvPr id="10" name="矩形 9"/>
          <p:cNvSpPr/>
          <p:nvPr/>
        </p:nvSpPr>
        <p:spPr>
          <a:xfrm>
            <a:off x="1882444" y="3485193"/>
            <a:ext cx="1094090" cy="251460"/>
          </a:xfrm>
          <a:prstGeom prst="rect">
            <a:avLst/>
          </a:prstGeom>
        </p:spPr>
        <p:txBody>
          <a:bodyPr bIns="34290" lIns="68580" rIns="68580" tIns="34290" wrap="square">
            <a:spAutoFit/>
          </a:bodyPr>
          <a:lstStyle/>
          <a:p>
            <a:pPr algn="ctr"/>
            <a:r>
              <a:rPr altLang="en-US" lang="zh-CN" sz="1200">
                <a:solidFill>
                  <a:schemeClr val="bg1"/>
                </a:solidFill>
                <a:cs typeface="+mn-ea"/>
                <a:sym typeface="+mn-lt"/>
              </a:rPr>
              <a:t>单击添加标题</a:t>
            </a:r>
          </a:p>
        </p:txBody>
      </p:sp>
      <p:sp>
        <p:nvSpPr>
          <p:cNvPr id="11" name="矩形 10"/>
          <p:cNvSpPr/>
          <p:nvPr/>
        </p:nvSpPr>
        <p:spPr>
          <a:xfrm>
            <a:off x="4486216" y="1398904"/>
            <a:ext cx="3810061" cy="672084"/>
          </a:xfrm>
          <a:prstGeom prst="rect">
            <a:avLst/>
          </a:prstGeom>
        </p:spPr>
        <p:txBody>
          <a:bodyPr bIns="34290" lIns="68580" rIns="68580" tIns="34290" wrap="square">
            <a:spAutoFit/>
          </a:bodyPr>
          <a:lstStyle/>
          <a:p>
            <a:pPr defTabSz="912495">
              <a:lnSpc>
                <a:spcPct val="120000"/>
              </a:lnSpc>
              <a:spcBef>
                <a:spcPct val="20000"/>
              </a:spcBef>
            </a:pPr>
            <a:r>
              <a:rPr altLang="en-US" lang="zh-CN" sz="1100">
                <a:solidFill>
                  <a:schemeClr val="tx1">
                    <a:lumMod val="85000"/>
                    <a:lumOff val="15000"/>
                  </a:schemeClr>
                </a:solidFill>
                <a:cs typeface="+mn-ea"/>
                <a:sym typeface="+mn-lt"/>
              </a:rPr>
              <a:t>单击此处编辑您要的内容，建议您在展示时采用微软雅黑字体，文字不能太多，要突出重点，并理解文字，在答辩老师提问时能够自圆其说。</a:t>
            </a:r>
          </a:p>
        </p:txBody>
      </p:sp>
      <p:sp>
        <p:nvSpPr>
          <p:cNvPr id="12" name="矩形 11"/>
          <p:cNvSpPr/>
          <p:nvPr/>
        </p:nvSpPr>
        <p:spPr>
          <a:xfrm>
            <a:off x="4486216" y="2141880"/>
            <a:ext cx="3810061" cy="672084"/>
          </a:xfrm>
          <a:prstGeom prst="rect">
            <a:avLst/>
          </a:prstGeom>
        </p:spPr>
        <p:txBody>
          <a:bodyPr bIns="34290" lIns="68580" rIns="68580" tIns="34290" wrap="square">
            <a:spAutoFit/>
          </a:bodyPr>
          <a:lstStyle/>
          <a:p>
            <a:pPr defTabSz="912495">
              <a:lnSpc>
                <a:spcPct val="120000"/>
              </a:lnSpc>
              <a:spcBef>
                <a:spcPct val="20000"/>
              </a:spcBef>
            </a:pPr>
            <a:r>
              <a:rPr altLang="en-US" lang="zh-CN" sz="1100">
                <a:solidFill>
                  <a:schemeClr val="tx1">
                    <a:lumMod val="85000"/>
                    <a:lumOff val="15000"/>
                  </a:schemeClr>
                </a:solidFill>
                <a:cs typeface="+mn-ea"/>
                <a:sym typeface="+mn-lt"/>
              </a:rPr>
              <a:t>单击此处编辑您要的内容，建议您在展示时采用微软雅黑字体，文字不能太多，要突出重点，并理解文字，在答辩老师提问时能够自圆其说。</a:t>
            </a:r>
          </a:p>
        </p:txBody>
      </p:sp>
      <p:sp>
        <p:nvSpPr>
          <p:cNvPr id="13" name="矩形 12"/>
          <p:cNvSpPr/>
          <p:nvPr/>
        </p:nvSpPr>
        <p:spPr>
          <a:xfrm>
            <a:off x="4486216" y="2884855"/>
            <a:ext cx="3810061" cy="672084"/>
          </a:xfrm>
          <a:prstGeom prst="rect">
            <a:avLst/>
          </a:prstGeom>
        </p:spPr>
        <p:txBody>
          <a:bodyPr bIns="34290" lIns="68580" rIns="68580" tIns="34290" wrap="square">
            <a:spAutoFit/>
          </a:bodyPr>
          <a:lstStyle/>
          <a:p>
            <a:pPr defTabSz="912495">
              <a:lnSpc>
                <a:spcPct val="120000"/>
              </a:lnSpc>
              <a:spcBef>
                <a:spcPct val="20000"/>
              </a:spcBef>
            </a:pPr>
            <a:r>
              <a:rPr altLang="en-US" lang="zh-CN" sz="1100">
                <a:solidFill>
                  <a:schemeClr val="tx1">
                    <a:lumMod val="85000"/>
                    <a:lumOff val="15000"/>
                  </a:schemeClr>
                </a:solidFill>
                <a:cs typeface="+mn-ea"/>
                <a:sym typeface="+mn-lt"/>
              </a:rPr>
              <a:t>单击此处编辑您要的内容，建议您在展示时采用微软雅黑字体，文字不能太多，要突出重点，并理解文字，在答辩老师提问时能够自圆其说。</a:t>
            </a:r>
          </a:p>
        </p:txBody>
      </p:sp>
      <p:sp>
        <p:nvSpPr>
          <p:cNvPr id="14" name="矩形 13"/>
          <p:cNvSpPr/>
          <p:nvPr/>
        </p:nvSpPr>
        <p:spPr>
          <a:xfrm>
            <a:off x="4486216" y="3627831"/>
            <a:ext cx="3810061" cy="672084"/>
          </a:xfrm>
          <a:prstGeom prst="rect">
            <a:avLst/>
          </a:prstGeom>
        </p:spPr>
        <p:txBody>
          <a:bodyPr bIns="34290" lIns="68580" rIns="68580" tIns="34290" wrap="square">
            <a:spAutoFit/>
          </a:bodyPr>
          <a:lstStyle/>
          <a:p>
            <a:pPr defTabSz="912495">
              <a:lnSpc>
                <a:spcPct val="120000"/>
              </a:lnSpc>
              <a:spcBef>
                <a:spcPct val="20000"/>
              </a:spcBef>
            </a:pPr>
            <a:r>
              <a:rPr altLang="en-US" lang="zh-CN" sz="1100">
                <a:solidFill>
                  <a:schemeClr val="tx1">
                    <a:lumMod val="85000"/>
                    <a:lumOff val="15000"/>
                  </a:schemeClr>
                </a:solidFill>
                <a:cs typeface="+mn-ea"/>
                <a:sym typeface="+mn-lt"/>
              </a:rPr>
              <a:t>单击此处编辑您要的内容，建议您在展示时采用微软雅黑字体，文字不能太多，要突出重点，并理解文字，在答辩老师提问时能够自圆其说。</a:t>
            </a:r>
          </a:p>
        </p:txBody>
      </p:sp>
      <p:grpSp>
        <p:nvGrpSpPr>
          <p:cNvPr id="19" name="组合 18"/>
          <p:cNvGrpSpPr/>
          <p:nvPr/>
        </p:nvGrpSpPr>
        <p:grpSpPr>
          <a:xfrm>
            <a:off x="254514" y="216791"/>
            <a:ext cx="4584186" cy="391522"/>
            <a:chOff x="339352" y="289054"/>
            <a:chExt cx="6112248" cy="522030"/>
          </a:xfrm>
        </p:grpSpPr>
        <p:sp>
          <p:nvSpPr>
            <p:cNvPr id="20" name="矩形 19"/>
            <p:cNvSpPr/>
            <p:nvPr/>
          </p:nvSpPr>
          <p:spPr>
            <a:xfrm flipH="1">
              <a:off x="506258" y="305633"/>
              <a:ext cx="5945342" cy="487680"/>
            </a:xfrm>
            <a:prstGeom prst="rect">
              <a:avLst/>
            </a:prstGeom>
            <a:gradFill flip="none" rotWithShape="1">
              <a:gsLst>
                <a:gs pos="0">
                  <a:srgbClr val="FFFFFF">
                    <a:alpha val="0"/>
                  </a:srgbClr>
                </a:gs>
                <a:gs pos="100000">
                  <a:srgbClr val="000000">
                    <a:alpha val="40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矩形 20"/>
            <p:cNvSpPr/>
            <p:nvPr/>
          </p:nvSpPr>
          <p:spPr>
            <a:xfrm flipH="1">
              <a:off x="339352" y="289054"/>
              <a:ext cx="113347" cy="48768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文本框 21"/>
            <p:cNvSpPr txBox="1"/>
            <p:nvPr/>
          </p:nvSpPr>
          <p:spPr>
            <a:xfrm>
              <a:off x="543903" y="318641"/>
              <a:ext cx="2971457" cy="487681"/>
            </a:xfrm>
            <a:prstGeom prst="rect">
              <a:avLst/>
            </a:prstGeom>
            <a:noFill/>
          </p:spPr>
          <p:txBody>
            <a:bodyPr rtlCol="0" wrap="square">
              <a:spAutoFit/>
            </a:bodyPr>
            <a:lstStyle/>
            <a:p>
              <a:r>
                <a:rPr altLang="en-US" b="1" lang="zh-CN" spc="225" sz="1800">
                  <a:solidFill>
                    <a:schemeClr val="bg1"/>
                  </a:solidFill>
                  <a:latin charset="-122" pitchFamily="34" typeface="微软雅黑"/>
                  <a:ea charset="-122" pitchFamily="34" typeface="微软雅黑"/>
                </a:rPr>
                <a:t>论文综述</a:t>
              </a:r>
            </a:p>
          </p:txBody>
        </p:sp>
      </p:grpSp>
    </p:spTree>
  </p:cSld>
  <p:clrMapOvr>
    <a:masterClrMapping/>
  </p:clrMapOvr>
  <mc:AlternateContent>
    <mc:Choice Requires="p14">
      <p:transition p14:dur="700" spd="med">
        <p:fade/>
      </p:transition>
    </mc:Choice>
    <mc:Fallback>
      <p:transition spd="med">
        <p:fade/>
      </p:transition>
    </mc:Fallback>
  </mc:AlternateConten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AutoShape 4"/>
          <p:cNvSpPr/>
          <p:nvPr/>
        </p:nvSpPr>
        <p:spPr bwMode="auto">
          <a:xfrm>
            <a:off x="1512261" y="2399025"/>
            <a:ext cx="1285323" cy="667276"/>
          </a:xfrm>
          <a:prstGeom prst="roundRect">
            <a:avLst>
              <a:gd fmla="val 34481" name="adj"/>
            </a:avLst>
          </a:prstGeom>
          <a:noFill/>
          <a:ln w="381000">
            <a:solidFill>
              <a:schemeClr val="accent1"/>
            </a:solidFill>
            <a:miter lim="800000"/>
          </a:ln>
        </p:spPr>
        <p:txBody>
          <a:bodyPr bIns="0" lIns="0" rIns="0" tIns="0"/>
          <a:lstStyle/>
          <a:p>
            <a:endParaRPr lang="en-US">
              <a:cs typeface="+mn-ea"/>
              <a:sym typeface="+mn-lt"/>
            </a:endParaRPr>
          </a:p>
        </p:txBody>
      </p:sp>
      <p:sp>
        <p:nvSpPr>
          <p:cNvPr id="4" name="AutoShape 5"/>
          <p:cNvSpPr/>
          <p:nvPr/>
        </p:nvSpPr>
        <p:spPr bwMode="auto">
          <a:xfrm>
            <a:off x="2344314" y="2748768"/>
            <a:ext cx="1285323" cy="667276"/>
          </a:xfrm>
          <a:prstGeom prst="roundRect">
            <a:avLst>
              <a:gd fmla="val 34481" name="adj"/>
            </a:avLst>
          </a:prstGeom>
          <a:noFill/>
          <a:ln w="381000">
            <a:solidFill>
              <a:schemeClr val="accent2"/>
            </a:solidFill>
            <a:miter lim="800000"/>
          </a:ln>
        </p:spPr>
        <p:txBody>
          <a:bodyPr bIns="0" lIns="0" rIns="0" tIns="0"/>
          <a:lstStyle/>
          <a:p>
            <a:endParaRPr lang="en-US">
              <a:cs typeface="+mn-ea"/>
              <a:sym typeface="+mn-lt"/>
            </a:endParaRPr>
          </a:p>
        </p:txBody>
      </p:sp>
      <p:sp>
        <p:nvSpPr>
          <p:cNvPr id="5" name="AutoShape 6"/>
          <p:cNvSpPr/>
          <p:nvPr/>
        </p:nvSpPr>
        <p:spPr bwMode="auto">
          <a:xfrm>
            <a:off x="3175448" y="2399025"/>
            <a:ext cx="1285323" cy="667276"/>
          </a:xfrm>
          <a:prstGeom prst="roundRect">
            <a:avLst>
              <a:gd fmla="val 34481" name="adj"/>
            </a:avLst>
          </a:prstGeom>
          <a:noFill/>
          <a:ln w="381000">
            <a:solidFill>
              <a:schemeClr val="accent1"/>
            </a:solidFill>
            <a:miter lim="800000"/>
          </a:ln>
        </p:spPr>
        <p:txBody>
          <a:bodyPr bIns="0" lIns="0" rIns="0" tIns="0"/>
          <a:lstStyle/>
          <a:p>
            <a:endParaRPr lang="en-US">
              <a:cs typeface="+mn-ea"/>
              <a:sym typeface="+mn-lt"/>
            </a:endParaRPr>
          </a:p>
        </p:txBody>
      </p:sp>
      <p:sp>
        <p:nvSpPr>
          <p:cNvPr id="6" name="AutoShape 7"/>
          <p:cNvSpPr/>
          <p:nvPr/>
        </p:nvSpPr>
        <p:spPr bwMode="auto">
          <a:xfrm>
            <a:off x="4011861" y="2748768"/>
            <a:ext cx="1285323" cy="667276"/>
          </a:xfrm>
          <a:prstGeom prst="roundRect">
            <a:avLst>
              <a:gd fmla="val 34481" name="adj"/>
            </a:avLst>
          </a:prstGeom>
          <a:noFill/>
          <a:ln w="381000">
            <a:solidFill>
              <a:schemeClr val="accent2"/>
            </a:solidFill>
            <a:miter lim="800000"/>
          </a:ln>
        </p:spPr>
        <p:txBody>
          <a:bodyPr bIns="0" lIns="0" rIns="0" tIns="0"/>
          <a:lstStyle/>
          <a:p>
            <a:endParaRPr lang="en-US">
              <a:cs typeface="+mn-ea"/>
              <a:sym typeface="+mn-lt"/>
            </a:endParaRPr>
          </a:p>
        </p:txBody>
      </p:sp>
      <p:sp>
        <p:nvSpPr>
          <p:cNvPr id="7" name="AutoShape 8"/>
          <p:cNvSpPr/>
          <p:nvPr/>
        </p:nvSpPr>
        <p:spPr bwMode="auto">
          <a:xfrm>
            <a:off x="4860376" y="2399025"/>
            <a:ext cx="1285323" cy="667276"/>
          </a:xfrm>
          <a:prstGeom prst="roundRect">
            <a:avLst>
              <a:gd fmla="val 34481" name="adj"/>
            </a:avLst>
          </a:prstGeom>
          <a:noFill/>
          <a:ln w="381000">
            <a:solidFill>
              <a:schemeClr val="accent1"/>
            </a:solidFill>
            <a:miter lim="800000"/>
          </a:ln>
        </p:spPr>
        <p:txBody>
          <a:bodyPr bIns="0" lIns="0" rIns="0" tIns="0"/>
          <a:lstStyle/>
          <a:p>
            <a:endParaRPr lang="en-US">
              <a:cs typeface="+mn-ea"/>
              <a:sym typeface="+mn-lt"/>
            </a:endParaRPr>
          </a:p>
        </p:txBody>
      </p:sp>
      <p:sp>
        <p:nvSpPr>
          <p:cNvPr id="8" name="AutoShape 9"/>
          <p:cNvSpPr/>
          <p:nvPr/>
        </p:nvSpPr>
        <p:spPr bwMode="auto">
          <a:xfrm>
            <a:off x="5696789" y="2748768"/>
            <a:ext cx="1285323" cy="667276"/>
          </a:xfrm>
          <a:prstGeom prst="roundRect">
            <a:avLst>
              <a:gd fmla="val 34481" name="adj"/>
            </a:avLst>
          </a:prstGeom>
          <a:noFill/>
          <a:ln w="381000">
            <a:solidFill>
              <a:schemeClr val="accent2"/>
            </a:solidFill>
            <a:miter lim="800000"/>
          </a:ln>
        </p:spPr>
        <p:txBody>
          <a:bodyPr bIns="0" lIns="0" rIns="0" tIns="0"/>
          <a:lstStyle/>
          <a:p>
            <a:endParaRPr lang="en-US">
              <a:cs typeface="+mn-ea"/>
              <a:sym typeface="+mn-lt"/>
            </a:endParaRPr>
          </a:p>
        </p:txBody>
      </p:sp>
      <p:sp>
        <p:nvSpPr>
          <p:cNvPr id="9" name="AutoShape 10"/>
          <p:cNvSpPr/>
          <p:nvPr/>
        </p:nvSpPr>
        <p:spPr bwMode="auto">
          <a:xfrm>
            <a:off x="6545305" y="2399025"/>
            <a:ext cx="1285323" cy="667276"/>
          </a:xfrm>
          <a:prstGeom prst="roundRect">
            <a:avLst>
              <a:gd fmla="val 34481" name="adj"/>
            </a:avLst>
          </a:prstGeom>
          <a:noFill/>
          <a:ln w="381000">
            <a:solidFill>
              <a:schemeClr val="accent1"/>
            </a:solidFill>
            <a:miter lim="800000"/>
          </a:ln>
        </p:spPr>
        <p:txBody>
          <a:bodyPr bIns="0" lIns="0" rIns="0" tIns="0"/>
          <a:lstStyle/>
          <a:p>
            <a:endParaRPr lang="en-US">
              <a:cs typeface="+mn-ea"/>
              <a:sym typeface="+mn-lt"/>
            </a:endParaRPr>
          </a:p>
        </p:txBody>
      </p:sp>
      <p:sp>
        <p:nvSpPr>
          <p:cNvPr id="10" name="Line 18"/>
          <p:cNvSpPr>
            <a:spLocks noChangeShapeType="1"/>
          </p:cNvSpPr>
          <p:nvPr/>
        </p:nvSpPr>
        <p:spPr bwMode="auto">
          <a:xfrm flipH="1" rot="10800000">
            <a:off x="2163655" y="1954364"/>
            <a:ext cx="0" cy="431429"/>
          </a:xfrm>
          <a:prstGeom prst="line">
            <a:avLst/>
          </a:prstGeom>
          <a:noFill/>
          <a:ln w="25400">
            <a:solidFill>
              <a:srgbClr val="2A566D"/>
            </a:solidFill>
            <a:prstDash val="sysDot"/>
            <a:miter lim="800000"/>
            <a:headEnd len="med" type="oval" w="med"/>
          </a:ln>
        </p:spPr>
        <p:txBody>
          <a:bodyPr bIns="0" lIns="0" rIns="0" tIns="0"/>
          <a:lstStyle/>
          <a:p>
            <a:endParaRPr lang="en-US">
              <a:cs typeface="+mn-ea"/>
              <a:sym typeface="+mn-lt"/>
            </a:endParaRPr>
          </a:p>
        </p:txBody>
      </p:sp>
      <p:sp>
        <p:nvSpPr>
          <p:cNvPr id="11" name="Line 19"/>
          <p:cNvSpPr>
            <a:spLocks noChangeShapeType="1"/>
          </p:cNvSpPr>
          <p:nvPr/>
        </p:nvSpPr>
        <p:spPr bwMode="auto">
          <a:xfrm flipH="1" rot="10800000">
            <a:off x="3818110" y="1956665"/>
            <a:ext cx="0" cy="431429"/>
          </a:xfrm>
          <a:prstGeom prst="line">
            <a:avLst/>
          </a:prstGeom>
          <a:noFill/>
          <a:ln w="25400">
            <a:solidFill>
              <a:schemeClr val="accent1"/>
            </a:solidFill>
            <a:prstDash val="sysDot"/>
            <a:miter lim="800000"/>
            <a:headEnd len="med" type="oval" w="med"/>
          </a:ln>
        </p:spPr>
        <p:txBody>
          <a:bodyPr bIns="0" lIns="0" rIns="0" tIns="0"/>
          <a:lstStyle/>
          <a:p>
            <a:endParaRPr lang="en-US">
              <a:cs typeface="+mn-ea"/>
              <a:sym typeface="+mn-lt"/>
            </a:endParaRPr>
          </a:p>
        </p:txBody>
      </p:sp>
      <p:sp>
        <p:nvSpPr>
          <p:cNvPr id="12" name="Line 20"/>
          <p:cNvSpPr>
            <a:spLocks noChangeShapeType="1"/>
          </p:cNvSpPr>
          <p:nvPr/>
        </p:nvSpPr>
        <p:spPr bwMode="auto">
          <a:xfrm flipH="1" rot="10800000">
            <a:off x="5503037" y="1952064"/>
            <a:ext cx="0" cy="431429"/>
          </a:xfrm>
          <a:prstGeom prst="line">
            <a:avLst/>
          </a:prstGeom>
          <a:noFill/>
          <a:ln w="25400">
            <a:solidFill>
              <a:schemeClr val="accent1"/>
            </a:solidFill>
            <a:prstDash val="sysDot"/>
            <a:miter lim="800000"/>
            <a:headEnd len="med" type="oval" w="med"/>
          </a:ln>
        </p:spPr>
        <p:txBody>
          <a:bodyPr bIns="0" lIns="0" rIns="0" tIns="0"/>
          <a:lstStyle/>
          <a:p>
            <a:endParaRPr lang="en-US">
              <a:cs typeface="+mn-ea"/>
              <a:sym typeface="+mn-lt"/>
            </a:endParaRPr>
          </a:p>
        </p:txBody>
      </p:sp>
      <p:sp>
        <p:nvSpPr>
          <p:cNvPr id="13" name="Line 21"/>
          <p:cNvSpPr>
            <a:spLocks noChangeShapeType="1"/>
          </p:cNvSpPr>
          <p:nvPr/>
        </p:nvSpPr>
        <p:spPr bwMode="auto">
          <a:xfrm flipH="1" rot="10800000">
            <a:off x="7206594" y="1956665"/>
            <a:ext cx="0" cy="431429"/>
          </a:xfrm>
          <a:prstGeom prst="line">
            <a:avLst/>
          </a:prstGeom>
          <a:noFill/>
          <a:ln w="25400">
            <a:solidFill>
              <a:schemeClr val="accent1"/>
            </a:solidFill>
            <a:prstDash val="sysDot"/>
            <a:miter lim="800000"/>
            <a:headEnd len="med" type="oval" w="med"/>
          </a:ln>
        </p:spPr>
        <p:txBody>
          <a:bodyPr bIns="0" lIns="0" rIns="0" tIns="0"/>
          <a:lstStyle/>
          <a:p>
            <a:endParaRPr lang="en-US">
              <a:cs typeface="+mn-ea"/>
              <a:sym typeface="+mn-lt"/>
            </a:endParaRPr>
          </a:p>
        </p:txBody>
      </p:sp>
      <p:sp>
        <p:nvSpPr>
          <p:cNvPr id="14" name="Line 22"/>
          <p:cNvSpPr>
            <a:spLocks noChangeShapeType="1"/>
          </p:cNvSpPr>
          <p:nvPr/>
        </p:nvSpPr>
        <p:spPr bwMode="auto">
          <a:xfrm flipH="1" rot="10800000">
            <a:off x="2996291" y="3422947"/>
            <a:ext cx="0" cy="431429"/>
          </a:xfrm>
          <a:prstGeom prst="line">
            <a:avLst/>
          </a:prstGeom>
          <a:noFill/>
          <a:ln w="25400">
            <a:solidFill>
              <a:schemeClr val="accent2"/>
            </a:solidFill>
            <a:prstDash val="sysDot"/>
            <a:miter lim="800000"/>
            <a:tailEnd len="med" type="oval" w="med"/>
          </a:ln>
        </p:spPr>
        <p:txBody>
          <a:bodyPr bIns="0" lIns="0" rIns="0" tIns="0"/>
          <a:lstStyle/>
          <a:p>
            <a:endParaRPr lang="en-US">
              <a:cs typeface="+mn-ea"/>
              <a:sym typeface="+mn-lt"/>
            </a:endParaRPr>
          </a:p>
        </p:txBody>
      </p:sp>
      <p:sp>
        <p:nvSpPr>
          <p:cNvPr id="15" name="Line 23"/>
          <p:cNvSpPr>
            <a:spLocks noChangeShapeType="1"/>
          </p:cNvSpPr>
          <p:nvPr/>
        </p:nvSpPr>
        <p:spPr bwMode="auto">
          <a:xfrm flipH="1" rot="10800000">
            <a:off x="4663837" y="3418345"/>
            <a:ext cx="0" cy="431429"/>
          </a:xfrm>
          <a:prstGeom prst="line">
            <a:avLst/>
          </a:prstGeom>
          <a:noFill/>
          <a:ln w="25400">
            <a:solidFill>
              <a:schemeClr val="accent2"/>
            </a:solidFill>
            <a:prstDash val="sysDot"/>
            <a:miter lim="800000"/>
            <a:tailEnd len="med" type="oval" w="med"/>
          </a:ln>
        </p:spPr>
        <p:txBody>
          <a:bodyPr bIns="0" lIns="0" rIns="0" tIns="0"/>
          <a:lstStyle/>
          <a:p>
            <a:endParaRPr lang="en-US">
              <a:cs typeface="+mn-ea"/>
              <a:sym typeface="+mn-lt"/>
            </a:endParaRPr>
          </a:p>
        </p:txBody>
      </p:sp>
      <p:sp>
        <p:nvSpPr>
          <p:cNvPr id="16" name="Line 24"/>
          <p:cNvSpPr>
            <a:spLocks noChangeShapeType="1"/>
          </p:cNvSpPr>
          <p:nvPr/>
        </p:nvSpPr>
        <p:spPr bwMode="auto">
          <a:xfrm flipH="1" rot="10800000">
            <a:off x="6367392" y="3422947"/>
            <a:ext cx="0" cy="431429"/>
          </a:xfrm>
          <a:prstGeom prst="line">
            <a:avLst/>
          </a:prstGeom>
          <a:noFill/>
          <a:ln w="25400">
            <a:solidFill>
              <a:schemeClr val="accent2"/>
            </a:solidFill>
            <a:prstDash val="sysDot"/>
            <a:miter lim="800000"/>
            <a:tailEnd len="med" type="oval" w="med"/>
          </a:ln>
        </p:spPr>
        <p:txBody>
          <a:bodyPr bIns="0" lIns="0" rIns="0" tIns="0"/>
          <a:lstStyle/>
          <a:p>
            <a:endParaRPr lang="en-US">
              <a:cs typeface="+mn-ea"/>
              <a:sym typeface="+mn-lt"/>
            </a:endParaRPr>
          </a:p>
        </p:txBody>
      </p:sp>
      <p:sp>
        <p:nvSpPr>
          <p:cNvPr id="17" name="文本框 8"/>
          <p:cNvSpPr txBox="1"/>
          <p:nvPr/>
        </p:nvSpPr>
        <p:spPr>
          <a:xfrm>
            <a:off x="1526410" y="1376378"/>
            <a:ext cx="1343483" cy="672084"/>
          </a:xfrm>
          <a:prstGeom prst="rect">
            <a:avLst/>
          </a:prstGeom>
          <a:noFill/>
        </p:spPr>
        <p:txBody>
          <a:bodyPr bIns="34290" lIns="68580" rIns="68580" rtlCol="0" tIns="3429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912495">
              <a:lnSpc>
                <a:spcPct val="120000"/>
              </a:lnSpc>
              <a:spcBef>
                <a:spcPct val="20000"/>
              </a:spcBef>
            </a:pPr>
            <a:r>
              <a:rPr altLang="en-US" lang="zh-CN" sz="1100">
                <a:solidFill>
                  <a:schemeClr val="tx1">
                    <a:lumMod val="85000"/>
                    <a:lumOff val="15000"/>
                  </a:schemeClr>
                </a:solidFill>
                <a:cs typeface="+mn-ea"/>
                <a:sym typeface="+mn-lt"/>
              </a:rPr>
              <a:t>点击输入简要文字内容文字内容概括精炼</a:t>
            </a:r>
          </a:p>
        </p:txBody>
      </p:sp>
      <p:sp>
        <p:nvSpPr>
          <p:cNvPr id="18" name="矩形 17"/>
          <p:cNvSpPr/>
          <p:nvPr/>
        </p:nvSpPr>
        <p:spPr>
          <a:xfrm>
            <a:off x="1695887" y="1138627"/>
            <a:ext cx="1051560" cy="251460"/>
          </a:xfrm>
          <a:prstGeom prst="rect">
            <a:avLst/>
          </a:prstGeom>
        </p:spPr>
        <p:txBody>
          <a:bodyPr bIns="34290" lIns="68580" rIns="68580" tIns="34290" wrap="none">
            <a:spAutoFit/>
          </a:bodyPr>
          <a:lstStyle/>
          <a:p>
            <a:pPr defTabSz="456724"/>
            <a:r>
              <a:rPr altLang="en-US" b="1" lang="zh-CN" sz="1200">
                <a:solidFill>
                  <a:schemeClr val="tx1">
                    <a:lumMod val="85000"/>
                    <a:lumOff val="15000"/>
                  </a:schemeClr>
                </a:solidFill>
                <a:cs typeface="+mn-ea"/>
                <a:sym typeface="+mn-lt"/>
              </a:rPr>
              <a:t>点击添加标题</a:t>
            </a:r>
          </a:p>
        </p:txBody>
      </p:sp>
      <p:sp>
        <p:nvSpPr>
          <p:cNvPr id="19" name="文本框 8"/>
          <p:cNvSpPr txBox="1"/>
          <p:nvPr/>
        </p:nvSpPr>
        <p:spPr>
          <a:xfrm>
            <a:off x="3089780" y="1376378"/>
            <a:ext cx="1343483" cy="672084"/>
          </a:xfrm>
          <a:prstGeom prst="rect">
            <a:avLst/>
          </a:prstGeom>
          <a:noFill/>
        </p:spPr>
        <p:txBody>
          <a:bodyPr bIns="34290" lIns="68580" rIns="68580" rtlCol="0" tIns="3429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912495">
              <a:lnSpc>
                <a:spcPct val="120000"/>
              </a:lnSpc>
              <a:spcBef>
                <a:spcPct val="20000"/>
              </a:spcBef>
            </a:pPr>
            <a:r>
              <a:rPr altLang="en-US" lang="zh-CN" sz="1100">
                <a:solidFill>
                  <a:schemeClr val="tx1">
                    <a:lumMod val="85000"/>
                    <a:lumOff val="15000"/>
                  </a:schemeClr>
                </a:solidFill>
                <a:cs typeface="+mn-ea"/>
                <a:sym typeface="+mn-lt"/>
              </a:rPr>
              <a:t>点击输入简要文字内容文字内容概括精炼</a:t>
            </a:r>
          </a:p>
        </p:txBody>
      </p:sp>
      <p:sp>
        <p:nvSpPr>
          <p:cNvPr id="20" name="矩形 19"/>
          <p:cNvSpPr/>
          <p:nvPr/>
        </p:nvSpPr>
        <p:spPr>
          <a:xfrm>
            <a:off x="3259257" y="1138627"/>
            <a:ext cx="1051560" cy="251460"/>
          </a:xfrm>
          <a:prstGeom prst="rect">
            <a:avLst/>
          </a:prstGeom>
        </p:spPr>
        <p:txBody>
          <a:bodyPr bIns="34290" lIns="68580" rIns="68580" tIns="34290" wrap="none">
            <a:spAutoFit/>
          </a:bodyPr>
          <a:lstStyle/>
          <a:p>
            <a:pPr defTabSz="456724"/>
            <a:r>
              <a:rPr altLang="en-US" b="1" lang="zh-CN" sz="1200">
                <a:solidFill>
                  <a:schemeClr val="tx1">
                    <a:lumMod val="85000"/>
                    <a:lumOff val="15000"/>
                  </a:schemeClr>
                </a:solidFill>
                <a:cs typeface="+mn-ea"/>
                <a:sym typeface="+mn-lt"/>
              </a:rPr>
              <a:t>点击添加标题</a:t>
            </a:r>
          </a:p>
        </p:txBody>
      </p:sp>
      <p:sp>
        <p:nvSpPr>
          <p:cNvPr id="21" name="文本框 8"/>
          <p:cNvSpPr txBox="1"/>
          <p:nvPr/>
        </p:nvSpPr>
        <p:spPr>
          <a:xfrm>
            <a:off x="4681944" y="1376378"/>
            <a:ext cx="1343483" cy="672084"/>
          </a:xfrm>
          <a:prstGeom prst="rect">
            <a:avLst/>
          </a:prstGeom>
          <a:noFill/>
        </p:spPr>
        <p:txBody>
          <a:bodyPr bIns="34290" lIns="68580" rIns="68580" rtlCol="0" tIns="3429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912495">
              <a:lnSpc>
                <a:spcPct val="120000"/>
              </a:lnSpc>
              <a:spcBef>
                <a:spcPct val="20000"/>
              </a:spcBef>
            </a:pPr>
            <a:r>
              <a:rPr altLang="en-US" lang="zh-CN" sz="1100">
                <a:solidFill>
                  <a:schemeClr val="tx1">
                    <a:lumMod val="85000"/>
                    <a:lumOff val="15000"/>
                  </a:schemeClr>
                </a:solidFill>
                <a:cs typeface="+mn-ea"/>
                <a:sym typeface="+mn-lt"/>
              </a:rPr>
              <a:t>点击输入简要文字内容文字内容概括精炼</a:t>
            </a:r>
          </a:p>
        </p:txBody>
      </p:sp>
      <p:sp>
        <p:nvSpPr>
          <p:cNvPr id="22" name="矩形 21"/>
          <p:cNvSpPr/>
          <p:nvPr/>
        </p:nvSpPr>
        <p:spPr>
          <a:xfrm>
            <a:off x="4851421" y="1138627"/>
            <a:ext cx="1051560" cy="251460"/>
          </a:xfrm>
          <a:prstGeom prst="rect">
            <a:avLst/>
          </a:prstGeom>
        </p:spPr>
        <p:txBody>
          <a:bodyPr bIns="34290" lIns="68580" rIns="68580" tIns="34290" wrap="none">
            <a:spAutoFit/>
          </a:bodyPr>
          <a:lstStyle/>
          <a:p>
            <a:pPr defTabSz="456724"/>
            <a:r>
              <a:rPr altLang="en-US" b="1" lang="zh-CN" sz="1200">
                <a:solidFill>
                  <a:schemeClr val="tx1">
                    <a:lumMod val="85000"/>
                    <a:lumOff val="15000"/>
                  </a:schemeClr>
                </a:solidFill>
                <a:cs typeface="+mn-ea"/>
                <a:sym typeface="+mn-lt"/>
              </a:rPr>
              <a:t>点击添加标题</a:t>
            </a:r>
          </a:p>
        </p:txBody>
      </p:sp>
      <p:sp>
        <p:nvSpPr>
          <p:cNvPr id="23" name="文本框 8"/>
          <p:cNvSpPr txBox="1"/>
          <p:nvPr/>
        </p:nvSpPr>
        <p:spPr>
          <a:xfrm>
            <a:off x="6274106" y="1376378"/>
            <a:ext cx="1343483" cy="672084"/>
          </a:xfrm>
          <a:prstGeom prst="rect">
            <a:avLst/>
          </a:prstGeom>
          <a:noFill/>
        </p:spPr>
        <p:txBody>
          <a:bodyPr bIns="34290" lIns="68580" rIns="68580" rtlCol="0" tIns="3429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912495">
              <a:lnSpc>
                <a:spcPct val="120000"/>
              </a:lnSpc>
              <a:spcBef>
                <a:spcPct val="20000"/>
              </a:spcBef>
            </a:pPr>
            <a:r>
              <a:rPr altLang="en-US" lang="zh-CN" sz="1100">
                <a:solidFill>
                  <a:schemeClr val="tx1">
                    <a:lumMod val="85000"/>
                    <a:lumOff val="15000"/>
                  </a:schemeClr>
                </a:solidFill>
                <a:cs typeface="+mn-ea"/>
                <a:sym typeface="+mn-lt"/>
              </a:rPr>
              <a:t>点击输入简要文字内容文字内容概括精炼</a:t>
            </a:r>
          </a:p>
        </p:txBody>
      </p:sp>
      <p:sp>
        <p:nvSpPr>
          <p:cNvPr id="24" name="矩形 23"/>
          <p:cNvSpPr/>
          <p:nvPr/>
        </p:nvSpPr>
        <p:spPr>
          <a:xfrm>
            <a:off x="6443585" y="1138627"/>
            <a:ext cx="1051560" cy="251460"/>
          </a:xfrm>
          <a:prstGeom prst="rect">
            <a:avLst/>
          </a:prstGeom>
        </p:spPr>
        <p:txBody>
          <a:bodyPr bIns="34290" lIns="68580" rIns="68580" tIns="34290" wrap="none">
            <a:spAutoFit/>
          </a:bodyPr>
          <a:lstStyle/>
          <a:p>
            <a:pPr defTabSz="456724"/>
            <a:r>
              <a:rPr altLang="en-US" b="1" lang="zh-CN" sz="1200">
                <a:solidFill>
                  <a:schemeClr val="tx1">
                    <a:lumMod val="85000"/>
                    <a:lumOff val="15000"/>
                  </a:schemeClr>
                </a:solidFill>
                <a:cs typeface="+mn-ea"/>
                <a:sym typeface="+mn-lt"/>
              </a:rPr>
              <a:t>点击添加标题</a:t>
            </a:r>
          </a:p>
        </p:txBody>
      </p:sp>
      <p:sp>
        <p:nvSpPr>
          <p:cNvPr id="25" name="文本框 8"/>
          <p:cNvSpPr txBox="1"/>
          <p:nvPr/>
        </p:nvSpPr>
        <p:spPr>
          <a:xfrm>
            <a:off x="2247303" y="4235428"/>
            <a:ext cx="1343483" cy="672084"/>
          </a:xfrm>
          <a:prstGeom prst="rect">
            <a:avLst/>
          </a:prstGeom>
          <a:noFill/>
        </p:spPr>
        <p:txBody>
          <a:bodyPr bIns="34290" lIns="68580" rIns="68580" rtlCol="0" tIns="3429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912495">
              <a:lnSpc>
                <a:spcPct val="120000"/>
              </a:lnSpc>
              <a:spcBef>
                <a:spcPct val="20000"/>
              </a:spcBef>
            </a:pPr>
            <a:r>
              <a:rPr altLang="en-US" lang="zh-CN" sz="1100">
                <a:solidFill>
                  <a:schemeClr val="tx1">
                    <a:lumMod val="85000"/>
                    <a:lumOff val="15000"/>
                  </a:schemeClr>
                </a:solidFill>
                <a:cs typeface="+mn-ea"/>
                <a:sym typeface="+mn-lt"/>
              </a:rPr>
              <a:t>点击输入简要文字内容文字内容概括精炼</a:t>
            </a:r>
          </a:p>
        </p:txBody>
      </p:sp>
      <p:sp>
        <p:nvSpPr>
          <p:cNvPr id="26" name="矩形 25"/>
          <p:cNvSpPr/>
          <p:nvPr/>
        </p:nvSpPr>
        <p:spPr>
          <a:xfrm>
            <a:off x="2416780" y="3997678"/>
            <a:ext cx="1051560" cy="251460"/>
          </a:xfrm>
          <a:prstGeom prst="rect">
            <a:avLst/>
          </a:prstGeom>
        </p:spPr>
        <p:txBody>
          <a:bodyPr bIns="34290" lIns="68580" rIns="68580" tIns="34290" wrap="none">
            <a:spAutoFit/>
          </a:bodyPr>
          <a:lstStyle/>
          <a:p>
            <a:pPr defTabSz="456724"/>
            <a:r>
              <a:rPr altLang="en-US" b="1" lang="zh-CN" sz="1200">
                <a:solidFill>
                  <a:schemeClr val="tx1">
                    <a:lumMod val="85000"/>
                    <a:lumOff val="15000"/>
                  </a:schemeClr>
                </a:solidFill>
                <a:cs typeface="+mn-ea"/>
                <a:sym typeface="+mn-lt"/>
              </a:rPr>
              <a:t>点击添加标题</a:t>
            </a:r>
          </a:p>
        </p:txBody>
      </p:sp>
      <p:sp>
        <p:nvSpPr>
          <p:cNvPr id="27" name="文本框 8"/>
          <p:cNvSpPr txBox="1"/>
          <p:nvPr/>
        </p:nvSpPr>
        <p:spPr>
          <a:xfrm>
            <a:off x="3888944" y="4235428"/>
            <a:ext cx="1343483" cy="672084"/>
          </a:xfrm>
          <a:prstGeom prst="rect">
            <a:avLst/>
          </a:prstGeom>
          <a:noFill/>
        </p:spPr>
        <p:txBody>
          <a:bodyPr bIns="34290" lIns="68580" rIns="68580" rtlCol="0" tIns="3429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912495">
              <a:lnSpc>
                <a:spcPct val="120000"/>
              </a:lnSpc>
              <a:spcBef>
                <a:spcPct val="20000"/>
              </a:spcBef>
            </a:pPr>
            <a:r>
              <a:rPr altLang="en-US" lang="zh-CN" sz="1100">
                <a:solidFill>
                  <a:schemeClr val="tx1">
                    <a:lumMod val="85000"/>
                    <a:lumOff val="15000"/>
                  </a:schemeClr>
                </a:solidFill>
                <a:cs typeface="+mn-ea"/>
                <a:sym typeface="+mn-lt"/>
              </a:rPr>
              <a:t>点击输入简要文字内容文字内容概括精炼</a:t>
            </a:r>
          </a:p>
        </p:txBody>
      </p:sp>
      <p:sp>
        <p:nvSpPr>
          <p:cNvPr id="28" name="矩形 27"/>
          <p:cNvSpPr/>
          <p:nvPr/>
        </p:nvSpPr>
        <p:spPr>
          <a:xfrm>
            <a:off x="4058420" y="3997678"/>
            <a:ext cx="1051560" cy="251460"/>
          </a:xfrm>
          <a:prstGeom prst="rect">
            <a:avLst/>
          </a:prstGeom>
        </p:spPr>
        <p:txBody>
          <a:bodyPr bIns="34290" lIns="68580" rIns="68580" tIns="34290" wrap="none">
            <a:spAutoFit/>
          </a:bodyPr>
          <a:lstStyle/>
          <a:p>
            <a:pPr defTabSz="456724"/>
            <a:r>
              <a:rPr altLang="en-US" b="1" lang="zh-CN" sz="1200">
                <a:solidFill>
                  <a:schemeClr val="tx1">
                    <a:lumMod val="85000"/>
                    <a:lumOff val="15000"/>
                  </a:schemeClr>
                </a:solidFill>
                <a:cs typeface="+mn-ea"/>
                <a:sym typeface="+mn-lt"/>
              </a:rPr>
              <a:t>点击添加标题</a:t>
            </a:r>
          </a:p>
        </p:txBody>
      </p:sp>
      <p:sp>
        <p:nvSpPr>
          <p:cNvPr id="29" name="文本框 8"/>
          <p:cNvSpPr txBox="1"/>
          <p:nvPr/>
        </p:nvSpPr>
        <p:spPr>
          <a:xfrm>
            <a:off x="5481109" y="4235428"/>
            <a:ext cx="1343483" cy="672084"/>
          </a:xfrm>
          <a:prstGeom prst="rect">
            <a:avLst/>
          </a:prstGeom>
          <a:noFill/>
        </p:spPr>
        <p:txBody>
          <a:bodyPr bIns="34290" lIns="68580" rIns="68580" rtlCol="0" tIns="3429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912495">
              <a:lnSpc>
                <a:spcPct val="120000"/>
              </a:lnSpc>
              <a:spcBef>
                <a:spcPct val="20000"/>
              </a:spcBef>
            </a:pPr>
            <a:r>
              <a:rPr altLang="en-US" lang="zh-CN" sz="1100">
                <a:solidFill>
                  <a:schemeClr val="tx1">
                    <a:lumMod val="85000"/>
                    <a:lumOff val="15000"/>
                  </a:schemeClr>
                </a:solidFill>
                <a:cs typeface="+mn-ea"/>
                <a:sym typeface="+mn-lt"/>
              </a:rPr>
              <a:t>点击输入简要文字内容文字内容概括精炼</a:t>
            </a:r>
          </a:p>
        </p:txBody>
      </p:sp>
      <p:sp>
        <p:nvSpPr>
          <p:cNvPr id="30" name="矩形 29"/>
          <p:cNvSpPr/>
          <p:nvPr/>
        </p:nvSpPr>
        <p:spPr>
          <a:xfrm>
            <a:off x="5650586" y="3997678"/>
            <a:ext cx="1051560" cy="251460"/>
          </a:xfrm>
          <a:prstGeom prst="rect">
            <a:avLst/>
          </a:prstGeom>
        </p:spPr>
        <p:txBody>
          <a:bodyPr bIns="34290" lIns="68580" rIns="68580" tIns="34290" wrap="none">
            <a:spAutoFit/>
          </a:bodyPr>
          <a:lstStyle/>
          <a:p>
            <a:pPr defTabSz="456724"/>
            <a:r>
              <a:rPr altLang="en-US" b="1" lang="zh-CN" sz="1200">
                <a:solidFill>
                  <a:schemeClr val="tx1">
                    <a:lumMod val="85000"/>
                    <a:lumOff val="15000"/>
                  </a:schemeClr>
                </a:solidFill>
                <a:cs typeface="+mn-ea"/>
                <a:sym typeface="+mn-lt"/>
              </a:rPr>
              <a:t>点击添加标题</a:t>
            </a:r>
          </a:p>
        </p:txBody>
      </p:sp>
      <p:grpSp>
        <p:nvGrpSpPr>
          <p:cNvPr id="35" name="组合 34"/>
          <p:cNvGrpSpPr/>
          <p:nvPr/>
        </p:nvGrpSpPr>
        <p:grpSpPr>
          <a:xfrm>
            <a:off x="254514" y="216791"/>
            <a:ext cx="4584186" cy="391522"/>
            <a:chOff x="339352" y="289054"/>
            <a:chExt cx="6112248" cy="522030"/>
          </a:xfrm>
        </p:grpSpPr>
        <p:sp>
          <p:nvSpPr>
            <p:cNvPr id="36" name="矩形 35"/>
            <p:cNvSpPr/>
            <p:nvPr/>
          </p:nvSpPr>
          <p:spPr>
            <a:xfrm flipH="1">
              <a:off x="506258" y="305633"/>
              <a:ext cx="5945342" cy="487680"/>
            </a:xfrm>
            <a:prstGeom prst="rect">
              <a:avLst/>
            </a:prstGeom>
            <a:gradFill flip="none" rotWithShape="1">
              <a:gsLst>
                <a:gs pos="0">
                  <a:srgbClr val="FFFFFF">
                    <a:alpha val="0"/>
                  </a:srgbClr>
                </a:gs>
                <a:gs pos="100000">
                  <a:srgbClr val="000000">
                    <a:alpha val="40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矩形 36"/>
            <p:cNvSpPr/>
            <p:nvPr/>
          </p:nvSpPr>
          <p:spPr>
            <a:xfrm flipH="1">
              <a:off x="339352" y="289054"/>
              <a:ext cx="113347" cy="48768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文本框 37"/>
            <p:cNvSpPr txBox="1"/>
            <p:nvPr/>
          </p:nvSpPr>
          <p:spPr>
            <a:xfrm>
              <a:off x="543903" y="318641"/>
              <a:ext cx="2971457" cy="487681"/>
            </a:xfrm>
            <a:prstGeom prst="rect">
              <a:avLst/>
            </a:prstGeom>
            <a:noFill/>
          </p:spPr>
          <p:txBody>
            <a:bodyPr rtlCol="0" wrap="square">
              <a:spAutoFit/>
            </a:bodyPr>
            <a:lstStyle/>
            <a:p>
              <a:r>
                <a:rPr altLang="en-US" b="1" lang="zh-CN" spc="225" sz="1800">
                  <a:solidFill>
                    <a:schemeClr val="bg1"/>
                  </a:solidFill>
                  <a:latin charset="-122" pitchFamily="34" typeface="微软雅黑"/>
                  <a:ea charset="-122" pitchFamily="34" typeface="微软雅黑"/>
                </a:rPr>
                <a:t>论文综述</a:t>
              </a:r>
            </a:p>
          </p:txBody>
        </p:sp>
      </p:grpSp>
    </p:spTree>
  </p:cSld>
  <p:clrMapOvr>
    <a:masterClrMapping/>
  </p:clrMapOvr>
  <mc:AlternateContent>
    <mc:Choice Requires="p14">
      <p:transition p14:dur="700" spd="med">
        <p:fade/>
      </p:transition>
    </mc:Choice>
    <mc:Fallback>
      <p:transition spd="med">
        <p:fade/>
      </p:transition>
    </mc:Fallback>
  </mc:AlternateConten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Rectangle 11"/>
          <p:cNvSpPr/>
          <p:nvPr/>
        </p:nvSpPr>
        <p:spPr>
          <a:xfrm>
            <a:off x="459582" y="950119"/>
            <a:ext cx="2047875" cy="1828800"/>
          </a:xfrm>
          <a:prstGeom prst="rect">
            <a:avLst/>
          </a:prstGeom>
          <a:solidFill>
            <a:srgbClr val="2A566D"/>
          </a:solidFill>
          <a:ln>
            <a:noFill/>
          </a:ln>
          <a:effectLst/>
        </p:spPr>
        <p:style>
          <a:lnRef idx="1">
            <a:schemeClr val="accent1"/>
          </a:lnRef>
          <a:fillRef idx="3">
            <a:schemeClr val="accent1"/>
          </a:fillRef>
          <a:effectRef idx="2">
            <a:schemeClr val="accent1"/>
          </a:effectRef>
          <a:fontRef idx="minor">
            <a:schemeClr val="lt1"/>
          </a:fontRef>
        </p:style>
        <p:txBody>
          <a:bodyPr anchor="ctr" bIns="45722" lIns="91445" rIns="91445" tIns="45722"/>
          <a:lstStyle/>
          <a:p>
            <a:pPr algn="ctr" defTabSz="685324">
              <a:defRPr/>
            </a:pPr>
            <a:endParaRPr lang="en-US" sz="700">
              <a:cs typeface="+mn-ea"/>
              <a:sym typeface="+mn-lt"/>
            </a:endParaRPr>
          </a:p>
        </p:txBody>
      </p:sp>
      <p:sp>
        <p:nvSpPr>
          <p:cNvPr id="4" name="Rectangle 12"/>
          <p:cNvSpPr/>
          <p:nvPr/>
        </p:nvSpPr>
        <p:spPr>
          <a:xfrm>
            <a:off x="4569620" y="950119"/>
            <a:ext cx="2047875" cy="1828800"/>
          </a:xfrm>
          <a:prstGeom prst="rect">
            <a:avLst/>
          </a:prstGeom>
          <a:solidFill>
            <a:srgbClr val="2A566D"/>
          </a:solidFill>
          <a:ln>
            <a:noFill/>
          </a:ln>
          <a:effectLst/>
        </p:spPr>
        <p:style>
          <a:lnRef idx="1">
            <a:schemeClr val="accent1"/>
          </a:lnRef>
          <a:fillRef idx="3">
            <a:schemeClr val="accent1"/>
          </a:fillRef>
          <a:effectRef idx="2">
            <a:schemeClr val="accent1"/>
          </a:effectRef>
          <a:fontRef idx="minor">
            <a:schemeClr val="lt1"/>
          </a:fontRef>
        </p:style>
        <p:txBody>
          <a:bodyPr anchor="ctr" bIns="45722" lIns="91445" rIns="91445" tIns="45722"/>
          <a:lstStyle/>
          <a:p>
            <a:pPr algn="ctr" defTabSz="685324"/>
            <a:endParaRPr lang="en-US" sz="700">
              <a:cs typeface="+mn-ea"/>
              <a:sym typeface="+mn-lt"/>
            </a:endParaRPr>
          </a:p>
        </p:txBody>
      </p:sp>
      <p:sp>
        <p:nvSpPr>
          <p:cNvPr id="5" name="Rectangle 13"/>
          <p:cNvSpPr/>
          <p:nvPr/>
        </p:nvSpPr>
        <p:spPr>
          <a:xfrm>
            <a:off x="2514601" y="2765822"/>
            <a:ext cx="2047875" cy="1828800"/>
          </a:xfrm>
          <a:prstGeom prst="rect">
            <a:avLst/>
          </a:prstGeom>
          <a:solidFill>
            <a:srgbClr val="8AA3BD"/>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anchor="ctr" bIns="45722" lIns="91445" rIns="91445" tIns="45722"/>
          <a:lstStyle/>
          <a:p>
            <a:pPr algn="ctr" defTabSz="685324">
              <a:defRPr/>
            </a:pPr>
            <a:endParaRPr lang="en-US" sz="700">
              <a:cs typeface="+mn-ea"/>
              <a:sym typeface="+mn-lt"/>
            </a:endParaRPr>
          </a:p>
        </p:txBody>
      </p:sp>
      <p:sp>
        <p:nvSpPr>
          <p:cNvPr id="6" name="Rectangle 14"/>
          <p:cNvSpPr/>
          <p:nvPr/>
        </p:nvSpPr>
        <p:spPr>
          <a:xfrm>
            <a:off x="6622257" y="2765822"/>
            <a:ext cx="2047875" cy="1828800"/>
          </a:xfrm>
          <a:prstGeom prst="rect">
            <a:avLst/>
          </a:prstGeom>
          <a:solidFill>
            <a:srgbClr val="8AA3BD"/>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anchor="ctr" bIns="45722" lIns="91445" rIns="91445" tIns="45722"/>
          <a:lstStyle/>
          <a:p>
            <a:pPr algn="ctr" defTabSz="685324"/>
            <a:endParaRPr lang="en-US" sz="700">
              <a:cs typeface="+mn-ea"/>
              <a:sym typeface="+mn-lt"/>
            </a:endParaRPr>
          </a:p>
        </p:txBody>
      </p:sp>
      <p:sp>
        <p:nvSpPr>
          <p:cNvPr id="7" name="Title 20"/>
          <p:cNvSpPr txBox="1"/>
          <p:nvPr/>
        </p:nvSpPr>
        <p:spPr bwMode="auto">
          <a:xfrm>
            <a:off x="561977" y="1516021"/>
            <a:ext cx="1915715" cy="27432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45722" lIns="91445" rIns="91445" tIns="45722">
            <a:spAutoFit/>
          </a:bodyPr>
          <a:lstStyle>
            <a:lvl1pPr defTabSz="457200">
              <a:defRPr sz="3600">
                <a:solidFill>
                  <a:schemeClr val="tx1"/>
                </a:solidFill>
                <a:latin charset="0" typeface="Lato Light"/>
                <a:ea charset="-128" pitchFamily="34" typeface="MS PGothic"/>
              </a:defRPr>
            </a:lvl1pPr>
            <a:lvl2pPr defTabSz="457200" indent="-285750" marL="742950">
              <a:defRPr sz="3600">
                <a:solidFill>
                  <a:schemeClr val="tx1"/>
                </a:solidFill>
                <a:latin charset="0" typeface="Lato Light"/>
                <a:ea charset="-128" pitchFamily="34" typeface="MS PGothic"/>
              </a:defRPr>
            </a:lvl2pPr>
            <a:lvl3pPr defTabSz="457200" indent="-228600" marL="1143000">
              <a:defRPr sz="3600">
                <a:solidFill>
                  <a:schemeClr val="tx1"/>
                </a:solidFill>
                <a:latin charset="0" typeface="Lato Light"/>
                <a:ea charset="-128" pitchFamily="34" typeface="MS PGothic"/>
              </a:defRPr>
            </a:lvl3pPr>
            <a:lvl4pPr defTabSz="457200" indent="-228600" marL="1600200">
              <a:defRPr sz="3600">
                <a:solidFill>
                  <a:schemeClr val="tx1"/>
                </a:solidFill>
                <a:latin charset="0" typeface="Lato Light"/>
                <a:ea charset="-128" pitchFamily="34" typeface="MS PGothic"/>
              </a:defRPr>
            </a:lvl4pPr>
            <a:lvl5pPr defTabSz="457200" indent="-228600" marL="2057400">
              <a:defRPr sz="3600">
                <a:solidFill>
                  <a:schemeClr val="tx1"/>
                </a:solidFill>
                <a:latin charset="0" typeface="Lato Light"/>
                <a:ea charset="-128" pitchFamily="34" typeface="MS PGothic"/>
              </a:defRPr>
            </a:lvl5pPr>
            <a:lvl6pPr defTabSz="457200" fontAlgn="base" indent="-228600" marL="2514600">
              <a:spcBef>
                <a:spcPct val="0"/>
              </a:spcBef>
              <a:spcAft>
                <a:spcPct val="0"/>
              </a:spcAft>
              <a:defRPr sz="3600">
                <a:solidFill>
                  <a:schemeClr val="tx1"/>
                </a:solidFill>
                <a:latin charset="0" typeface="Lato Light"/>
                <a:ea charset="-128" pitchFamily="34" typeface="MS PGothic"/>
              </a:defRPr>
            </a:lvl6pPr>
            <a:lvl7pPr defTabSz="457200" fontAlgn="base" indent="-228600" marL="2971800">
              <a:spcBef>
                <a:spcPct val="0"/>
              </a:spcBef>
              <a:spcAft>
                <a:spcPct val="0"/>
              </a:spcAft>
              <a:defRPr sz="3600">
                <a:solidFill>
                  <a:schemeClr val="tx1"/>
                </a:solidFill>
                <a:latin charset="0" typeface="Lato Light"/>
                <a:ea charset="-128" pitchFamily="34" typeface="MS PGothic"/>
              </a:defRPr>
            </a:lvl7pPr>
            <a:lvl8pPr defTabSz="457200" fontAlgn="base" indent="-228600" marL="3429000">
              <a:spcBef>
                <a:spcPct val="0"/>
              </a:spcBef>
              <a:spcAft>
                <a:spcPct val="0"/>
              </a:spcAft>
              <a:defRPr sz="3600">
                <a:solidFill>
                  <a:schemeClr val="tx1"/>
                </a:solidFill>
                <a:latin charset="0" typeface="Lato Light"/>
                <a:ea charset="-128" pitchFamily="34" typeface="MS PGothic"/>
              </a:defRPr>
            </a:lvl8pPr>
            <a:lvl9pPr defTabSz="457200" fontAlgn="base" indent="-228600" marL="3886200">
              <a:spcBef>
                <a:spcPct val="0"/>
              </a:spcBef>
              <a:spcAft>
                <a:spcPct val="0"/>
              </a:spcAft>
              <a:defRPr sz="3600">
                <a:solidFill>
                  <a:schemeClr val="tx1"/>
                </a:solidFill>
                <a:latin charset="0" typeface="Lato Light"/>
                <a:ea charset="-128" pitchFamily="34" typeface="MS PGothic"/>
              </a:defRPr>
            </a:lvl9pPr>
          </a:lstStyle>
          <a:p>
            <a:pPr>
              <a:defRPr/>
            </a:pPr>
            <a:r>
              <a:rPr altLang="en-US" b="1" lang="zh-CN" sz="1200">
                <a:solidFill>
                  <a:schemeClr val="bg1"/>
                </a:solidFill>
                <a:latin typeface="+mn-lt"/>
                <a:ea typeface="+mn-ea"/>
                <a:cs typeface="+mn-ea"/>
                <a:sym typeface="+mn-lt"/>
              </a:rPr>
              <a:t>单击此处编辑您要的内容</a:t>
            </a:r>
          </a:p>
        </p:txBody>
      </p:sp>
      <p:pic>
        <p:nvPicPr>
          <p:cNvPr id="8" name="图片占位符 1"/>
          <p:cNvPicPr>
            <a:picLocks noChangeAspect="1"/>
          </p:cNvPicPr>
          <p:nvPr/>
        </p:nvPicPr>
        <p:blipFill>
          <a:blip r:embed="rId3">
            <a:extLst>
              <a:ext uri="{28A0092B-C50C-407E-A947-70E740481C1C}">
                <a14:useLocalDpi val="0"/>
              </a:ext>
            </a:extLst>
          </a:blip>
          <a:srcRect b="20262" t="20262"/>
          <a:stretch>
            <a:fillRect/>
          </a:stretch>
        </p:blipFill>
        <p:spPr>
          <a:xfrm>
            <a:off x="2520555" y="947739"/>
            <a:ext cx="2041922" cy="1821656"/>
          </a:xfrm>
          <a:prstGeom prst="rect">
            <a:avLst/>
          </a:prstGeom>
        </p:spPr>
      </p:pic>
      <p:pic>
        <p:nvPicPr>
          <p:cNvPr id="9" name="图片占位符 2"/>
          <p:cNvPicPr>
            <a:picLocks noChangeAspect="1"/>
          </p:cNvPicPr>
          <p:nvPr/>
        </p:nvPicPr>
        <p:blipFill>
          <a:blip r:embed="rId4">
            <a:extLst>
              <a:ext uri="{28A0092B-C50C-407E-A947-70E740481C1C}">
                <a14:useLocalDpi val="0"/>
              </a:ext>
            </a:extLst>
          </a:blip>
          <a:srcRect l="12674" r="12674"/>
          <a:stretch>
            <a:fillRect/>
          </a:stretch>
        </p:blipFill>
        <p:spPr>
          <a:xfrm>
            <a:off x="6622404" y="947739"/>
            <a:ext cx="2040731" cy="1821656"/>
          </a:xfrm>
          <a:prstGeom prst="rect">
            <a:avLst/>
          </a:prstGeom>
        </p:spPr>
      </p:pic>
      <p:pic>
        <p:nvPicPr>
          <p:cNvPr id="10" name="图片占位符 3"/>
          <p:cNvPicPr>
            <a:picLocks noChangeAspect="1"/>
          </p:cNvPicPr>
          <p:nvPr/>
        </p:nvPicPr>
        <p:blipFill>
          <a:blip r:embed="rId5">
            <a:extLst>
              <a:ext uri="{28A0092B-C50C-407E-A947-70E740481C1C}">
                <a14:useLocalDpi val="0"/>
              </a:ext>
            </a:extLst>
          </a:blip>
          <a:srcRect l="12659" r="12659"/>
          <a:stretch>
            <a:fillRect/>
          </a:stretch>
        </p:blipFill>
        <p:spPr>
          <a:xfrm>
            <a:off x="478633" y="2781301"/>
            <a:ext cx="2040731" cy="1821656"/>
          </a:xfrm>
          <a:prstGeom prst="rect">
            <a:avLst/>
          </a:prstGeom>
        </p:spPr>
      </p:pic>
      <p:pic>
        <p:nvPicPr>
          <p:cNvPr id="11" name="图片占位符 4"/>
          <p:cNvPicPr>
            <a:picLocks noChangeAspect="1"/>
          </p:cNvPicPr>
          <p:nvPr/>
        </p:nvPicPr>
        <p:blipFill>
          <a:blip r:embed="rId6">
            <a:extLst>
              <a:ext uri="{28A0092B-C50C-407E-A947-70E740481C1C}">
                <a14:useLocalDpi val="0"/>
              </a:ext>
            </a:extLst>
          </a:blip>
          <a:srcRect l="12659" r="12659"/>
          <a:stretch>
            <a:fillRect/>
          </a:stretch>
        </p:blipFill>
        <p:spPr>
          <a:xfrm>
            <a:off x="4574383" y="2781301"/>
            <a:ext cx="2040731" cy="1821656"/>
          </a:xfrm>
          <a:prstGeom prst="rect">
            <a:avLst/>
          </a:prstGeom>
        </p:spPr>
      </p:pic>
      <p:sp>
        <p:nvSpPr>
          <p:cNvPr id="12" name="TextBox 30"/>
          <p:cNvSpPr txBox="1">
            <a:spLocks noChangeArrowheads="1"/>
          </p:cNvSpPr>
          <p:nvPr/>
        </p:nvSpPr>
        <p:spPr bwMode="auto">
          <a:xfrm>
            <a:off x="558405" y="1757362"/>
            <a:ext cx="1807369" cy="59434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3" lIns="91424" rIns="91424" tIns="45713">
            <a:spAutoFit/>
          </a:bodyPr>
          <a:lstStyle>
            <a:lvl1pPr>
              <a:defRPr>
                <a:solidFill>
                  <a:schemeClr val="tx1"/>
                </a:solidFill>
                <a:latin charset="0" typeface="Lato Light"/>
                <a:ea charset="-128" pitchFamily="34" typeface="MS PGothic"/>
              </a:defRPr>
            </a:lvl1pPr>
            <a:lvl2pPr indent="-285750" marL="742950">
              <a:defRPr>
                <a:solidFill>
                  <a:schemeClr val="tx1"/>
                </a:solidFill>
                <a:latin charset="0" typeface="Lato Light"/>
                <a:ea charset="-128" pitchFamily="34" typeface="MS PGothic"/>
              </a:defRPr>
            </a:lvl2pPr>
            <a:lvl3pPr indent="-228600" marL="1143000">
              <a:defRPr>
                <a:solidFill>
                  <a:schemeClr val="tx1"/>
                </a:solidFill>
                <a:latin charset="0" typeface="Lato Light"/>
                <a:ea charset="-128" pitchFamily="34" typeface="MS PGothic"/>
              </a:defRPr>
            </a:lvl3pPr>
            <a:lvl4pPr indent="-228600" marL="1600200">
              <a:defRPr>
                <a:solidFill>
                  <a:schemeClr val="tx1"/>
                </a:solidFill>
                <a:latin charset="0" typeface="Lato Light"/>
                <a:ea charset="-128" pitchFamily="34" typeface="MS PGothic"/>
              </a:defRPr>
            </a:lvl4pPr>
            <a:lvl5pPr indent="-228600" marL="2057400">
              <a:defRPr>
                <a:solidFill>
                  <a:schemeClr val="tx1"/>
                </a:solidFill>
                <a:latin charset="0" typeface="Lato Light"/>
                <a:ea charset="-128" pitchFamily="34" typeface="MS PGothic"/>
              </a:defRPr>
            </a:lvl5pPr>
            <a:lvl6pPr defTabSz="912495" eaLnBrk="0" fontAlgn="base" hangingPunct="0" indent="-228600" marL="2514600">
              <a:spcBef>
                <a:spcPct val="0"/>
              </a:spcBef>
              <a:spcAft>
                <a:spcPct val="0"/>
              </a:spcAft>
              <a:defRPr>
                <a:solidFill>
                  <a:schemeClr val="tx1"/>
                </a:solidFill>
                <a:latin charset="0" typeface="Lato Light"/>
                <a:ea charset="-128" pitchFamily="34" typeface="MS PGothic"/>
              </a:defRPr>
            </a:lvl6pPr>
            <a:lvl7pPr defTabSz="912495" eaLnBrk="0" fontAlgn="base" hangingPunct="0" indent="-228600" marL="2971800">
              <a:spcBef>
                <a:spcPct val="0"/>
              </a:spcBef>
              <a:spcAft>
                <a:spcPct val="0"/>
              </a:spcAft>
              <a:defRPr>
                <a:solidFill>
                  <a:schemeClr val="tx1"/>
                </a:solidFill>
                <a:latin charset="0" typeface="Lato Light"/>
                <a:ea charset="-128" pitchFamily="34" typeface="MS PGothic"/>
              </a:defRPr>
            </a:lvl7pPr>
            <a:lvl8pPr defTabSz="912495" eaLnBrk="0" fontAlgn="base" hangingPunct="0" indent="-228600" marL="3429000">
              <a:spcBef>
                <a:spcPct val="0"/>
              </a:spcBef>
              <a:spcAft>
                <a:spcPct val="0"/>
              </a:spcAft>
              <a:defRPr>
                <a:solidFill>
                  <a:schemeClr val="tx1"/>
                </a:solidFill>
                <a:latin charset="0" typeface="Lato Light"/>
                <a:ea charset="-128" pitchFamily="34" typeface="MS PGothic"/>
              </a:defRPr>
            </a:lvl8pPr>
            <a:lvl9pPr defTabSz="912495" eaLnBrk="0" fontAlgn="base" hangingPunct="0" indent="-228600" marL="3886200">
              <a:spcBef>
                <a:spcPct val="0"/>
              </a:spcBef>
              <a:spcAft>
                <a:spcPct val="0"/>
              </a:spcAft>
              <a:defRPr>
                <a:solidFill>
                  <a:schemeClr val="tx1"/>
                </a:solidFill>
                <a:latin charset="0" typeface="Lato Light"/>
                <a:ea charset="-128" pitchFamily="34" typeface="MS PGothic"/>
              </a:defRPr>
            </a:lvl9pPr>
          </a:lstStyle>
          <a:p>
            <a:pPr eaLnBrk="1" hangingPunct="1"/>
            <a:r>
              <a:rPr altLang="en-US" lang="zh-CN" sz="1100">
                <a:solidFill>
                  <a:schemeClr val="bg1"/>
                </a:solidFill>
                <a:latin typeface="+mn-lt"/>
                <a:ea typeface="+mn-ea"/>
                <a:cs typeface="+mn-ea"/>
                <a:sym typeface="+mn-lt"/>
              </a:rPr>
              <a:t>单击此处编辑您要的内容，建议您在展示时采用微软雅黑字体。</a:t>
            </a:r>
          </a:p>
        </p:txBody>
      </p:sp>
      <p:sp>
        <p:nvSpPr>
          <p:cNvPr id="13" name="Title 20"/>
          <p:cNvSpPr txBox="1"/>
          <p:nvPr/>
        </p:nvSpPr>
        <p:spPr bwMode="auto">
          <a:xfrm>
            <a:off x="4638676" y="1516021"/>
            <a:ext cx="1914525" cy="27432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45722" lIns="91445" rIns="91445" tIns="45722">
            <a:spAutoFit/>
          </a:bodyPr>
          <a:lstStyle>
            <a:lvl1pPr defTabSz="457200">
              <a:defRPr sz="3600">
                <a:solidFill>
                  <a:schemeClr val="tx1"/>
                </a:solidFill>
                <a:latin charset="0" typeface="Lato Light"/>
                <a:ea charset="-128" pitchFamily="34" typeface="MS PGothic"/>
              </a:defRPr>
            </a:lvl1pPr>
            <a:lvl2pPr defTabSz="457200" indent="-285750" marL="742950">
              <a:defRPr sz="3600">
                <a:solidFill>
                  <a:schemeClr val="tx1"/>
                </a:solidFill>
                <a:latin charset="0" typeface="Lato Light"/>
                <a:ea charset="-128" pitchFamily="34" typeface="MS PGothic"/>
              </a:defRPr>
            </a:lvl2pPr>
            <a:lvl3pPr defTabSz="457200" indent="-228600" marL="1143000">
              <a:defRPr sz="3600">
                <a:solidFill>
                  <a:schemeClr val="tx1"/>
                </a:solidFill>
                <a:latin charset="0" typeface="Lato Light"/>
                <a:ea charset="-128" pitchFamily="34" typeface="MS PGothic"/>
              </a:defRPr>
            </a:lvl3pPr>
            <a:lvl4pPr defTabSz="457200" indent="-228600" marL="1600200">
              <a:defRPr sz="3600">
                <a:solidFill>
                  <a:schemeClr val="tx1"/>
                </a:solidFill>
                <a:latin charset="0" typeface="Lato Light"/>
                <a:ea charset="-128" pitchFamily="34" typeface="MS PGothic"/>
              </a:defRPr>
            </a:lvl4pPr>
            <a:lvl5pPr defTabSz="457200" indent="-228600" marL="2057400">
              <a:defRPr sz="3600">
                <a:solidFill>
                  <a:schemeClr val="tx1"/>
                </a:solidFill>
                <a:latin charset="0" typeface="Lato Light"/>
                <a:ea charset="-128" pitchFamily="34" typeface="MS PGothic"/>
              </a:defRPr>
            </a:lvl5pPr>
            <a:lvl6pPr defTabSz="457200" fontAlgn="base" indent="-228600" marL="2514600">
              <a:spcBef>
                <a:spcPct val="0"/>
              </a:spcBef>
              <a:spcAft>
                <a:spcPct val="0"/>
              </a:spcAft>
              <a:defRPr sz="3600">
                <a:solidFill>
                  <a:schemeClr val="tx1"/>
                </a:solidFill>
                <a:latin charset="0" typeface="Lato Light"/>
                <a:ea charset="-128" pitchFamily="34" typeface="MS PGothic"/>
              </a:defRPr>
            </a:lvl6pPr>
            <a:lvl7pPr defTabSz="457200" fontAlgn="base" indent="-228600" marL="2971800">
              <a:spcBef>
                <a:spcPct val="0"/>
              </a:spcBef>
              <a:spcAft>
                <a:spcPct val="0"/>
              </a:spcAft>
              <a:defRPr sz="3600">
                <a:solidFill>
                  <a:schemeClr val="tx1"/>
                </a:solidFill>
                <a:latin charset="0" typeface="Lato Light"/>
                <a:ea charset="-128" pitchFamily="34" typeface="MS PGothic"/>
              </a:defRPr>
            </a:lvl7pPr>
            <a:lvl8pPr defTabSz="457200" fontAlgn="base" indent="-228600" marL="3429000">
              <a:spcBef>
                <a:spcPct val="0"/>
              </a:spcBef>
              <a:spcAft>
                <a:spcPct val="0"/>
              </a:spcAft>
              <a:defRPr sz="3600">
                <a:solidFill>
                  <a:schemeClr val="tx1"/>
                </a:solidFill>
                <a:latin charset="0" typeface="Lato Light"/>
                <a:ea charset="-128" pitchFamily="34" typeface="MS PGothic"/>
              </a:defRPr>
            </a:lvl8pPr>
            <a:lvl9pPr defTabSz="457200" fontAlgn="base" indent="-228600" marL="3886200">
              <a:spcBef>
                <a:spcPct val="0"/>
              </a:spcBef>
              <a:spcAft>
                <a:spcPct val="0"/>
              </a:spcAft>
              <a:defRPr sz="3600">
                <a:solidFill>
                  <a:schemeClr val="tx1"/>
                </a:solidFill>
                <a:latin charset="0" typeface="Lato Light"/>
                <a:ea charset="-128" pitchFamily="34" typeface="MS PGothic"/>
              </a:defRPr>
            </a:lvl9pPr>
          </a:lstStyle>
          <a:p>
            <a:pPr>
              <a:defRPr/>
            </a:pPr>
            <a:r>
              <a:rPr altLang="en-US" b="1" lang="zh-CN" sz="1200">
                <a:solidFill>
                  <a:schemeClr val="bg1"/>
                </a:solidFill>
                <a:latin typeface="+mn-lt"/>
                <a:ea typeface="+mn-ea"/>
                <a:cs typeface="+mn-ea"/>
                <a:sym typeface="+mn-lt"/>
              </a:rPr>
              <a:t>单击此处编辑您要的内容</a:t>
            </a:r>
          </a:p>
        </p:txBody>
      </p:sp>
      <p:sp>
        <p:nvSpPr>
          <p:cNvPr id="14" name="TextBox 30"/>
          <p:cNvSpPr txBox="1">
            <a:spLocks noChangeArrowheads="1"/>
          </p:cNvSpPr>
          <p:nvPr/>
        </p:nvSpPr>
        <p:spPr bwMode="auto">
          <a:xfrm>
            <a:off x="4638677" y="1757362"/>
            <a:ext cx="1807369" cy="59434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3" lIns="91424" rIns="91424" tIns="45713">
            <a:spAutoFit/>
          </a:bodyPr>
          <a:lstStyle>
            <a:lvl1pPr>
              <a:defRPr>
                <a:solidFill>
                  <a:schemeClr val="tx1"/>
                </a:solidFill>
                <a:latin charset="0" typeface="Lato Light"/>
                <a:ea charset="-128" pitchFamily="34" typeface="MS PGothic"/>
              </a:defRPr>
            </a:lvl1pPr>
            <a:lvl2pPr indent="-285750" marL="742950">
              <a:defRPr>
                <a:solidFill>
                  <a:schemeClr val="tx1"/>
                </a:solidFill>
                <a:latin charset="0" typeface="Lato Light"/>
                <a:ea charset="-128" pitchFamily="34" typeface="MS PGothic"/>
              </a:defRPr>
            </a:lvl2pPr>
            <a:lvl3pPr indent="-228600" marL="1143000">
              <a:defRPr>
                <a:solidFill>
                  <a:schemeClr val="tx1"/>
                </a:solidFill>
                <a:latin charset="0" typeface="Lato Light"/>
                <a:ea charset="-128" pitchFamily="34" typeface="MS PGothic"/>
              </a:defRPr>
            </a:lvl3pPr>
            <a:lvl4pPr indent="-228600" marL="1600200">
              <a:defRPr>
                <a:solidFill>
                  <a:schemeClr val="tx1"/>
                </a:solidFill>
                <a:latin charset="0" typeface="Lato Light"/>
                <a:ea charset="-128" pitchFamily="34" typeface="MS PGothic"/>
              </a:defRPr>
            </a:lvl4pPr>
            <a:lvl5pPr indent="-228600" marL="2057400">
              <a:defRPr>
                <a:solidFill>
                  <a:schemeClr val="tx1"/>
                </a:solidFill>
                <a:latin charset="0" typeface="Lato Light"/>
                <a:ea charset="-128" pitchFamily="34" typeface="MS PGothic"/>
              </a:defRPr>
            </a:lvl5pPr>
            <a:lvl6pPr defTabSz="912495" eaLnBrk="0" fontAlgn="base" hangingPunct="0" indent="-228600" marL="2514600">
              <a:spcBef>
                <a:spcPct val="0"/>
              </a:spcBef>
              <a:spcAft>
                <a:spcPct val="0"/>
              </a:spcAft>
              <a:defRPr>
                <a:solidFill>
                  <a:schemeClr val="tx1"/>
                </a:solidFill>
                <a:latin charset="0" typeface="Lato Light"/>
                <a:ea charset="-128" pitchFamily="34" typeface="MS PGothic"/>
              </a:defRPr>
            </a:lvl6pPr>
            <a:lvl7pPr defTabSz="912495" eaLnBrk="0" fontAlgn="base" hangingPunct="0" indent="-228600" marL="2971800">
              <a:spcBef>
                <a:spcPct val="0"/>
              </a:spcBef>
              <a:spcAft>
                <a:spcPct val="0"/>
              </a:spcAft>
              <a:defRPr>
                <a:solidFill>
                  <a:schemeClr val="tx1"/>
                </a:solidFill>
                <a:latin charset="0" typeface="Lato Light"/>
                <a:ea charset="-128" pitchFamily="34" typeface="MS PGothic"/>
              </a:defRPr>
            </a:lvl7pPr>
            <a:lvl8pPr defTabSz="912495" eaLnBrk="0" fontAlgn="base" hangingPunct="0" indent="-228600" marL="3429000">
              <a:spcBef>
                <a:spcPct val="0"/>
              </a:spcBef>
              <a:spcAft>
                <a:spcPct val="0"/>
              </a:spcAft>
              <a:defRPr>
                <a:solidFill>
                  <a:schemeClr val="tx1"/>
                </a:solidFill>
                <a:latin charset="0" typeface="Lato Light"/>
                <a:ea charset="-128" pitchFamily="34" typeface="MS PGothic"/>
              </a:defRPr>
            </a:lvl8pPr>
            <a:lvl9pPr defTabSz="912495" eaLnBrk="0" fontAlgn="base" hangingPunct="0" indent="-228600" marL="3886200">
              <a:spcBef>
                <a:spcPct val="0"/>
              </a:spcBef>
              <a:spcAft>
                <a:spcPct val="0"/>
              </a:spcAft>
              <a:defRPr>
                <a:solidFill>
                  <a:schemeClr val="tx1"/>
                </a:solidFill>
                <a:latin charset="0" typeface="Lato Light"/>
                <a:ea charset="-128" pitchFamily="34" typeface="MS PGothic"/>
              </a:defRPr>
            </a:lvl9pPr>
          </a:lstStyle>
          <a:p>
            <a:pPr eaLnBrk="1" hangingPunct="1"/>
            <a:r>
              <a:rPr altLang="en-US" lang="zh-CN" sz="1100">
                <a:solidFill>
                  <a:schemeClr val="bg1"/>
                </a:solidFill>
                <a:latin typeface="+mn-lt"/>
                <a:ea typeface="+mn-ea"/>
                <a:cs typeface="+mn-ea"/>
                <a:sym typeface="+mn-lt"/>
              </a:rPr>
              <a:t>单击此处编辑您要的内容，建议您在展示时采用微软雅黑字体。</a:t>
            </a:r>
          </a:p>
        </p:txBody>
      </p:sp>
      <p:sp>
        <p:nvSpPr>
          <p:cNvPr id="15" name="Title 20"/>
          <p:cNvSpPr txBox="1"/>
          <p:nvPr/>
        </p:nvSpPr>
        <p:spPr bwMode="auto">
          <a:xfrm>
            <a:off x="6655595" y="3260881"/>
            <a:ext cx="1915715" cy="27432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45722" lIns="91445" rIns="91445" tIns="45722">
            <a:spAutoFit/>
          </a:bodyPr>
          <a:lstStyle>
            <a:lvl1pPr defTabSz="457200">
              <a:defRPr sz="3600">
                <a:solidFill>
                  <a:schemeClr val="tx1"/>
                </a:solidFill>
                <a:latin charset="0" typeface="Lato Light"/>
                <a:ea charset="-128" pitchFamily="34" typeface="MS PGothic"/>
              </a:defRPr>
            </a:lvl1pPr>
            <a:lvl2pPr defTabSz="457200" indent="-285750" marL="742950">
              <a:defRPr sz="3600">
                <a:solidFill>
                  <a:schemeClr val="tx1"/>
                </a:solidFill>
                <a:latin charset="0" typeface="Lato Light"/>
                <a:ea charset="-128" pitchFamily="34" typeface="MS PGothic"/>
              </a:defRPr>
            </a:lvl2pPr>
            <a:lvl3pPr defTabSz="457200" indent="-228600" marL="1143000">
              <a:defRPr sz="3600">
                <a:solidFill>
                  <a:schemeClr val="tx1"/>
                </a:solidFill>
                <a:latin charset="0" typeface="Lato Light"/>
                <a:ea charset="-128" pitchFamily="34" typeface="MS PGothic"/>
              </a:defRPr>
            </a:lvl3pPr>
            <a:lvl4pPr defTabSz="457200" indent="-228600" marL="1600200">
              <a:defRPr sz="3600">
                <a:solidFill>
                  <a:schemeClr val="tx1"/>
                </a:solidFill>
                <a:latin charset="0" typeface="Lato Light"/>
                <a:ea charset="-128" pitchFamily="34" typeface="MS PGothic"/>
              </a:defRPr>
            </a:lvl4pPr>
            <a:lvl5pPr defTabSz="457200" indent="-228600" marL="2057400">
              <a:defRPr sz="3600">
                <a:solidFill>
                  <a:schemeClr val="tx1"/>
                </a:solidFill>
                <a:latin charset="0" typeface="Lato Light"/>
                <a:ea charset="-128" pitchFamily="34" typeface="MS PGothic"/>
              </a:defRPr>
            </a:lvl5pPr>
            <a:lvl6pPr defTabSz="457200" fontAlgn="base" indent="-228600" marL="2514600">
              <a:spcBef>
                <a:spcPct val="0"/>
              </a:spcBef>
              <a:spcAft>
                <a:spcPct val="0"/>
              </a:spcAft>
              <a:defRPr sz="3600">
                <a:solidFill>
                  <a:schemeClr val="tx1"/>
                </a:solidFill>
                <a:latin charset="0" typeface="Lato Light"/>
                <a:ea charset="-128" pitchFamily="34" typeface="MS PGothic"/>
              </a:defRPr>
            </a:lvl6pPr>
            <a:lvl7pPr defTabSz="457200" fontAlgn="base" indent="-228600" marL="2971800">
              <a:spcBef>
                <a:spcPct val="0"/>
              </a:spcBef>
              <a:spcAft>
                <a:spcPct val="0"/>
              </a:spcAft>
              <a:defRPr sz="3600">
                <a:solidFill>
                  <a:schemeClr val="tx1"/>
                </a:solidFill>
                <a:latin charset="0" typeface="Lato Light"/>
                <a:ea charset="-128" pitchFamily="34" typeface="MS PGothic"/>
              </a:defRPr>
            </a:lvl7pPr>
            <a:lvl8pPr defTabSz="457200" fontAlgn="base" indent="-228600" marL="3429000">
              <a:spcBef>
                <a:spcPct val="0"/>
              </a:spcBef>
              <a:spcAft>
                <a:spcPct val="0"/>
              </a:spcAft>
              <a:defRPr sz="3600">
                <a:solidFill>
                  <a:schemeClr val="tx1"/>
                </a:solidFill>
                <a:latin charset="0" typeface="Lato Light"/>
                <a:ea charset="-128" pitchFamily="34" typeface="MS PGothic"/>
              </a:defRPr>
            </a:lvl8pPr>
            <a:lvl9pPr defTabSz="457200" fontAlgn="base" indent="-228600" marL="3886200">
              <a:spcBef>
                <a:spcPct val="0"/>
              </a:spcBef>
              <a:spcAft>
                <a:spcPct val="0"/>
              </a:spcAft>
              <a:defRPr sz="3600">
                <a:solidFill>
                  <a:schemeClr val="tx1"/>
                </a:solidFill>
                <a:latin charset="0" typeface="Lato Light"/>
                <a:ea charset="-128" pitchFamily="34" typeface="MS PGothic"/>
              </a:defRPr>
            </a:lvl9pPr>
          </a:lstStyle>
          <a:p>
            <a:pPr>
              <a:defRPr/>
            </a:pPr>
            <a:r>
              <a:rPr altLang="en-US" b="1" lang="zh-CN" sz="1200">
                <a:solidFill>
                  <a:schemeClr val="bg1"/>
                </a:solidFill>
                <a:latin typeface="+mn-lt"/>
                <a:ea typeface="+mn-ea"/>
                <a:cs typeface="+mn-ea"/>
                <a:sym typeface="+mn-lt"/>
              </a:rPr>
              <a:t>单击此处编辑您要的内容</a:t>
            </a:r>
          </a:p>
        </p:txBody>
      </p:sp>
      <p:sp>
        <p:nvSpPr>
          <p:cNvPr id="16" name="TextBox 30"/>
          <p:cNvSpPr txBox="1">
            <a:spLocks noChangeArrowheads="1"/>
          </p:cNvSpPr>
          <p:nvPr/>
        </p:nvSpPr>
        <p:spPr bwMode="auto">
          <a:xfrm>
            <a:off x="6655596" y="3502819"/>
            <a:ext cx="1807369" cy="59434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3" lIns="91424" rIns="91424" tIns="45713">
            <a:spAutoFit/>
          </a:bodyPr>
          <a:lstStyle>
            <a:lvl1pPr>
              <a:defRPr>
                <a:solidFill>
                  <a:schemeClr val="tx1"/>
                </a:solidFill>
                <a:latin charset="0" typeface="Lato Light"/>
                <a:ea charset="-128" pitchFamily="34" typeface="MS PGothic"/>
              </a:defRPr>
            </a:lvl1pPr>
            <a:lvl2pPr indent="-285750" marL="742950">
              <a:defRPr>
                <a:solidFill>
                  <a:schemeClr val="tx1"/>
                </a:solidFill>
                <a:latin charset="0" typeface="Lato Light"/>
                <a:ea charset="-128" pitchFamily="34" typeface="MS PGothic"/>
              </a:defRPr>
            </a:lvl2pPr>
            <a:lvl3pPr indent="-228600" marL="1143000">
              <a:defRPr>
                <a:solidFill>
                  <a:schemeClr val="tx1"/>
                </a:solidFill>
                <a:latin charset="0" typeface="Lato Light"/>
                <a:ea charset="-128" pitchFamily="34" typeface="MS PGothic"/>
              </a:defRPr>
            </a:lvl3pPr>
            <a:lvl4pPr indent="-228600" marL="1600200">
              <a:defRPr>
                <a:solidFill>
                  <a:schemeClr val="tx1"/>
                </a:solidFill>
                <a:latin charset="0" typeface="Lato Light"/>
                <a:ea charset="-128" pitchFamily="34" typeface="MS PGothic"/>
              </a:defRPr>
            </a:lvl4pPr>
            <a:lvl5pPr indent="-228600" marL="2057400">
              <a:defRPr>
                <a:solidFill>
                  <a:schemeClr val="tx1"/>
                </a:solidFill>
                <a:latin charset="0" typeface="Lato Light"/>
                <a:ea charset="-128" pitchFamily="34" typeface="MS PGothic"/>
              </a:defRPr>
            </a:lvl5pPr>
            <a:lvl6pPr defTabSz="912495" eaLnBrk="0" fontAlgn="base" hangingPunct="0" indent="-228600" marL="2514600">
              <a:spcBef>
                <a:spcPct val="0"/>
              </a:spcBef>
              <a:spcAft>
                <a:spcPct val="0"/>
              </a:spcAft>
              <a:defRPr>
                <a:solidFill>
                  <a:schemeClr val="tx1"/>
                </a:solidFill>
                <a:latin charset="0" typeface="Lato Light"/>
                <a:ea charset="-128" pitchFamily="34" typeface="MS PGothic"/>
              </a:defRPr>
            </a:lvl6pPr>
            <a:lvl7pPr defTabSz="912495" eaLnBrk="0" fontAlgn="base" hangingPunct="0" indent="-228600" marL="2971800">
              <a:spcBef>
                <a:spcPct val="0"/>
              </a:spcBef>
              <a:spcAft>
                <a:spcPct val="0"/>
              </a:spcAft>
              <a:defRPr>
                <a:solidFill>
                  <a:schemeClr val="tx1"/>
                </a:solidFill>
                <a:latin charset="0" typeface="Lato Light"/>
                <a:ea charset="-128" pitchFamily="34" typeface="MS PGothic"/>
              </a:defRPr>
            </a:lvl7pPr>
            <a:lvl8pPr defTabSz="912495" eaLnBrk="0" fontAlgn="base" hangingPunct="0" indent="-228600" marL="3429000">
              <a:spcBef>
                <a:spcPct val="0"/>
              </a:spcBef>
              <a:spcAft>
                <a:spcPct val="0"/>
              </a:spcAft>
              <a:defRPr>
                <a:solidFill>
                  <a:schemeClr val="tx1"/>
                </a:solidFill>
                <a:latin charset="0" typeface="Lato Light"/>
                <a:ea charset="-128" pitchFamily="34" typeface="MS PGothic"/>
              </a:defRPr>
            </a:lvl8pPr>
            <a:lvl9pPr defTabSz="912495" eaLnBrk="0" fontAlgn="base" hangingPunct="0" indent="-228600" marL="3886200">
              <a:spcBef>
                <a:spcPct val="0"/>
              </a:spcBef>
              <a:spcAft>
                <a:spcPct val="0"/>
              </a:spcAft>
              <a:defRPr>
                <a:solidFill>
                  <a:schemeClr val="tx1"/>
                </a:solidFill>
                <a:latin charset="0" typeface="Lato Light"/>
                <a:ea charset="-128" pitchFamily="34" typeface="MS PGothic"/>
              </a:defRPr>
            </a:lvl9pPr>
          </a:lstStyle>
          <a:p>
            <a:pPr eaLnBrk="1" hangingPunct="1"/>
            <a:r>
              <a:rPr altLang="en-US" lang="zh-CN" sz="1100">
                <a:solidFill>
                  <a:schemeClr val="bg1"/>
                </a:solidFill>
                <a:latin typeface="+mn-lt"/>
                <a:ea typeface="+mn-ea"/>
                <a:cs typeface="+mn-ea"/>
                <a:sym typeface="+mn-lt"/>
              </a:rPr>
              <a:t>单击此处编辑您要的内容，建议您在展示时采用微软雅黑字体。</a:t>
            </a:r>
          </a:p>
        </p:txBody>
      </p:sp>
      <p:sp>
        <p:nvSpPr>
          <p:cNvPr id="17" name="Title 20"/>
          <p:cNvSpPr txBox="1"/>
          <p:nvPr/>
        </p:nvSpPr>
        <p:spPr bwMode="auto">
          <a:xfrm>
            <a:off x="2639616" y="3260881"/>
            <a:ext cx="1915716" cy="27432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45722" lIns="91445" rIns="91445" tIns="45722">
            <a:spAutoFit/>
          </a:bodyPr>
          <a:lstStyle>
            <a:lvl1pPr defTabSz="457200">
              <a:defRPr sz="3600">
                <a:solidFill>
                  <a:schemeClr val="tx1"/>
                </a:solidFill>
                <a:latin charset="0" typeface="Lato Light"/>
                <a:ea charset="-128" pitchFamily="34" typeface="MS PGothic"/>
              </a:defRPr>
            </a:lvl1pPr>
            <a:lvl2pPr defTabSz="457200" indent="-285750" marL="742950">
              <a:defRPr sz="3600">
                <a:solidFill>
                  <a:schemeClr val="tx1"/>
                </a:solidFill>
                <a:latin charset="0" typeface="Lato Light"/>
                <a:ea charset="-128" pitchFamily="34" typeface="MS PGothic"/>
              </a:defRPr>
            </a:lvl2pPr>
            <a:lvl3pPr defTabSz="457200" indent="-228600" marL="1143000">
              <a:defRPr sz="3600">
                <a:solidFill>
                  <a:schemeClr val="tx1"/>
                </a:solidFill>
                <a:latin charset="0" typeface="Lato Light"/>
                <a:ea charset="-128" pitchFamily="34" typeface="MS PGothic"/>
              </a:defRPr>
            </a:lvl3pPr>
            <a:lvl4pPr defTabSz="457200" indent="-228600" marL="1600200">
              <a:defRPr sz="3600">
                <a:solidFill>
                  <a:schemeClr val="tx1"/>
                </a:solidFill>
                <a:latin charset="0" typeface="Lato Light"/>
                <a:ea charset="-128" pitchFamily="34" typeface="MS PGothic"/>
              </a:defRPr>
            </a:lvl4pPr>
            <a:lvl5pPr defTabSz="457200" indent="-228600" marL="2057400">
              <a:defRPr sz="3600">
                <a:solidFill>
                  <a:schemeClr val="tx1"/>
                </a:solidFill>
                <a:latin charset="0" typeface="Lato Light"/>
                <a:ea charset="-128" pitchFamily="34" typeface="MS PGothic"/>
              </a:defRPr>
            </a:lvl5pPr>
            <a:lvl6pPr defTabSz="457200" fontAlgn="base" indent="-228600" marL="2514600">
              <a:spcBef>
                <a:spcPct val="0"/>
              </a:spcBef>
              <a:spcAft>
                <a:spcPct val="0"/>
              </a:spcAft>
              <a:defRPr sz="3600">
                <a:solidFill>
                  <a:schemeClr val="tx1"/>
                </a:solidFill>
                <a:latin charset="0" typeface="Lato Light"/>
                <a:ea charset="-128" pitchFamily="34" typeface="MS PGothic"/>
              </a:defRPr>
            </a:lvl6pPr>
            <a:lvl7pPr defTabSz="457200" fontAlgn="base" indent="-228600" marL="2971800">
              <a:spcBef>
                <a:spcPct val="0"/>
              </a:spcBef>
              <a:spcAft>
                <a:spcPct val="0"/>
              </a:spcAft>
              <a:defRPr sz="3600">
                <a:solidFill>
                  <a:schemeClr val="tx1"/>
                </a:solidFill>
                <a:latin charset="0" typeface="Lato Light"/>
                <a:ea charset="-128" pitchFamily="34" typeface="MS PGothic"/>
              </a:defRPr>
            </a:lvl7pPr>
            <a:lvl8pPr defTabSz="457200" fontAlgn="base" indent="-228600" marL="3429000">
              <a:spcBef>
                <a:spcPct val="0"/>
              </a:spcBef>
              <a:spcAft>
                <a:spcPct val="0"/>
              </a:spcAft>
              <a:defRPr sz="3600">
                <a:solidFill>
                  <a:schemeClr val="tx1"/>
                </a:solidFill>
                <a:latin charset="0" typeface="Lato Light"/>
                <a:ea charset="-128" pitchFamily="34" typeface="MS PGothic"/>
              </a:defRPr>
            </a:lvl8pPr>
            <a:lvl9pPr defTabSz="457200" fontAlgn="base" indent="-228600" marL="3886200">
              <a:spcBef>
                <a:spcPct val="0"/>
              </a:spcBef>
              <a:spcAft>
                <a:spcPct val="0"/>
              </a:spcAft>
              <a:defRPr sz="3600">
                <a:solidFill>
                  <a:schemeClr val="tx1"/>
                </a:solidFill>
                <a:latin charset="0" typeface="Lato Light"/>
                <a:ea charset="-128" pitchFamily="34" typeface="MS PGothic"/>
              </a:defRPr>
            </a:lvl9pPr>
          </a:lstStyle>
          <a:p>
            <a:pPr>
              <a:defRPr/>
            </a:pPr>
            <a:r>
              <a:rPr altLang="en-US" b="1" lang="zh-CN" sz="1200">
                <a:solidFill>
                  <a:schemeClr val="bg1"/>
                </a:solidFill>
                <a:latin typeface="+mn-lt"/>
                <a:ea typeface="+mn-ea"/>
                <a:cs typeface="+mn-ea"/>
                <a:sym typeface="+mn-lt"/>
              </a:rPr>
              <a:t>单击此处编辑您要的内容</a:t>
            </a:r>
          </a:p>
        </p:txBody>
      </p:sp>
      <p:sp>
        <p:nvSpPr>
          <p:cNvPr id="18" name="TextBox 30"/>
          <p:cNvSpPr txBox="1">
            <a:spLocks noChangeArrowheads="1"/>
          </p:cNvSpPr>
          <p:nvPr/>
        </p:nvSpPr>
        <p:spPr bwMode="auto">
          <a:xfrm>
            <a:off x="2639617" y="3502819"/>
            <a:ext cx="1807369" cy="59434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3" lIns="91424" rIns="91424" tIns="45713">
            <a:spAutoFit/>
          </a:bodyPr>
          <a:lstStyle>
            <a:lvl1pPr>
              <a:defRPr>
                <a:solidFill>
                  <a:schemeClr val="tx1"/>
                </a:solidFill>
                <a:latin charset="0" typeface="Lato Light"/>
                <a:ea charset="-128" pitchFamily="34" typeface="MS PGothic"/>
              </a:defRPr>
            </a:lvl1pPr>
            <a:lvl2pPr indent="-285750" marL="742950">
              <a:defRPr>
                <a:solidFill>
                  <a:schemeClr val="tx1"/>
                </a:solidFill>
                <a:latin charset="0" typeface="Lato Light"/>
                <a:ea charset="-128" pitchFamily="34" typeface="MS PGothic"/>
              </a:defRPr>
            </a:lvl2pPr>
            <a:lvl3pPr indent="-228600" marL="1143000">
              <a:defRPr>
                <a:solidFill>
                  <a:schemeClr val="tx1"/>
                </a:solidFill>
                <a:latin charset="0" typeface="Lato Light"/>
                <a:ea charset="-128" pitchFamily="34" typeface="MS PGothic"/>
              </a:defRPr>
            </a:lvl3pPr>
            <a:lvl4pPr indent="-228600" marL="1600200">
              <a:defRPr>
                <a:solidFill>
                  <a:schemeClr val="tx1"/>
                </a:solidFill>
                <a:latin charset="0" typeface="Lato Light"/>
                <a:ea charset="-128" pitchFamily="34" typeface="MS PGothic"/>
              </a:defRPr>
            </a:lvl4pPr>
            <a:lvl5pPr indent="-228600" marL="2057400">
              <a:defRPr>
                <a:solidFill>
                  <a:schemeClr val="tx1"/>
                </a:solidFill>
                <a:latin charset="0" typeface="Lato Light"/>
                <a:ea charset="-128" pitchFamily="34" typeface="MS PGothic"/>
              </a:defRPr>
            </a:lvl5pPr>
            <a:lvl6pPr defTabSz="912495" eaLnBrk="0" fontAlgn="base" hangingPunct="0" indent="-228600" marL="2514600">
              <a:spcBef>
                <a:spcPct val="0"/>
              </a:spcBef>
              <a:spcAft>
                <a:spcPct val="0"/>
              </a:spcAft>
              <a:defRPr>
                <a:solidFill>
                  <a:schemeClr val="tx1"/>
                </a:solidFill>
                <a:latin charset="0" typeface="Lato Light"/>
                <a:ea charset="-128" pitchFamily="34" typeface="MS PGothic"/>
              </a:defRPr>
            </a:lvl6pPr>
            <a:lvl7pPr defTabSz="912495" eaLnBrk="0" fontAlgn="base" hangingPunct="0" indent="-228600" marL="2971800">
              <a:spcBef>
                <a:spcPct val="0"/>
              </a:spcBef>
              <a:spcAft>
                <a:spcPct val="0"/>
              </a:spcAft>
              <a:defRPr>
                <a:solidFill>
                  <a:schemeClr val="tx1"/>
                </a:solidFill>
                <a:latin charset="0" typeface="Lato Light"/>
                <a:ea charset="-128" pitchFamily="34" typeface="MS PGothic"/>
              </a:defRPr>
            </a:lvl7pPr>
            <a:lvl8pPr defTabSz="912495" eaLnBrk="0" fontAlgn="base" hangingPunct="0" indent="-228600" marL="3429000">
              <a:spcBef>
                <a:spcPct val="0"/>
              </a:spcBef>
              <a:spcAft>
                <a:spcPct val="0"/>
              </a:spcAft>
              <a:defRPr>
                <a:solidFill>
                  <a:schemeClr val="tx1"/>
                </a:solidFill>
                <a:latin charset="0" typeface="Lato Light"/>
                <a:ea charset="-128" pitchFamily="34" typeface="MS PGothic"/>
              </a:defRPr>
            </a:lvl8pPr>
            <a:lvl9pPr defTabSz="912495" eaLnBrk="0" fontAlgn="base" hangingPunct="0" indent="-228600" marL="3886200">
              <a:spcBef>
                <a:spcPct val="0"/>
              </a:spcBef>
              <a:spcAft>
                <a:spcPct val="0"/>
              </a:spcAft>
              <a:defRPr>
                <a:solidFill>
                  <a:schemeClr val="tx1"/>
                </a:solidFill>
                <a:latin charset="0" typeface="Lato Light"/>
                <a:ea charset="-128" pitchFamily="34" typeface="MS PGothic"/>
              </a:defRPr>
            </a:lvl9pPr>
          </a:lstStyle>
          <a:p>
            <a:pPr eaLnBrk="1" hangingPunct="1"/>
            <a:r>
              <a:rPr altLang="en-US" lang="zh-CN" sz="1100">
                <a:solidFill>
                  <a:schemeClr val="bg1"/>
                </a:solidFill>
                <a:latin typeface="+mn-lt"/>
                <a:ea typeface="+mn-ea"/>
                <a:cs typeface="+mn-ea"/>
                <a:sym typeface="+mn-lt"/>
              </a:rPr>
              <a:t>单击此处编辑您要的内容，建议您在展示时采用微软雅黑字体。</a:t>
            </a:r>
          </a:p>
        </p:txBody>
      </p:sp>
      <p:grpSp>
        <p:nvGrpSpPr>
          <p:cNvPr id="23" name="组合 22"/>
          <p:cNvGrpSpPr/>
          <p:nvPr/>
        </p:nvGrpSpPr>
        <p:grpSpPr>
          <a:xfrm>
            <a:off x="254514" y="216791"/>
            <a:ext cx="4584186" cy="391522"/>
            <a:chOff x="339352" y="289054"/>
            <a:chExt cx="6112248" cy="522030"/>
          </a:xfrm>
        </p:grpSpPr>
        <p:sp>
          <p:nvSpPr>
            <p:cNvPr id="24" name="矩形 23"/>
            <p:cNvSpPr/>
            <p:nvPr/>
          </p:nvSpPr>
          <p:spPr>
            <a:xfrm flipH="1">
              <a:off x="506258" y="305633"/>
              <a:ext cx="5945342" cy="487680"/>
            </a:xfrm>
            <a:prstGeom prst="rect">
              <a:avLst/>
            </a:prstGeom>
            <a:gradFill flip="none" rotWithShape="1">
              <a:gsLst>
                <a:gs pos="0">
                  <a:srgbClr val="FFFFFF">
                    <a:alpha val="0"/>
                  </a:srgbClr>
                </a:gs>
                <a:gs pos="100000">
                  <a:srgbClr val="000000">
                    <a:alpha val="40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矩形 24"/>
            <p:cNvSpPr/>
            <p:nvPr/>
          </p:nvSpPr>
          <p:spPr>
            <a:xfrm flipH="1">
              <a:off x="339352" y="289054"/>
              <a:ext cx="113347" cy="48768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文本框 25"/>
            <p:cNvSpPr txBox="1"/>
            <p:nvPr/>
          </p:nvSpPr>
          <p:spPr>
            <a:xfrm>
              <a:off x="543903" y="318641"/>
              <a:ext cx="2971457" cy="487681"/>
            </a:xfrm>
            <a:prstGeom prst="rect">
              <a:avLst/>
            </a:prstGeom>
            <a:noFill/>
          </p:spPr>
          <p:txBody>
            <a:bodyPr rtlCol="0" wrap="square">
              <a:spAutoFit/>
            </a:bodyPr>
            <a:lstStyle/>
            <a:p>
              <a:r>
                <a:rPr altLang="en-US" b="1" lang="zh-CN" spc="225" sz="1800">
                  <a:solidFill>
                    <a:schemeClr val="bg1"/>
                  </a:solidFill>
                  <a:latin charset="-122" pitchFamily="34" typeface="微软雅黑"/>
                  <a:ea charset="-122" pitchFamily="34" typeface="微软雅黑"/>
                </a:rPr>
                <a:t>论文综述</a:t>
              </a:r>
            </a:p>
          </p:txBody>
        </p:sp>
      </p:grpSp>
    </p:spTree>
  </p:cSld>
  <p:clrMapOvr>
    <a:masterClrMapping/>
  </p:clrMapOvr>
  <mc:AlternateContent>
    <mc:Choice Requires="p14">
      <p:transition p14:dur="700" spd="med">
        <p:fade/>
      </p:transition>
    </mc:Choice>
    <mc:Fallback>
      <p:transition spd="med">
        <p:fade/>
      </p:transition>
    </mc:Fallback>
  </mc:AlternateConten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675841" y="1223851"/>
            <a:ext cx="3651634" cy="2723658"/>
            <a:chOff x="901121" y="1669431"/>
            <a:chExt cx="4868845" cy="3631543"/>
          </a:xfrm>
        </p:grpSpPr>
        <p:sp>
          <p:nvSpPr>
            <p:cNvPr id="385" name="文本框 384"/>
            <p:cNvSpPr txBox="1"/>
            <p:nvPr/>
          </p:nvSpPr>
          <p:spPr>
            <a:xfrm>
              <a:off x="901121" y="4808531"/>
              <a:ext cx="4868845" cy="487680"/>
            </a:xfrm>
            <a:prstGeom prst="rect">
              <a:avLst/>
            </a:prstGeom>
            <a:noFill/>
          </p:spPr>
          <p:txBody>
            <a:bodyPr rtlCol="0" wrap="square">
              <a:spAutoFit/>
            </a:bodyPr>
            <a:lstStyle/>
            <a:p>
              <a:pPr algn="ctr"/>
              <a:r>
                <a:rPr altLang="zh-CN" b="1" lang="en-US" spc="225" sz="1800">
                  <a:solidFill>
                    <a:schemeClr val="tx1">
                      <a:lumMod val="85000"/>
                      <a:lumOff val="15000"/>
                    </a:schemeClr>
                  </a:solidFill>
                  <a:latin charset="-122" pitchFamily="34" typeface="微软雅黑"/>
                  <a:ea charset="-122" pitchFamily="34" typeface="微软雅黑"/>
                </a:rPr>
                <a:t>03.研究过程及方法</a:t>
              </a:r>
            </a:p>
          </p:txBody>
        </p:sp>
        <p:grpSp>
          <p:nvGrpSpPr>
            <p:cNvPr id="21" name="Group 70"/>
            <p:cNvGrpSpPr/>
            <p:nvPr/>
          </p:nvGrpSpPr>
          <p:grpSpPr>
            <a:xfrm>
              <a:off x="1935131" y="1669431"/>
              <a:ext cx="2690962" cy="2677931"/>
              <a:chOff x="7958592" y="1990351"/>
              <a:chExt cx="1774694" cy="1766099"/>
            </a:xfrm>
          </p:grpSpPr>
          <p:sp>
            <p:nvSpPr>
              <p:cNvPr id="22" name="Shape 6"/>
              <p:cNvSpPr/>
              <p:nvPr/>
            </p:nvSpPr>
            <p:spPr>
              <a:xfrm>
                <a:off x="7958592" y="1996288"/>
                <a:ext cx="1438966" cy="1504997"/>
              </a:xfrm>
              <a:custGeom>
                <a:cxnLst>
                  <a:cxn ang="0">
                    <a:pos x="wd2" y="hd2"/>
                  </a:cxn>
                  <a:cxn ang="5400000">
                    <a:pos x="wd2" y="hd2"/>
                  </a:cxn>
                  <a:cxn ang="10800000">
                    <a:pos x="wd2" y="hd2"/>
                  </a:cxn>
                  <a:cxn ang="16200000">
                    <a:pos x="wd2" y="hd2"/>
                  </a:cxn>
                </a:cxnLst>
                <a:rect b="b" l="0" r="r" t="0"/>
                <a:pathLst>
                  <a:path extrusionOk="0" h="21600" w="21600">
                    <a:moveTo>
                      <a:pt x="17378" y="21600"/>
                    </a:moveTo>
                    <a:lnTo>
                      <a:pt x="0" y="17840"/>
                    </a:lnTo>
                    <a:lnTo>
                      <a:pt x="4222" y="0"/>
                    </a:lnTo>
                    <a:lnTo>
                      <a:pt x="21600" y="3760"/>
                    </a:lnTo>
                    <a:cubicBezTo>
                      <a:pt x="21600" y="3760"/>
                      <a:pt x="17378" y="21600"/>
                      <a:pt x="17378" y="21600"/>
                    </a:cubicBezTo>
                    <a:close/>
                  </a:path>
                </a:pathLst>
              </a:custGeom>
              <a:solidFill>
                <a:schemeClr val="bg2">
                  <a:lumMod val="20000"/>
                  <a:lumOff val="80000"/>
                </a:schemeClr>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23" name="Shape 7"/>
              <p:cNvSpPr/>
              <p:nvPr/>
            </p:nvSpPr>
            <p:spPr>
              <a:xfrm>
                <a:off x="8112941" y="2079399"/>
                <a:ext cx="1206339" cy="1017242"/>
              </a:xfrm>
              <a:custGeom>
                <a:cxnLst>
                  <a:cxn ang="0">
                    <a:pos x="wd2" y="hd2"/>
                  </a:cxn>
                  <a:cxn ang="5400000">
                    <a:pos x="wd2" y="hd2"/>
                  </a:cxn>
                  <a:cxn ang="10800000">
                    <a:pos x="wd2" y="hd2"/>
                  </a:cxn>
                  <a:cxn ang="16200000">
                    <a:pos x="wd2" y="hd2"/>
                  </a:cxn>
                </a:cxnLst>
                <a:rect b="b" l="0" r="r" t="0"/>
                <a:pathLst>
                  <a:path extrusionOk="0" h="21600" w="21600">
                    <a:moveTo>
                      <a:pt x="18422" y="21600"/>
                    </a:moveTo>
                    <a:lnTo>
                      <a:pt x="0" y="16656"/>
                    </a:lnTo>
                    <a:lnTo>
                      <a:pt x="3178" y="0"/>
                    </a:lnTo>
                    <a:lnTo>
                      <a:pt x="21600" y="4944"/>
                    </a:lnTo>
                    <a:cubicBezTo>
                      <a:pt x="21600" y="4944"/>
                      <a:pt x="18422" y="21600"/>
                      <a:pt x="18422" y="21600"/>
                    </a:cubicBezTo>
                    <a:close/>
                  </a:path>
                </a:pathLst>
              </a:custGeom>
              <a:solidFill>
                <a:schemeClr val="accent2"/>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24" name="Shape 8"/>
              <p:cNvSpPr/>
              <p:nvPr/>
            </p:nvSpPr>
            <p:spPr>
              <a:xfrm>
                <a:off x="8881718" y="2402938"/>
                <a:ext cx="266201" cy="266222"/>
              </a:xfrm>
              <a:custGeom>
                <a:cxnLst>
                  <a:cxn ang="0">
                    <a:pos x="wd2" y="hd2"/>
                  </a:cxn>
                  <a:cxn ang="5400000">
                    <a:pos x="wd2" y="hd2"/>
                  </a:cxn>
                  <a:cxn ang="10800000">
                    <a:pos x="wd2" y="hd2"/>
                  </a:cxn>
                  <a:cxn ang="16200000">
                    <a:pos x="wd2" y="hd2"/>
                  </a:cxn>
                </a:cxnLst>
                <a:rect b="b" l="0" r="r" t="0"/>
                <a:pathLst>
                  <a:path extrusionOk="0" h="19690" w="19691">
                    <a:moveTo>
                      <a:pt x="19445" y="12016"/>
                    </a:moveTo>
                    <a:cubicBezTo>
                      <a:pt x="20645" y="6715"/>
                      <a:pt x="17322" y="1445"/>
                      <a:pt x="12018" y="244"/>
                    </a:cubicBezTo>
                    <a:cubicBezTo>
                      <a:pt x="6716" y="-955"/>
                      <a:pt x="1444" y="2371"/>
                      <a:pt x="245" y="7672"/>
                    </a:cubicBezTo>
                    <a:cubicBezTo>
                      <a:pt x="-955" y="12975"/>
                      <a:pt x="2370" y="18245"/>
                      <a:pt x="7673" y="19444"/>
                    </a:cubicBezTo>
                    <a:cubicBezTo>
                      <a:pt x="12977" y="20645"/>
                      <a:pt x="18245" y="17320"/>
                      <a:pt x="19445" y="12016"/>
                    </a:cubicBezTo>
                    <a:close/>
                  </a:path>
                </a:pathLst>
              </a:custGeom>
              <a:solidFill>
                <a:schemeClr val="accent5">
                  <a:lumMod val="75000"/>
                </a:schemeClr>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25" name="Shape 9"/>
              <p:cNvSpPr/>
              <p:nvPr/>
            </p:nvSpPr>
            <p:spPr>
              <a:xfrm>
                <a:off x="8112941" y="2631493"/>
                <a:ext cx="1028828" cy="464077"/>
              </a:xfrm>
              <a:custGeom>
                <a:cxnLst>
                  <a:cxn ang="0">
                    <a:pos x="wd2" y="hd2"/>
                  </a:cxn>
                  <a:cxn ang="5400000">
                    <a:pos x="wd2" y="hd2"/>
                  </a:cxn>
                  <a:cxn ang="10800000">
                    <a:pos x="wd2" y="hd2"/>
                  </a:cxn>
                  <a:cxn ang="16200000">
                    <a:pos x="wd2" y="hd2"/>
                  </a:cxn>
                </a:cxnLst>
                <a:rect b="b" l="0" r="r" t="0"/>
                <a:pathLst>
                  <a:path extrusionOk="0" h="21600" w="21600">
                    <a:moveTo>
                      <a:pt x="0" y="10763"/>
                    </a:moveTo>
                    <a:lnTo>
                      <a:pt x="7696" y="0"/>
                    </a:lnTo>
                    <a:lnTo>
                      <a:pt x="10550" y="8743"/>
                    </a:lnTo>
                    <a:lnTo>
                      <a:pt x="14157" y="6509"/>
                    </a:lnTo>
                    <a:lnTo>
                      <a:pt x="21600" y="21600"/>
                    </a:lnTo>
                    <a:cubicBezTo>
                      <a:pt x="21600" y="21600"/>
                      <a:pt x="0" y="10763"/>
                      <a:pt x="0" y="10763"/>
                    </a:cubicBezTo>
                    <a:close/>
                  </a:path>
                </a:pathLst>
              </a:custGeom>
              <a:solidFill>
                <a:schemeClr val="accent4">
                  <a:lumMod val="50000"/>
                </a:schemeClr>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26" name="Shape 10"/>
              <p:cNvSpPr/>
              <p:nvPr/>
            </p:nvSpPr>
            <p:spPr>
              <a:xfrm>
                <a:off x="7958592" y="2257494"/>
                <a:ext cx="1438966" cy="1243011"/>
              </a:xfrm>
              <a:custGeom>
                <a:cxnLst>
                  <a:cxn ang="0">
                    <a:pos x="wd2" y="hd2"/>
                  </a:cxn>
                  <a:cxn ang="5400000">
                    <a:pos x="wd2" y="hd2"/>
                  </a:cxn>
                  <a:cxn ang="10800000">
                    <a:pos x="wd2" y="hd2"/>
                  </a:cxn>
                  <a:cxn ang="16200000">
                    <a:pos x="wd2" y="hd2"/>
                  </a:cxn>
                </a:cxnLst>
                <a:rect b="b" l="0" r="r" t="0"/>
                <a:pathLst>
                  <a:path extrusionOk="0" h="21600" w="21600">
                    <a:moveTo>
                      <a:pt x="21600" y="0"/>
                    </a:moveTo>
                    <a:lnTo>
                      <a:pt x="17378" y="21600"/>
                    </a:lnTo>
                    <a:lnTo>
                      <a:pt x="0" y="17047"/>
                    </a:lnTo>
                    <a:cubicBezTo>
                      <a:pt x="0" y="17047"/>
                      <a:pt x="21600" y="0"/>
                      <a:pt x="21600" y="0"/>
                    </a:cubicBezTo>
                    <a:close/>
                  </a:path>
                </a:pathLst>
              </a:custGeom>
              <a:solidFill>
                <a:srgbClr val="010101">
                  <a:alpha val="10000"/>
                </a:srgbClr>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27" name="Shape 11"/>
              <p:cNvSpPr/>
              <p:nvPr/>
            </p:nvSpPr>
            <p:spPr>
              <a:xfrm>
                <a:off x="8564115" y="1990351"/>
                <a:ext cx="520894" cy="227194"/>
              </a:xfrm>
              <a:custGeom>
                <a:cxnLst>
                  <a:cxn ang="0">
                    <a:pos x="wd2" y="hd2"/>
                  </a:cxn>
                  <a:cxn ang="5400000">
                    <a:pos x="wd2" y="hd2"/>
                  </a:cxn>
                  <a:cxn ang="10800000">
                    <a:pos x="wd2" y="hd2"/>
                  </a:cxn>
                  <a:cxn ang="16200000">
                    <a:pos x="wd2" y="hd2"/>
                  </a:cxn>
                </a:cxnLst>
                <a:rect b="b" l="0" r="r" t="0"/>
                <a:pathLst>
                  <a:path extrusionOk="0" h="21600" w="21600">
                    <a:moveTo>
                      <a:pt x="20519" y="21600"/>
                    </a:moveTo>
                    <a:lnTo>
                      <a:pt x="0" y="10955"/>
                    </a:lnTo>
                    <a:lnTo>
                      <a:pt x="1081" y="0"/>
                    </a:lnTo>
                    <a:lnTo>
                      <a:pt x="21600" y="10647"/>
                    </a:lnTo>
                    <a:cubicBezTo>
                      <a:pt x="21600" y="10647"/>
                      <a:pt x="20519" y="21600"/>
                      <a:pt x="20519" y="21600"/>
                    </a:cubicBezTo>
                    <a:close/>
                  </a:path>
                </a:pathLst>
              </a:custGeom>
              <a:solidFill>
                <a:schemeClr val="accent4"/>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28" name="Shape 12"/>
              <p:cNvSpPr/>
              <p:nvPr/>
            </p:nvSpPr>
            <p:spPr>
              <a:xfrm>
                <a:off x="8754083" y="2503858"/>
                <a:ext cx="869377" cy="1252592"/>
              </a:xfrm>
              <a:custGeom>
                <a:cxnLst>
                  <a:cxn ang="0">
                    <a:pos x="wd2" y="hd2"/>
                  </a:cxn>
                  <a:cxn ang="5400000">
                    <a:pos x="wd2" y="hd2"/>
                  </a:cxn>
                  <a:cxn ang="10800000">
                    <a:pos x="wd2" y="hd2"/>
                  </a:cxn>
                  <a:cxn ang="16200000">
                    <a:pos x="wd2" y="hd2"/>
                  </a:cxn>
                </a:cxnLst>
                <a:rect b="b" l="0" r="r" t="0"/>
                <a:pathLst>
                  <a:path extrusionOk="0" h="21309" w="20956">
                    <a:moveTo>
                      <a:pt x="20779" y="6030"/>
                    </a:moveTo>
                    <a:cubicBezTo>
                      <a:pt x="20264" y="4084"/>
                      <a:pt x="18620" y="2334"/>
                      <a:pt x="16285" y="1236"/>
                    </a:cubicBezTo>
                    <a:lnTo>
                      <a:pt x="13846" y="391"/>
                    </a:lnTo>
                    <a:cubicBezTo>
                      <a:pt x="12110" y="-18"/>
                      <a:pt x="10342" y="-106"/>
                      <a:pt x="8543" y="126"/>
                    </a:cubicBezTo>
                    <a:cubicBezTo>
                      <a:pt x="7681" y="324"/>
                      <a:pt x="6820" y="522"/>
                      <a:pt x="5959" y="720"/>
                    </a:cubicBezTo>
                    <a:cubicBezTo>
                      <a:pt x="4229" y="1313"/>
                      <a:pt x="2826" y="2173"/>
                      <a:pt x="1751" y="3298"/>
                    </a:cubicBezTo>
                    <a:cubicBezTo>
                      <a:pt x="245" y="4893"/>
                      <a:pt x="-322" y="6878"/>
                      <a:pt x="177" y="8761"/>
                    </a:cubicBezTo>
                    <a:cubicBezTo>
                      <a:pt x="692" y="10708"/>
                      <a:pt x="2336" y="12457"/>
                      <a:pt x="4671" y="13555"/>
                    </a:cubicBezTo>
                    <a:lnTo>
                      <a:pt x="7110" y="14401"/>
                    </a:lnTo>
                    <a:cubicBezTo>
                      <a:pt x="7124" y="14405"/>
                      <a:pt x="7140" y="14407"/>
                      <a:pt x="7155" y="14410"/>
                    </a:cubicBezTo>
                    <a:cubicBezTo>
                      <a:pt x="7162" y="14442"/>
                      <a:pt x="7168" y="14473"/>
                      <a:pt x="7176" y="14505"/>
                    </a:cubicBezTo>
                    <a:cubicBezTo>
                      <a:pt x="7448" y="15532"/>
                      <a:pt x="8369" y="16487"/>
                      <a:pt x="9601" y="17118"/>
                    </a:cubicBezTo>
                    <a:cubicBezTo>
                      <a:pt x="9601" y="17118"/>
                      <a:pt x="9600" y="17118"/>
                      <a:pt x="9599" y="17118"/>
                    </a:cubicBezTo>
                    <a:cubicBezTo>
                      <a:pt x="9599" y="17118"/>
                      <a:pt x="9171" y="17802"/>
                      <a:pt x="10319" y="18459"/>
                    </a:cubicBezTo>
                    <a:cubicBezTo>
                      <a:pt x="10319" y="18459"/>
                      <a:pt x="10324" y="18459"/>
                      <a:pt x="10330" y="18459"/>
                    </a:cubicBezTo>
                    <a:cubicBezTo>
                      <a:pt x="10332" y="18683"/>
                      <a:pt x="10451" y="19003"/>
                      <a:pt x="10956" y="19323"/>
                    </a:cubicBezTo>
                    <a:cubicBezTo>
                      <a:pt x="10954" y="19545"/>
                      <a:pt x="11069" y="19876"/>
                      <a:pt x="11635" y="20199"/>
                    </a:cubicBezTo>
                    <a:cubicBezTo>
                      <a:pt x="11635" y="20199"/>
                      <a:pt x="11784" y="20215"/>
                      <a:pt x="12046" y="20227"/>
                    </a:cubicBezTo>
                    <a:cubicBezTo>
                      <a:pt x="12806" y="20994"/>
                      <a:pt x="14166" y="21494"/>
                      <a:pt x="15491" y="21244"/>
                    </a:cubicBezTo>
                    <a:cubicBezTo>
                      <a:pt x="17016" y="20957"/>
                      <a:pt x="18171" y="20115"/>
                      <a:pt x="18278" y="19038"/>
                    </a:cubicBezTo>
                    <a:cubicBezTo>
                      <a:pt x="18415" y="18968"/>
                      <a:pt x="18550" y="18896"/>
                      <a:pt x="18684" y="18819"/>
                    </a:cubicBezTo>
                    <a:cubicBezTo>
                      <a:pt x="18684" y="18819"/>
                      <a:pt x="19047" y="18254"/>
                      <a:pt x="18661" y="17806"/>
                    </a:cubicBezTo>
                    <a:cubicBezTo>
                      <a:pt x="18751" y="17616"/>
                      <a:pt x="18891" y="17192"/>
                      <a:pt x="18592" y="16834"/>
                    </a:cubicBezTo>
                    <a:cubicBezTo>
                      <a:pt x="18627" y="16778"/>
                      <a:pt x="19165" y="15885"/>
                      <a:pt x="18209" y="15374"/>
                    </a:cubicBezTo>
                    <a:cubicBezTo>
                      <a:pt x="18209" y="15374"/>
                      <a:pt x="18202" y="15377"/>
                      <a:pt x="18202" y="15377"/>
                    </a:cubicBezTo>
                    <a:cubicBezTo>
                      <a:pt x="18658" y="14631"/>
                      <a:pt x="18799" y="13795"/>
                      <a:pt x="18585" y="12992"/>
                    </a:cubicBezTo>
                    <a:cubicBezTo>
                      <a:pt x="18524" y="12760"/>
                      <a:pt x="18428" y="12533"/>
                      <a:pt x="18305" y="12312"/>
                    </a:cubicBezTo>
                    <a:cubicBezTo>
                      <a:pt x="18627" y="12056"/>
                      <a:pt x="18928" y="11784"/>
                      <a:pt x="19205" y="11494"/>
                    </a:cubicBezTo>
                    <a:cubicBezTo>
                      <a:pt x="20711" y="9898"/>
                      <a:pt x="21278" y="7913"/>
                      <a:pt x="20779" y="6030"/>
                    </a:cubicBezTo>
                    <a:close/>
                  </a:path>
                </a:pathLst>
              </a:custGeom>
              <a:solidFill>
                <a:srgbClr val="010101">
                  <a:alpha val="15000"/>
                </a:srgbClr>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29" name="Shape 13"/>
              <p:cNvSpPr/>
              <p:nvPr/>
            </p:nvSpPr>
            <p:spPr>
              <a:xfrm>
                <a:off x="8863909" y="2486049"/>
                <a:ext cx="869377" cy="1051255"/>
              </a:xfrm>
              <a:custGeom>
                <a:cxnLst>
                  <a:cxn ang="0">
                    <a:pos x="wd2" y="hd2"/>
                  </a:cxn>
                  <a:cxn ang="5400000">
                    <a:pos x="wd2" y="hd2"/>
                  </a:cxn>
                  <a:cxn ang="10800000">
                    <a:pos x="wd2" y="hd2"/>
                  </a:cxn>
                  <a:cxn ang="16200000">
                    <a:pos x="wd2" y="hd2"/>
                  </a:cxn>
                </a:cxnLst>
                <a:rect b="b" l="0" r="r" t="0"/>
                <a:pathLst>
                  <a:path extrusionOk="0" h="20931" w="20956">
                    <a:moveTo>
                      <a:pt x="16285" y="1447"/>
                    </a:moveTo>
                    <a:lnTo>
                      <a:pt x="13846" y="458"/>
                    </a:lnTo>
                    <a:cubicBezTo>
                      <a:pt x="12110" y="-21"/>
                      <a:pt x="10342" y="-124"/>
                      <a:pt x="8543" y="147"/>
                    </a:cubicBezTo>
                    <a:cubicBezTo>
                      <a:pt x="7681" y="379"/>
                      <a:pt x="6820" y="611"/>
                      <a:pt x="5959" y="843"/>
                    </a:cubicBezTo>
                    <a:cubicBezTo>
                      <a:pt x="4229" y="1537"/>
                      <a:pt x="2826" y="2543"/>
                      <a:pt x="1751" y="3859"/>
                    </a:cubicBezTo>
                    <a:cubicBezTo>
                      <a:pt x="245" y="5727"/>
                      <a:pt x="-322" y="8050"/>
                      <a:pt x="177" y="10254"/>
                    </a:cubicBezTo>
                    <a:cubicBezTo>
                      <a:pt x="692" y="12532"/>
                      <a:pt x="2336" y="14580"/>
                      <a:pt x="4671" y="15864"/>
                    </a:cubicBezTo>
                    <a:lnTo>
                      <a:pt x="7110" y="16854"/>
                    </a:lnTo>
                    <a:cubicBezTo>
                      <a:pt x="7124" y="16858"/>
                      <a:pt x="7140" y="16861"/>
                      <a:pt x="7155" y="16865"/>
                    </a:cubicBezTo>
                    <a:cubicBezTo>
                      <a:pt x="7162" y="16902"/>
                      <a:pt x="7168" y="16939"/>
                      <a:pt x="7176" y="16976"/>
                    </a:cubicBezTo>
                    <a:cubicBezTo>
                      <a:pt x="7724" y="19397"/>
                      <a:pt x="10898" y="21476"/>
                      <a:pt x="13953" y="20802"/>
                    </a:cubicBezTo>
                    <a:cubicBezTo>
                      <a:pt x="15505" y="20460"/>
                      <a:pt x="16799" y="19881"/>
                      <a:pt x="17714" y="18746"/>
                    </a:cubicBezTo>
                    <a:cubicBezTo>
                      <a:pt x="18548" y="17712"/>
                      <a:pt x="18862" y="16426"/>
                      <a:pt x="18585" y="15205"/>
                    </a:cubicBezTo>
                    <a:cubicBezTo>
                      <a:pt x="18524" y="14934"/>
                      <a:pt x="18428" y="14668"/>
                      <a:pt x="18305" y="14409"/>
                    </a:cubicBezTo>
                    <a:cubicBezTo>
                      <a:pt x="18627" y="14110"/>
                      <a:pt x="18928" y="13792"/>
                      <a:pt x="19205" y="13452"/>
                    </a:cubicBezTo>
                    <a:cubicBezTo>
                      <a:pt x="20711" y="11585"/>
                      <a:pt x="21278" y="9261"/>
                      <a:pt x="20779" y="7057"/>
                    </a:cubicBezTo>
                    <a:cubicBezTo>
                      <a:pt x="20264" y="4780"/>
                      <a:pt x="18620" y="2732"/>
                      <a:pt x="16285" y="1447"/>
                    </a:cubicBezTo>
                    <a:close/>
                  </a:path>
                </a:pathLst>
              </a:custGeom>
              <a:solidFill>
                <a:schemeClr val="accent4"/>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30" name="Shape 14"/>
              <p:cNvSpPr/>
              <p:nvPr/>
            </p:nvSpPr>
            <p:spPr>
              <a:xfrm>
                <a:off x="9552543" y="2990651"/>
                <a:ext cx="89209" cy="124757"/>
              </a:xfrm>
              <a:custGeom>
                <a:cxnLst>
                  <a:cxn ang="0">
                    <a:pos x="wd2" y="hd2"/>
                  </a:cxn>
                  <a:cxn ang="5400000">
                    <a:pos x="wd2" y="hd2"/>
                  </a:cxn>
                  <a:cxn ang="10800000">
                    <a:pos x="wd2" y="hd2"/>
                  </a:cxn>
                  <a:cxn ang="16200000">
                    <a:pos x="wd2" y="hd2"/>
                  </a:cxn>
                </a:cxnLst>
                <a:rect b="b" l="0" r="r" t="0"/>
                <a:pathLst>
                  <a:path extrusionOk="0" h="19162" w="17749">
                    <a:moveTo>
                      <a:pt x="12313" y="269"/>
                    </a:moveTo>
                    <a:cubicBezTo>
                      <a:pt x="17322" y="1835"/>
                      <a:pt x="19210" y="7240"/>
                      <a:pt x="16531" y="12339"/>
                    </a:cubicBezTo>
                    <a:cubicBezTo>
                      <a:pt x="13853" y="17438"/>
                      <a:pt x="7627" y="20301"/>
                      <a:pt x="2615" y="18734"/>
                    </a:cubicBezTo>
                    <a:cubicBezTo>
                      <a:pt x="-2390" y="17167"/>
                      <a:pt x="856" y="14495"/>
                      <a:pt x="3534" y="9396"/>
                    </a:cubicBezTo>
                    <a:cubicBezTo>
                      <a:pt x="6212" y="4298"/>
                      <a:pt x="7307" y="-1299"/>
                      <a:pt x="12313" y="269"/>
                    </a:cubicBezTo>
                    <a:close/>
                  </a:path>
                </a:pathLst>
              </a:custGeom>
              <a:solidFill>
                <a:srgbClr val="FFFFFF"/>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31" name="Shape 15"/>
              <p:cNvSpPr/>
              <p:nvPr/>
            </p:nvSpPr>
            <p:spPr>
              <a:xfrm>
                <a:off x="8908432" y="2575096"/>
                <a:ext cx="478352" cy="512784"/>
              </a:xfrm>
              <a:custGeom>
                <a:cxnLst>
                  <a:cxn ang="0">
                    <a:pos x="wd2" y="hd2"/>
                  </a:cxn>
                  <a:cxn ang="5400000">
                    <a:pos x="wd2" y="hd2"/>
                  </a:cxn>
                  <a:cxn ang="10800000">
                    <a:pos x="wd2" y="hd2"/>
                  </a:cxn>
                  <a:cxn ang="16200000">
                    <a:pos x="wd2" y="hd2"/>
                  </a:cxn>
                </a:cxnLst>
                <a:rect b="b" l="0" r="r" t="0"/>
                <a:pathLst>
                  <a:path extrusionOk="0" h="18916" w="19638">
                    <a:moveTo>
                      <a:pt x="16813" y="1290"/>
                    </a:moveTo>
                    <a:cubicBezTo>
                      <a:pt x="20619" y="3920"/>
                      <a:pt x="20573" y="9712"/>
                      <a:pt x="16710" y="14223"/>
                    </a:cubicBezTo>
                    <a:cubicBezTo>
                      <a:pt x="12847" y="18734"/>
                      <a:pt x="6630" y="20258"/>
                      <a:pt x="2825" y="17627"/>
                    </a:cubicBezTo>
                    <a:cubicBezTo>
                      <a:pt x="-981" y="14995"/>
                      <a:pt x="-936" y="9204"/>
                      <a:pt x="2928" y="4693"/>
                    </a:cubicBezTo>
                    <a:cubicBezTo>
                      <a:pt x="6790" y="182"/>
                      <a:pt x="13008" y="-1342"/>
                      <a:pt x="16813" y="1290"/>
                    </a:cubicBezTo>
                    <a:close/>
                  </a:path>
                </a:pathLst>
              </a:custGeom>
              <a:solidFill>
                <a:srgbClr val="FFFFFF">
                  <a:alpha val="25000"/>
                </a:srgbClr>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32" name="Shape 16"/>
              <p:cNvSpPr/>
              <p:nvPr/>
            </p:nvSpPr>
            <p:spPr>
              <a:xfrm>
                <a:off x="9006385" y="2702731"/>
                <a:ext cx="162106" cy="187510"/>
              </a:xfrm>
              <a:custGeom>
                <a:cxnLst>
                  <a:cxn ang="0">
                    <a:pos x="wd2" y="hd2"/>
                  </a:cxn>
                  <a:cxn ang="5400000">
                    <a:pos x="wd2" y="hd2"/>
                  </a:cxn>
                  <a:cxn ang="10800000">
                    <a:pos x="wd2" y="hd2"/>
                  </a:cxn>
                  <a:cxn ang="16200000">
                    <a:pos x="wd2" y="hd2"/>
                  </a:cxn>
                </a:cxnLst>
                <a:rect b="b" l="0" r="r" t="0"/>
                <a:pathLst>
                  <a:path extrusionOk="0" h="19046" w="19000">
                    <a:moveTo>
                      <a:pt x="17329" y="704"/>
                    </a:moveTo>
                    <a:cubicBezTo>
                      <a:pt x="20300" y="2684"/>
                      <a:pt x="19202" y="8239"/>
                      <a:pt x="14878" y="13109"/>
                    </a:cubicBezTo>
                    <a:cubicBezTo>
                      <a:pt x="10554" y="17980"/>
                      <a:pt x="4640" y="20323"/>
                      <a:pt x="1670" y="18342"/>
                    </a:cubicBezTo>
                    <a:cubicBezTo>
                      <a:pt x="-1300" y="16362"/>
                      <a:pt x="-203" y="10807"/>
                      <a:pt x="4122" y="5936"/>
                    </a:cubicBezTo>
                    <a:cubicBezTo>
                      <a:pt x="8445" y="1066"/>
                      <a:pt x="14360" y="-1277"/>
                      <a:pt x="17329" y="704"/>
                    </a:cubicBezTo>
                    <a:close/>
                  </a:path>
                </a:pathLst>
              </a:custGeom>
              <a:solidFill>
                <a:srgbClr val="FFFFFF">
                  <a:alpha val="30000"/>
                </a:srgbClr>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33" name="Shape 17"/>
              <p:cNvSpPr/>
              <p:nvPr/>
            </p:nvSpPr>
            <p:spPr>
              <a:xfrm>
                <a:off x="9065750" y="2833334"/>
                <a:ext cx="484365" cy="668223"/>
              </a:xfrm>
              <a:custGeom>
                <a:cxnLst>
                  <a:cxn ang="0">
                    <a:pos x="wd2" y="hd2"/>
                  </a:cxn>
                  <a:cxn ang="5400000">
                    <a:pos x="wd2" y="hd2"/>
                  </a:cxn>
                  <a:cxn ang="10800000">
                    <a:pos x="wd2" y="hd2"/>
                  </a:cxn>
                  <a:cxn ang="16200000">
                    <a:pos x="wd2" y="hd2"/>
                  </a:cxn>
                </a:cxnLst>
                <a:rect b="b" l="0" r="r" t="0"/>
                <a:pathLst>
                  <a:path extrusionOk="0" h="21600" w="21600">
                    <a:moveTo>
                      <a:pt x="21600" y="21396"/>
                    </a:moveTo>
                    <a:lnTo>
                      <a:pt x="18099" y="2835"/>
                    </a:lnTo>
                    <a:cubicBezTo>
                      <a:pt x="18143" y="2809"/>
                      <a:pt x="18191" y="2780"/>
                      <a:pt x="18235" y="2754"/>
                    </a:cubicBezTo>
                    <a:cubicBezTo>
                      <a:pt x="18651" y="2507"/>
                      <a:pt x="19038" y="2286"/>
                      <a:pt x="19352" y="2066"/>
                    </a:cubicBezTo>
                    <a:cubicBezTo>
                      <a:pt x="19657" y="1841"/>
                      <a:pt x="19924" y="1644"/>
                      <a:pt x="20143" y="1483"/>
                    </a:cubicBezTo>
                    <a:cubicBezTo>
                      <a:pt x="20579" y="1158"/>
                      <a:pt x="20816" y="967"/>
                      <a:pt x="20816" y="967"/>
                    </a:cubicBezTo>
                    <a:cubicBezTo>
                      <a:pt x="20816" y="967"/>
                      <a:pt x="20521" y="1116"/>
                      <a:pt x="20025" y="1386"/>
                    </a:cubicBezTo>
                    <a:cubicBezTo>
                      <a:pt x="19779" y="1522"/>
                      <a:pt x="19480" y="1686"/>
                      <a:pt x="19137" y="1875"/>
                    </a:cubicBezTo>
                    <a:cubicBezTo>
                      <a:pt x="18811" y="2043"/>
                      <a:pt x="18420" y="2209"/>
                      <a:pt x="18017" y="2404"/>
                    </a:cubicBezTo>
                    <a:lnTo>
                      <a:pt x="17564" y="0"/>
                    </a:lnTo>
                    <a:lnTo>
                      <a:pt x="17921" y="2449"/>
                    </a:lnTo>
                    <a:cubicBezTo>
                      <a:pt x="17703" y="2553"/>
                      <a:pt x="17477" y="2660"/>
                      <a:pt x="17242" y="2771"/>
                    </a:cubicBezTo>
                    <a:cubicBezTo>
                      <a:pt x="16995" y="2872"/>
                      <a:pt x="16739" y="2975"/>
                      <a:pt x="16476" y="3082"/>
                    </a:cubicBezTo>
                    <a:cubicBezTo>
                      <a:pt x="15950" y="3294"/>
                      <a:pt x="15406" y="3528"/>
                      <a:pt x="14806" y="3722"/>
                    </a:cubicBezTo>
                    <a:cubicBezTo>
                      <a:pt x="14216" y="3929"/>
                      <a:pt x="13609" y="4143"/>
                      <a:pt x="12967" y="4322"/>
                    </a:cubicBezTo>
                    <a:cubicBezTo>
                      <a:pt x="12335" y="4518"/>
                      <a:pt x="11686" y="4702"/>
                      <a:pt x="11018" y="4851"/>
                    </a:cubicBezTo>
                    <a:cubicBezTo>
                      <a:pt x="10365" y="5031"/>
                      <a:pt x="9691" y="5165"/>
                      <a:pt x="9029" y="5300"/>
                    </a:cubicBezTo>
                    <a:cubicBezTo>
                      <a:pt x="8369" y="5443"/>
                      <a:pt x="7704" y="5541"/>
                      <a:pt x="7068" y="5659"/>
                    </a:cubicBezTo>
                    <a:cubicBezTo>
                      <a:pt x="6422" y="5741"/>
                      <a:pt x="5804" y="5853"/>
                      <a:pt x="5207" y="5917"/>
                    </a:cubicBezTo>
                    <a:cubicBezTo>
                      <a:pt x="4686" y="5978"/>
                      <a:pt x="4196" y="6035"/>
                      <a:pt x="3729" y="6079"/>
                    </a:cubicBezTo>
                    <a:lnTo>
                      <a:pt x="2406" y="4257"/>
                    </a:lnTo>
                    <a:lnTo>
                      <a:pt x="3627" y="6089"/>
                    </a:lnTo>
                    <a:cubicBezTo>
                      <a:pt x="3594" y="6092"/>
                      <a:pt x="3557" y="6097"/>
                      <a:pt x="3523" y="6100"/>
                    </a:cubicBezTo>
                    <a:cubicBezTo>
                      <a:pt x="2476" y="6199"/>
                      <a:pt x="1595" y="6263"/>
                      <a:pt x="976" y="6285"/>
                    </a:cubicBezTo>
                    <a:cubicBezTo>
                      <a:pt x="357" y="6314"/>
                      <a:pt x="0" y="6319"/>
                      <a:pt x="0" y="6319"/>
                    </a:cubicBezTo>
                    <a:cubicBezTo>
                      <a:pt x="0" y="6319"/>
                      <a:pt x="350" y="6372"/>
                      <a:pt x="972" y="6413"/>
                    </a:cubicBezTo>
                    <a:cubicBezTo>
                      <a:pt x="1594" y="6448"/>
                      <a:pt x="2488" y="6503"/>
                      <a:pt x="3562" y="6477"/>
                    </a:cubicBezTo>
                    <a:cubicBezTo>
                      <a:pt x="3664" y="6477"/>
                      <a:pt x="3775" y="6472"/>
                      <a:pt x="3881" y="6469"/>
                    </a:cubicBezTo>
                    <a:lnTo>
                      <a:pt x="13966" y="21600"/>
                    </a:lnTo>
                    <a:lnTo>
                      <a:pt x="14782" y="21302"/>
                    </a:lnTo>
                    <a:lnTo>
                      <a:pt x="4010" y="6466"/>
                    </a:lnTo>
                    <a:cubicBezTo>
                      <a:pt x="4420" y="6455"/>
                      <a:pt x="4845" y="6437"/>
                      <a:pt x="5295" y="6406"/>
                    </a:cubicBezTo>
                    <a:cubicBezTo>
                      <a:pt x="5910" y="6373"/>
                      <a:pt x="6553" y="6299"/>
                      <a:pt x="7220" y="6230"/>
                    </a:cubicBezTo>
                    <a:cubicBezTo>
                      <a:pt x="7877" y="6127"/>
                      <a:pt x="8572" y="6063"/>
                      <a:pt x="9252" y="5919"/>
                    </a:cubicBezTo>
                    <a:cubicBezTo>
                      <a:pt x="9937" y="5787"/>
                      <a:pt x="10634" y="5656"/>
                      <a:pt x="11313" y="5478"/>
                    </a:cubicBezTo>
                    <a:cubicBezTo>
                      <a:pt x="11998" y="5317"/>
                      <a:pt x="12665" y="5119"/>
                      <a:pt x="13314" y="4910"/>
                    </a:cubicBezTo>
                    <a:cubicBezTo>
                      <a:pt x="13976" y="4725"/>
                      <a:pt x="14581" y="4468"/>
                      <a:pt x="15178" y="4239"/>
                    </a:cubicBezTo>
                    <a:cubicBezTo>
                      <a:pt x="15785" y="4024"/>
                      <a:pt x="16320" y="3748"/>
                      <a:pt x="16835" y="3502"/>
                    </a:cubicBezTo>
                    <a:cubicBezTo>
                      <a:pt x="17092" y="3378"/>
                      <a:pt x="17341" y="3257"/>
                      <a:pt x="17583" y="3140"/>
                    </a:cubicBezTo>
                    <a:cubicBezTo>
                      <a:pt x="17722" y="3057"/>
                      <a:pt x="17853" y="2980"/>
                      <a:pt x="17987" y="2901"/>
                    </a:cubicBezTo>
                    <a:lnTo>
                      <a:pt x="20693" y="21475"/>
                    </a:lnTo>
                    <a:cubicBezTo>
                      <a:pt x="20693" y="21475"/>
                      <a:pt x="21600" y="21396"/>
                      <a:pt x="21600" y="21396"/>
                    </a:cubicBezTo>
                    <a:close/>
                  </a:path>
                </a:pathLst>
              </a:custGeom>
              <a:solidFill>
                <a:srgbClr val="FFFFFF"/>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34" name="Shape 18"/>
              <p:cNvSpPr/>
              <p:nvPr/>
            </p:nvSpPr>
            <p:spPr>
              <a:xfrm>
                <a:off x="9261654" y="3391365"/>
                <a:ext cx="386528" cy="348894"/>
              </a:xfrm>
              <a:custGeom>
                <a:cxnLst>
                  <a:cxn ang="0">
                    <a:pos x="wd2" y="hd2"/>
                  </a:cxn>
                  <a:cxn ang="5400000">
                    <a:pos x="wd2" y="hd2"/>
                  </a:cxn>
                  <a:cxn ang="10800000">
                    <a:pos x="wd2" y="hd2"/>
                  </a:cxn>
                  <a:cxn ang="16200000">
                    <a:pos x="wd2" y="hd2"/>
                  </a:cxn>
                </a:cxnLst>
                <a:rect b="b" l="0" r="r" t="0"/>
                <a:pathLst>
                  <a:path extrusionOk="0" h="20947" w="20139">
                    <a:moveTo>
                      <a:pt x="18623" y="9836"/>
                    </a:moveTo>
                    <a:cubicBezTo>
                      <a:pt x="18965" y="9554"/>
                      <a:pt x="19305" y="9261"/>
                      <a:pt x="19639" y="8943"/>
                    </a:cubicBezTo>
                    <a:cubicBezTo>
                      <a:pt x="19305" y="9261"/>
                      <a:pt x="18965" y="9554"/>
                      <a:pt x="18623" y="9836"/>
                    </a:cubicBezTo>
                    <a:close/>
                    <a:moveTo>
                      <a:pt x="19410" y="8062"/>
                    </a:moveTo>
                    <a:cubicBezTo>
                      <a:pt x="19318" y="7954"/>
                      <a:pt x="19217" y="7849"/>
                      <a:pt x="19103" y="7750"/>
                    </a:cubicBezTo>
                    <a:cubicBezTo>
                      <a:pt x="19217" y="7849"/>
                      <a:pt x="19318" y="7954"/>
                      <a:pt x="19410" y="8062"/>
                    </a:cubicBezTo>
                    <a:close/>
                    <a:moveTo>
                      <a:pt x="19756" y="8585"/>
                    </a:moveTo>
                    <a:cubicBezTo>
                      <a:pt x="19951" y="7915"/>
                      <a:pt x="20254" y="6418"/>
                      <a:pt x="19607" y="5152"/>
                    </a:cubicBezTo>
                    <a:cubicBezTo>
                      <a:pt x="19682" y="4957"/>
                      <a:pt x="20844" y="1806"/>
                      <a:pt x="18778" y="0"/>
                    </a:cubicBezTo>
                    <a:cubicBezTo>
                      <a:pt x="18778" y="0"/>
                      <a:pt x="11189" y="6850"/>
                      <a:pt x="169" y="6157"/>
                    </a:cubicBezTo>
                    <a:cubicBezTo>
                      <a:pt x="169" y="6157"/>
                      <a:pt x="-756" y="8571"/>
                      <a:pt x="1725" y="10887"/>
                    </a:cubicBezTo>
                    <a:cubicBezTo>
                      <a:pt x="1725" y="10887"/>
                      <a:pt x="1736" y="10889"/>
                      <a:pt x="1748" y="10891"/>
                    </a:cubicBezTo>
                    <a:cubicBezTo>
                      <a:pt x="1752" y="11678"/>
                      <a:pt x="2009" y="12808"/>
                      <a:pt x="3102" y="13938"/>
                    </a:cubicBezTo>
                    <a:cubicBezTo>
                      <a:pt x="3096" y="14722"/>
                      <a:pt x="3347" y="15889"/>
                      <a:pt x="4569" y="17031"/>
                    </a:cubicBezTo>
                    <a:cubicBezTo>
                      <a:pt x="4569" y="17031"/>
                      <a:pt x="4892" y="17086"/>
                      <a:pt x="5457" y="17130"/>
                    </a:cubicBezTo>
                    <a:cubicBezTo>
                      <a:pt x="7100" y="19834"/>
                      <a:pt x="10040" y="21600"/>
                      <a:pt x="12904" y="20718"/>
                    </a:cubicBezTo>
                    <a:cubicBezTo>
                      <a:pt x="16200" y="19705"/>
                      <a:pt x="18696" y="16734"/>
                      <a:pt x="18929" y="12931"/>
                    </a:cubicBezTo>
                    <a:cubicBezTo>
                      <a:pt x="19224" y="12685"/>
                      <a:pt x="19516" y="12432"/>
                      <a:pt x="19805" y="12158"/>
                    </a:cubicBezTo>
                    <a:cubicBezTo>
                      <a:pt x="19805" y="12158"/>
                      <a:pt x="20589" y="10164"/>
                      <a:pt x="19756" y="8585"/>
                    </a:cubicBezTo>
                    <a:close/>
                  </a:path>
                </a:pathLst>
              </a:custGeom>
              <a:solidFill>
                <a:schemeClr val="bg2">
                  <a:lumMod val="50000"/>
                </a:schemeClr>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grpSp>
      </p:grpSp>
      <p:sp>
        <p:nvSpPr>
          <p:cNvPr id="36" name="矩形 35"/>
          <p:cNvSpPr/>
          <p:nvPr/>
        </p:nvSpPr>
        <p:spPr>
          <a:xfrm>
            <a:off x="4826045" y="1977916"/>
            <a:ext cx="2760561" cy="603504"/>
          </a:xfrm>
          <a:prstGeom prst="rect">
            <a:avLst/>
          </a:prstGeom>
          <a:noFill/>
        </p:spPr>
        <p:txBody>
          <a:bodyPr anchor="t" anchorCtr="0" bIns="0" lIns="0" rIns="0" rtlCol="0" tIns="0" wrap="square">
            <a:spAutoFit/>
          </a:bodyPr>
          <a:lstStyle/>
          <a:p>
            <a:pPr algn="just" defTabSz="912495">
              <a:lnSpc>
                <a:spcPct val="120000"/>
              </a:lnSpc>
              <a:spcBef>
                <a:spcPct val="20000"/>
              </a:spcBef>
            </a:pPr>
            <a:r>
              <a:rPr altLang="en-US" lang="zh-CN" sz="1100">
                <a:solidFill>
                  <a:schemeClr val="tx1">
                    <a:lumMod val="85000"/>
                    <a:lumOff val="15000"/>
                  </a:schemeClr>
                </a:solidFill>
                <a:latin charset="-122" pitchFamily="34" typeface="微软雅黑"/>
                <a:ea charset="-122" pitchFamily="34" typeface="微软雅黑"/>
                <a:sym charset="0" pitchFamily="34" typeface="Arial"/>
              </a:rPr>
              <a:t>单击此处编辑您要的内容，建议您在展示时采用微软雅黑字体，本模版所有图形线条及其相应素材均可自由编辑、改色、替换。</a:t>
            </a:r>
          </a:p>
        </p:txBody>
      </p:sp>
      <p:sp>
        <p:nvSpPr>
          <p:cNvPr id="37" name="矩形 36"/>
          <p:cNvSpPr/>
          <p:nvPr/>
        </p:nvSpPr>
        <p:spPr>
          <a:xfrm>
            <a:off x="4826045" y="2694184"/>
            <a:ext cx="2760561" cy="804672"/>
          </a:xfrm>
          <a:prstGeom prst="rect">
            <a:avLst/>
          </a:prstGeom>
          <a:noFill/>
        </p:spPr>
        <p:txBody>
          <a:bodyPr anchor="t" anchorCtr="0" bIns="0" lIns="0" rIns="0" rtlCol="0" tIns="0" wrap="square">
            <a:spAutoFit/>
          </a:bodyPr>
          <a:lstStyle/>
          <a:p>
            <a:pPr algn="just" defTabSz="912495">
              <a:lnSpc>
                <a:spcPct val="120000"/>
              </a:lnSpc>
              <a:spcBef>
                <a:spcPct val="20000"/>
              </a:spcBef>
            </a:pPr>
            <a:r>
              <a:rPr altLang="en-US" lang="zh-CN" sz="1100">
                <a:solidFill>
                  <a:schemeClr val="tx1">
                    <a:lumMod val="85000"/>
                    <a:lumOff val="15000"/>
                  </a:schemeClr>
                </a:solidFill>
                <a:latin charset="-122" pitchFamily="34" typeface="微软雅黑"/>
                <a:ea charset="-122" pitchFamily="34" typeface="微软雅黑"/>
                <a:sym charset="0" pitchFamily="34" typeface="Arial"/>
              </a:rPr>
              <a:t>单击此处编辑您要的内容，建议您在展示时采用微软雅黑字体，文字不能太多，要突出重点，并理解文字，在答辩老师提问时能够自圆其说。</a:t>
            </a:r>
          </a:p>
        </p:txBody>
      </p:sp>
    </p:spTree>
  </p:cSld>
  <p:clrMapOvr>
    <a:masterClrMapping/>
  </p:clrMapOvr>
  <mc:AlternateContent>
    <mc:Choice Requires="p14">
      <p:transition p14:dur="800" spd="slow">
        <p14:flythrough/>
      </p:transition>
    </mc:Choice>
    <mc:Fallback>
      <p:transition spd="slow">
        <p:fade/>
      </p:transition>
    </mc:Fallback>
  </mc:AlternateConten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Freeform 12"/>
          <p:cNvSpPr/>
          <p:nvPr/>
        </p:nvSpPr>
        <p:spPr bwMode="auto">
          <a:xfrm>
            <a:off x="5303274" y="1470883"/>
            <a:ext cx="662436" cy="1092691"/>
          </a:xfrm>
          <a:custGeom>
            <a:gdLst>
              <a:gd fmla="*/ 554 w 554" name="T0"/>
              <a:gd fmla="*/ 915 h 915" name="T1"/>
              <a:gd fmla="*/ 0 w 554" name="T2"/>
              <a:gd fmla="*/ 0 h 915" name="T3"/>
            </a:gdLst>
            <a:cxnLst>
              <a:cxn ang="0">
                <a:pos x="T0" y="T1"/>
              </a:cxn>
              <a:cxn ang="0">
                <a:pos x="T2" y="T3"/>
              </a:cxn>
            </a:cxnLst>
            <a:rect b="b" l="0" r="r" t="0"/>
            <a:pathLst>
              <a:path h="915" w="554">
                <a:moveTo>
                  <a:pt x="554" y="915"/>
                </a:moveTo>
                <a:cubicBezTo>
                  <a:pt x="523" y="530"/>
                  <a:pt x="309" y="197"/>
                  <a:pt x="0" y="0"/>
                </a:cubicBezTo>
              </a:path>
            </a:pathLst>
          </a:custGeom>
          <a:noFill/>
          <a:ln cap="flat" w="22225">
            <a:solidFill>
              <a:schemeClr val="bg1">
                <a:lumMod val="75000"/>
              </a:schemeClr>
            </a:solidFill>
            <a:prstDash val="sysDot"/>
            <a:miter lim="800000"/>
          </a:ln>
          <a:extLst>
            <a:ext uri="{909E8E84-426E-40DD-AFC4-6F175D3DCCD1}">
              <a14:hiddenFill>
                <a:solidFill>
                  <a:srgbClr val="FFFFFF"/>
                </a:solidFill>
              </a14:hiddenFill>
            </a:ext>
          </a:extLst>
        </p:spPr>
        <p:txBody>
          <a:bodyPr anchor="t" anchorCtr="0" bIns="34290" compatLnSpc="1" lIns="68580" numCol="1" rIns="68580" tIns="34290" vert="horz" wrap="square"/>
          <a:lstStyle/>
          <a:p>
            <a:endParaRPr lang="en-US">
              <a:cs typeface="+mn-ea"/>
              <a:sym typeface="+mn-lt"/>
            </a:endParaRPr>
          </a:p>
        </p:txBody>
      </p:sp>
      <p:sp>
        <p:nvSpPr>
          <p:cNvPr id="4" name="Freeform 13"/>
          <p:cNvSpPr/>
          <p:nvPr/>
        </p:nvSpPr>
        <p:spPr bwMode="auto">
          <a:xfrm>
            <a:off x="4137126" y="1247885"/>
            <a:ext cx="1166150" cy="222998"/>
          </a:xfrm>
          <a:custGeom>
            <a:gdLst>
              <a:gd fmla="*/ 976 w 976" name="T0"/>
              <a:gd fmla="*/ 187 h 187" name="T1"/>
              <a:gd fmla="*/ 332 w 976" name="T2"/>
              <a:gd fmla="*/ 0 h 187" name="T3"/>
              <a:gd fmla="*/ 0 w 976" name="T4"/>
              <a:gd fmla="*/ 46 h 187" name="T5"/>
            </a:gdLst>
            <a:cxnLst>
              <a:cxn ang="0">
                <a:pos x="T0" y="T1"/>
              </a:cxn>
              <a:cxn ang="0">
                <a:pos x="T2" y="T3"/>
              </a:cxn>
              <a:cxn ang="0">
                <a:pos x="T4" y="T5"/>
              </a:cxn>
            </a:cxnLst>
            <a:rect b="b" l="0" r="r" t="0"/>
            <a:pathLst>
              <a:path h="187" w="976">
                <a:moveTo>
                  <a:pt x="976" y="187"/>
                </a:moveTo>
                <a:cubicBezTo>
                  <a:pt x="790" y="69"/>
                  <a:pt x="569" y="0"/>
                  <a:pt x="332" y="0"/>
                </a:cubicBezTo>
                <a:cubicBezTo>
                  <a:pt x="217" y="0"/>
                  <a:pt x="106" y="16"/>
                  <a:pt x="0" y="46"/>
                </a:cubicBezTo>
              </a:path>
            </a:pathLst>
          </a:custGeom>
          <a:noFill/>
          <a:ln cap="flat" w="22225">
            <a:solidFill>
              <a:schemeClr val="bg1">
                <a:lumMod val="75000"/>
              </a:schemeClr>
            </a:solidFill>
            <a:prstDash val="sysDot"/>
            <a:miter lim="800000"/>
          </a:ln>
          <a:extLst>
            <a:ext uri="{909E8E84-426E-40DD-AFC4-6F175D3DCCD1}">
              <a14:hiddenFill>
                <a:solidFill>
                  <a:srgbClr val="FFFFFF"/>
                </a:solidFill>
              </a14:hiddenFill>
            </a:ext>
          </a:extLst>
        </p:spPr>
        <p:txBody>
          <a:bodyPr anchor="t" anchorCtr="0" bIns="34290" compatLnSpc="1" lIns="68580" numCol="1" rIns="68580" tIns="34290" vert="horz" wrap="square"/>
          <a:lstStyle/>
          <a:p>
            <a:endParaRPr lang="en-US">
              <a:cs typeface="+mn-ea"/>
              <a:sym typeface="+mn-lt"/>
            </a:endParaRPr>
          </a:p>
        </p:txBody>
      </p:sp>
      <p:sp>
        <p:nvSpPr>
          <p:cNvPr id="5" name="Freeform 14"/>
          <p:cNvSpPr/>
          <p:nvPr/>
        </p:nvSpPr>
        <p:spPr bwMode="auto">
          <a:xfrm>
            <a:off x="5500038" y="2563573"/>
            <a:ext cx="470920" cy="1183202"/>
          </a:xfrm>
          <a:custGeom>
            <a:gdLst>
              <a:gd fmla="*/ 0 w 394" name="T0"/>
              <a:gd fmla="*/ 991 h 991" name="T1"/>
              <a:gd fmla="*/ 394 w 394" name="T2"/>
              <a:gd fmla="*/ 101 h 991" name="T3"/>
              <a:gd fmla="*/ 389 w 394" name="T4"/>
              <a:gd fmla="*/ 0 h 991" name="T5"/>
            </a:gdLst>
            <a:cxnLst>
              <a:cxn ang="0">
                <a:pos x="T0" y="T1"/>
              </a:cxn>
              <a:cxn ang="0">
                <a:pos x="T2" y="T3"/>
              </a:cxn>
              <a:cxn ang="0">
                <a:pos x="T4" y="T5"/>
              </a:cxn>
            </a:cxnLst>
            <a:rect b="b" l="0" r="r" t="0"/>
            <a:pathLst>
              <a:path h="991" w="394">
                <a:moveTo>
                  <a:pt x="0" y="991"/>
                </a:moveTo>
                <a:cubicBezTo>
                  <a:pt x="242" y="771"/>
                  <a:pt x="394" y="454"/>
                  <a:pt x="394" y="101"/>
                </a:cubicBezTo>
                <a:cubicBezTo>
                  <a:pt x="394" y="67"/>
                  <a:pt x="392" y="34"/>
                  <a:pt x="389" y="0"/>
                </a:cubicBezTo>
              </a:path>
            </a:pathLst>
          </a:custGeom>
          <a:noFill/>
          <a:ln cap="flat" w="22225">
            <a:solidFill>
              <a:schemeClr val="bg1">
                <a:lumMod val="75000"/>
              </a:schemeClr>
            </a:solidFill>
            <a:prstDash val="sysDot"/>
            <a:miter lim="800000"/>
          </a:ln>
          <a:extLst>
            <a:ext uri="{909E8E84-426E-40DD-AFC4-6F175D3DCCD1}">
              <a14:hiddenFill>
                <a:solidFill>
                  <a:srgbClr val="FFFFFF"/>
                </a:solidFill>
              </a14:hiddenFill>
            </a:ext>
          </a:extLst>
        </p:spPr>
        <p:txBody>
          <a:bodyPr anchor="t" anchorCtr="0" bIns="34290" compatLnSpc="1" lIns="68580" numCol="1" rIns="68580" tIns="34290" vert="horz" wrap="square"/>
          <a:lstStyle/>
          <a:p>
            <a:endParaRPr lang="en-US">
              <a:cs typeface="+mn-ea"/>
              <a:sym typeface="+mn-lt"/>
            </a:endParaRPr>
          </a:p>
        </p:txBody>
      </p:sp>
      <p:sp>
        <p:nvSpPr>
          <p:cNvPr id="6" name="Freeform 15"/>
          <p:cNvSpPr/>
          <p:nvPr/>
        </p:nvSpPr>
        <p:spPr bwMode="auto">
          <a:xfrm>
            <a:off x="3954793" y="3746773"/>
            <a:ext cx="1545245" cy="373850"/>
          </a:xfrm>
          <a:custGeom>
            <a:gdLst>
              <a:gd fmla="*/ 0 w 1294" name="T0"/>
              <a:gd fmla="*/ 211 h 313" name="T1"/>
              <a:gd fmla="*/ 485 w 1294" name="T2"/>
              <a:gd fmla="*/ 313 h 313" name="T3"/>
              <a:gd fmla="*/ 1294 w 1294" name="T4"/>
              <a:gd fmla="*/ 0 h 313" name="T5"/>
            </a:gdLst>
            <a:cxnLst>
              <a:cxn ang="0">
                <a:pos x="T0" y="T1"/>
              </a:cxn>
              <a:cxn ang="0">
                <a:pos x="T2" y="T3"/>
              </a:cxn>
              <a:cxn ang="0">
                <a:pos x="T4" y="T5"/>
              </a:cxn>
            </a:cxnLst>
            <a:rect b="b" l="0" r="r" t="0"/>
            <a:pathLst>
              <a:path h="313" w="1294">
                <a:moveTo>
                  <a:pt x="0" y="211"/>
                </a:moveTo>
                <a:cubicBezTo>
                  <a:pt x="148" y="277"/>
                  <a:pt x="312" y="313"/>
                  <a:pt x="485" y="313"/>
                </a:cubicBezTo>
                <a:cubicBezTo>
                  <a:pt x="797" y="313"/>
                  <a:pt x="1081" y="194"/>
                  <a:pt x="1294" y="0"/>
                </a:cubicBezTo>
              </a:path>
            </a:pathLst>
          </a:custGeom>
          <a:noFill/>
          <a:ln cap="flat" w="22225">
            <a:solidFill>
              <a:schemeClr val="bg1">
                <a:lumMod val="75000"/>
              </a:schemeClr>
            </a:solidFill>
            <a:prstDash val="sysDot"/>
            <a:miter lim="800000"/>
          </a:ln>
          <a:extLst>
            <a:ext uri="{909E8E84-426E-40DD-AFC4-6F175D3DCCD1}">
              <a14:hiddenFill>
                <a:solidFill>
                  <a:srgbClr val="FFFFFF"/>
                </a:solidFill>
              </a14:hiddenFill>
            </a:ext>
          </a:extLst>
        </p:spPr>
        <p:txBody>
          <a:bodyPr anchor="t" anchorCtr="0" bIns="34290" compatLnSpc="1" lIns="68580" numCol="1" rIns="68580" tIns="34290" vert="horz" wrap="square"/>
          <a:lstStyle/>
          <a:p>
            <a:endParaRPr lang="en-US">
              <a:cs typeface="+mn-ea"/>
              <a:sym typeface="+mn-lt"/>
            </a:endParaRPr>
          </a:p>
        </p:txBody>
      </p:sp>
      <p:sp>
        <p:nvSpPr>
          <p:cNvPr id="7" name="Rectangle 10"/>
          <p:cNvSpPr/>
          <p:nvPr/>
        </p:nvSpPr>
        <p:spPr bwMode="auto">
          <a:xfrm>
            <a:off x="1385950" y="2034343"/>
            <a:ext cx="3094016" cy="1344277"/>
          </a:xfrm>
          <a:prstGeom prst="rect">
            <a:avLst/>
          </a:prstGeom>
          <a:solidFill>
            <a:schemeClr val="accent1"/>
          </a:solidFill>
          <a:ln algn="ctr" cap="flat" cmpd="sng" w="25400">
            <a:noFill/>
            <a:prstDash val="solid"/>
            <a:round/>
            <a:headEnd len="med" type="none" w="med"/>
            <a:tailEnd len="med" type="none" w="med"/>
          </a:ln>
          <a:effectLst/>
        </p:spPr>
        <p:txBody>
          <a:bodyPr anchor="t" anchorCtr="0" bIns="34290" compatLnSpc="1" lIns="68580" numCol="1" rIns="68580" rtlCol="0" tIns="34290" vert="horz" wrap="square"/>
          <a:lstStyle/>
          <a:p>
            <a:pPr algn="ctr" fontAlgn="base">
              <a:spcBef>
                <a:spcPct val="0"/>
              </a:spcBef>
              <a:spcAft>
                <a:spcPct val="0"/>
              </a:spcAft>
            </a:pPr>
            <a:endParaRPr lang="en-US" sz="4200">
              <a:solidFill>
                <a:srgbClr val="000000"/>
              </a:solidFill>
              <a:cs typeface="+mn-ea"/>
              <a:sym typeface="+mn-lt"/>
            </a:endParaRPr>
          </a:p>
        </p:txBody>
      </p:sp>
      <p:sp>
        <p:nvSpPr>
          <p:cNvPr id="8" name="Oval 11"/>
          <p:cNvSpPr/>
          <p:nvPr/>
        </p:nvSpPr>
        <p:spPr bwMode="auto">
          <a:xfrm>
            <a:off x="4021844" y="2124583"/>
            <a:ext cx="1182318" cy="1182318"/>
          </a:xfrm>
          <a:prstGeom prst="ellipse">
            <a:avLst/>
          </a:prstGeom>
          <a:solidFill>
            <a:schemeClr val="bg1"/>
          </a:solidFill>
          <a:ln algn="ctr" cap="flat" cmpd="sng" w="25400">
            <a:noFill/>
            <a:prstDash val="solid"/>
            <a:round/>
            <a:headEnd len="med" type="none" w="med"/>
            <a:tailEnd len="med" type="none" w="med"/>
          </a:ln>
          <a:effectLst/>
        </p:spPr>
        <p:txBody>
          <a:bodyPr anchor="t" anchorCtr="0" bIns="34290" compatLnSpc="1" lIns="68580" numCol="1" rIns="68580" rtlCol="0" tIns="34290" vert="horz" wrap="square"/>
          <a:lstStyle/>
          <a:p>
            <a:pPr algn="ctr" fontAlgn="base">
              <a:spcBef>
                <a:spcPct val="0"/>
              </a:spcBef>
              <a:spcAft>
                <a:spcPct val="0"/>
              </a:spcAft>
            </a:pPr>
            <a:endParaRPr lang="en-US" sz="4200">
              <a:solidFill>
                <a:srgbClr val="000000"/>
              </a:solidFill>
              <a:cs typeface="+mn-ea"/>
              <a:sym typeface="+mn-lt"/>
            </a:endParaRPr>
          </a:p>
        </p:txBody>
      </p:sp>
      <p:grpSp>
        <p:nvGrpSpPr>
          <p:cNvPr id="9" name="Group 9"/>
          <p:cNvGrpSpPr/>
          <p:nvPr/>
        </p:nvGrpSpPr>
        <p:grpSpPr>
          <a:xfrm>
            <a:off x="3903572" y="1935937"/>
            <a:ext cx="1382465" cy="1516010"/>
            <a:chOff x="2378075" y="182563"/>
            <a:chExt cx="4387851" cy="4811712"/>
          </a:xfrm>
          <a:solidFill>
            <a:schemeClr val="accent2"/>
          </a:solidFill>
        </p:grpSpPr>
        <p:sp>
          <p:nvSpPr>
            <p:cNvPr id="10" name="Freeform 6"/>
            <p:cNvSpPr/>
            <p:nvPr/>
          </p:nvSpPr>
          <p:spPr bwMode="auto">
            <a:xfrm>
              <a:off x="2378075" y="182563"/>
              <a:ext cx="2339975" cy="4616450"/>
            </a:xfrm>
            <a:custGeom>
              <a:gdLst>
                <a:gd fmla="*/ 528 w 624" name="T0"/>
                <a:gd fmla="*/ 1145 h 1231" name="T1"/>
                <a:gd fmla="*/ 600 w 624" name="T2"/>
                <a:gd fmla="*/ 1064 h 1231" name="T3"/>
                <a:gd fmla="*/ 585 w 624" name="T4"/>
                <a:gd fmla="*/ 1064 h 1231" name="T5"/>
                <a:gd fmla="*/ 166 w 624" name="T6"/>
                <a:gd fmla="*/ 646 h 1231" name="T7"/>
                <a:gd fmla="*/ 421 w 624" name="T8"/>
                <a:gd fmla="*/ 261 h 1231" name="T9"/>
                <a:gd fmla="*/ 421 w 624" name="T10"/>
                <a:gd fmla="*/ 328 h 1231" name="T11"/>
                <a:gd fmla="*/ 503 w 624" name="T12"/>
                <a:gd fmla="*/ 235 h 1231" name="T13"/>
                <a:gd fmla="*/ 584 w 624" name="T14"/>
                <a:gd fmla="*/ 144 h 1231" name="T15"/>
                <a:gd fmla="*/ 497 w 624" name="T16"/>
                <a:gd fmla="*/ 67 h 1231" name="T17"/>
                <a:gd fmla="*/ 421 w 624" name="T18"/>
                <a:gd fmla="*/ 0 h 1231" name="T19"/>
                <a:gd fmla="*/ 421 w 624" name="T20"/>
                <a:gd fmla="*/ 84 h 1231" name="T21"/>
                <a:gd fmla="*/ 0 w 624" name="T22"/>
                <a:gd fmla="*/ 646 h 1231" name="T23"/>
                <a:gd fmla="*/ 585 w 624" name="T24"/>
                <a:gd fmla="*/ 1231 h 1231" name="T25"/>
                <a:gd fmla="*/ 624 w 624" name="T26"/>
                <a:gd fmla="*/ 1230 h 1231" name="T27"/>
                <a:gd fmla="*/ 528 w 624" name="T28"/>
                <a:gd fmla="*/ 1145 h 1231"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231" w="624">
                  <a:moveTo>
                    <a:pt x="528" y="1145"/>
                  </a:moveTo>
                  <a:cubicBezTo>
                    <a:pt x="600" y="1064"/>
                    <a:pt x="600" y="1064"/>
                    <a:pt x="600" y="1064"/>
                  </a:cubicBezTo>
                  <a:cubicBezTo>
                    <a:pt x="595" y="1064"/>
                    <a:pt x="590" y="1064"/>
                    <a:pt x="585" y="1064"/>
                  </a:cubicBezTo>
                  <a:cubicBezTo>
                    <a:pt x="354" y="1064"/>
                    <a:pt x="166" y="877"/>
                    <a:pt x="166" y="646"/>
                  </a:cubicBezTo>
                  <a:cubicBezTo>
                    <a:pt x="166" y="473"/>
                    <a:pt x="271" y="324"/>
                    <a:pt x="421" y="261"/>
                  </a:cubicBezTo>
                  <a:cubicBezTo>
                    <a:pt x="421" y="328"/>
                    <a:pt x="421" y="328"/>
                    <a:pt x="421" y="328"/>
                  </a:cubicBezTo>
                  <a:cubicBezTo>
                    <a:pt x="503" y="235"/>
                    <a:pt x="503" y="235"/>
                    <a:pt x="503" y="235"/>
                  </a:cubicBezTo>
                  <a:cubicBezTo>
                    <a:pt x="584" y="144"/>
                    <a:pt x="584" y="144"/>
                    <a:pt x="584" y="144"/>
                  </a:cubicBezTo>
                  <a:cubicBezTo>
                    <a:pt x="497" y="67"/>
                    <a:pt x="497" y="67"/>
                    <a:pt x="497" y="67"/>
                  </a:cubicBezTo>
                  <a:cubicBezTo>
                    <a:pt x="421" y="0"/>
                    <a:pt x="421" y="0"/>
                    <a:pt x="421" y="0"/>
                  </a:cubicBezTo>
                  <a:cubicBezTo>
                    <a:pt x="421" y="84"/>
                    <a:pt x="421" y="84"/>
                    <a:pt x="421" y="84"/>
                  </a:cubicBezTo>
                  <a:cubicBezTo>
                    <a:pt x="177" y="155"/>
                    <a:pt x="0" y="380"/>
                    <a:pt x="0" y="646"/>
                  </a:cubicBezTo>
                  <a:cubicBezTo>
                    <a:pt x="0" y="969"/>
                    <a:pt x="262" y="1231"/>
                    <a:pt x="585" y="1231"/>
                  </a:cubicBezTo>
                  <a:cubicBezTo>
                    <a:pt x="598" y="1231"/>
                    <a:pt x="611" y="1230"/>
                    <a:pt x="624" y="1230"/>
                  </a:cubicBezTo>
                  <a:lnTo>
                    <a:pt x="528" y="1145"/>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11" name="Freeform 7"/>
            <p:cNvSpPr/>
            <p:nvPr/>
          </p:nvSpPr>
          <p:spPr bwMode="auto">
            <a:xfrm>
              <a:off x="4462463" y="407988"/>
              <a:ext cx="2303463" cy="4586287"/>
            </a:xfrm>
            <a:custGeom>
              <a:gdLst>
                <a:gd fmla="*/ 29 w 614" name="T0"/>
                <a:gd fmla="*/ 0 h 1223" name="T1"/>
                <a:gd fmla="*/ 0 w 614" name="T2"/>
                <a:gd fmla="*/ 1 h 1223" name="T3"/>
                <a:gd fmla="*/ 87 w 614" name="T4"/>
                <a:gd fmla="*/ 78 h 1223" name="T5"/>
                <a:gd fmla="*/ 8 w 614" name="T6"/>
                <a:gd fmla="*/ 168 h 1223" name="T7"/>
                <a:gd fmla="*/ 29 w 614" name="T8"/>
                <a:gd fmla="*/ 167 h 1223" name="T9"/>
                <a:gd fmla="*/ 448 w 614" name="T10"/>
                <a:gd fmla="*/ 586 h 1223" name="T11"/>
                <a:gd fmla="*/ 194 w 614" name="T12"/>
                <a:gd fmla="*/ 970 h 1223" name="T13"/>
                <a:gd fmla="*/ 194 w 614" name="T14"/>
                <a:gd fmla="*/ 896 h 1223" name="T15"/>
                <a:gd fmla="*/ 103 w 614" name="T16"/>
                <a:gd fmla="*/ 998 h 1223" name="T17"/>
                <a:gd fmla="*/ 31 w 614" name="T18"/>
                <a:gd fmla="*/ 1079 h 1223" name="T19"/>
                <a:gd fmla="*/ 126 w 614" name="T20"/>
                <a:gd fmla="*/ 1163 h 1223" name="T21"/>
                <a:gd fmla="*/ 194 w 614" name="T22"/>
                <a:gd fmla="*/ 1223 h 1223" name="T23"/>
                <a:gd fmla="*/ 194 w 614" name="T24"/>
                <a:gd fmla="*/ 1147 h 1223" name="T25"/>
                <a:gd fmla="*/ 614 w 614" name="T26"/>
                <a:gd fmla="*/ 586 h 1223" name="T27"/>
                <a:gd fmla="*/ 29 w 614" name="T28"/>
                <a:gd fmla="*/ 0 h 1223"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223" w="614">
                  <a:moveTo>
                    <a:pt x="29" y="0"/>
                  </a:moveTo>
                  <a:cubicBezTo>
                    <a:pt x="19" y="0"/>
                    <a:pt x="9" y="1"/>
                    <a:pt x="0" y="1"/>
                  </a:cubicBezTo>
                  <a:cubicBezTo>
                    <a:pt x="87" y="78"/>
                    <a:pt x="87" y="78"/>
                    <a:pt x="87" y="78"/>
                  </a:cubicBezTo>
                  <a:cubicBezTo>
                    <a:pt x="8" y="168"/>
                    <a:pt x="8" y="168"/>
                    <a:pt x="8" y="168"/>
                  </a:cubicBezTo>
                  <a:cubicBezTo>
                    <a:pt x="15" y="167"/>
                    <a:pt x="22" y="167"/>
                    <a:pt x="29" y="167"/>
                  </a:cubicBezTo>
                  <a:cubicBezTo>
                    <a:pt x="260" y="167"/>
                    <a:pt x="448" y="354"/>
                    <a:pt x="448" y="586"/>
                  </a:cubicBezTo>
                  <a:cubicBezTo>
                    <a:pt x="448" y="758"/>
                    <a:pt x="343" y="906"/>
                    <a:pt x="194" y="970"/>
                  </a:cubicBezTo>
                  <a:cubicBezTo>
                    <a:pt x="194" y="896"/>
                    <a:pt x="194" y="896"/>
                    <a:pt x="194" y="896"/>
                  </a:cubicBezTo>
                  <a:cubicBezTo>
                    <a:pt x="103" y="998"/>
                    <a:pt x="103" y="998"/>
                    <a:pt x="103" y="998"/>
                  </a:cubicBezTo>
                  <a:cubicBezTo>
                    <a:pt x="31" y="1079"/>
                    <a:pt x="31" y="1079"/>
                    <a:pt x="31" y="1079"/>
                  </a:cubicBezTo>
                  <a:cubicBezTo>
                    <a:pt x="126" y="1163"/>
                    <a:pt x="126" y="1163"/>
                    <a:pt x="126" y="1163"/>
                  </a:cubicBezTo>
                  <a:cubicBezTo>
                    <a:pt x="194" y="1223"/>
                    <a:pt x="194" y="1223"/>
                    <a:pt x="194" y="1223"/>
                  </a:cubicBezTo>
                  <a:cubicBezTo>
                    <a:pt x="194" y="1147"/>
                    <a:pt x="194" y="1147"/>
                    <a:pt x="194" y="1147"/>
                  </a:cubicBezTo>
                  <a:cubicBezTo>
                    <a:pt x="437" y="1076"/>
                    <a:pt x="614" y="851"/>
                    <a:pt x="614" y="586"/>
                  </a:cubicBezTo>
                  <a:cubicBezTo>
                    <a:pt x="614" y="262"/>
                    <a:pt x="352" y="0"/>
                    <a:pt x="29" y="0"/>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grpSp>
      <p:grpSp>
        <p:nvGrpSpPr>
          <p:cNvPr id="12" name="Group 16"/>
          <p:cNvGrpSpPr/>
          <p:nvPr/>
        </p:nvGrpSpPr>
        <p:grpSpPr>
          <a:xfrm>
            <a:off x="3640970" y="3594190"/>
            <a:ext cx="780236" cy="780236"/>
            <a:chOff x="3628646" y="3593590"/>
            <a:chExt cx="944252" cy="944251"/>
          </a:xfrm>
        </p:grpSpPr>
        <p:sp>
          <p:nvSpPr>
            <p:cNvPr id="13" name="Oval 68"/>
            <p:cNvSpPr/>
            <p:nvPr/>
          </p:nvSpPr>
          <p:spPr bwMode="auto">
            <a:xfrm rot="10800000">
              <a:off x="3628646" y="3593590"/>
              <a:ext cx="944252" cy="944251"/>
            </a:xfrm>
            <a:prstGeom prst="ellipse">
              <a:avLst/>
            </a:prstGeom>
            <a:solidFill>
              <a:schemeClr val="bg1"/>
            </a:solidFill>
            <a:ln algn="ctr" cap="rnd" cmpd="sng" w="22225">
              <a:solidFill>
                <a:schemeClr val="bg1">
                  <a:lumMod val="75000"/>
                </a:schemeClr>
              </a:solidFill>
              <a:prstDash val="sysDot"/>
              <a:round/>
              <a:headEnd len="med" type="none" w="med"/>
              <a:tailEnd len="med" type="none" w="med"/>
            </a:ln>
            <a:effectLst/>
          </p:spPr>
          <p:txBody>
            <a:bodyPr anchor="t" anchorCtr="0" bIns="45720" compatLnSpc="1" lIns="91440" numCol="1" rIns="91440" rtlCol="0" tIns="45720" vert="horz" wrap="square"/>
            <a:lstStyle/>
            <a:p>
              <a:pPr algn="ctr" fontAlgn="base">
                <a:spcBef>
                  <a:spcPct val="0"/>
                </a:spcBef>
                <a:spcAft>
                  <a:spcPct val="0"/>
                </a:spcAft>
              </a:pPr>
              <a:endParaRPr lang="en-US" sz="4200">
                <a:solidFill>
                  <a:srgbClr val="000000"/>
                </a:solidFill>
                <a:cs typeface="+mn-ea"/>
                <a:sym typeface="+mn-lt"/>
              </a:endParaRPr>
            </a:p>
          </p:txBody>
        </p:sp>
        <p:grpSp>
          <p:nvGrpSpPr>
            <p:cNvPr id="14" name="Group 7"/>
            <p:cNvGrpSpPr/>
            <p:nvPr/>
          </p:nvGrpSpPr>
          <p:grpSpPr>
            <a:xfrm>
              <a:off x="3736531" y="3706012"/>
              <a:ext cx="709431" cy="709430"/>
              <a:chOff x="3736531" y="3706012"/>
              <a:chExt cx="709431" cy="709430"/>
            </a:xfrm>
          </p:grpSpPr>
          <p:sp>
            <p:nvSpPr>
              <p:cNvPr id="15" name="Oval 205"/>
              <p:cNvSpPr/>
              <p:nvPr/>
            </p:nvSpPr>
            <p:spPr bwMode="auto">
              <a:xfrm rot="10800000">
                <a:off x="3736531" y="3706012"/>
                <a:ext cx="709431" cy="709430"/>
              </a:xfrm>
              <a:prstGeom prst="ellipse">
                <a:avLst/>
              </a:prstGeom>
              <a:solidFill>
                <a:schemeClr val="accent1"/>
              </a:solidFill>
              <a:ln algn="ctr" cap="rnd" cmpd="sng" w="38100">
                <a:noFill/>
                <a:prstDash val="sysDot"/>
                <a:round/>
                <a:headEnd len="med" type="none" w="med"/>
                <a:tailEnd len="med" type="none" w="med"/>
              </a:ln>
              <a:effectLst/>
            </p:spPr>
            <p:txBody>
              <a:bodyPr anchor="t" anchorCtr="0" bIns="45720" compatLnSpc="1" lIns="91440" numCol="1" rIns="91440" rtlCol="0" tIns="45720" vert="horz" wrap="square"/>
              <a:lstStyle/>
              <a:p>
                <a:pPr algn="ctr" fontAlgn="base">
                  <a:spcBef>
                    <a:spcPct val="0"/>
                  </a:spcBef>
                  <a:spcAft>
                    <a:spcPct val="0"/>
                  </a:spcAft>
                </a:pPr>
                <a:endParaRPr lang="en-US" sz="4200">
                  <a:solidFill>
                    <a:srgbClr val="000000"/>
                  </a:solidFill>
                  <a:cs typeface="+mn-ea"/>
                  <a:sym typeface="+mn-lt"/>
                </a:endParaRPr>
              </a:p>
            </p:txBody>
          </p:sp>
          <p:sp>
            <p:nvSpPr>
              <p:cNvPr id="16" name="Freeform 20"/>
              <p:cNvSpPr>
                <a:spLocks noEditPoints="1"/>
              </p:cNvSpPr>
              <p:nvPr/>
            </p:nvSpPr>
            <p:spPr bwMode="auto">
              <a:xfrm>
                <a:off x="3885205" y="3885769"/>
                <a:ext cx="370730" cy="368808"/>
              </a:xfrm>
              <a:custGeom>
                <a:gdLst>
                  <a:gd fmla="*/ 37 w 50" name="T0"/>
                  <a:gd fmla="*/ 24 h 50" name="T1"/>
                  <a:gd fmla="*/ 31 w 50" name="T2"/>
                  <a:gd fmla="*/ 23 h 50" name="T3"/>
                  <a:gd fmla="*/ 32 w 50" name="T4"/>
                  <a:gd fmla="*/ 18 h 50" name="T5"/>
                  <a:gd fmla="*/ 37 w 50" name="T6"/>
                  <a:gd fmla="*/ 18 h 50" name="T7"/>
                  <a:gd fmla="*/ 36 w 50" name="T8"/>
                  <a:gd fmla="*/ 18 h 50" name="T9"/>
                  <a:gd fmla="*/ 35 w 50" name="T10"/>
                  <a:gd fmla="*/ 20 h 50" name="T11"/>
                  <a:gd fmla="*/ 36 w 50" name="T12"/>
                  <a:gd fmla="*/ 21 h 50" name="T13"/>
                  <a:gd fmla="*/ 37 w 50" name="T14"/>
                  <a:gd fmla="*/ 21 h 50" name="T15"/>
                  <a:gd fmla="*/ 38 w 50" name="T16"/>
                  <a:gd fmla="*/ 20 h 50" name="T17"/>
                  <a:gd fmla="*/ 37 w 50" name="T18"/>
                  <a:gd fmla="*/ 24 h 50" name="T19"/>
                  <a:gd fmla="*/ 48 w 50" name="T20"/>
                  <a:gd fmla="*/ 1 h 50" name="T21"/>
                  <a:gd fmla="*/ 46 w 50" name="T22"/>
                  <a:gd fmla="*/ 0 h 50" name="T23"/>
                  <a:gd fmla="*/ 45 w 50" name="T24"/>
                  <a:gd fmla="*/ 2 h 50" name="T25"/>
                  <a:gd fmla="*/ 39 w 50" name="T26"/>
                  <a:gd fmla="*/ 16 h 50" name="T27"/>
                  <a:gd fmla="*/ 38 w 50" name="T28"/>
                  <a:gd fmla="*/ 14 h 50" name="T29"/>
                  <a:gd fmla="*/ 35 w 50" name="T30"/>
                  <a:gd fmla="*/ 13 h 50" name="T31"/>
                  <a:gd fmla="*/ 27 w 50" name="T32"/>
                  <a:gd fmla="*/ 13 h 50" name="T33"/>
                  <a:gd fmla="*/ 25 w 50" name="T34"/>
                  <a:gd fmla="*/ 14 h 50" name="T35"/>
                  <a:gd fmla="*/ 1 w 50" name="T36"/>
                  <a:gd fmla="*/ 30 h 50" name="T37"/>
                  <a:gd fmla="*/ 1 w 50" name="T38"/>
                  <a:gd fmla="*/ 34 h 50" name="T39"/>
                  <a:gd fmla="*/ 11 w 50" name="T40"/>
                  <a:gd fmla="*/ 49 h 50" name="T41"/>
                  <a:gd fmla="*/ 14 w 50" name="T42"/>
                  <a:gd fmla="*/ 49 h 50" name="T43"/>
                  <a:gd fmla="*/ 38 w 50" name="T44"/>
                  <a:gd fmla="*/ 33 h 50" name="T45"/>
                  <a:gd fmla="*/ 40 w 50" name="T46"/>
                  <a:gd fmla="*/ 30 h 50" name="T47"/>
                  <a:gd fmla="*/ 42 w 50" name="T48"/>
                  <a:gd fmla="*/ 23 h 50" name="T49"/>
                  <a:gd fmla="*/ 42 w 50" name="T50"/>
                  <a:gd fmla="*/ 20 h 50" name="T51"/>
                  <a:gd fmla="*/ 41 w 50" name="T52"/>
                  <a:gd fmla="*/ 19 h 50" name="T53"/>
                  <a:gd fmla="*/ 48 w 50" name="T54"/>
                  <a:gd fmla="*/ 1 h 50"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50" w="50">
                    <a:moveTo>
                      <a:pt x="37" y="24"/>
                    </a:moveTo>
                    <a:cubicBezTo>
                      <a:pt x="35" y="25"/>
                      <a:pt x="32" y="25"/>
                      <a:pt x="31" y="23"/>
                    </a:cubicBezTo>
                    <a:cubicBezTo>
                      <a:pt x="30" y="21"/>
                      <a:pt x="30" y="19"/>
                      <a:pt x="32" y="18"/>
                    </a:cubicBezTo>
                    <a:cubicBezTo>
                      <a:pt x="34" y="17"/>
                      <a:pt x="35" y="17"/>
                      <a:pt x="37" y="18"/>
                    </a:cubicBezTo>
                    <a:cubicBezTo>
                      <a:pt x="36" y="18"/>
                      <a:pt x="36" y="18"/>
                      <a:pt x="36" y="18"/>
                    </a:cubicBezTo>
                    <a:cubicBezTo>
                      <a:pt x="35" y="19"/>
                      <a:pt x="35" y="20"/>
                      <a:pt x="35" y="20"/>
                    </a:cubicBezTo>
                    <a:cubicBezTo>
                      <a:pt x="35" y="21"/>
                      <a:pt x="36" y="21"/>
                      <a:pt x="36" y="21"/>
                    </a:cubicBezTo>
                    <a:cubicBezTo>
                      <a:pt x="36" y="21"/>
                      <a:pt x="37" y="21"/>
                      <a:pt x="37" y="21"/>
                    </a:cubicBezTo>
                    <a:cubicBezTo>
                      <a:pt x="37" y="21"/>
                      <a:pt x="38" y="21"/>
                      <a:pt x="38" y="20"/>
                    </a:cubicBezTo>
                    <a:cubicBezTo>
                      <a:pt x="39" y="22"/>
                      <a:pt x="38" y="23"/>
                      <a:pt x="37" y="24"/>
                    </a:cubicBezTo>
                    <a:close/>
                    <a:moveTo>
                      <a:pt x="48" y="1"/>
                    </a:moveTo>
                    <a:cubicBezTo>
                      <a:pt x="47" y="0"/>
                      <a:pt x="46" y="0"/>
                      <a:pt x="46" y="0"/>
                    </a:cubicBezTo>
                    <a:cubicBezTo>
                      <a:pt x="45" y="0"/>
                      <a:pt x="45" y="1"/>
                      <a:pt x="45" y="2"/>
                    </a:cubicBezTo>
                    <a:cubicBezTo>
                      <a:pt x="47" y="8"/>
                      <a:pt x="43" y="13"/>
                      <a:pt x="39" y="16"/>
                    </a:cubicBezTo>
                    <a:cubicBezTo>
                      <a:pt x="38" y="14"/>
                      <a:pt x="38" y="14"/>
                      <a:pt x="38" y="14"/>
                    </a:cubicBezTo>
                    <a:cubicBezTo>
                      <a:pt x="37" y="13"/>
                      <a:pt x="36" y="13"/>
                      <a:pt x="35" y="13"/>
                    </a:cubicBezTo>
                    <a:cubicBezTo>
                      <a:pt x="27" y="13"/>
                      <a:pt x="27" y="13"/>
                      <a:pt x="27" y="13"/>
                    </a:cubicBezTo>
                    <a:cubicBezTo>
                      <a:pt x="27" y="13"/>
                      <a:pt x="25" y="13"/>
                      <a:pt x="25" y="14"/>
                    </a:cubicBezTo>
                    <a:cubicBezTo>
                      <a:pt x="1" y="30"/>
                      <a:pt x="1" y="30"/>
                      <a:pt x="1" y="30"/>
                    </a:cubicBezTo>
                    <a:cubicBezTo>
                      <a:pt x="0" y="31"/>
                      <a:pt x="0" y="33"/>
                      <a:pt x="1" y="34"/>
                    </a:cubicBezTo>
                    <a:cubicBezTo>
                      <a:pt x="11" y="49"/>
                      <a:pt x="11" y="49"/>
                      <a:pt x="11" y="49"/>
                    </a:cubicBezTo>
                    <a:cubicBezTo>
                      <a:pt x="12" y="50"/>
                      <a:pt x="13" y="50"/>
                      <a:pt x="14" y="49"/>
                    </a:cubicBezTo>
                    <a:cubicBezTo>
                      <a:pt x="38" y="33"/>
                      <a:pt x="38" y="33"/>
                      <a:pt x="38" y="33"/>
                    </a:cubicBezTo>
                    <a:cubicBezTo>
                      <a:pt x="38" y="32"/>
                      <a:pt x="39" y="31"/>
                      <a:pt x="40" y="30"/>
                    </a:cubicBezTo>
                    <a:cubicBezTo>
                      <a:pt x="42" y="23"/>
                      <a:pt x="42" y="23"/>
                      <a:pt x="42" y="23"/>
                    </a:cubicBezTo>
                    <a:cubicBezTo>
                      <a:pt x="42" y="22"/>
                      <a:pt x="42" y="21"/>
                      <a:pt x="42" y="20"/>
                    </a:cubicBezTo>
                    <a:cubicBezTo>
                      <a:pt x="41" y="19"/>
                      <a:pt x="41" y="19"/>
                      <a:pt x="41" y="19"/>
                    </a:cubicBezTo>
                    <a:cubicBezTo>
                      <a:pt x="45" y="15"/>
                      <a:pt x="50" y="9"/>
                      <a:pt x="48" y="1"/>
                    </a:cubicBezTo>
                    <a:close/>
                  </a:path>
                </a:pathLst>
              </a:custGeom>
              <a:solidFill>
                <a:schemeClr val="bg1"/>
              </a:solidFill>
              <a:ln>
                <a:noFill/>
              </a:ln>
            </p:spPr>
            <p:txBody>
              <a:bodyPr anchor="t" anchorCtr="0" bIns="45720" compatLnSpc="1" lIns="91440" numCol="1" rIns="91440" tIns="45720" vert="horz" wrap="square"/>
              <a:lstStyle/>
              <a:p>
                <a:endParaRPr lang="en-US">
                  <a:cs typeface="+mn-ea"/>
                  <a:sym typeface="+mn-lt"/>
                </a:endParaRPr>
              </a:p>
            </p:txBody>
          </p:sp>
        </p:grpSp>
      </p:grpSp>
      <p:grpSp>
        <p:nvGrpSpPr>
          <p:cNvPr id="17" name="Group 15"/>
          <p:cNvGrpSpPr/>
          <p:nvPr/>
        </p:nvGrpSpPr>
        <p:grpSpPr>
          <a:xfrm>
            <a:off x="5030274" y="3411328"/>
            <a:ext cx="780236" cy="780236"/>
            <a:chOff x="5309998" y="3372289"/>
            <a:chExt cx="944252" cy="944251"/>
          </a:xfrm>
        </p:grpSpPr>
        <p:sp>
          <p:nvSpPr>
            <p:cNvPr id="18" name="Oval 69"/>
            <p:cNvSpPr/>
            <p:nvPr/>
          </p:nvSpPr>
          <p:spPr bwMode="auto">
            <a:xfrm rot="10800000">
              <a:off x="5309998" y="3372289"/>
              <a:ext cx="944252" cy="944251"/>
            </a:xfrm>
            <a:prstGeom prst="ellipse">
              <a:avLst/>
            </a:prstGeom>
            <a:solidFill>
              <a:schemeClr val="bg1"/>
            </a:solidFill>
            <a:ln algn="ctr" cap="rnd" cmpd="sng" w="22225">
              <a:solidFill>
                <a:schemeClr val="bg1">
                  <a:lumMod val="75000"/>
                </a:schemeClr>
              </a:solidFill>
              <a:prstDash val="sysDot"/>
              <a:round/>
              <a:headEnd len="med" type="none" w="med"/>
              <a:tailEnd len="med" type="none" w="med"/>
            </a:ln>
            <a:effectLst/>
          </p:spPr>
          <p:txBody>
            <a:bodyPr anchor="t" anchorCtr="0" bIns="45720" compatLnSpc="1" lIns="91440" numCol="1" rIns="91440" rtlCol="0" tIns="45720" vert="horz" wrap="square"/>
            <a:lstStyle/>
            <a:p>
              <a:pPr algn="ctr" fontAlgn="base">
                <a:spcBef>
                  <a:spcPct val="0"/>
                </a:spcBef>
                <a:spcAft>
                  <a:spcPct val="0"/>
                </a:spcAft>
              </a:pPr>
              <a:endParaRPr lang="en-US" sz="4200">
                <a:solidFill>
                  <a:srgbClr val="000000"/>
                </a:solidFill>
                <a:cs typeface="+mn-ea"/>
                <a:sym typeface="+mn-lt"/>
              </a:endParaRPr>
            </a:p>
          </p:txBody>
        </p:sp>
        <p:grpSp>
          <p:nvGrpSpPr>
            <p:cNvPr id="19" name="Group 5"/>
            <p:cNvGrpSpPr/>
            <p:nvPr/>
          </p:nvGrpSpPr>
          <p:grpSpPr>
            <a:xfrm>
              <a:off x="5417883" y="3484711"/>
              <a:ext cx="709431" cy="709430"/>
              <a:chOff x="5417883" y="3484711"/>
              <a:chExt cx="709431" cy="709430"/>
            </a:xfrm>
          </p:grpSpPr>
          <p:sp>
            <p:nvSpPr>
              <p:cNvPr id="20" name="Oval 204"/>
              <p:cNvSpPr/>
              <p:nvPr/>
            </p:nvSpPr>
            <p:spPr bwMode="auto">
              <a:xfrm rot="10800000">
                <a:off x="5417883" y="3484711"/>
                <a:ext cx="709431" cy="709430"/>
              </a:xfrm>
              <a:prstGeom prst="ellipse">
                <a:avLst/>
              </a:prstGeom>
              <a:solidFill>
                <a:schemeClr val="accent2"/>
              </a:solidFill>
              <a:ln algn="ctr" cap="rnd" cmpd="sng" w="38100">
                <a:noFill/>
                <a:prstDash val="sysDot"/>
                <a:round/>
                <a:headEnd len="med" type="none" w="med"/>
                <a:tailEnd len="med" type="none" w="med"/>
              </a:ln>
              <a:effectLst/>
            </p:spPr>
            <p:txBody>
              <a:bodyPr anchor="t" anchorCtr="0" bIns="45720" compatLnSpc="1" lIns="91440" numCol="1" rIns="91440" rtlCol="0" tIns="45720" vert="horz" wrap="square"/>
              <a:lstStyle/>
              <a:p>
                <a:pPr algn="ctr" fontAlgn="base">
                  <a:spcBef>
                    <a:spcPct val="0"/>
                  </a:spcBef>
                  <a:spcAft>
                    <a:spcPct val="0"/>
                  </a:spcAft>
                </a:pPr>
                <a:endParaRPr lang="en-US" sz="4200">
                  <a:solidFill>
                    <a:srgbClr val="000000"/>
                  </a:solidFill>
                  <a:cs typeface="+mn-ea"/>
                  <a:sym typeface="+mn-lt"/>
                </a:endParaRPr>
              </a:p>
            </p:txBody>
          </p:sp>
          <p:sp>
            <p:nvSpPr>
              <p:cNvPr id="21" name="Freeform 21"/>
              <p:cNvSpPr>
                <a:spLocks noEditPoints="1"/>
              </p:cNvSpPr>
              <p:nvPr/>
            </p:nvSpPr>
            <p:spPr bwMode="auto">
              <a:xfrm>
                <a:off x="5598457" y="3661104"/>
                <a:ext cx="365543" cy="371881"/>
              </a:xfrm>
              <a:custGeom>
                <a:gdLst>
                  <a:gd fmla="*/ 3 w 45" name="T0"/>
                  <a:gd fmla="*/ 8 h 46" name="T1"/>
                  <a:gd fmla="*/ 10 w 45" name="T2"/>
                  <a:gd fmla="*/ 8 h 46" name="T3"/>
                  <a:gd fmla="*/ 12 w 45" name="T4"/>
                  <a:gd fmla="*/ 21 h 46" name="T5"/>
                  <a:gd fmla="*/ 3 w 45" name="T6"/>
                  <a:gd fmla="*/ 8 h 46" name="T7"/>
                  <a:gd fmla="*/ 22 w 45" name="T8"/>
                  <a:gd fmla="*/ 3 h 46" name="T9"/>
                  <a:gd fmla="*/ 32 w 45" name="T10"/>
                  <a:gd fmla="*/ 7 h 46" name="T11"/>
                  <a:gd fmla="*/ 22 w 45" name="T12"/>
                  <a:gd fmla="*/ 10 h 46" name="T13"/>
                  <a:gd fmla="*/ 13 w 45" name="T14"/>
                  <a:gd fmla="*/ 7 h 46" name="T15"/>
                  <a:gd fmla="*/ 22 w 45" name="T16"/>
                  <a:gd fmla="*/ 3 h 46" name="T17"/>
                  <a:gd fmla="*/ 32 w 45" name="T18"/>
                  <a:gd fmla="*/ 21 h 46" name="T19"/>
                  <a:gd fmla="*/ 35 w 45" name="T20"/>
                  <a:gd fmla="*/ 8 h 46" name="T21"/>
                  <a:gd fmla="*/ 41 w 45" name="T22"/>
                  <a:gd fmla="*/ 8 h 46" name="T23"/>
                  <a:gd fmla="*/ 32 w 45" name="T24"/>
                  <a:gd fmla="*/ 21 h 46" name="T25"/>
                  <a:gd fmla="*/ 25 w 45" name="T26"/>
                  <a:gd fmla="*/ 34 h 46" name="T27"/>
                  <a:gd fmla="*/ 32 w 45" name="T28"/>
                  <a:gd fmla="*/ 25 h 46" name="T29"/>
                  <a:gd fmla="*/ 45 w 45" name="T30"/>
                  <a:gd fmla="*/ 6 h 46" name="T31"/>
                  <a:gd fmla="*/ 43 w 45" name="T32"/>
                  <a:gd fmla="*/ 4 h 46" name="T33"/>
                  <a:gd fmla="*/ 34 w 45" name="T34"/>
                  <a:gd fmla="*/ 4 h 46" name="T35"/>
                  <a:gd fmla="*/ 22 w 45" name="T36"/>
                  <a:gd fmla="*/ 0 h 46" name="T37"/>
                  <a:gd fmla="*/ 10 w 45" name="T38"/>
                  <a:gd fmla="*/ 4 h 46" name="T39"/>
                  <a:gd fmla="*/ 1 w 45" name="T40"/>
                  <a:gd fmla="*/ 4 h 46" name="T41"/>
                  <a:gd fmla="*/ 0 w 45" name="T42"/>
                  <a:gd fmla="*/ 6 h 46" name="T43"/>
                  <a:gd fmla="*/ 12 w 45" name="T44"/>
                  <a:gd fmla="*/ 25 h 46" name="T45"/>
                  <a:gd fmla="*/ 19 w 45" name="T46"/>
                  <a:gd fmla="*/ 34 h 46" name="T47"/>
                  <a:gd fmla="*/ 19 w 45" name="T48"/>
                  <a:gd fmla="*/ 37 h 46" name="T49"/>
                  <a:gd fmla="*/ 11 w 45" name="T50"/>
                  <a:gd fmla="*/ 41 h 46" name="T51"/>
                  <a:gd fmla="*/ 22 w 45" name="T52"/>
                  <a:gd fmla="*/ 46 h 46" name="T53"/>
                  <a:gd fmla="*/ 33 w 45" name="T54"/>
                  <a:gd fmla="*/ 41 h 46" name="T55"/>
                  <a:gd fmla="*/ 25 w 45" name="T56"/>
                  <a:gd fmla="*/ 37 h 46" name="T57"/>
                  <a:gd fmla="*/ 25 w 45" name="T58"/>
                  <a:gd fmla="*/ 34 h 46"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6" w="45">
                    <a:moveTo>
                      <a:pt x="3" y="8"/>
                    </a:moveTo>
                    <a:cubicBezTo>
                      <a:pt x="10" y="8"/>
                      <a:pt x="10" y="8"/>
                      <a:pt x="10" y="8"/>
                    </a:cubicBezTo>
                    <a:cubicBezTo>
                      <a:pt x="10" y="14"/>
                      <a:pt x="11" y="18"/>
                      <a:pt x="12" y="21"/>
                    </a:cubicBezTo>
                    <a:cubicBezTo>
                      <a:pt x="8" y="18"/>
                      <a:pt x="4" y="15"/>
                      <a:pt x="3" y="8"/>
                    </a:cubicBezTo>
                    <a:close/>
                    <a:moveTo>
                      <a:pt x="22" y="3"/>
                    </a:moveTo>
                    <a:cubicBezTo>
                      <a:pt x="29" y="3"/>
                      <a:pt x="32" y="6"/>
                      <a:pt x="32" y="7"/>
                    </a:cubicBezTo>
                    <a:cubicBezTo>
                      <a:pt x="32" y="8"/>
                      <a:pt x="29" y="10"/>
                      <a:pt x="22" y="10"/>
                    </a:cubicBezTo>
                    <a:cubicBezTo>
                      <a:pt x="15" y="10"/>
                      <a:pt x="13" y="8"/>
                      <a:pt x="13" y="7"/>
                    </a:cubicBezTo>
                    <a:cubicBezTo>
                      <a:pt x="13" y="6"/>
                      <a:pt x="15" y="3"/>
                      <a:pt x="22" y="3"/>
                    </a:cubicBezTo>
                    <a:close/>
                    <a:moveTo>
                      <a:pt x="32" y="21"/>
                    </a:moveTo>
                    <a:cubicBezTo>
                      <a:pt x="34" y="18"/>
                      <a:pt x="35" y="14"/>
                      <a:pt x="35" y="8"/>
                    </a:cubicBezTo>
                    <a:cubicBezTo>
                      <a:pt x="41" y="8"/>
                      <a:pt x="41" y="8"/>
                      <a:pt x="41" y="8"/>
                    </a:cubicBezTo>
                    <a:cubicBezTo>
                      <a:pt x="41" y="15"/>
                      <a:pt x="37" y="18"/>
                      <a:pt x="32" y="21"/>
                    </a:cubicBezTo>
                    <a:close/>
                    <a:moveTo>
                      <a:pt x="25" y="34"/>
                    </a:moveTo>
                    <a:cubicBezTo>
                      <a:pt x="25" y="30"/>
                      <a:pt x="28" y="28"/>
                      <a:pt x="32" y="25"/>
                    </a:cubicBezTo>
                    <a:cubicBezTo>
                      <a:pt x="38" y="21"/>
                      <a:pt x="45" y="17"/>
                      <a:pt x="45" y="6"/>
                    </a:cubicBezTo>
                    <a:cubicBezTo>
                      <a:pt x="45" y="5"/>
                      <a:pt x="44" y="4"/>
                      <a:pt x="43" y="4"/>
                    </a:cubicBezTo>
                    <a:cubicBezTo>
                      <a:pt x="34" y="4"/>
                      <a:pt x="34" y="4"/>
                      <a:pt x="34" y="4"/>
                    </a:cubicBezTo>
                    <a:cubicBezTo>
                      <a:pt x="33" y="2"/>
                      <a:pt x="30" y="0"/>
                      <a:pt x="22" y="0"/>
                    </a:cubicBezTo>
                    <a:cubicBezTo>
                      <a:pt x="15" y="0"/>
                      <a:pt x="11" y="2"/>
                      <a:pt x="10" y="4"/>
                    </a:cubicBezTo>
                    <a:cubicBezTo>
                      <a:pt x="1" y="4"/>
                      <a:pt x="1" y="4"/>
                      <a:pt x="1" y="4"/>
                    </a:cubicBezTo>
                    <a:cubicBezTo>
                      <a:pt x="0" y="4"/>
                      <a:pt x="0" y="5"/>
                      <a:pt x="0" y="6"/>
                    </a:cubicBezTo>
                    <a:cubicBezTo>
                      <a:pt x="0" y="17"/>
                      <a:pt x="6" y="21"/>
                      <a:pt x="12" y="25"/>
                    </a:cubicBezTo>
                    <a:cubicBezTo>
                      <a:pt x="16" y="28"/>
                      <a:pt x="19" y="30"/>
                      <a:pt x="19" y="34"/>
                    </a:cubicBezTo>
                    <a:cubicBezTo>
                      <a:pt x="19" y="37"/>
                      <a:pt x="19" y="37"/>
                      <a:pt x="19" y="37"/>
                    </a:cubicBezTo>
                    <a:cubicBezTo>
                      <a:pt x="15" y="38"/>
                      <a:pt x="11" y="39"/>
                      <a:pt x="11" y="41"/>
                    </a:cubicBezTo>
                    <a:cubicBezTo>
                      <a:pt x="11" y="44"/>
                      <a:pt x="16" y="46"/>
                      <a:pt x="22" y="46"/>
                    </a:cubicBezTo>
                    <a:cubicBezTo>
                      <a:pt x="28" y="46"/>
                      <a:pt x="33" y="44"/>
                      <a:pt x="33" y="41"/>
                    </a:cubicBezTo>
                    <a:cubicBezTo>
                      <a:pt x="33" y="39"/>
                      <a:pt x="30" y="38"/>
                      <a:pt x="25" y="37"/>
                    </a:cubicBezTo>
                    <a:cubicBezTo>
                      <a:pt x="25" y="34"/>
                      <a:pt x="25" y="34"/>
                      <a:pt x="25" y="34"/>
                    </a:cubicBezTo>
                    <a:close/>
                  </a:path>
                </a:pathLst>
              </a:custGeom>
              <a:solidFill>
                <a:schemeClr val="bg1"/>
              </a:solidFill>
              <a:ln>
                <a:noFill/>
              </a:ln>
            </p:spPr>
            <p:txBody>
              <a:bodyPr anchor="t" anchorCtr="0" bIns="45720" compatLnSpc="1" lIns="91440" numCol="1" rIns="91440" tIns="45720" vert="horz" wrap="square"/>
              <a:lstStyle/>
              <a:p>
                <a:endParaRPr lang="en-US">
                  <a:cs typeface="+mn-ea"/>
                  <a:sym typeface="+mn-lt"/>
                </a:endParaRPr>
              </a:p>
            </p:txBody>
          </p:sp>
        </p:grpSp>
      </p:grpSp>
      <p:grpSp>
        <p:nvGrpSpPr>
          <p:cNvPr id="22" name="Group 13"/>
          <p:cNvGrpSpPr/>
          <p:nvPr/>
        </p:nvGrpSpPr>
        <p:grpSpPr>
          <a:xfrm>
            <a:off x="5030274" y="1087997"/>
            <a:ext cx="780236" cy="780236"/>
            <a:chOff x="5309998" y="560565"/>
            <a:chExt cx="944252" cy="944251"/>
          </a:xfrm>
        </p:grpSpPr>
        <p:sp>
          <p:nvSpPr>
            <p:cNvPr id="23" name="Oval 206"/>
            <p:cNvSpPr/>
            <p:nvPr/>
          </p:nvSpPr>
          <p:spPr bwMode="auto">
            <a:xfrm rot="10800000">
              <a:off x="5309998" y="560565"/>
              <a:ext cx="944252" cy="944251"/>
            </a:xfrm>
            <a:prstGeom prst="ellipse">
              <a:avLst/>
            </a:prstGeom>
            <a:solidFill>
              <a:schemeClr val="bg1"/>
            </a:solidFill>
            <a:ln algn="ctr" cap="rnd" cmpd="sng" w="22225">
              <a:solidFill>
                <a:schemeClr val="bg1">
                  <a:lumMod val="75000"/>
                </a:schemeClr>
              </a:solidFill>
              <a:prstDash val="sysDot"/>
              <a:round/>
              <a:headEnd len="med" type="none" w="med"/>
              <a:tailEnd len="med" type="none" w="med"/>
            </a:ln>
            <a:effectLst/>
          </p:spPr>
          <p:txBody>
            <a:bodyPr anchor="t" anchorCtr="0" bIns="45720" compatLnSpc="1" lIns="91440" numCol="1" rIns="91440" rtlCol="0" tIns="45720" vert="horz" wrap="square"/>
            <a:lstStyle/>
            <a:p>
              <a:pPr algn="ctr" fontAlgn="base">
                <a:spcBef>
                  <a:spcPct val="0"/>
                </a:spcBef>
                <a:spcAft>
                  <a:spcPct val="0"/>
                </a:spcAft>
              </a:pPr>
              <a:endParaRPr lang="en-US" sz="4200">
                <a:solidFill>
                  <a:srgbClr val="000000"/>
                </a:solidFill>
                <a:cs typeface="+mn-ea"/>
                <a:sym typeface="+mn-lt"/>
              </a:endParaRPr>
            </a:p>
          </p:txBody>
        </p:sp>
        <p:grpSp>
          <p:nvGrpSpPr>
            <p:cNvPr id="24" name="Group 3"/>
            <p:cNvGrpSpPr/>
            <p:nvPr/>
          </p:nvGrpSpPr>
          <p:grpSpPr>
            <a:xfrm>
              <a:off x="5417883" y="672987"/>
              <a:ext cx="709431" cy="709430"/>
              <a:chOff x="5417883" y="672987"/>
              <a:chExt cx="709431" cy="709430"/>
            </a:xfrm>
          </p:grpSpPr>
          <p:sp>
            <p:nvSpPr>
              <p:cNvPr id="25" name="Oval 207"/>
              <p:cNvSpPr/>
              <p:nvPr/>
            </p:nvSpPr>
            <p:spPr bwMode="auto">
              <a:xfrm rot="10800000">
                <a:off x="5417883" y="672987"/>
                <a:ext cx="709431" cy="709430"/>
              </a:xfrm>
              <a:prstGeom prst="ellipse">
                <a:avLst/>
              </a:prstGeom>
              <a:solidFill>
                <a:schemeClr val="accent2"/>
              </a:solidFill>
              <a:ln algn="ctr" cap="rnd" cmpd="sng" w="38100">
                <a:noFill/>
                <a:prstDash val="sysDot"/>
                <a:round/>
                <a:headEnd len="med" type="none" w="med"/>
                <a:tailEnd len="med" type="none" w="med"/>
              </a:ln>
              <a:effectLst/>
            </p:spPr>
            <p:txBody>
              <a:bodyPr anchor="t" anchorCtr="0" bIns="45720" compatLnSpc="1" lIns="91440" numCol="1" rIns="91440" rtlCol="0" tIns="45720" vert="horz" wrap="square"/>
              <a:lstStyle/>
              <a:p>
                <a:pPr algn="ctr" fontAlgn="base">
                  <a:spcBef>
                    <a:spcPct val="0"/>
                  </a:spcBef>
                  <a:spcAft>
                    <a:spcPct val="0"/>
                  </a:spcAft>
                </a:pPr>
                <a:endParaRPr lang="en-US" sz="4200">
                  <a:solidFill>
                    <a:srgbClr val="000000"/>
                  </a:solidFill>
                  <a:cs typeface="+mn-ea"/>
                  <a:sym typeface="+mn-lt"/>
                </a:endParaRPr>
              </a:p>
            </p:txBody>
          </p:sp>
          <p:sp>
            <p:nvSpPr>
              <p:cNvPr id="26" name="Freeform 22"/>
              <p:cNvSpPr/>
              <p:nvPr/>
            </p:nvSpPr>
            <p:spPr bwMode="auto">
              <a:xfrm>
                <a:off x="5553789" y="817699"/>
                <a:ext cx="399351" cy="397238"/>
              </a:xfrm>
              <a:custGeom>
                <a:gdLst>
                  <a:gd fmla="*/ 14 w 49" name="T0"/>
                  <a:gd fmla="*/ 49 h 49" name="T1"/>
                  <a:gd fmla="*/ 5 w 49" name="T2"/>
                  <a:gd fmla="*/ 46 h 49" name="T3"/>
                  <a:gd fmla="*/ 6 w 49" name="T4"/>
                  <a:gd fmla="*/ 28 h 49" name="T5"/>
                  <a:gd fmla="*/ 31 w 49" name="T6"/>
                  <a:gd fmla="*/ 3 h 49" name="T7"/>
                  <a:gd fmla="*/ 39 w 49" name="T8"/>
                  <a:gd fmla="*/ 0 h 49" name="T9"/>
                  <a:gd fmla="*/ 46 w 49" name="T10"/>
                  <a:gd fmla="*/ 7 h 49" name="T11"/>
                  <a:gd fmla="*/ 43 w 49" name="T12"/>
                  <a:gd fmla="*/ 15 h 49" name="T13"/>
                  <a:gd fmla="*/ 19 w 49" name="T14"/>
                  <a:gd fmla="*/ 39 h 49" name="T15"/>
                  <a:gd fmla="*/ 15 w 49" name="T16"/>
                  <a:gd fmla="*/ 42 h 49" name="T17"/>
                  <a:gd fmla="*/ 11 w 49" name="T18"/>
                  <a:gd fmla="*/ 40 h 49" name="T19"/>
                  <a:gd fmla="*/ 12 w 49" name="T20"/>
                  <a:gd fmla="*/ 32 h 49" name="T21"/>
                  <a:gd fmla="*/ 28 w 49" name="T22"/>
                  <a:gd fmla="*/ 15 h 49" name="T23"/>
                  <a:gd fmla="*/ 31 w 49" name="T24"/>
                  <a:gd fmla="*/ 15 h 49" name="T25"/>
                  <a:gd fmla="*/ 31 w 49" name="T26"/>
                  <a:gd fmla="*/ 18 h 49" name="T27"/>
                  <a:gd fmla="*/ 14 w 49" name="T28"/>
                  <a:gd fmla="*/ 34 h 49" name="T29"/>
                  <a:gd fmla="*/ 13 w 49" name="T30"/>
                  <a:gd fmla="*/ 38 h 49" name="T31"/>
                  <a:gd fmla="*/ 14 w 49" name="T32"/>
                  <a:gd fmla="*/ 38 h 49" name="T33"/>
                  <a:gd fmla="*/ 17 w 49" name="T34"/>
                  <a:gd fmla="*/ 37 h 49" name="T35"/>
                  <a:gd fmla="*/ 40 w 49" name="T36"/>
                  <a:gd fmla="*/ 13 h 49" name="T37"/>
                  <a:gd fmla="*/ 42 w 49" name="T38"/>
                  <a:gd fmla="*/ 8 h 49" name="T39"/>
                  <a:gd fmla="*/ 38 w 49" name="T40"/>
                  <a:gd fmla="*/ 4 h 49" name="T41"/>
                  <a:gd fmla="*/ 33 w 49" name="T42"/>
                  <a:gd fmla="*/ 6 h 49" name="T43"/>
                  <a:gd fmla="*/ 8 w 49" name="T44"/>
                  <a:gd fmla="*/ 30 h 49" name="T45"/>
                  <a:gd fmla="*/ 8 w 49" name="T46"/>
                  <a:gd fmla="*/ 43 h 49" name="T47"/>
                  <a:gd fmla="*/ 21 w 49" name="T48"/>
                  <a:gd fmla="*/ 43 h 49" name="T49"/>
                  <a:gd fmla="*/ 45 w 49" name="T50"/>
                  <a:gd fmla="*/ 18 h 49" name="T51"/>
                  <a:gd fmla="*/ 48 w 49" name="T52"/>
                  <a:gd fmla="*/ 18 h 49" name="T53"/>
                  <a:gd fmla="*/ 48 w 49" name="T54"/>
                  <a:gd fmla="*/ 20 h 49" name="T55"/>
                  <a:gd fmla="*/ 23 w 49" name="T56"/>
                  <a:gd fmla="*/ 45 h 49" name="T57"/>
                  <a:gd fmla="*/ 14 w 49" name="T58"/>
                  <a:gd fmla="*/ 49 h 49"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9" w="49">
                    <a:moveTo>
                      <a:pt x="14" y="49"/>
                    </a:moveTo>
                    <a:cubicBezTo>
                      <a:pt x="10" y="49"/>
                      <a:pt x="7" y="48"/>
                      <a:pt x="5" y="46"/>
                    </a:cubicBezTo>
                    <a:cubicBezTo>
                      <a:pt x="1" y="42"/>
                      <a:pt x="0" y="34"/>
                      <a:pt x="6" y="28"/>
                    </a:cubicBezTo>
                    <a:cubicBezTo>
                      <a:pt x="9" y="24"/>
                      <a:pt x="23" y="10"/>
                      <a:pt x="31" y="3"/>
                    </a:cubicBezTo>
                    <a:cubicBezTo>
                      <a:pt x="33" y="1"/>
                      <a:pt x="36" y="0"/>
                      <a:pt x="39" y="0"/>
                    </a:cubicBezTo>
                    <a:cubicBezTo>
                      <a:pt x="42" y="1"/>
                      <a:pt x="45" y="4"/>
                      <a:pt x="46" y="7"/>
                    </a:cubicBezTo>
                    <a:cubicBezTo>
                      <a:pt x="46" y="10"/>
                      <a:pt x="45" y="13"/>
                      <a:pt x="43" y="15"/>
                    </a:cubicBezTo>
                    <a:cubicBezTo>
                      <a:pt x="19" y="39"/>
                      <a:pt x="19" y="39"/>
                      <a:pt x="19" y="39"/>
                    </a:cubicBezTo>
                    <a:cubicBezTo>
                      <a:pt x="18" y="41"/>
                      <a:pt x="16" y="41"/>
                      <a:pt x="15" y="42"/>
                    </a:cubicBezTo>
                    <a:cubicBezTo>
                      <a:pt x="13" y="42"/>
                      <a:pt x="12" y="41"/>
                      <a:pt x="11" y="40"/>
                    </a:cubicBezTo>
                    <a:cubicBezTo>
                      <a:pt x="9" y="38"/>
                      <a:pt x="9" y="35"/>
                      <a:pt x="12" y="32"/>
                    </a:cubicBezTo>
                    <a:cubicBezTo>
                      <a:pt x="28" y="15"/>
                      <a:pt x="28" y="15"/>
                      <a:pt x="28" y="15"/>
                    </a:cubicBezTo>
                    <a:cubicBezTo>
                      <a:pt x="29" y="14"/>
                      <a:pt x="30" y="14"/>
                      <a:pt x="31" y="15"/>
                    </a:cubicBezTo>
                    <a:cubicBezTo>
                      <a:pt x="32" y="16"/>
                      <a:pt x="32" y="17"/>
                      <a:pt x="31" y="18"/>
                    </a:cubicBezTo>
                    <a:cubicBezTo>
                      <a:pt x="14" y="34"/>
                      <a:pt x="14" y="34"/>
                      <a:pt x="14" y="34"/>
                    </a:cubicBezTo>
                    <a:cubicBezTo>
                      <a:pt x="13" y="36"/>
                      <a:pt x="13" y="37"/>
                      <a:pt x="13" y="38"/>
                    </a:cubicBezTo>
                    <a:cubicBezTo>
                      <a:pt x="13" y="38"/>
                      <a:pt x="14" y="38"/>
                      <a:pt x="14" y="38"/>
                    </a:cubicBezTo>
                    <a:cubicBezTo>
                      <a:pt x="15" y="38"/>
                      <a:pt x="16" y="38"/>
                      <a:pt x="17" y="37"/>
                    </a:cubicBezTo>
                    <a:cubicBezTo>
                      <a:pt x="40" y="13"/>
                      <a:pt x="40" y="13"/>
                      <a:pt x="40" y="13"/>
                    </a:cubicBezTo>
                    <a:cubicBezTo>
                      <a:pt x="42" y="11"/>
                      <a:pt x="43" y="9"/>
                      <a:pt x="42" y="8"/>
                    </a:cubicBezTo>
                    <a:cubicBezTo>
                      <a:pt x="42" y="6"/>
                      <a:pt x="40" y="4"/>
                      <a:pt x="38" y="4"/>
                    </a:cubicBezTo>
                    <a:cubicBezTo>
                      <a:pt x="37" y="3"/>
                      <a:pt x="35" y="4"/>
                      <a:pt x="33" y="6"/>
                    </a:cubicBezTo>
                    <a:cubicBezTo>
                      <a:pt x="26" y="13"/>
                      <a:pt x="12" y="27"/>
                      <a:pt x="8" y="30"/>
                    </a:cubicBezTo>
                    <a:cubicBezTo>
                      <a:pt x="3" y="35"/>
                      <a:pt x="5" y="40"/>
                      <a:pt x="8" y="43"/>
                    </a:cubicBezTo>
                    <a:cubicBezTo>
                      <a:pt x="11" y="46"/>
                      <a:pt x="16" y="47"/>
                      <a:pt x="21" y="43"/>
                    </a:cubicBezTo>
                    <a:cubicBezTo>
                      <a:pt x="45" y="18"/>
                      <a:pt x="45" y="18"/>
                      <a:pt x="45" y="18"/>
                    </a:cubicBezTo>
                    <a:cubicBezTo>
                      <a:pt x="46" y="17"/>
                      <a:pt x="47" y="17"/>
                      <a:pt x="48" y="18"/>
                    </a:cubicBezTo>
                    <a:cubicBezTo>
                      <a:pt x="49" y="19"/>
                      <a:pt x="49" y="20"/>
                      <a:pt x="48" y="20"/>
                    </a:cubicBezTo>
                    <a:cubicBezTo>
                      <a:pt x="23" y="45"/>
                      <a:pt x="23" y="45"/>
                      <a:pt x="23" y="45"/>
                    </a:cubicBezTo>
                    <a:cubicBezTo>
                      <a:pt x="20" y="48"/>
                      <a:pt x="17" y="49"/>
                      <a:pt x="14" y="49"/>
                    </a:cubicBezTo>
                    <a:close/>
                  </a:path>
                </a:pathLst>
              </a:custGeom>
              <a:solidFill>
                <a:schemeClr val="bg1"/>
              </a:solidFill>
              <a:ln>
                <a:noFill/>
              </a:ln>
            </p:spPr>
            <p:txBody>
              <a:bodyPr anchor="t" anchorCtr="0" bIns="45720" compatLnSpc="1" lIns="91440" numCol="1" rIns="91440" tIns="45720" vert="horz" wrap="square"/>
              <a:lstStyle/>
              <a:p>
                <a:endParaRPr lang="en-US">
                  <a:cs typeface="+mn-ea"/>
                  <a:sym typeface="+mn-lt"/>
                </a:endParaRPr>
              </a:p>
            </p:txBody>
          </p:sp>
        </p:grpSp>
      </p:grpSp>
      <p:grpSp>
        <p:nvGrpSpPr>
          <p:cNvPr id="27" name="Group 14"/>
          <p:cNvGrpSpPr/>
          <p:nvPr/>
        </p:nvGrpSpPr>
        <p:grpSpPr>
          <a:xfrm>
            <a:off x="5541010" y="2194912"/>
            <a:ext cx="780236" cy="780236"/>
            <a:chOff x="5928097" y="1900167"/>
            <a:chExt cx="944252" cy="944251"/>
          </a:xfrm>
        </p:grpSpPr>
        <p:sp>
          <p:nvSpPr>
            <p:cNvPr id="28" name="Oval 71"/>
            <p:cNvSpPr/>
            <p:nvPr/>
          </p:nvSpPr>
          <p:spPr bwMode="auto">
            <a:xfrm rot="10800000">
              <a:off x="5928097" y="1900167"/>
              <a:ext cx="944252" cy="944251"/>
            </a:xfrm>
            <a:prstGeom prst="ellipse">
              <a:avLst/>
            </a:prstGeom>
            <a:solidFill>
              <a:schemeClr val="bg1"/>
            </a:solidFill>
            <a:ln algn="ctr" cap="rnd" cmpd="sng" w="22225">
              <a:solidFill>
                <a:schemeClr val="bg1">
                  <a:lumMod val="75000"/>
                </a:schemeClr>
              </a:solidFill>
              <a:prstDash val="sysDot"/>
              <a:round/>
              <a:headEnd len="med" type="none" w="med"/>
              <a:tailEnd len="med" type="none" w="med"/>
            </a:ln>
            <a:effectLst/>
          </p:spPr>
          <p:txBody>
            <a:bodyPr anchor="t" anchorCtr="0" bIns="45720" compatLnSpc="1" lIns="91440" numCol="1" rIns="91440" rtlCol="0" tIns="45720" vert="horz" wrap="square"/>
            <a:lstStyle/>
            <a:p>
              <a:pPr algn="ctr" fontAlgn="base">
                <a:spcBef>
                  <a:spcPct val="0"/>
                </a:spcBef>
                <a:spcAft>
                  <a:spcPct val="0"/>
                </a:spcAft>
              </a:pPr>
              <a:endParaRPr lang="en-US" sz="4200">
                <a:solidFill>
                  <a:srgbClr val="000000"/>
                </a:solidFill>
                <a:cs typeface="+mn-ea"/>
                <a:sym typeface="+mn-lt"/>
              </a:endParaRPr>
            </a:p>
          </p:txBody>
        </p:sp>
        <p:grpSp>
          <p:nvGrpSpPr>
            <p:cNvPr id="29" name="Group 4"/>
            <p:cNvGrpSpPr/>
            <p:nvPr/>
          </p:nvGrpSpPr>
          <p:grpSpPr>
            <a:xfrm>
              <a:off x="6035982" y="2012589"/>
              <a:ext cx="709431" cy="709430"/>
              <a:chOff x="6035982" y="2012589"/>
              <a:chExt cx="709431" cy="709430"/>
            </a:xfrm>
          </p:grpSpPr>
          <p:sp>
            <p:nvSpPr>
              <p:cNvPr id="30" name="Oval 203"/>
              <p:cNvSpPr/>
              <p:nvPr/>
            </p:nvSpPr>
            <p:spPr bwMode="auto">
              <a:xfrm rot="10800000">
                <a:off x="6035982" y="2012589"/>
                <a:ext cx="709431" cy="709430"/>
              </a:xfrm>
              <a:prstGeom prst="ellipse">
                <a:avLst/>
              </a:prstGeom>
              <a:solidFill>
                <a:schemeClr val="accent1"/>
              </a:solidFill>
              <a:ln algn="ctr" cap="flat" cmpd="sng" w="25400">
                <a:noFill/>
                <a:prstDash val="solid"/>
                <a:round/>
                <a:headEnd len="med" type="none" w="med"/>
                <a:tailEnd len="med" type="none" w="med"/>
              </a:ln>
              <a:effectLst/>
            </p:spPr>
            <p:txBody>
              <a:bodyPr anchor="t" anchorCtr="0" bIns="45720" compatLnSpc="1" lIns="91440" numCol="1" rIns="91440" rtlCol="0" tIns="45720" vert="horz" wrap="square"/>
              <a:lstStyle/>
              <a:p>
                <a:pPr algn="ctr" fontAlgn="base">
                  <a:spcBef>
                    <a:spcPct val="0"/>
                  </a:spcBef>
                  <a:spcAft>
                    <a:spcPct val="0"/>
                  </a:spcAft>
                </a:pPr>
                <a:endParaRPr lang="en-US" sz="4200">
                  <a:solidFill>
                    <a:srgbClr val="000000"/>
                  </a:solidFill>
                  <a:cs typeface="+mn-ea"/>
                  <a:sym typeface="+mn-lt"/>
                </a:endParaRPr>
              </a:p>
            </p:txBody>
          </p:sp>
          <p:sp>
            <p:nvSpPr>
              <p:cNvPr id="31" name="Freeform 23"/>
              <p:cNvSpPr>
                <a:spLocks noEditPoints="1"/>
              </p:cNvSpPr>
              <p:nvPr/>
            </p:nvSpPr>
            <p:spPr bwMode="auto">
              <a:xfrm>
                <a:off x="6219321" y="2200102"/>
                <a:ext cx="327510" cy="325397"/>
              </a:xfrm>
              <a:custGeom>
                <a:gdLst>
                  <a:gd fmla="*/ 5 w 40" name="T0"/>
                  <a:gd fmla="*/ 20 h 40" name="T1"/>
                  <a:gd fmla="*/ 0 w 40" name="T2"/>
                  <a:gd fmla="*/ 20 h 40" name="T3"/>
                  <a:gd fmla="*/ 0 w 40" name="T4"/>
                  <a:gd fmla="*/ 35 h 40" name="T5"/>
                  <a:gd fmla="*/ 5 w 40" name="T6"/>
                  <a:gd fmla="*/ 40 h 40" name="T7"/>
                  <a:gd fmla="*/ 20 w 40" name="T8"/>
                  <a:gd fmla="*/ 40 h 40" name="T9"/>
                  <a:gd fmla="*/ 20 w 40" name="T10"/>
                  <a:gd fmla="*/ 35 h 40" name="T11"/>
                  <a:gd fmla="*/ 5 w 40" name="T12"/>
                  <a:gd fmla="*/ 35 h 40" name="T13"/>
                  <a:gd fmla="*/ 5 w 40" name="T14"/>
                  <a:gd fmla="*/ 20 h 40" name="T15"/>
                  <a:gd fmla="*/ 35 w 40" name="T16"/>
                  <a:gd fmla="*/ 25 h 40" name="T17"/>
                  <a:gd fmla="*/ 15 w 40" name="T18"/>
                  <a:gd fmla="*/ 25 h 40" name="T19"/>
                  <a:gd fmla="*/ 15 w 40" name="T20"/>
                  <a:gd fmla="*/ 5 h 40" name="T21"/>
                  <a:gd fmla="*/ 35 w 40" name="T22"/>
                  <a:gd fmla="*/ 5 h 40" name="T23"/>
                  <a:gd fmla="*/ 35 w 40" name="T24"/>
                  <a:gd fmla="*/ 25 h 40" name="T25"/>
                  <a:gd fmla="*/ 35 w 40" name="T26"/>
                  <a:gd fmla="*/ 0 h 40" name="T27"/>
                  <a:gd fmla="*/ 15 w 40" name="T28"/>
                  <a:gd fmla="*/ 0 h 40" name="T29"/>
                  <a:gd fmla="*/ 10 w 40" name="T30"/>
                  <a:gd fmla="*/ 5 h 40" name="T31"/>
                  <a:gd fmla="*/ 10 w 40" name="T32"/>
                  <a:gd fmla="*/ 25 h 40" name="T33"/>
                  <a:gd fmla="*/ 15 w 40" name="T34"/>
                  <a:gd fmla="*/ 30 h 40" name="T35"/>
                  <a:gd fmla="*/ 35 w 40" name="T36"/>
                  <a:gd fmla="*/ 30 h 40" name="T37"/>
                  <a:gd fmla="*/ 40 w 40" name="T38"/>
                  <a:gd fmla="*/ 25 h 40" name="T39"/>
                  <a:gd fmla="*/ 40 w 40" name="T40"/>
                  <a:gd fmla="*/ 5 h 40" name="T41"/>
                  <a:gd fmla="*/ 35 w 40" name="T42"/>
                  <a:gd fmla="*/ 0 h 40"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40" w="40">
                    <a:moveTo>
                      <a:pt x="5" y="20"/>
                    </a:moveTo>
                    <a:cubicBezTo>
                      <a:pt x="0" y="20"/>
                      <a:pt x="0" y="20"/>
                      <a:pt x="0" y="20"/>
                    </a:cubicBezTo>
                    <a:cubicBezTo>
                      <a:pt x="0" y="35"/>
                      <a:pt x="0" y="35"/>
                      <a:pt x="0" y="35"/>
                    </a:cubicBezTo>
                    <a:cubicBezTo>
                      <a:pt x="0" y="38"/>
                      <a:pt x="2" y="40"/>
                      <a:pt x="5" y="40"/>
                    </a:cubicBezTo>
                    <a:cubicBezTo>
                      <a:pt x="20" y="40"/>
                      <a:pt x="20" y="40"/>
                      <a:pt x="20" y="40"/>
                    </a:cubicBezTo>
                    <a:cubicBezTo>
                      <a:pt x="20" y="35"/>
                      <a:pt x="20" y="35"/>
                      <a:pt x="20" y="35"/>
                    </a:cubicBezTo>
                    <a:cubicBezTo>
                      <a:pt x="5" y="35"/>
                      <a:pt x="5" y="35"/>
                      <a:pt x="5" y="35"/>
                    </a:cubicBezTo>
                    <a:cubicBezTo>
                      <a:pt x="5" y="20"/>
                      <a:pt x="5" y="20"/>
                      <a:pt x="5" y="20"/>
                    </a:cubicBezTo>
                    <a:close/>
                    <a:moveTo>
                      <a:pt x="35" y="25"/>
                    </a:moveTo>
                    <a:cubicBezTo>
                      <a:pt x="15" y="25"/>
                      <a:pt x="15" y="25"/>
                      <a:pt x="15" y="25"/>
                    </a:cubicBezTo>
                    <a:cubicBezTo>
                      <a:pt x="15" y="5"/>
                      <a:pt x="15" y="5"/>
                      <a:pt x="15" y="5"/>
                    </a:cubicBezTo>
                    <a:cubicBezTo>
                      <a:pt x="35" y="5"/>
                      <a:pt x="35" y="5"/>
                      <a:pt x="35" y="5"/>
                    </a:cubicBezTo>
                    <a:cubicBezTo>
                      <a:pt x="35" y="25"/>
                      <a:pt x="35" y="25"/>
                      <a:pt x="35" y="25"/>
                    </a:cubicBezTo>
                    <a:close/>
                    <a:moveTo>
                      <a:pt x="35" y="0"/>
                    </a:moveTo>
                    <a:cubicBezTo>
                      <a:pt x="15" y="0"/>
                      <a:pt x="15" y="0"/>
                      <a:pt x="15" y="0"/>
                    </a:cubicBezTo>
                    <a:cubicBezTo>
                      <a:pt x="12" y="0"/>
                      <a:pt x="10" y="2"/>
                      <a:pt x="10" y="5"/>
                    </a:cubicBezTo>
                    <a:cubicBezTo>
                      <a:pt x="10" y="25"/>
                      <a:pt x="10" y="25"/>
                      <a:pt x="10" y="25"/>
                    </a:cubicBezTo>
                    <a:cubicBezTo>
                      <a:pt x="10" y="28"/>
                      <a:pt x="12" y="30"/>
                      <a:pt x="15" y="30"/>
                    </a:cubicBezTo>
                    <a:cubicBezTo>
                      <a:pt x="35" y="30"/>
                      <a:pt x="35" y="30"/>
                      <a:pt x="35" y="30"/>
                    </a:cubicBezTo>
                    <a:cubicBezTo>
                      <a:pt x="38" y="30"/>
                      <a:pt x="40" y="28"/>
                      <a:pt x="40" y="25"/>
                    </a:cubicBezTo>
                    <a:cubicBezTo>
                      <a:pt x="40" y="5"/>
                      <a:pt x="40" y="5"/>
                      <a:pt x="40" y="5"/>
                    </a:cubicBezTo>
                    <a:cubicBezTo>
                      <a:pt x="40" y="2"/>
                      <a:pt x="38" y="0"/>
                      <a:pt x="35" y="0"/>
                    </a:cubicBezTo>
                    <a:close/>
                  </a:path>
                </a:pathLst>
              </a:custGeom>
              <a:solidFill>
                <a:schemeClr val="bg1"/>
              </a:solidFill>
              <a:ln>
                <a:noFill/>
              </a:ln>
            </p:spPr>
            <p:txBody>
              <a:bodyPr anchor="t" anchorCtr="0" bIns="45720" compatLnSpc="1" lIns="91440" numCol="1" rIns="91440" tIns="45720" vert="horz" wrap="square"/>
              <a:lstStyle/>
              <a:p>
                <a:endParaRPr lang="en-US">
                  <a:cs typeface="+mn-ea"/>
                  <a:sym typeface="+mn-lt"/>
                </a:endParaRPr>
              </a:p>
            </p:txBody>
          </p:sp>
        </p:grpSp>
      </p:grpSp>
      <p:grpSp>
        <p:nvGrpSpPr>
          <p:cNvPr id="32" name="Group 12"/>
          <p:cNvGrpSpPr/>
          <p:nvPr/>
        </p:nvGrpSpPr>
        <p:grpSpPr>
          <a:xfrm>
            <a:off x="3640970" y="978589"/>
            <a:ext cx="780236" cy="780236"/>
            <a:chOff x="3628646" y="428159"/>
            <a:chExt cx="944252" cy="944251"/>
          </a:xfrm>
        </p:grpSpPr>
        <p:sp>
          <p:nvSpPr>
            <p:cNvPr id="33" name="Oval 208"/>
            <p:cNvSpPr/>
            <p:nvPr/>
          </p:nvSpPr>
          <p:spPr bwMode="auto">
            <a:xfrm rot="10800000">
              <a:off x="3628646" y="428159"/>
              <a:ext cx="944252" cy="944251"/>
            </a:xfrm>
            <a:prstGeom prst="ellipse">
              <a:avLst/>
            </a:prstGeom>
            <a:solidFill>
              <a:schemeClr val="bg1"/>
            </a:solidFill>
            <a:ln algn="ctr" cap="rnd" cmpd="sng" w="22225">
              <a:solidFill>
                <a:schemeClr val="bg1">
                  <a:lumMod val="75000"/>
                </a:schemeClr>
              </a:solidFill>
              <a:prstDash val="sysDot"/>
              <a:round/>
              <a:headEnd len="med" type="none" w="med"/>
              <a:tailEnd len="med" type="none" w="med"/>
            </a:ln>
            <a:effectLst/>
          </p:spPr>
          <p:txBody>
            <a:bodyPr anchor="t" anchorCtr="0" bIns="45720" compatLnSpc="1" lIns="91440" numCol="1" rIns="91440" rtlCol="0" tIns="45720" vert="horz" wrap="square"/>
            <a:lstStyle/>
            <a:p>
              <a:pPr algn="ctr" fontAlgn="base">
                <a:spcBef>
                  <a:spcPct val="0"/>
                </a:spcBef>
                <a:spcAft>
                  <a:spcPct val="0"/>
                </a:spcAft>
              </a:pPr>
              <a:endParaRPr lang="en-US" sz="4200">
                <a:solidFill>
                  <a:srgbClr val="000000"/>
                </a:solidFill>
                <a:cs typeface="+mn-ea"/>
                <a:sym typeface="+mn-lt"/>
              </a:endParaRPr>
            </a:p>
          </p:txBody>
        </p:sp>
        <p:grpSp>
          <p:nvGrpSpPr>
            <p:cNvPr id="34" name="Group 2"/>
            <p:cNvGrpSpPr/>
            <p:nvPr/>
          </p:nvGrpSpPr>
          <p:grpSpPr>
            <a:xfrm>
              <a:off x="3736531" y="540581"/>
              <a:ext cx="709431" cy="709430"/>
              <a:chOff x="3736531" y="540581"/>
              <a:chExt cx="709431" cy="709430"/>
            </a:xfrm>
          </p:grpSpPr>
          <p:sp>
            <p:nvSpPr>
              <p:cNvPr id="35" name="Oval 209"/>
              <p:cNvSpPr/>
              <p:nvPr/>
            </p:nvSpPr>
            <p:spPr bwMode="auto">
              <a:xfrm rot="10800000">
                <a:off x="3736531" y="540581"/>
                <a:ext cx="709431" cy="709430"/>
              </a:xfrm>
              <a:prstGeom prst="ellipse">
                <a:avLst/>
              </a:prstGeom>
              <a:solidFill>
                <a:schemeClr val="accent1"/>
              </a:solidFill>
              <a:ln algn="ctr" cap="flat" cmpd="sng" w="25400">
                <a:noFill/>
                <a:prstDash val="solid"/>
                <a:round/>
                <a:headEnd len="med" type="none" w="med"/>
                <a:tailEnd len="med" type="none" w="med"/>
              </a:ln>
              <a:effectLst/>
            </p:spPr>
            <p:txBody>
              <a:bodyPr anchor="t" anchorCtr="0" bIns="45720" compatLnSpc="1" lIns="91440" numCol="1" rIns="91440" rtlCol="0" tIns="45720" vert="horz" wrap="square"/>
              <a:lstStyle/>
              <a:p>
                <a:pPr algn="ctr" fontAlgn="base">
                  <a:spcBef>
                    <a:spcPct val="0"/>
                  </a:spcBef>
                  <a:spcAft>
                    <a:spcPct val="0"/>
                  </a:spcAft>
                </a:pPr>
                <a:endParaRPr lang="en-US" sz="4200">
                  <a:solidFill>
                    <a:srgbClr val="000000"/>
                  </a:solidFill>
                  <a:cs typeface="+mn-ea"/>
                  <a:sym typeface="+mn-lt"/>
                </a:endParaRPr>
              </a:p>
            </p:txBody>
          </p:sp>
          <p:sp>
            <p:nvSpPr>
              <p:cNvPr id="36" name="Freeform 24"/>
              <p:cNvSpPr>
                <a:spLocks noEditPoints="1"/>
              </p:cNvSpPr>
              <p:nvPr/>
            </p:nvSpPr>
            <p:spPr bwMode="auto">
              <a:xfrm>
                <a:off x="3844874" y="745411"/>
                <a:ext cx="384560" cy="308493"/>
              </a:xfrm>
              <a:custGeom>
                <a:gdLst>
                  <a:gd fmla="*/ 16 w 47" name="T0"/>
                  <a:gd fmla="*/ 37 h 38" name="T1"/>
                  <a:gd fmla="*/ 17 w 47" name="T2"/>
                  <a:gd fmla="*/ 37 h 38" name="T3"/>
                  <a:gd fmla="*/ 24 w 47" name="T4"/>
                  <a:gd fmla="*/ 31 h 38" name="T5"/>
                  <a:gd fmla="*/ 16 w 47" name="T6"/>
                  <a:gd fmla="*/ 27 h 38" name="T7"/>
                  <a:gd fmla="*/ 16 w 47" name="T8"/>
                  <a:gd fmla="*/ 37 h 38" name="T9"/>
                  <a:gd fmla="*/ 46 w 47" name="T10"/>
                  <a:gd fmla="*/ 0 h 38" name="T11"/>
                  <a:gd fmla="*/ 1 w 47" name="T12"/>
                  <a:gd fmla="*/ 16 h 38" name="T13"/>
                  <a:gd fmla="*/ 1 w 47" name="T14"/>
                  <a:gd fmla="*/ 17 h 38" name="T15"/>
                  <a:gd fmla="*/ 11 w 47" name="T16"/>
                  <a:gd fmla="*/ 21 h 38" name="T17"/>
                  <a:gd fmla="*/ 11 w 47" name="T18"/>
                  <a:gd fmla="*/ 21 h 38" name="T19"/>
                  <a:gd fmla="*/ 16 w 47" name="T20"/>
                  <a:gd fmla="*/ 23 h 38" name="T21"/>
                  <a:gd fmla="*/ 44 w 47" name="T22"/>
                  <a:gd fmla="*/ 3 h 38" name="T23"/>
                  <a:gd fmla="*/ 44 w 47" name="T24"/>
                  <a:gd fmla="*/ 3 h 38" name="T25"/>
                  <a:gd fmla="*/ 25 w 47" name="T26"/>
                  <a:gd fmla="*/ 25 h 38" name="T27"/>
                  <a:gd fmla="*/ 25 w 47" name="T28"/>
                  <a:gd fmla="*/ 25 h 38" name="T29"/>
                  <a:gd fmla="*/ 24 w 47" name="T30"/>
                  <a:gd fmla="*/ 26 h 38" name="T31"/>
                  <a:gd fmla="*/ 25 w 47" name="T32"/>
                  <a:gd fmla="*/ 27 h 38" name="T33"/>
                  <a:gd fmla="*/ 25 w 47" name="T34"/>
                  <a:gd fmla="*/ 27 h 38" name="T35"/>
                  <a:gd fmla="*/ 38 w 47" name="T36"/>
                  <a:gd fmla="*/ 34 h 38" name="T37"/>
                  <a:gd fmla="*/ 39 w 47" name="T38"/>
                  <a:gd fmla="*/ 33 h 38" name="T39"/>
                  <a:gd fmla="*/ 47 w 47" name="T40"/>
                  <a:gd fmla="*/ 1 h 38" name="T41"/>
                  <a:gd fmla="*/ 46 w 47" name="T42"/>
                  <a:gd fmla="*/ 0 h 38"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38" w="47">
                    <a:moveTo>
                      <a:pt x="16" y="37"/>
                    </a:moveTo>
                    <a:cubicBezTo>
                      <a:pt x="16" y="37"/>
                      <a:pt x="17" y="38"/>
                      <a:pt x="17" y="37"/>
                    </a:cubicBezTo>
                    <a:cubicBezTo>
                      <a:pt x="18" y="37"/>
                      <a:pt x="24" y="31"/>
                      <a:pt x="24" y="31"/>
                    </a:cubicBezTo>
                    <a:cubicBezTo>
                      <a:pt x="16" y="27"/>
                      <a:pt x="16" y="27"/>
                      <a:pt x="16" y="27"/>
                    </a:cubicBezTo>
                    <a:cubicBezTo>
                      <a:pt x="16" y="37"/>
                      <a:pt x="16" y="37"/>
                      <a:pt x="16" y="37"/>
                    </a:cubicBezTo>
                    <a:close/>
                    <a:moveTo>
                      <a:pt x="46" y="0"/>
                    </a:moveTo>
                    <a:cubicBezTo>
                      <a:pt x="45" y="1"/>
                      <a:pt x="2" y="16"/>
                      <a:pt x="1" y="16"/>
                    </a:cubicBezTo>
                    <a:cubicBezTo>
                      <a:pt x="1" y="16"/>
                      <a:pt x="0" y="17"/>
                      <a:pt x="1" y="17"/>
                    </a:cubicBezTo>
                    <a:cubicBezTo>
                      <a:pt x="2" y="18"/>
                      <a:pt x="11" y="21"/>
                      <a:pt x="11" y="21"/>
                    </a:cubicBezTo>
                    <a:cubicBezTo>
                      <a:pt x="11" y="21"/>
                      <a:pt x="11" y="21"/>
                      <a:pt x="11" y="21"/>
                    </a:cubicBezTo>
                    <a:cubicBezTo>
                      <a:pt x="16" y="23"/>
                      <a:pt x="16" y="23"/>
                      <a:pt x="16" y="23"/>
                    </a:cubicBezTo>
                    <a:cubicBezTo>
                      <a:pt x="16" y="23"/>
                      <a:pt x="44" y="3"/>
                      <a:pt x="44" y="3"/>
                    </a:cubicBezTo>
                    <a:cubicBezTo>
                      <a:pt x="44" y="3"/>
                      <a:pt x="45" y="3"/>
                      <a:pt x="44" y="3"/>
                    </a:cubicBezTo>
                    <a:cubicBezTo>
                      <a:pt x="44" y="4"/>
                      <a:pt x="25" y="25"/>
                      <a:pt x="25" y="25"/>
                    </a:cubicBezTo>
                    <a:cubicBezTo>
                      <a:pt x="25" y="25"/>
                      <a:pt x="25" y="25"/>
                      <a:pt x="25" y="25"/>
                    </a:cubicBezTo>
                    <a:cubicBezTo>
                      <a:pt x="24" y="26"/>
                      <a:pt x="24" y="26"/>
                      <a:pt x="24" y="26"/>
                    </a:cubicBezTo>
                    <a:cubicBezTo>
                      <a:pt x="25" y="27"/>
                      <a:pt x="25" y="27"/>
                      <a:pt x="25" y="27"/>
                    </a:cubicBezTo>
                    <a:cubicBezTo>
                      <a:pt x="25" y="27"/>
                      <a:pt x="25" y="27"/>
                      <a:pt x="25" y="27"/>
                    </a:cubicBezTo>
                    <a:cubicBezTo>
                      <a:pt x="25" y="27"/>
                      <a:pt x="37" y="33"/>
                      <a:pt x="38" y="34"/>
                    </a:cubicBezTo>
                    <a:cubicBezTo>
                      <a:pt x="38" y="34"/>
                      <a:pt x="39" y="34"/>
                      <a:pt x="39" y="33"/>
                    </a:cubicBezTo>
                    <a:cubicBezTo>
                      <a:pt x="40" y="32"/>
                      <a:pt x="47" y="2"/>
                      <a:pt x="47" y="1"/>
                    </a:cubicBezTo>
                    <a:cubicBezTo>
                      <a:pt x="47" y="1"/>
                      <a:pt x="46" y="0"/>
                      <a:pt x="46" y="0"/>
                    </a:cubicBezTo>
                    <a:close/>
                  </a:path>
                </a:pathLst>
              </a:custGeom>
              <a:solidFill>
                <a:schemeClr val="bg1"/>
              </a:solidFill>
              <a:ln>
                <a:noFill/>
              </a:ln>
            </p:spPr>
            <p:txBody>
              <a:bodyPr anchor="t" anchorCtr="0" bIns="45720" compatLnSpc="1" lIns="91440" numCol="1" rIns="91440" tIns="45720" vert="horz" wrap="square"/>
              <a:lstStyle/>
              <a:p>
                <a:endParaRPr lang="en-US">
                  <a:cs typeface="+mn-ea"/>
                  <a:sym typeface="+mn-lt"/>
                </a:endParaRPr>
              </a:p>
            </p:txBody>
          </p:sp>
        </p:grpSp>
      </p:grpSp>
      <p:sp>
        <p:nvSpPr>
          <p:cNvPr id="37" name="文本框 36"/>
          <p:cNvSpPr txBox="1"/>
          <p:nvPr/>
        </p:nvSpPr>
        <p:spPr>
          <a:xfrm>
            <a:off x="2913860" y="952358"/>
            <a:ext cx="746760" cy="297180"/>
          </a:xfrm>
          <a:prstGeom prst="rect">
            <a:avLst/>
          </a:prstGeom>
          <a:noFill/>
        </p:spPr>
        <p:txBody>
          <a:bodyPr bIns="34290" lIns="68580" rIns="68580" tIns="34290" wrap="none">
            <a:spAutoFit/>
          </a:bodyPr>
          <a:lstStyle/>
          <a:p>
            <a:pPr>
              <a:lnSpc>
                <a:spcPct val="125000"/>
              </a:lnSpc>
              <a:spcAft>
                <a:spcPts val="600"/>
              </a:spcAft>
              <a:defRPr/>
            </a:pPr>
            <a:r>
              <a:rPr altLang="en-US" b="1" lang="zh-CN" sz="1200">
                <a:solidFill>
                  <a:schemeClr val="tx1">
                    <a:lumMod val="85000"/>
                    <a:lumOff val="15000"/>
                  </a:schemeClr>
                </a:solidFill>
                <a:cs typeface="+mn-ea"/>
                <a:sym typeface="+mn-lt"/>
              </a:rPr>
              <a:t>点击编辑</a:t>
            </a:r>
          </a:p>
        </p:txBody>
      </p:sp>
      <p:sp>
        <p:nvSpPr>
          <p:cNvPr id="38" name="文本框 52"/>
          <p:cNvSpPr txBox="1">
            <a:spLocks noChangeArrowheads="1"/>
          </p:cNvSpPr>
          <p:nvPr/>
        </p:nvSpPr>
        <p:spPr bwMode="auto">
          <a:xfrm>
            <a:off x="2187105" y="1180891"/>
            <a:ext cx="1351932" cy="87325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square">
            <a:spAutoFit/>
          </a:bodyPr>
          <a:lstStyle>
            <a:lvl1pPr>
              <a:lnSpc>
                <a:spcPct val="125000"/>
              </a:lnSpc>
              <a:spcBef>
                <a:spcPts val="1000"/>
              </a:spcBef>
              <a:buFont charset="0" pitchFamily="34" typeface="Arial"/>
              <a:buChar char="•"/>
              <a:defRPr sz="2000">
                <a:solidFill>
                  <a:schemeClr val="tx1"/>
                </a:solidFill>
                <a:latin charset="0" pitchFamily="34" typeface="Segoe UI"/>
                <a:ea charset="-122" pitchFamily="34" typeface="微软雅黑"/>
              </a:defRPr>
            </a:lvl1pPr>
            <a:lvl2pPr indent="-285750" marL="742950">
              <a:lnSpc>
                <a:spcPct val="125000"/>
              </a:lnSpc>
              <a:spcBef>
                <a:spcPts val="500"/>
              </a:spcBef>
              <a:buFont charset="0" pitchFamily="34" typeface="Arial"/>
              <a:buChar char="•"/>
              <a:defRPr>
                <a:solidFill>
                  <a:schemeClr val="tx1"/>
                </a:solidFill>
                <a:latin charset="0" pitchFamily="34" typeface="Segoe UI"/>
                <a:ea charset="-122" pitchFamily="34" typeface="微软雅黑"/>
              </a:defRPr>
            </a:lvl2pPr>
            <a:lvl3pPr indent="-228600" marL="1143000">
              <a:lnSpc>
                <a:spcPct val="125000"/>
              </a:lnSpc>
              <a:spcBef>
                <a:spcPts val="500"/>
              </a:spcBef>
              <a:buFont charset="0" pitchFamily="34" typeface="Arial"/>
              <a:buChar char="•"/>
              <a:defRPr sz="1600">
                <a:solidFill>
                  <a:schemeClr val="tx1"/>
                </a:solidFill>
                <a:latin charset="0" pitchFamily="34" typeface="Segoe UI"/>
                <a:ea charset="-122" pitchFamily="34" typeface="微软雅黑"/>
              </a:defRPr>
            </a:lvl3pPr>
            <a:lvl4pPr indent="-228600" marL="1600200">
              <a:lnSpc>
                <a:spcPct val="125000"/>
              </a:lnSpc>
              <a:spcBef>
                <a:spcPts val="500"/>
              </a:spcBef>
              <a:buFont charset="0" pitchFamily="34" typeface="Arial"/>
              <a:buChar char="•"/>
              <a:defRPr sz="1400">
                <a:solidFill>
                  <a:schemeClr val="tx1"/>
                </a:solidFill>
                <a:latin charset="0" pitchFamily="34" typeface="Segoe UI"/>
                <a:ea charset="-122" pitchFamily="34" typeface="微软雅黑"/>
              </a:defRPr>
            </a:lvl4pPr>
            <a:lvl5pPr indent="-228600" marL="2057400">
              <a:lnSpc>
                <a:spcPct val="125000"/>
              </a:lnSpc>
              <a:spcBef>
                <a:spcPts val="500"/>
              </a:spcBef>
              <a:buFont charset="0" pitchFamily="34" typeface="Arial"/>
              <a:buChar char="•"/>
              <a:defRPr sz="1400">
                <a:solidFill>
                  <a:schemeClr val="tx1"/>
                </a:solidFill>
                <a:latin charset="0" pitchFamily="34" typeface="Segoe UI"/>
                <a:ea charset="-122" pitchFamily="34" typeface="微软雅黑"/>
              </a:defRPr>
            </a:lvl5pPr>
            <a:lvl6pPr eaLnBrk="0" fontAlgn="base" hangingPunct="0" indent="-228600" marL="25146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6pPr>
            <a:lvl7pPr eaLnBrk="0" fontAlgn="base" hangingPunct="0" indent="-228600" marL="29718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7pPr>
            <a:lvl8pPr eaLnBrk="0" fontAlgn="base" hangingPunct="0" indent="-228600" marL="34290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8pPr>
            <a:lvl9pPr eaLnBrk="0" fontAlgn="base" hangingPunct="0" indent="-228600" marL="38862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9pPr>
          </a:lstStyle>
          <a:p>
            <a:pPr algn="r" defTabSz="912495">
              <a:lnSpc>
                <a:spcPct val="120000"/>
              </a:lnSpc>
              <a:spcBef>
                <a:spcPct val="20000"/>
              </a:spcBef>
              <a:buNone/>
            </a:pPr>
            <a:r>
              <a:rPr altLang="en-US" lang="zh-CN" sz="1100">
                <a:solidFill>
                  <a:schemeClr val="tx1">
                    <a:lumMod val="85000"/>
                    <a:lumOff val="15000"/>
                  </a:schemeClr>
                </a:solidFill>
                <a:latin typeface="+mn-lt"/>
                <a:ea typeface="+mn-ea"/>
                <a:cs typeface="+mn-ea"/>
                <a:sym typeface="+mn-lt"/>
              </a:rPr>
              <a:t>点击输入文字内容，文字内容需概括精炼，不用多余的文字修饰</a:t>
            </a:r>
          </a:p>
        </p:txBody>
      </p:sp>
      <p:sp>
        <p:nvSpPr>
          <p:cNvPr id="39" name="文本框 38"/>
          <p:cNvSpPr txBox="1"/>
          <p:nvPr/>
        </p:nvSpPr>
        <p:spPr>
          <a:xfrm>
            <a:off x="5941129" y="968754"/>
            <a:ext cx="746760" cy="297180"/>
          </a:xfrm>
          <a:prstGeom prst="rect">
            <a:avLst/>
          </a:prstGeom>
          <a:noFill/>
        </p:spPr>
        <p:txBody>
          <a:bodyPr bIns="34290" lIns="68580" rIns="68580" tIns="34290" wrap="none">
            <a:spAutoFit/>
          </a:bodyPr>
          <a:lstStyle/>
          <a:p>
            <a:pPr>
              <a:lnSpc>
                <a:spcPct val="125000"/>
              </a:lnSpc>
              <a:spcAft>
                <a:spcPts val="600"/>
              </a:spcAft>
              <a:defRPr/>
            </a:pPr>
            <a:r>
              <a:rPr altLang="en-US" b="1" lang="zh-CN" sz="1200">
                <a:solidFill>
                  <a:schemeClr val="tx1">
                    <a:lumMod val="85000"/>
                    <a:lumOff val="15000"/>
                  </a:schemeClr>
                </a:solidFill>
                <a:cs typeface="+mn-ea"/>
                <a:sym typeface="+mn-lt"/>
              </a:rPr>
              <a:t>点击编辑</a:t>
            </a:r>
          </a:p>
        </p:txBody>
      </p:sp>
      <p:sp>
        <p:nvSpPr>
          <p:cNvPr id="40" name="文本框 52"/>
          <p:cNvSpPr txBox="1">
            <a:spLocks noChangeArrowheads="1"/>
          </p:cNvSpPr>
          <p:nvPr/>
        </p:nvSpPr>
        <p:spPr bwMode="auto">
          <a:xfrm>
            <a:off x="5941128" y="1197287"/>
            <a:ext cx="1351932" cy="87325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square">
            <a:spAutoFit/>
          </a:bodyPr>
          <a:lstStyle>
            <a:lvl1pPr>
              <a:lnSpc>
                <a:spcPct val="125000"/>
              </a:lnSpc>
              <a:spcBef>
                <a:spcPts val="1000"/>
              </a:spcBef>
              <a:buFont charset="0" pitchFamily="34" typeface="Arial"/>
              <a:buChar char="•"/>
              <a:defRPr sz="2000">
                <a:solidFill>
                  <a:schemeClr val="tx1"/>
                </a:solidFill>
                <a:latin charset="0" pitchFamily="34" typeface="Segoe UI"/>
                <a:ea charset="-122" pitchFamily="34" typeface="微软雅黑"/>
              </a:defRPr>
            </a:lvl1pPr>
            <a:lvl2pPr indent="-285750" marL="742950">
              <a:lnSpc>
                <a:spcPct val="125000"/>
              </a:lnSpc>
              <a:spcBef>
                <a:spcPts val="500"/>
              </a:spcBef>
              <a:buFont charset="0" pitchFamily="34" typeface="Arial"/>
              <a:buChar char="•"/>
              <a:defRPr>
                <a:solidFill>
                  <a:schemeClr val="tx1"/>
                </a:solidFill>
                <a:latin charset="0" pitchFamily="34" typeface="Segoe UI"/>
                <a:ea charset="-122" pitchFamily="34" typeface="微软雅黑"/>
              </a:defRPr>
            </a:lvl2pPr>
            <a:lvl3pPr indent="-228600" marL="1143000">
              <a:lnSpc>
                <a:spcPct val="125000"/>
              </a:lnSpc>
              <a:spcBef>
                <a:spcPts val="500"/>
              </a:spcBef>
              <a:buFont charset="0" pitchFamily="34" typeface="Arial"/>
              <a:buChar char="•"/>
              <a:defRPr sz="1600">
                <a:solidFill>
                  <a:schemeClr val="tx1"/>
                </a:solidFill>
                <a:latin charset="0" pitchFamily="34" typeface="Segoe UI"/>
                <a:ea charset="-122" pitchFamily="34" typeface="微软雅黑"/>
              </a:defRPr>
            </a:lvl3pPr>
            <a:lvl4pPr indent="-228600" marL="1600200">
              <a:lnSpc>
                <a:spcPct val="125000"/>
              </a:lnSpc>
              <a:spcBef>
                <a:spcPts val="500"/>
              </a:spcBef>
              <a:buFont charset="0" pitchFamily="34" typeface="Arial"/>
              <a:buChar char="•"/>
              <a:defRPr sz="1400">
                <a:solidFill>
                  <a:schemeClr val="tx1"/>
                </a:solidFill>
                <a:latin charset="0" pitchFamily="34" typeface="Segoe UI"/>
                <a:ea charset="-122" pitchFamily="34" typeface="微软雅黑"/>
              </a:defRPr>
            </a:lvl4pPr>
            <a:lvl5pPr indent="-228600" marL="2057400">
              <a:lnSpc>
                <a:spcPct val="125000"/>
              </a:lnSpc>
              <a:spcBef>
                <a:spcPts val="500"/>
              </a:spcBef>
              <a:buFont charset="0" pitchFamily="34" typeface="Arial"/>
              <a:buChar char="•"/>
              <a:defRPr sz="1400">
                <a:solidFill>
                  <a:schemeClr val="tx1"/>
                </a:solidFill>
                <a:latin charset="0" pitchFamily="34" typeface="Segoe UI"/>
                <a:ea charset="-122" pitchFamily="34" typeface="微软雅黑"/>
              </a:defRPr>
            </a:lvl5pPr>
            <a:lvl6pPr eaLnBrk="0" fontAlgn="base" hangingPunct="0" indent="-228600" marL="25146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6pPr>
            <a:lvl7pPr eaLnBrk="0" fontAlgn="base" hangingPunct="0" indent="-228600" marL="29718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7pPr>
            <a:lvl8pPr eaLnBrk="0" fontAlgn="base" hangingPunct="0" indent="-228600" marL="34290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8pPr>
            <a:lvl9pPr eaLnBrk="0" fontAlgn="base" hangingPunct="0" indent="-228600" marL="38862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9pPr>
          </a:lstStyle>
          <a:p>
            <a:pPr defTabSz="912495">
              <a:lnSpc>
                <a:spcPct val="120000"/>
              </a:lnSpc>
              <a:spcBef>
                <a:spcPct val="20000"/>
              </a:spcBef>
              <a:buNone/>
            </a:pPr>
            <a:r>
              <a:rPr altLang="en-US" lang="zh-CN" sz="1100">
                <a:solidFill>
                  <a:schemeClr val="tx1">
                    <a:lumMod val="85000"/>
                    <a:lumOff val="15000"/>
                  </a:schemeClr>
                </a:solidFill>
                <a:latin typeface="+mn-lt"/>
                <a:ea typeface="+mn-ea"/>
                <a:cs typeface="+mn-ea"/>
                <a:sym typeface="+mn-lt"/>
              </a:rPr>
              <a:t>点击输入文字内容，文字内容需概括精炼，不用多余的文字修饰</a:t>
            </a:r>
          </a:p>
        </p:txBody>
      </p:sp>
      <p:sp>
        <p:nvSpPr>
          <p:cNvPr id="41" name="文本框 40"/>
          <p:cNvSpPr txBox="1"/>
          <p:nvPr/>
        </p:nvSpPr>
        <p:spPr>
          <a:xfrm>
            <a:off x="6406118" y="2211416"/>
            <a:ext cx="746760" cy="297180"/>
          </a:xfrm>
          <a:prstGeom prst="rect">
            <a:avLst/>
          </a:prstGeom>
          <a:noFill/>
        </p:spPr>
        <p:txBody>
          <a:bodyPr bIns="34290" lIns="68580" rIns="68580" tIns="34290" wrap="none">
            <a:spAutoFit/>
          </a:bodyPr>
          <a:lstStyle/>
          <a:p>
            <a:pPr>
              <a:lnSpc>
                <a:spcPct val="125000"/>
              </a:lnSpc>
              <a:spcAft>
                <a:spcPts val="600"/>
              </a:spcAft>
              <a:defRPr/>
            </a:pPr>
            <a:r>
              <a:rPr altLang="en-US" b="1" lang="zh-CN" sz="1200">
                <a:solidFill>
                  <a:schemeClr val="tx1">
                    <a:lumMod val="85000"/>
                    <a:lumOff val="15000"/>
                  </a:schemeClr>
                </a:solidFill>
                <a:cs typeface="+mn-ea"/>
                <a:sym typeface="+mn-lt"/>
              </a:rPr>
              <a:t>点击编辑</a:t>
            </a:r>
          </a:p>
        </p:txBody>
      </p:sp>
      <p:sp>
        <p:nvSpPr>
          <p:cNvPr id="42" name="文本框 52"/>
          <p:cNvSpPr txBox="1">
            <a:spLocks noChangeArrowheads="1"/>
          </p:cNvSpPr>
          <p:nvPr/>
        </p:nvSpPr>
        <p:spPr bwMode="auto">
          <a:xfrm>
            <a:off x="6406117" y="2439949"/>
            <a:ext cx="1351932" cy="87325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square">
            <a:spAutoFit/>
          </a:bodyPr>
          <a:lstStyle>
            <a:lvl1pPr>
              <a:lnSpc>
                <a:spcPct val="125000"/>
              </a:lnSpc>
              <a:spcBef>
                <a:spcPts val="1000"/>
              </a:spcBef>
              <a:buFont charset="0" pitchFamily="34" typeface="Arial"/>
              <a:buChar char="•"/>
              <a:defRPr sz="2000">
                <a:solidFill>
                  <a:schemeClr val="tx1"/>
                </a:solidFill>
                <a:latin charset="0" pitchFamily="34" typeface="Segoe UI"/>
                <a:ea charset="-122" pitchFamily="34" typeface="微软雅黑"/>
              </a:defRPr>
            </a:lvl1pPr>
            <a:lvl2pPr indent="-285750" marL="742950">
              <a:lnSpc>
                <a:spcPct val="125000"/>
              </a:lnSpc>
              <a:spcBef>
                <a:spcPts val="500"/>
              </a:spcBef>
              <a:buFont charset="0" pitchFamily="34" typeface="Arial"/>
              <a:buChar char="•"/>
              <a:defRPr>
                <a:solidFill>
                  <a:schemeClr val="tx1"/>
                </a:solidFill>
                <a:latin charset="0" pitchFamily="34" typeface="Segoe UI"/>
                <a:ea charset="-122" pitchFamily="34" typeface="微软雅黑"/>
              </a:defRPr>
            </a:lvl2pPr>
            <a:lvl3pPr indent="-228600" marL="1143000">
              <a:lnSpc>
                <a:spcPct val="125000"/>
              </a:lnSpc>
              <a:spcBef>
                <a:spcPts val="500"/>
              </a:spcBef>
              <a:buFont charset="0" pitchFamily="34" typeface="Arial"/>
              <a:buChar char="•"/>
              <a:defRPr sz="1600">
                <a:solidFill>
                  <a:schemeClr val="tx1"/>
                </a:solidFill>
                <a:latin charset="0" pitchFamily="34" typeface="Segoe UI"/>
                <a:ea charset="-122" pitchFamily="34" typeface="微软雅黑"/>
              </a:defRPr>
            </a:lvl3pPr>
            <a:lvl4pPr indent="-228600" marL="1600200">
              <a:lnSpc>
                <a:spcPct val="125000"/>
              </a:lnSpc>
              <a:spcBef>
                <a:spcPts val="500"/>
              </a:spcBef>
              <a:buFont charset="0" pitchFamily="34" typeface="Arial"/>
              <a:buChar char="•"/>
              <a:defRPr sz="1400">
                <a:solidFill>
                  <a:schemeClr val="tx1"/>
                </a:solidFill>
                <a:latin charset="0" pitchFamily="34" typeface="Segoe UI"/>
                <a:ea charset="-122" pitchFamily="34" typeface="微软雅黑"/>
              </a:defRPr>
            </a:lvl4pPr>
            <a:lvl5pPr indent="-228600" marL="2057400">
              <a:lnSpc>
                <a:spcPct val="125000"/>
              </a:lnSpc>
              <a:spcBef>
                <a:spcPts val="500"/>
              </a:spcBef>
              <a:buFont charset="0" pitchFamily="34" typeface="Arial"/>
              <a:buChar char="•"/>
              <a:defRPr sz="1400">
                <a:solidFill>
                  <a:schemeClr val="tx1"/>
                </a:solidFill>
                <a:latin charset="0" pitchFamily="34" typeface="Segoe UI"/>
                <a:ea charset="-122" pitchFamily="34" typeface="微软雅黑"/>
              </a:defRPr>
            </a:lvl5pPr>
            <a:lvl6pPr eaLnBrk="0" fontAlgn="base" hangingPunct="0" indent="-228600" marL="25146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6pPr>
            <a:lvl7pPr eaLnBrk="0" fontAlgn="base" hangingPunct="0" indent="-228600" marL="29718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7pPr>
            <a:lvl8pPr eaLnBrk="0" fontAlgn="base" hangingPunct="0" indent="-228600" marL="34290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8pPr>
            <a:lvl9pPr eaLnBrk="0" fontAlgn="base" hangingPunct="0" indent="-228600" marL="38862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9pPr>
          </a:lstStyle>
          <a:p>
            <a:pPr defTabSz="912495">
              <a:lnSpc>
                <a:spcPct val="120000"/>
              </a:lnSpc>
              <a:spcBef>
                <a:spcPct val="20000"/>
              </a:spcBef>
              <a:buNone/>
            </a:pPr>
            <a:r>
              <a:rPr altLang="en-US" lang="zh-CN" sz="1100">
                <a:solidFill>
                  <a:schemeClr val="tx1">
                    <a:lumMod val="85000"/>
                    <a:lumOff val="15000"/>
                  </a:schemeClr>
                </a:solidFill>
                <a:latin typeface="+mn-lt"/>
                <a:ea typeface="+mn-ea"/>
                <a:cs typeface="+mn-ea"/>
                <a:sym typeface="+mn-lt"/>
              </a:rPr>
              <a:t>点击输入文字内容，文字内容需概括精炼，不用多余的文字修饰</a:t>
            </a:r>
          </a:p>
        </p:txBody>
      </p:sp>
      <p:sp>
        <p:nvSpPr>
          <p:cNvPr id="43" name="文本框 42"/>
          <p:cNvSpPr txBox="1"/>
          <p:nvPr/>
        </p:nvSpPr>
        <p:spPr>
          <a:xfrm>
            <a:off x="5970018" y="3429641"/>
            <a:ext cx="746760" cy="297180"/>
          </a:xfrm>
          <a:prstGeom prst="rect">
            <a:avLst/>
          </a:prstGeom>
          <a:noFill/>
        </p:spPr>
        <p:txBody>
          <a:bodyPr bIns="34290" lIns="68580" rIns="68580" tIns="34290" wrap="none">
            <a:spAutoFit/>
          </a:bodyPr>
          <a:lstStyle/>
          <a:p>
            <a:pPr>
              <a:lnSpc>
                <a:spcPct val="125000"/>
              </a:lnSpc>
              <a:spcAft>
                <a:spcPts val="600"/>
              </a:spcAft>
              <a:defRPr/>
            </a:pPr>
            <a:r>
              <a:rPr altLang="en-US" b="1" lang="zh-CN" sz="1200">
                <a:solidFill>
                  <a:schemeClr val="tx1">
                    <a:lumMod val="85000"/>
                    <a:lumOff val="15000"/>
                  </a:schemeClr>
                </a:solidFill>
                <a:cs typeface="+mn-ea"/>
                <a:sym typeface="+mn-lt"/>
              </a:rPr>
              <a:t>点击编辑</a:t>
            </a:r>
          </a:p>
        </p:txBody>
      </p:sp>
      <p:sp>
        <p:nvSpPr>
          <p:cNvPr id="44" name="文本框 52"/>
          <p:cNvSpPr txBox="1">
            <a:spLocks noChangeArrowheads="1"/>
          </p:cNvSpPr>
          <p:nvPr/>
        </p:nvSpPr>
        <p:spPr bwMode="auto">
          <a:xfrm>
            <a:off x="5970017" y="3658173"/>
            <a:ext cx="1351932" cy="87325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square">
            <a:spAutoFit/>
          </a:bodyPr>
          <a:lstStyle>
            <a:lvl1pPr>
              <a:lnSpc>
                <a:spcPct val="125000"/>
              </a:lnSpc>
              <a:spcBef>
                <a:spcPts val="1000"/>
              </a:spcBef>
              <a:buFont charset="0" pitchFamily="34" typeface="Arial"/>
              <a:buChar char="•"/>
              <a:defRPr sz="2000">
                <a:solidFill>
                  <a:schemeClr val="tx1"/>
                </a:solidFill>
                <a:latin charset="0" pitchFamily="34" typeface="Segoe UI"/>
                <a:ea charset="-122" pitchFamily="34" typeface="微软雅黑"/>
              </a:defRPr>
            </a:lvl1pPr>
            <a:lvl2pPr indent="-285750" marL="742950">
              <a:lnSpc>
                <a:spcPct val="125000"/>
              </a:lnSpc>
              <a:spcBef>
                <a:spcPts val="500"/>
              </a:spcBef>
              <a:buFont charset="0" pitchFamily="34" typeface="Arial"/>
              <a:buChar char="•"/>
              <a:defRPr>
                <a:solidFill>
                  <a:schemeClr val="tx1"/>
                </a:solidFill>
                <a:latin charset="0" pitchFamily="34" typeface="Segoe UI"/>
                <a:ea charset="-122" pitchFamily="34" typeface="微软雅黑"/>
              </a:defRPr>
            </a:lvl2pPr>
            <a:lvl3pPr indent="-228600" marL="1143000">
              <a:lnSpc>
                <a:spcPct val="125000"/>
              </a:lnSpc>
              <a:spcBef>
                <a:spcPts val="500"/>
              </a:spcBef>
              <a:buFont charset="0" pitchFamily="34" typeface="Arial"/>
              <a:buChar char="•"/>
              <a:defRPr sz="1600">
                <a:solidFill>
                  <a:schemeClr val="tx1"/>
                </a:solidFill>
                <a:latin charset="0" pitchFamily="34" typeface="Segoe UI"/>
                <a:ea charset="-122" pitchFamily="34" typeface="微软雅黑"/>
              </a:defRPr>
            </a:lvl3pPr>
            <a:lvl4pPr indent="-228600" marL="1600200">
              <a:lnSpc>
                <a:spcPct val="125000"/>
              </a:lnSpc>
              <a:spcBef>
                <a:spcPts val="500"/>
              </a:spcBef>
              <a:buFont charset="0" pitchFamily="34" typeface="Arial"/>
              <a:buChar char="•"/>
              <a:defRPr sz="1400">
                <a:solidFill>
                  <a:schemeClr val="tx1"/>
                </a:solidFill>
                <a:latin charset="0" pitchFamily="34" typeface="Segoe UI"/>
                <a:ea charset="-122" pitchFamily="34" typeface="微软雅黑"/>
              </a:defRPr>
            </a:lvl4pPr>
            <a:lvl5pPr indent="-228600" marL="2057400">
              <a:lnSpc>
                <a:spcPct val="125000"/>
              </a:lnSpc>
              <a:spcBef>
                <a:spcPts val="500"/>
              </a:spcBef>
              <a:buFont charset="0" pitchFamily="34" typeface="Arial"/>
              <a:buChar char="•"/>
              <a:defRPr sz="1400">
                <a:solidFill>
                  <a:schemeClr val="tx1"/>
                </a:solidFill>
                <a:latin charset="0" pitchFamily="34" typeface="Segoe UI"/>
                <a:ea charset="-122" pitchFamily="34" typeface="微软雅黑"/>
              </a:defRPr>
            </a:lvl5pPr>
            <a:lvl6pPr eaLnBrk="0" fontAlgn="base" hangingPunct="0" indent="-228600" marL="25146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6pPr>
            <a:lvl7pPr eaLnBrk="0" fontAlgn="base" hangingPunct="0" indent="-228600" marL="29718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7pPr>
            <a:lvl8pPr eaLnBrk="0" fontAlgn="base" hangingPunct="0" indent="-228600" marL="34290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8pPr>
            <a:lvl9pPr eaLnBrk="0" fontAlgn="base" hangingPunct="0" indent="-228600" marL="38862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9pPr>
          </a:lstStyle>
          <a:p>
            <a:pPr defTabSz="912495">
              <a:lnSpc>
                <a:spcPct val="120000"/>
              </a:lnSpc>
              <a:spcBef>
                <a:spcPct val="20000"/>
              </a:spcBef>
              <a:buNone/>
            </a:pPr>
            <a:r>
              <a:rPr altLang="en-US" lang="zh-CN" sz="1100">
                <a:solidFill>
                  <a:schemeClr val="tx1">
                    <a:lumMod val="85000"/>
                    <a:lumOff val="15000"/>
                  </a:schemeClr>
                </a:solidFill>
                <a:latin typeface="+mn-lt"/>
                <a:ea typeface="+mn-ea"/>
                <a:cs typeface="+mn-ea"/>
                <a:sym typeface="+mn-lt"/>
              </a:rPr>
              <a:t>点击输入文字内容，文字内容需概括精炼，不用多余的文字修饰</a:t>
            </a:r>
          </a:p>
        </p:txBody>
      </p:sp>
      <p:sp>
        <p:nvSpPr>
          <p:cNvPr id="45" name="文本框 44"/>
          <p:cNvSpPr txBox="1"/>
          <p:nvPr/>
        </p:nvSpPr>
        <p:spPr>
          <a:xfrm>
            <a:off x="2913860" y="3631108"/>
            <a:ext cx="746760" cy="297180"/>
          </a:xfrm>
          <a:prstGeom prst="rect">
            <a:avLst/>
          </a:prstGeom>
          <a:noFill/>
        </p:spPr>
        <p:txBody>
          <a:bodyPr bIns="34290" lIns="68580" rIns="68580" tIns="34290" wrap="none">
            <a:spAutoFit/>
          </a:bodyPr>
          <a:lstStyle/>
          <a:p>
            <a:pPr>
              <a:lnSpc>
                <a:spcPct val="125000"/>
              </a:lnSpc>
              <a:spcAft>
                <a:spcPts val="600"/>
              </a:spcAft>
              <a:defRPr/>
            </a:pPr>
            <a:r>
              <a:rPr altLang="en-US" b="1" lang="zh-CN" sz="1200">
                <a:solidFill>
                  <a:schemeClr val="tx1">
                    <a:lumMod val="85000"/>
                    <a:lumOff val="15000"/>
                  </a:schemeClr>
                </a:solidFill>
                <a:cs typeface="+mn-ea"/>
                <a:sym typeface="+mn-lt"/>
              </a:rPr>
              <a:t>点击编辑</a:t>
            </a:r>
          </a:p>
        </p:txBody>
      </p:sp>
      <p:sp>
        <p:nvSpPr>
          <p:cNvPr id="46" name="文本框 52"/>
          <p:cNvSpPr txBox="1">
            <a:spLocks noChangeArrowheads="1"/>
          </p:cNvSpPr>
          <p:nvPr/>
        </p:nvSpPr>
        <p:spPr bwMode="auto">
          <a:xfrm>
            <a:off x="2187105" y="3859641"/>
            <a:ext cx="1351932" cy="87325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square">
            <a:spAutoFit/>
          </a:bodyPr>
          <a:lstStyle>
            <a:lvl1pPr>
              <a:lnSpc>
                <a:spcPct val="125000"/>
              </a:lnSpc>
              <a:spcBef>
                <a:spcPts val="1000"/>
              </a:spcBef>
              <a:buFont charset="0" pitchFamily="34" typeface="Arial"/>
              <a:buChar char="•"/>
              <a:defRPr sz="2000">
                <a:solidFill>
                  <a:schemeClr val="tx1"/>
                </a:solidFill>
                <a:latin charset="0" pitchFamily="34" typeface="Segoe UI"/>
                <a:ea charset="-122" pitchFamily="34" typeface="微软雅黑"/>
              </a:defRPr>
            </a:lvl1pPr>
            <a:lvl2pPr indent="-285750" marL="742950">
              <a:lnSpc>
                <a:spcPct val="125000"/>
              </a:lnSpc>
              <a:spcBef>
                <a:spcPts val="500"/>
              </a:spcBef>
              <a:buFont charset="0" pitchFamily="34" typeface="Arial"/>
              <a:buChar char="•"/>
              <a:defRPr>
                <a:solidFill>
                  <a:schemeClr val="tx1"/>
                </a:solidFill>
                <a:latin charset="0" pitchFamily="34" typeface="Segoe UI"/>
                <a:ea charset="-122" pitchFamily="34" typeface="微软雅黑"/>
              </a:defRPr>
            </a:lvl2pPr>
            <a:lvl3pPr indent="-228600" marL="1143000">
              <a:lnSpc>
                <a:spcPct val="125000"/>
              </a:lnSpc>
              <a:spcBef>
                <a:spcPts val="500"/>
              </a:spcBef>
              <a:buFont charset="0" pitchFamily="34" typeface="Arial"/>
              <a:buChar char="•"/>
              <a:defRPr sz="1600">
                <a:solidFill>
                  <a:schemeClr val="tx1"/>
                </a:solidFill>
                <a:latin charset="0" pitchFamily="34" typeface="Segoe UI"/>
                <a:ea charset="-122" pitchFamily="34" typeface="微软雅黑"/>
              </a:defRPr>
            </a:lvl3pPr>
            <a:lvl4pPr indent="-228600" marL="1600200">
              <a:lnSpc>
                <a:spcPct val="125000"/>
              </a:lnSpc>
              <a:spcBef>
                <a:spcPts val="500"/>
              </a:spcBef>
              <a:buFont charset="0" pitchFamily="34" typeface="Arial"/>
              <a:buChar char="•"/>
              <a:defRPr sz="1400">
                <a:solidFill>
                  <a:schemeClr val="tx1"/>
                </a:solidFill>
                <a:latin charset="0" pitchFamily="34" typeface="Segoe UI"/>
                <a:ea charset="-122" pitchFamily="34" typeface="微软雅黑"/>
              </a:defRPr>
            </a:lvl4pPr>
            <a:lvl5pPr indent="-228600" marL="2057400">
              <a:lnSpc>
                <a:spcPct val="125000"/>
              </a:lnSpc>
              <a:spcBef>
                <a:spcPts val="500"/>
              </a:spcBef>
              <a:buFont charset="0" pitchFamily="34" typeface="Arial"/>
              <a:buChar char="•"/>
              <a:defRPr sz="1400">
                <a:solidFill>
                  <a:schemeClr val="tx1"/>
                </a:solidFill>
                <a:latin charset="0" pitchFamily="34" typeface="Segoe UI"/>
                <a:ea charset="-122" pitchFamily="34" typeface="微软雅黑"/>
              </a:defRPr>
            </a:lvl5pPr>
            <a:lvl6pPr eaLnBrk="0" fontAlgn="base" hangingPunct="0" indent="-228600" marL="25146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6pPr>
            <a:lvl7pPr eaLnBrk="0" fontAlgn="base" hangingPunct="0" indent="-228600" marL="29718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7pPr>
            <a:lvl8pPr eaLnBrk="0" fontAlgn="base" hangingPunct="0" indent="-228600" marL="34290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8pPr>
            <a:lvl9pPr eaLnBrk="0" fontAlgn="base" hangingPunct="0" indent="-228600" marL="38862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9pPr>
          </a:lstStyle>
          <a:p>
            <a:pPr algn="r" defTabSz="912495">
              <a:lnSpc>
                <a:spcPct val="120000"/>
              </a:lnSpc>
              <a:spcBef>
                <a:spcPct val="20000"/>
              </a:spcBef>
              <a:buNone/>
            </a:pPr>
            <a:r>
              <a:rPr altLang="en-US" lang="zh-CN" sz="1100">
                <a:solidFill>
                  <a:schemeClr val="tx1">
                    <a:lumMod val="85000"/>
                    <a:lumOff val="15000"/>
                  </a:schemeClr>
                </a:solidFill>
                <a:latin typeface="+mn-lt"/>
                <a:ea typeface="+mn-ea"/>
                <a:cs typeface="+mn-ea"/>
                <a:sym typeface="+mn-lt"/>
              </a:rPr>
              <a:t>点击输入文字内容，文字内容需概括精炼，不用多余的文字修饰</a:t>
            </a:r>
          </a:p>
        </p:txBody>
      </p:sp>
      <p:sp>
        <p:nvSpPr>
          <p:cNvPr id="47" name="文本框 46"/>
          <p:cNvSpPr txBox="1"/>
          <p:nvPr/>
        </p:nvSpPr>
        <p:spPr>
          <a:xfrm>
            <a:off x="1759329" y="2300979"/>
            <a:ext cx="1051560" cy="297180"/>
          </a:xfrm>
          <a:prstGeom prst="rect">
            <a:avLst/>
          </a:prstGeom>
          <a:noFill/>
        </p:spPr>
        <p:txBody>
          <a:bodyPr bIns="34290" lIns="68580" rIns="68580" tIns="34290" wrap="none">
            <a:spAutoFit/>
          </a:bodyPr>
          <a:lstStyle/>
          <a:p>
            <a:pPr>
              <a:lnSpc>
                <a:spcPct val="125000"/>
              </a:lnSpc>
              <a:spcAft>
                <a:spcPts val="600"/>
              </a:spcAft>
              <a:defRPr/>
            </a:pPr>
            <a:r>
              <a:rPr altLang="en-US" b="1" lang="zh-CN" sz="1200">
                <a:solidFill>
                  <a:schemeClr val="bg1"/>
                </a:solidFill>
                <a:cs typeface="+mn-ea"/>
                <a:sym typeface="+mn-lt"/>
              </a:rPr>
              <a:t>点击输入标题</a:t>
            </a:r>
          </a:p>
        </p:txBody>
      </p:sp>
      <p:sp>
        <p:nvSpPr>
          <p:cNvPr id="48" name="文本框 52"/>
          <p:cNvSpPr txBox="1">
            <a:spLocks noChangeArrowheads="1"/>
          </p:cNvSpPr>
          <p:nvPr/>
        </p:nvSpPr>
        <p:spPr bwMode="auto">
          <a:xfrm>
            <a:off x="1759329" y="2529511"/>
            <a:ext cx="1793956" cy="87325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square">
            <a:spAutoFit/>
          </a:bodyPr>
          <a:lstStyle>
            <a:lvl1pPr>
              <a:lnSpc>
                <a:spcPct val="125000"/>
              </a:lnSpc>
              <a:spcBef>
                <a:spcPts val="1000"/>
              </a:spcBef>
              <a:buFont charset="0" pitchFamily="34" typeface="Arial"/>
              <a:buChar char="•"/>
              <a:defRPr sz="2000">
                <a:solidFill>
                  <a:schemeClr val="tx1"/>
                </a:solidFill>
                <a:latin charset="0" pitchFamily="34" typeface="Segoe UI"/>
                <a:ea charset="-122" pitchFamily="34" typeface="微软雅黑"/>
              </a:defRPr>
            </a:lvl1pPr>
            <a:lvl2pPr indent="-285750" marL="742950">
              <a:lnSpc>
                <a:spcPct val="125000"/>
              </a:lnSpc>
              <a:spcBef>
                <a:spcPts val="500"/>
              </a:spcBef>
              <a:buFont charset="0" pitchFamily="34" typeface="Arial"/>
              <a:buChar char="•"/>
              <a:defRPr>
                <a:solidFill>
                  <a:schemeClr val="tx1"/>
                </a:solidFill>
                <a:latin charset="0" pitchFamily="34" typeface="Segoe UI"/>
                <a:ea charset="-122" pitchFamily="34" typeface="微软雅黑"/>
              </a:defRPr>
            </a:lvl2pPr>
            <a:lvl3pPr indent="-228600" marL="1143000">
              <a:lnSpc>
                <a:spcPct val="125000"/>
              </a:lnSpc>
              <a:spcBef>
                <a:spcPts val="500"/>
              </a:spcBef>
              <a:buFont charset="0" pitchFamily="34" typeface="Arial"/>
              <a:buChar char="•"/>
              <a:defRPr sz="1600">
                <a:solidFill>
                  <a:schemeClr val="tx1"/>
                </a:solidFill>
                <a:latin charset="0" pitchFamily="34" typeface="Segoe UI"/>
                <a:ea charset="-122" pitchFamily="34" typeface="微软雅黑"/>
              </a:defRPr>
            </a:lvl3pPr>
            <a:lvl4pPr indent="-228600" marL="1600200">
              <a:lnSpc>
                <a:spcPct val="125000"/>
              </a:lnSpc>
              <a:spcBef>
                <a:spcPts val="500"/>
              </a:spcBef>
              <a:buFont charset="0" pitchFamily="34" typeface="Arial"/>
              <a:buChar char="•"/>
              <a:defRPr sz="1400">
                <a:solidFill>
                  <a:schemeClr val="tx1"/>
                </a:solidFill>
                <a:latin charset="0" pitchFamily="34" typeface="Segoe UI"/>
                <a:ea charset="-122" pitchFamily="34" typeface="微软雅黑"/>
              </a:defRPr>
            </a:lvl4pPr>
            <a:lvl5pPr indent="-228600" marL="2057400">
              <a:lnSpc>
                <a:spcPct val="125000"/>
              </a:lnSpc>
              <a:spcBef>
                <a:spcPts val="500"/>
              </a:spcBef>
              <a:buFont charset="0" pitchFamily="34" typeface="Arial"/>
              <a:buChar char="•"/>
              <a:defRPr sz="1400">
                <a:solidFill>
                  <a:schemeClr val="tx1"/>
                </a:solidFill>
                <a:latin charset="0" pitchFamily="34" typeface="Segoe UI"/>
                <a:ea charset="-122" pitchFamily="34" typeface="微软雅黑"/>
              </a:defRPr>
            </a:lvl5pPr>
            <a:lvl6pPr eaLnBrk="0" fontAlgn="base" hangingPunct="0" indent="-228600" marL="25146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6pPr>
            <a:lvl7pPr eaLnBrk="0" fontAlgn="base" hangingPunct="0" indent="-228600" marL="29718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7pPr>
            <a:lvl8pPr eaLnBrk="0" fontAlgn="base" hangingPunct="0" indent="-228600" marL="34290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8pPr>
            <a:lvl9pPr eaLnBrk="0" fontAlgn="base" hangingPunct="0" indent="-228600" marL="38862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9pPr>
          </a:lstStyle>
          <a:p>
            <a:pPr defTabSz="912495">
              <a:lnSpc>
                <a:spcPct val="120000"/>
              </a:lnSpc>
              <a:spcBef>
                <a:spcPct val="20000"/>
              </a:spcBef>
              <a:buNone/>
            </a:pPr>
            <a:r>
              <a:rPr altLang="en-US" lang="zh-CN" sz="1100">
                <a:solidFill>
                  <a:schemeClr val="bg1"/>
                </a:solidFill>
                <a:latin typeface="+mn-lt"/>
                <a:ea typeface="+mn-ea"/>
                <a:cs typeface="+mn-ea"/>
                <a:sym typeface="+mn-lt"/>
              </a:rPr>
              <a:t>点击输入文字内容，文字内容需概括精炼，不用多余的文字修饰点击输入文字内容</a:t>
            </a:r>
          </a:p>
        </p:txBody>
      </p:sp>
      <p:grpSp>
        <p:nvGrpSpPr>
          <p:cNvPr id="54" name="组合 53"/>
          <p:cNvGrpSpPr/>
          <p:nvPr/>
        </p:nvGrpSpPr>
        <p:grpSpPr>
          <a:xfrm>
            <a:off x="254514" y="216791"/>
            <a:ext cx="4584186" cy="391522"/>
            <a:chOff x="339352" y="289054"/>
            <a:chExt cx="6112248" cy="522030"/>
          </a:xfrm>
        </p:grpSpPr>
        <p:sp>
          <p:nvSpPr>
            <p:cNvPr id="55" name="矩形 54"/>
            <p:cNvSpPr/>
            <p:nvPr/>
          </p:nvSpPr>
          <p:spPr>
            <a:xfrm flipH="1">
              <a:off x="506258" y="305633"/>
              <a:ext cx="5945342" cy="487680"/>
            </a:xfrm>
            <a:prstGeom prst="rect">
              <a:avLst/>
            </a:prstGeom>
            <a:gradFill flip="none" rotWithShape="1">
              <a:gsLst>
                <a:gs pos="0">
                  <a:srgbClr val="FFFFFF">
                    <a:alpha val="0"/>
                  </a:srgbClr>
                </a:gs>
                <a:gs pos="100000">
                  <a:srgbClr val="000000">
                    <a:alpha val="40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矩形 55"/>
            <p:cNvSpPr/>
            <p:nvPr/>
          </p:nvSpPr>
          <p:spPr>
            <a:xfrm flipH="1">
              <a:off x="339352" y="289054"/>
              <a:ext cx="113347" cy="48768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文本框 56"/>
            <p:cNvSpPr txBox="1"/>
            <p:nvPr/>
          </p:nvSpPr>
          <p:spPr>
            <a:xfrm>
              <a:off x="543903" y="318641"/>
              <a:ext cx="2971457" cy="487681"/>
            </a:xfrm>
            <a:prstGeom prst="rect">
              <a:avLst/>
            </a:prstGeom>
            <a:noFill/>
          </p:spPr>
          <p:txBody>
            <a:bodyPr rtlCol="0" wrap="square">
              <a:spAutoFit/>
            </a:bodyPr>
            <a:lstStyle/>
            <a:p>
              <a:r>
                <a:rPr altLang="en-US" b="1" lang="zh-CN" spc="225" sz="1800">
                  <a:solidFill>
                    <a:schemeClr val="bg1"/>
                  </a:solidFill>
                  <a:latin charset="-122" pitchFamily="34" typeface="微软雅黑"/>
                  <a:ea charset="-122" pitchFamily="34" typeface="微软雅黑"/>
                </a:rPr>
                <a:t>研究过程及方法</a:t>
              </a:r>
            </a:p>
          </p:txBody>
        </p:sp>
      </p:grpSp>
    </p:spTree>
  </p:cSld>
  <p:clrMapOvr>
    <a:masterClrMapping/>
  </p:clrMapOvr>
  <mc:AlternateContent>
    <mc:Choice Requires="p14">
      <p:transition p14:dur="700" spd="med">
        <p:fade/>
      </p:transition>
    </mc:Choice>
    <mc:Fallback>
      <p:transition spd="med">
        <p:fade/>
      </p:transition>
    </mc:Fallback>
  </mc:AlternateConten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Rectangle 5"/>
          <p:cNvSpPr/>
          <p:nvPr/>
        </p:nvSpPr>
        <p:spPr>
          <a:xfrm>
            <a:off x="743871" y="3052620"/>
            <a:ext cx="1936925" cy="4625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GB">
              <a:solidFill>
                <a:schemeClr val="bg1"/>
              </a:solidFill>
              <a:cs typeface="+mn-ea"/>
              <a:sym typeface="+mn-lt"/>
            </a:endParaRPr>
          </a:p>
        </p:txBody>
      </p:sp>
      <p:sp>
        <p:nvSpPr>
          <p:cNvPr id="4" name="Rectangle 6"/>
          <p:cNvSpPr/>
          <p:nvPr/>
        </p:nvSpPr>
        <p:spPr>
          <a:xfrm>
            <a:off x="743871" y="3052620"/>
            <a:ext cx="425543" cy="46254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GB">
              <a:solidFill>
                <a:schemeClr val="bg1"/>
              </a:solidFill>
              <a:cs typeface="+mn-ea"/>
              <a:sym typeface="+mn-lt"/>
            </a:endParaRPr>
          </a:p>
        </p:txBody>
      </p:sp>
      <p:sp>
        <p:nvSpPr>
          <p:cNvPr id="5" name="Freeform 7"/>
          <p:cNvSpPr>
            <a:spLocks noEditPoints="1"/>
          </p:cNvSpPr>
          <p:nvPr/>
        </p:nvSpPr>
        <p:spPr bwMode="auto">
          <a:xfrm>
            <a:off x="821381" y="3116387"/>
            <a:ext cx="270522" cy="315008"/>
          </a:xfrm>
          <a:custGeom>
            <a:gdLst>
              <a:gd fmla="*/ 233 w 233" name="T0"/>
              <a:gd fmla="*/ 118 h 271" name="T1"/>
              <a:gd fmla="*/ 205 w 233" name="T2"/>
              <a:gd fmla="*/ 262 h 271" name="T3"/>
              <a:gd fmla="*/ 200 w 233" name="T4"/>
              <a:gd fmla="*/ 271 h 271" name="T5"/>
              <a:gd fmla="*/ 175 w 233" name="T6"/>
              <a:gd fmla="*/ 262 h 271" name="T7"/>
              <a:gd fmla="*/ 57 w 233" name="T8"/>
              <a:gd fmla="*/ 271 h 271" name="T9"/>
              <a:gd fmla="*/ 32 w 233" name="T10"/>
              <a:gd fmla="*/ 262 h 271" name="T11"/>
              <a:gd fmla="*/ 0 w 233" name="T12"/>
              <a:gd fmla="*/ 234 h 271" name="T13"/>
              <a:gd fmla="*/ 28 w 233" name="T14"/>
              <a:gd fmla="*/ 90 h 271" name="T15"/>
              <a:gd fmla="*/ 56 w 233" name="T16"/>
              <a:gd fmla="*/ 20 h 271" name="T17"/>
              <a:gd fmla="*/ 122 w 233" name="T18"/>
              <a:gd fmla="*/ 0 h 271" name="T19"/>
              <a:gd fmla="*/ 103 w 233" name="T20"/>
              <a:gd fmla="*/ 65 h 271" name="T21"/>
              <a:gd fmla="*/ 61 w 233" name="T22"/>
              <a:gd fmla="*/ 84 h 271" name="T23"/>
              <a:gd fmla="*/ 43 w 233" name="T24"/>
              <a:gd fmla="*/ 31 h 271" name="T25"/>
              <a:gd fmla="*/ 80 w 233" name="T26"/>
              <a:gd fmla="*/ 137 h 271" name="T27"/>
              <a:gd fmla="*/ 55 w 233" name="T28"/>
              <a:gd fmla="*/ 181 h 271" name="T29"/>
              <a:gd fmla="*/ 80 w 233" name="T30"/>
              <a:gd fmla="*/ 137 h 271" name="T31"/>
              <a:gd fmla="*/ 180 w 233" name="T32"/>
              <a:gd fmla="*/ 126 h 271" name="T33"/>
              <a:gd fmla="*/ 214 w 233" name="T34"/>
              <a:gd fmla="*/ 119 h 271" name="T35"/>
              <a:gd fmla="*/ 196 w 233" name="T36"/>
              <a:gd fmla="*/ 205 h 271" name="T37"/>
              <a:gd fmla="*/ 196 w 233" name="T38"/>
              <a:gd fmla="*/ 225 h 271" name="T39"/>
              <a:gd fmla="*/ 196 w 233" name="T40"/>
              <a:gd fmla="*/ 205 h 271" name="T41"/>
              <a:gd fmla="*/ 187 w 233" name="T42"/>
              <a:gd fmla="*/ 185 h 271" name="T43"/>
              <a:gd fmla="*/ 206 w 233" name="T44"/>
              <a:gd fmla="*/ 185 h 271" name="T45"/>
              <a:gd fmla="*/ 180 w 233" name="T46"/>
              <a:gd fmla="*/ 151 h 271" name="T47"/>
              <a:gd fmla="*/ 214 w 233" name="T48"/>
              <a:gd fmla="*/ 158 h 271" name="T49"/>
              <a:gd fmla="*/ 180 w 233" name="T50"/>
              <a:gd fmla="*/ 151 h 271" name="T51"/>
              <a:gd fmla="*/ 180 w 233" name="T52"/>
              <a:gd fmla="*/ 147 h 271" name="T53"/>
              <a:gd fmla="*/ 214 w 233" name="T54"/>
              <a:gd fmla="*/ 141 h 271" name="T55"/>
              <a:gd fmla="*/ 180 w 233" name="T56"/>
              <a:gd fmla="*/ 130 h 271" name="T57"/>
              <a:gd fmla="*/ 214 w 233" name="T58"/>
              <a:gd fmla="*/ 136 h 271" name="T59"/>
              <a:gd fmla="*/ 180 w 233" name="T60"/>
              <a:gd fmla="*/ 130 h 271" name="T61"/>
              <a:gd fmla="*/ 34 w 233" name="T62"/>
              <a:gd fmla="*/ 159 h 271" name="T63"/>
              <a:gd fmla="*/ 71 w 233" name="T64"/>
              <a:gd fmla="*/ 226 h 271" name="T65"/>
              <a:gd fmla="*/ 170 w 233" name="T66"/>
              <a:gd fmla="*/ 189 h 271" name="T67"/>
              <a:gd fmla="*/ 133 w 233" name="T68"/>
              <a:gd fmla="*/ 122 h 271"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271" w="233">
                <a:moveTo>
                  <a:pt x="205" y="90"/>
                </a:moveTo>
                <a:cubicBezTo>
                  <a:pt x="221" y="90"/>
                  <a:pt x="233" y="103"/>
                  <a:pt x="233" y="118"/>
                </a:cubicBezTo>
                <a:cubicBezTo>
                  <a:pt x="233" y="234"/>
                  <a:pt x="233" y="234"/>
                  <a:pt x="233" y="234"/>
                </a:cubicBezTo>
                <a:cubicBezTo>
                  <a:pt x="233" y="250"/>
                  <a:pt x="221" y="262"/>
                  <a:pt x="205" y="262"/>
                </a:cubicBezTo>
                <a:cubicBezTo>
                  <a:pt x="200" y="262"/>
                  <a:pt x="200" y="262"/>
                  <a:pt x="200" y="262"/>
                </a:cubicBezTo>
                <a:cubicBezTo>
                  <a:pt x="200" y="271"/>
                  <a:pt x="200" y="271"/>
                  <a:pt x="200" y="271"/>
                </a:cubicBezTo>
                <a:cubicBezTo>
                  <a:pt x="175" y="271"/>
                  <a:pt x="175" y="271"/>
                  <a:pt x="175" y="271"/>
                </a:cubicBezTo>
                <a:cubicBezTo>
                  <a:pt x="175" y="262"/>
                  <a:pt x="175" y="262"/>
                  <a:pt x="175" y="262"/>
                </a:cubicBezTo>
                <a:cubicBezTo>
                  <a:pt x="57" y="262"/>
                  <a:pt x="57" y="262"/>
                  <a:pt x="57" y="262"/>
                </a:cubicBezTo>
                <a:cubicBezTo>
                  <a:pt x="57" y="271"/>
                  <a:pt x="57" y="271"/>
                  <a:pt x="57" y="271"/>
                </a:cubicBezTo>
                <a:cubicBezTo>
                  <a:pt x="32" y="271"/>
                  <a:pt x="32" y="271"/>
                  <a:pt x="32" y="271"/>
                </a:cubicBezTo>
                <a:cubicBezTo>
                  <a:pt x="32" y="262"/>
                  <a:pt x="32" y="262"/>
                  <a:pt x="32" y="262"/>
                </a:cubicBezTo>
                <a:cubicBezTo>
                  <a:pt x="28" y="262"/>
                  <a:pt x="28" y="262"/>
                  <a:pt x="28" y="262"/>
                </a:cubicBezTo>
                <a:cubicBezTo>
                  <a:pt x="13" y="262"/>
                  <a:pt x="0" y="250"/>
                  <a:pt x="0" y="234"/>
                </a:cubicBezTo>
                <a:cubicBezTo>
                  <a:pt x="0" y="118"/>
                  <a:pt x="0" y="118"/>
                  <a:pt x="0" y="118"/>
                </a:cubicBezTo>
                <a:cubicBezTo>
                  <a:pt x="0" y="103"/>
                  <a:pt x="13" y="90"/>
                  <a:pt x="28" y="90"/>
                </a:cubicBezTo>
                <a:cubicBezTo>
                  <a:pt x="91" y="90"/>
                  <a:pt x="155" y="90"/>
                  <a:pt x="205" y="90"/>
                </a:cubicBezTo>
                <a:close/>
                <a:moveTo>
                  <a:pt x="56" y="20"/>
                </a:moveTo>
                <a:cubicBezTo>
                  <a:pt x="87" y="57"/>
                  <a:pt x="87" y="57"/>
                  <a:pt x="87" y="57"/>
                </a:cubicBezTo>
                <a:cubicBezTo>
                  <a:pt x="122" y="0"/>
                  <a:pt x="122" y="0"/>
                  <a:pt x="122" y="0"/>
                </a:cubicBezTo>
                <a:cubicBezTo>
                  <a:pt x="137" y="9"/>
                  <a:pt x="137" y="9"/>
                  <a:pt x="137" y="9"/>
                </a:cubicBezTo>
                <a:cubicBezTo>
                  <a:pt x="103" y="65"/>
                  <a:pt x="103" y="65"/>
                  <a:pt x="103" y="65"/>
                </a:cubicBezTo>
                <a:cubicBezTo>
                  <a:pt x="110" y="69"/>
                  <a:pt x="114" y="76"/>
                  <a:pt x="116" y="84"/>
                </a:cubicBezTo>
                <a:cubicBezTo>
                  <a:pt x="61" y="84"/>
                  <a:pt x="61" y="84"/>
                  <a:pt x="61" y="84"/>
                </a:cubicBezTo>
                <a:cubicBezTo>
                  <a:pt x="62" y="77"/>
                  <a:pt x="66" y="70"/>
                  <a:pt x="72" y="66"/>
                </a:cubicBezTo>
                <a:cubicBezTo>
                  <a:pt x="43" y="31"/>
                  <a:pt x="43" y="31"/>
                  <a:pt x="43" y="31"/>
                </a:cubicBezTo>
                <a:cubicBezTo>
                  <a:pt x="56" y="20"/>
                  <a:pt x="56" y="20"/>
                  <a:pt x="56" y="20"/>
                </a:cubicBezTo>
                <a:close/>
                <a:moveTo>
                  <a:pt x="80" y="137"/>
                </a:moveTo>
                <a:cubicBezTo>
                  <a:pt x="71" y="132"/>
                  <a:pt x="58" y="137"/>
                  <a:pt x="51" y="149"/>
                </a:cubicBezTo>
                <a:cubicBezTo>
                  <a:pt x="44" y="161"/>
                  <a:pt x="46" y="175"/>
                  <a:pt x="55" y="181"/>
                </a:cubicBezTo>
                <a:cubicBezTo>
                  <a:pt x="64" y="186"/>
                  <a:pt x="69" y="175"/>
                  <a:pt x="76" y="163"/>
                </a:cubicBezTo>
                <a:cubicBezTo>
                  <a:pt x="83" y="151"/>
                  <a:pt x="89" y="142"/>
                  <a:pt x="80" y="137"/>
                </a:cubicBezTo>
                <a:close/>
                <a:moveTo>
                  <a:pt x="180" y="119"/>
                </a:moveTo>
                <a:cubicBezTo>
                  <a:pt x="180" y="126"/>
                  <a:pt x="180" y="126"/>
                  <a:pt x="180" y="126"/>
                </a:cubicBezTo>
                <a:cubicBezTo>
                  <a:pt x="214" y="126"/>
                  <a:pt x="214" y="126"/>
                  <a:pt x="214" y="126"/>
                </a:cubicBezTo>
                <a:cubicBezTo>
                  <a:pt x="214" y="119"/>
                  <a:pt x="214" y="119"/>
                  <a:pt x="214" y="119"/>
                </a:cubicBezTo>
                <a:cubicBezTo>
                  <a:pt x="180" y="119"/>
                  <a:pt x="180" y="119"/>
                  <a:pt x="180" y="119"/>
                </a:cubicBezTo>
                <a:close/>
                <a:moveTo>
                  <a:pt x="196" y="205"/>
                </a:moveTo>
                <a:cubicBezTo>
                  <a:pt x="191" y="205"/>
                  <a:pt x="187" y="210"/>
                  <a:pt x="187" y="215"/>
                </a:cubicBezTo>
                <a:cubicBezTo>
                  <a:pt x="187" y="220"/>
                  <a:pt x="191" y="225"/>
                  <a:pt x="196" y="225"/>
                </a:cubicBezTo>
                <a:cubicBezTo>
                  <a:pt x="202" y="225"/>
                  <a:pt x="206" y="220"/>
                  <a:pt x="206" y="215"/>
                </a:cubicBezTo>
                <a:cubicBezTo>
                  <a:pt x="206" y="210"/>
                  <a:pt x="202" y="205"/>
                  <a:pt x="196" y="205"/>
                </a:cubicBezTo>
                <a:close/>
                <a:moveTo>
                  <a:pt x="196" y="176"/>
                </a:moveTo>
                <a:cubicBezTo>
                  <a:pt x="191" y="176"/>
                  <a:pt x="187" y="180"/>
                  <a:pt x="187" y="185"/>
                </a:cubicBezTo>
                <a:cubicBezTo>
                  <a:pt x="187" y="191"/>
                  <a:pt x="191" y="195"/>
                  <a:pt x="196" y="195"/>
                </a:cubicBezTo>
                <a:cubicBezTo>
                  <a:pt x="202" y="195"/>
                  <a:pt x="206" y="191"/>
                  <a:pt x="206" y="185"/>
                </a:cubicBezTo>
                <a:cubicBezTo>
                  <a:pt x="206" y="180"/>
                  <a:pt x="202" y="176"/>
                  <a:pt x="196" y="176"/>
                </a:cubicBezTo>
                <a:close/>
                <a:moveTo>
                  <a:pt x="180" y="151"/>
                </a:moveTo>
                <a:cubicBezTo>
                  <a:pt x="180" y="158"/>
                  <a:pt x="180" y="158"/>
                  <a:pt x="180" y="158"/>
                </a:cubicBezTo>
                <a:cubicBezTo>
                  <a:pt x="214" y="158"/>
                  <a:pt x="214" y="158"/>
                  <a:pt x="214" y="158"/>
                </a:cubicBezTo>
                <a:cubicBezTo>
                  <a:pt x="214" y="151"/>
                  <a:pt x="214" y="151"/>
                  <a:pt x="214" y="151"/>
                </a:cubicBezTo>
                <a:cubicBezTo>
                  <a:pt x="180" y="151"/>
                  <a:pt x="180" y="151"/>
                  <a:pt x="180" y="151"/>
                </a:cubicBezTo>
                <a:close/>
                <a:moveTo>
                  <a:pt x="180" y="141"/>
                </a:moveTo>
                <a:cubicBezTo>
                  <a:pt x="180" y="147"/>
                  <a:pt x="180" y="147"/>
                  <a:pt x="180" y="147"/>
                </a:cubicBezTo>
                <a:cubicBezTo>
                  <a:pt x="214" y="147"/>
                  <a:pt x="214" y="147"/>
                  <a:pt x="214" y="147"/>
                </a:cubicBezTo>
                <a:cubicBezTo>
                  <a:pt x="214" y="141"/>
                  <a:pt x="214" y="141"/>
                  <a:pt x="214" y="141"/>
                </a:cubicBezTo>
                <a:cubicBezTo>
                  <a:pt x="180" y="141"/>
                  <a:pt x="180" y="141"/>
                  <a:pt x="180" y="141"/>
                </a:cubicBezTo>
                <a:close/>
                <a:moveTo>
                  <a:pt x="180" y="130"/>
                </a:moveTo>
                <a:cubicBezTo>
                  <a:pt x="180" y="136"/>
                  <a:pt x="180" y="136"/>
                  <a:pt x="180" y="136"/>
                </a:cubicBezTo>
                <a:cubicBezTo>
                  <a:pt x="214" y="136"/>
                  <a:pt x="214" y="136"/>
                  <a:pt x="214" y="136"/>
                </a:cubicBezTo>
                <a:cubicBezTo>
                  <a:pt x="214" y="130"/>
                  <a:pt x="214" y="130"/>
                  <a:pt x="214" y="130"/>
                </a:cubicBezTo>
                <a:cubicBezTo>
                  <a:pt x="180" y="130"/>
                  <a:pt x="180" y="130"/>
                  <a:pt x="180" y="130"/>
                </a:cubicBezTo>
                <a:close/>
                <a:moveTo>
                  <a:pt x="71" y="122"/>
                </a:moveTo>
                <a:cubicBezTo>
                  <a:pt x="51" y="122"/>
                  <a:pt x="34" y="139"/>
                  <a:pt x="34" y="159"/>
                </a:cubicBezTo>
                <a:cubicBezTo>
                  <a:pt x="34" y="189"/>
                  <a:pt x="34" y="189"/>
                  <a:pt x="34" y="189"/>
                </a:cubicBezTo>
                <a:cubicBezTo>
                  <a:pt x="34" y="210"/>
                  <a:pt x="51" y="226"/>
                  <a:pt x="71" y="226"/>
                </a:cubicBezTo>
                <a:cubicBezTo>
                  <a:pt x="133" y="226"/>
                  <a:pt x="133" y="226"/>
                  <a:pt x="133" y="226"/>
                </a:cubicBezTo>
                <a:cubicBezTo>
                  <a:pt x="153" y="226"/>
                  <a:pt x="170" y="210"/>
                  <a:pt x="170" y="189"/>
                </a:cubicBezTo>
                <a:cubicBezTo>
                  <a:pt x="170" y="159"/>
                  <a:pt x="170" y="159"/>
                  <a:pt x="170" y="159"/>
                </a:cubicBezTo>
                <a:cubicBezTo>
                  <a:pt x="170" y="139"/>
                  <a:pt x="153" y="122"/>
                  <a:pt x="133" y="122"/>
                </a:cubicBezTo>
                <a:lnTo>
                  <a:pt x="71" y="122"/>
                </a:lnTo>
                <a:close/>
              </a:path>
            </a:pathLst>
          </a:custGeom>
          <a:solidFill>
            <a:schemeClr val="bg1"/>
          </a:solidFill>
          <a:ln>
            <a:noFill/>
          </a:ln>
        </p:spPr>
        <p:txBody>
          <a:bodyPr anchor="t" anchorCtr="0" bIns="34290" compatLnSpc="1" lIns="68580" numCol="1" rIns="68580" tIns="3429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schemeClr val="bg1"/>
              </a:solidFill>
              <a:cs typeface="+mn-ea"/>
              <a:sym typeface="+mn-lt"/>
            </a:endParaRPr>
          </a:p>
        </p:txBody>
      </p:sp>
      <p:sp>
        <p:nvSpPr>
          <p:cNvPr id="6" name="TextBox 8"/>
          <p:cNvSpPr txBox="1"/>
          <p:nvPr/>
        </p:nvSpPr>
        <p:spPr>
          <a:xfrm>
            <a:off x="1228343" y="3152610"/>
            <a:ext cx="1051560" cy="251460"/>
          </a:xfrm>
          <a:prstGeom prst="rect">
            <a:avLst/>
          </a:prstGeom>
          <a:noFill/>
        </p:spPr>
        <p:txBody>
          <a:bodyPr bIns="34290" lIns="68580" rIns="68580" rtlCol="0" tIns="34290" wrap="none">
            <a:spAutoFit/>
          </a:bodyPr>
          <a:lstStyle/>
          <a:p>
            <a:r>
              <a:rPr altLang="en-US" b="1" lang="zh-CN" sz="1200">
                <a:solidFill>
                  <a:schemeClr val="bg1"/>
                </a:solidFill>
                <a:cs typeface="+mn-ea"/>
                <a:sym typeface="+mn-lt"/>
              </a:rPr>
              <a:t>单击此处编辑</a:t>
            </a:r>
          </a:p>
        </p:txBody>
      </p:sp>
      <p:grpSp>
        <p:nvGrpSpPr>
          <p:cNvPr id="7" name="组合 6"/>
          <p:cNvGrpSpPr/>
          <p:nvPr/>
        </p:nvGrpSpPr>
        <p:grpSpPr>
          <a:xfrm>
            <a:off x="1379101" y="2206893"/>
            <a:ext cx="666464" cy="804676"/>
            <a:chOff x="1540440" y="2977921"/>
            <a:chExt cx="937472" cy="1131886"/>
          </a:xfrm>
          <a:solidFill>
            <a:srgbClr val="0868B8"/>
          </a:solidFill>
        </p:grpSpPr>
        <p:sp>
          <p:nvSpPr>
            <p:cNvPr id="8" name="Freeform 5"/>
            <p:cNvSpPr>
              <a:spLocks noEditPoints="1"/>
            </p:cNvSpPr>
            <p:nvPr/>
          </p:nvSpPr>
          <p:spPr bwMode="auto">
            <a:xfrm>
              <a:off x="2072390" y="2977921"/>
              <a:ext cx="255240" cy="252855"/>
            </a:xfrm>
            <a:custGeom>
              <a:gdLst>
                <a:gd fmla="*/ 90 w 90" name="T0"/>
                <a:gd fmla="*/ 45 h 89" name="T1"/>
                <a:gd fmla="*/ 45 w 90" name="T2"/>
                <a:gd fmla="*/ 89 h 89" name="T3"/>
                <a:gd fmla="*/ 0 w 90" name="T4"/>
                <a:gd fmla="*/ 45 h 89" name="T5"/>
                <a:gd fmla="*/ 45 w 90" name="T6"/>
                <a:gd fmla="*/ 0 h 89" name="T7"/>
                <a:gd fmla="*/ 90 w 90" name="T8"/>
                <a:gd fmla="*/ 45 h 89" name="T9"/>
                <a:gd fmla="*/ 90 w 90" name="T10"/>
                <a:gd fmla="*/ 45 h 89" name="T11"/>
                <a:gd fmla="*/ 90 w 90" name="T12"/>
                <a:gd fmla="*/ 45 h 89" name="T13"/>
              </a:gdLst>
              <a:cxnLst>
                <a:cxn ang="0">
                  <a:pos x="T0" y="T1"/>
                </a:cxn>
                <a:cxn ang="0">
                  <a:pos x="T2" y="T3"/>
                </a:cxn>
                <a:cxn ang="0">
                  <a:pos x="T4" y="T5"/>
                </a:cxn>
                <a:cxn ang="0">
                  <a:pos x="T6" y="T7"/>
                </a:cxn>
                <a:cxn ang="0">
                  <a:pos x="T8" y="T9"/>
                </a:cxn>
                <a:cxn ang="0">
                  <a:pos x="T10" y="T11"/>
                </a:cxn>
                <a:cxn ang="0">
                  <a:pos x="T12" y="T13"/>
                </a:cxn>
              </a:cxnLst>
              <a:rect b="b" l="0" r="r" t="0"/>
              <a:pathLst>
                <a:path h="89" w="90">
                  <a:moveTo>
                    <a:pt x="90" y="45"/>
                  </a:moveTo>
                  <a:cubicBezTo>
                    <a:pt x="90" y="69"/>
                    <a:pt x="70" y="89"/>
                    <a:pt x="45" y="89"/>
                  </a:cubicBezTo>
                  <a:cubicBezTo>
                    <a:pt x="20" y="89"/>
                    <a:pt x="0" y="69"/>
                    <a:pt x="0" y="45"/>
                  </a:cubicBezTo>
                  <a:cubicBezTo>
                    <a:pt x="0" y="20"/>
                    <a:pt x="20" y="0"/>
                    <a:pt x="45" y="0"/>
                  </a:cubicBezTo>
                  <a:cubicBezTo>
                    <a:pt x="70" y="0"/>
                    <a:pt x="90" y="20"/>
                    <a:pt x="90" y="45"/>
                  </a:cubicBezTo>
                  <a:close/>
                  <a:moveTo>
                    <a:pt x="90" y="45"/>
                  </a:moveTo>
                  <a:cubicBezTo>
                    <a:pt x="90" y="45"/>
                    <a:pt x="90" y="45"/>
                    <a:pt x="90" y="45"/>
                  </a:cubicBezTo>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solidFill>
                  <a:schemeClr val="bg1"/>
                </a:solidFill>
                <a:cs typeface="+mn-ea"/>
                <a:sym typeface="+mn-lt"/>
              </a:endParaRPr>
            </a:p>
          </p:txBody>
        </p:sp>
        <p:sp>
          <p:nvSpPr>
            <p:cNvPr id="9" name="Freeform 6"/>
            <p:cNvSpPr>
              <a:spLocks noEditPoints="1"/>
            </p:cNvSpPr>
            <p:nvPr/>
          </p:nvSpPr>
          <p:spPr bwMode="auto">
            <a:xfrm>
              <a:off x="1540440" y="3214079"/>
              <a:ext cx="937472" cy="895728"/>
            </a:xfrm>
            <a:custGeom>
              <a:gdLst>
                <a:gd fmla="*/ 299 w 330" name="T0"/>
                <a:gd fmla="*/ 45 h 316" name="T1"/>
                <a:gd fmla="*/ 237 w 330" name="T2"/>
                <a:gd fmla="*/ 32 h 316" name="T3"/>
                <a:gd fmla="*/ 218 w 330" name="T4"/>
                <a:gd fmla="*/ 8 h 316" name="T5"/>
                <a:gd fmla="*/ 209 w 330" name="T6"/>
                <a:gd fmla="*/ 3 h 316" name="T7"/>
                <a:gd fmla="*/ 198 w 330" name="T8"/>
                <a:gd fmla="*/ 1 h 316" name="T9"/>
                <a:gd fmla="*/ 124 w 330" name="T10"/>
                <a:gd fmla="*/ 18 h 316" name="T11"/>
                <a:gd fmla="*/ 76 w 330" name="T12"/>
                <a:gd fmla="*/ 75 h 316" name="T13"/>
                <a:gd fmla="*/ 67 w 330" name="T14"/>
                <a:gd fmla="*/ 81 h 316" name="T15"/>
                <a:gd fmla="*/ 0 w 330" name="T16"/>
                <a:gd fmla="*/ 107 h 316" name="T17"/>
                <a:gd fmla="*/ 110 w 330" name="T18"/>
                <a:gd fmla="*/ 127 h 316" name="T19"/>
                <a:gd fmla="*/ 96 w 330" name="T20"/>
                <a:gd fmla="*/ 103 h 316" name="T21"/>
                <a:gd fmla="*/ 110 w 330" name="T22"/>
                <a:gd fmla="*/ 83 h 316" name="T23"/>
                <a:gd fmla="*/ 152 w 330" name="T24"/>
                <a:gd fmla="*/ 43 h 316" name="T25"/>
                <a:gd fmla="*/ 127 w 330" name="T26"/>
                <a:gd fmla="*/ 132 h 316" name="T27"/>
                <a:gd fmla="*/ 57 w 330" name="T28"/>
                <a:gd fmla="*/ 180 h 316" name="T29"/>
                <a:gd fmla="*/ 58 w 330" name="T30"/>
                <a:gd fmla="*/ 221 h 316" name="T31"/>
                <a:gd fmla="*/ 126 w 330" name="T32"/>
                <a:gd fmla="*/ 217 h 316" name="T33"/>
                <a:gd fmla="*/ 159 w 330" name="T34"/>
                <a:gd fmla="*/ 165 h 316" name="T35"/>
                <a:gd fmla="*/ 191 w 330" name="T36"/>
                <a:gd fmla="*/ 205 h 316" name="T37"/>
                <a:gd fmla="*/ 182 w 330" name="T38"/>
                <a:gd fmla="*/ 316 h 316" name="T39"/>
                <a:gd fmla="*/ 208 w 330" name="T40"/>
                <a:gd fmla="*/ 301 h 316" name="T41"/>
                <a:gd fmla="*/ 230 w 330" name="T42"/>
                <a:gd fmla="*/ 189 h 316" name="T43"/>
                <a:gd fmla="*/ 206 w 330" name="T44"/>
                <a:gd fmla="*/ 144 h 316" name="T45"/>
                <a:gd fmla="*/ 251 w 330" name="T46"/>
                <a:gd fmla="*/ 84 h 316" name="T47"/>
                <a:gd fmla="*/ 322 w 330" name="T48"/>
                <a:gd fmla="*/ 72 h 316" name="T49"/>
                <a:gd fmla="*/ 93 w 330" name="T50"/>
                <a:gd fmla="*/ 100 h 316" name="T51"/>
                <a:gd fmla="*/ 70 w 330" name="T52"/>
                <a:gd fmla="*/ 84 h 316" name="T53"/>
                <a:gd fmla="*/ 76 w 330" name="T54"/>
                <a:gd fmla="*/ 80 h 316" name="T55"/>
                <a:gd fmla="*/ 89 w 330" name="T56"/>
                <a:gd fmla="*/ 96 h 316" name="T57"/>
                <a:gd fmla="*/ 91 w 330" name="T58"/>
                <a:gd fmla="*/ 96 h 316" name="T59"/>
                <a:gd fmla="*/ 93 w 330" name="T60"/>
                <a:gd fmla="*/ 100 h 316" name="T61"/>
                <a:gd fmla="*/ 93 w 330" name="T62"/>
                <a:gd fmla="*/ 100 h 316"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316" w="330">
                  <a:moveTo>
                    <a:pt x="324" y="47"/>
                  </a:moveTo>
                  <a:cubicBezTo>
                    <a:pt x="317" y="40"/>
                    <a:pt x="306" y="39"/>
                    <a:pt x="299" y="45"/>
                  </a:cubicBezTo>
                  <a:cubicBezTo>
                    <a:pt x="291" y="52"/>
                    <a:pt x="275" y="54"/>
                    <a:pt x="261" y="50"/>
                  </a:cubicBezTo>
                  <a:cubicBezTo>
                    <a:pt x="249" y="47"/>
                    <a:pt x="240" y="40"/>
                    <a:pt x="237" y="32"/>
                  </a:cubicBezTo>
                  <a:cubicBezTo>
                    <a:pt x="237" y="32"/>
                    <a:pt x="237" y="31"/>
                    <a:pt x="237" y="30"/>
                  </a:cubicBezTo>
                  <a:cubicBezTo>
                    <a:pt x="234" y="21"/>
                    <a:pt x="226" y="13"/>
                    <a:pt x="218" y="8"/>
                  </a:cubicBezTo>
                  <a:cubicBezTo>
                    <a:pt x="217" y="6"/>
                    <a:pt x="214" y="5"/>
                    <a:pt x="212" y="4"/>
                  </a:cubicBezTo>
                  <a:cubicBezTo>
                    <a:pt x="211" y="4"/>
                    <a:pt x="210" y="3"/>
                    <a:pt x="209" y="3"/>
                  </a:cubicBezTo>
                  <a:cubicBezTo>
                    <a:pt x="204" y="1"/>
                    <a:pt x="199" y="1"/>
                    <a:pt x="199" y="1"/>
                  </a:cubicBezTo>
                  <a:cubicBezTo>
                    <a:pt x="198" y="1"/>
                    <a:pt x="198" y="1"/>
                    <a:pt x="198" y="1"/>
                  </a:cubicBezTo>
                  <a:cubicBezTo>
                    <a:pt x="196" y="1"/>
                    <a:pt x="194" y="1"/>
                    <a:pt x="191" y="1"/>
                  </a:cubicBezTo>
                  <a:cubicBezTo>
                    <a:pt x="170" y="0"/>
                    <a:pt x="145" y="6"/>
                    <a:pt x="124" y="18"/>
                  </a:cubicBezTo>
                  <a:cubicBezTo>
                    <a:pt x="100" y="32"/>
                    <a:pt x="83" y="52"/>
                    <a:pt x="77" y="74"/>
                  </a:cubicBezTo>
                  <a:cubicBezTo>
                    <a:pt x="77" y="75"/>
                    <a:pt x="77" y="75"/>
                    <a:pt x="76" y="75"/>
                  </a:cubicBezTo>
                  <a:cubicBezTo>
                    <a:pt x="75" y="75"/>
                    <a:pt x="73" y="75"/>
                    <a:pt x="71" y="77"/>
                  </a:cubicBezTo>
                  <a:cubicBezTo>
                    <a:pt x="67" y="81"/>
                    <a:pt x="67" y="81"/>
                    <a:pt x="67" y="81"/>
                  </a:cubicBezTo>
                  <a:cubicBezTo>
                    <a:pt x="48" y="61"/>
                    <a:pt x="48" y="61"/>
                    <a:pt x="48" y="61"/>
                  </a:cubicBezTo>
                  <a:cubicBezTo>
                    <a:pt x="0" y="107"/>
                    <a:pt x="0" y="107"/>
                    <a:pt x="0" y="107"/>
                  </a:cubicBezTo>
                  <a:cubicBezTo>
                    <a:pt x="61" y="172"/>
                    <a:pt x="61" y="172"/>
                    <a:pt x="61" y="172"/>
                  </a:cubicBezTo>
                  <a:cubicBezTo>
                    <a:pt x="110" y="127"/>
                    <a:pt x="110" y="127"/>
                    <a:pt x="110" y="127"/>
                  </a:cubicBezTo>
                  <a:cubicBezTo>
                    <a:pt x="91" y="107"/>
                    <a:pt x="91" y="107"/>
                    <a:pt x="91" y="107"/>
                  </a:cubicBezTo>
                  <a:cubicBezTo>
                    <a:pt x="96" y="103"/>
                    <a:pt x="96" y="103"/>
                    <a:pt x="96" y="103"/>
                  </a:cubicBezTo>
                  <a:cubicBezTo>
                    <a:pt x="98" y="101"/>
                    <a:pt x="98" y="98"/>
                    <a:pt x="97" y="96"/>
                  </a:cubicBezTo>
                  <a:cubicBezTo>
                    <a:pt x="103" y="95"/>
                    <a:pt x="109" y="90"/>
                    <a:pt x="110" y="83"/>
                  </a:cubicBezTo>
                  <a:cubicBezTo>
                    <a:pt x="114" y="70"/>
                    <a:pt x="125" y="58"/>
                    <a:pt x="141" y="48"/>
                  </a:cubicBezTo>
                  <a:cubicBezTo>
                    <a:pt x="145" y="46"/>
                    <a:pt x="148" y="45"/>
                    <a:pt x="152" y="43"/>
                  </a:cubicBezTo>
                  <a:cubicBezTo>
                    <a:pt x="128" y="118"/>
                    <a:pt x="128" y="118"/>
                    <a:pt x="128" y="118"/>
                  </a:cubicBezTo>
                  <a:cubicBezTo>
                    <a:pt x="127" y="123"/>
                    <a:pt x="126" y="128"/>
                    <a:pt x="127" y="132"/>
                  </a:cubicBezTo>
                  <a:cubicBezTo>
                    <a:pt x="110" y="177"/>
                    <a:pt x="110" y="177"/>
                    <a:pt x="110" y="177"/>
                  </a:cubicBezTo>
                  <a:cubicBezTo>
                    <a:pt x="57" y="180"/>
                    <a:pt x="57" y="180"/>
                    <a:pt x="57" y="180"/>
                  </a:cubicBezTo>
                  <a:cubicBezTo>
                    <a:pt x="46" y="180"/>
                    <a:pt x="37" y="190"/>
                    <a:pt x="38" y="201"/>
                  </a:cubicBezTo>
                  <a:cubicBezTo>
                    <a:pt x="38" y="212"/>
                    <a:pt x="47" y="221"/>
                    <a:pt x="58" y="221"/>
                  </a:cubicBezTo>
                  <a:cubicBezTo>
                    <a:pt x="59" y="221"/>
                    <a:pt x="59" y="221"/>
                    <a:pt x="59" y="221"/>
                  </a:cubicBezTo>
                  <a:cubicBezTo>
                    <a:pt x="126" y="217"/>
                    <a:pt x="126" y="217"/>
                    <a:pt x="126" y="217"/>
                  </a:cubicBezTo>
                  <a:cubicBezTo>
                    <a:pt x="134" y="217"/>
                    <a:pt x="141" y="212"/>
                    <a:pt x="144" y="204"/>
                  </a:cubicBezTo>
                  <a:cubicBezTo>
                    <a:pt x="159" y="165"/>
                    <a:pt x="159" y="165"/>
                    <a:pt x="159" y="165"/>
                  </a:cubicBezTo>
                  <a:cubicBezTo>
                    <a:pt x="160" y="165"/>
                    <a:pt x="162" y="166"/>
                    <a:pt x="164" y="166"/>
                  </a:cubicBezTo>
                  <a:cubicBezTo>
                    <a:pt x="191" y="205"/>
                    <a:pt x="191" y="205"/>
                    <a:pt x="191" y="205"/>
                  </a:cubicBezTo>
                  <a:cubicBezTo>
                    <a:pt x="168" y="290"/>
                    <a:pt x="168" y="290"/>
                    <a:pt x="168" y="290"/>
                  </a:cubicBezTo>
                  <a:cubicBezTo>
                    <a:pt x="165" y="301"/>
                    <a:pt x="171" y="313"/>
                    <a:pt x="182" y="316"/>
                  </a:cubicBezTo>
                  <a:cubicBezTo>
                    <a:pt x="184" y="316"/>
                    <a:pt x="186" y="316"/>
                    <a:pt x="188" y="316"/>
                  </a:cubicBezTo>
                  <a:cubicBezTo>
                    <a:pt x="197" y="316"/>
                    <a:pt x="205" y="310"/>
                    <a:pt x="208" y="301"/>
                  </a:cubicBezTo>
                  <a:cubicBezTo>
                    <a:pt x="233" y="206"/>
                    <a:pt x="233" y="206"/>
                    <a:pt x="233" y="206"/>
                  </a:cubicBezTo>
                  <a:cubicBezTo>
                    <a:pt x="235" y="200"/>
                    <a:pt x="234" y="194"/>
                    <a:pt x="230" y="189"/>
                  </a:cubicBezTo>
                  <a:cubicBezTo>
                    <a:pt x="203" y="150"/>
                    <a:pt x="203" y="150"/>
                    <a:pt x="203" y="150"/>
                  </a:cubicBezTo>
                  <a:cubicBezTo>
                    <a:pt x="205" y="148"/>
                    <a:pt x="206" y="146"/>
                    <a:pt x="206" y="144"/>
                  </a:cubicBezTo>
                  <a:cubicBezTo>
                    <a:pt x="229" y="74"/>
                    <a:pt x="229" y="74"/>
                    <a:pt x="229" y="74"/>
                  </a:cubicBezTo>
                  <a:cubicBezTo>
                    <a:pt x="235" y="78"/>
                    <a:pt x="243" y="81"/>
                    <a:pt x="251" y="84"/>
                  </a:cubicBezTo>
                  <a:cubicBezTo>
                    <a:pt x="259" y="86"/>
                    <a:pt x="267" y="87"/>
                    <a:pt x="275" y="87"/>
                  </a:cubicBezTo>
                  <a:cubicBezTo>
                    <a:pt x="293" y="87"/>
                    <a:pt x="310" y="82"/>
                    <a:pt x="322" y="72"/>
                  </a:cubicBezTo>
                  <a:cubicBezTo>
                    <a:pt x="329" y="65"/>
                    <a:pt x="330" y="54"/>
                    <a:pt x="324" y="47"/>
                  </a:cubicBezTo>
                  <a:close/>
                  <a:moveTo>
                    <a:pt x="93" y="100"/>
                  </a:moveTo>
                  <a:cubicBezTo>
                    <a:pt x="88" y="104"/>
                    <a:pt x="88" y="104"/>
                    <a:pt x="88" y="104"/>
                  </a:cubicBezTo>
                  <a:cubicBezTo>
                    <a:pt x="70" y="84"/>
                    <a:pt x="70" y="84"/>
                    <a:pt x="70" y="84"/>
                  </a:cubicBezTo>
                  <a:cubicBezTo>
                    <a:pt x="74" y="80"/>
                    <a:pt x="74" y="80"/>
                    <a:pt x="74" y="80"/>
                  </a:cubicBezTo>
                  <a:cubicBezTo>
                    <a:pt x="75" y="80"/>
                    <a:pt x="75" y="80"/>
                    <a:pt x="76" y="80"/>
                  </a:cubicBezTo>
                  <a:cubicBezTo>
                    <a:pt x="76" y="81"/>
                    <a:pt x="76" y="81"/>
                    <a:pt x="76" y="81"/>
                  </a:cubicBezTo>
                  <a:cubicBezTo>
                    <a:pt x="77" y="88"/>
                    <a:pt x="82" y="94"/>
                    <a:pt x="89" y="96"/>
                  </a:cubicBezTo>
                  <a:cubicBezTo>
                    <a:pt x="89" y="96"/>
                    <a:pt x="90" y="96"/>
                    <a:pt x="91" y="96"/>
                  </a:cubicBezTo>
                  <a:cubicBezTo>
                    <a:pt x="91" y="96"/>
                    <a:pt x="91" y="96"/>
                    <a:pt x="91" y="96"/>
                  </a:cubicBezTo>
                  <a:cubicBezTo>
                    <a:pt x="93" y="98"/>
                    <a:pt x="93" y="98"/>
                    <a:pt x="93" y="98"/>
                  </a:cubicBezTo>
                  <a:cubicBezTo>
                    <a:pt x="93" y="99"/>
                    <a:pt x="93" y="99"/>
                    <a:pt x="93" y="100"/>
                  </a:cubicBezTo>
                  <a:close/>
                  <a:moveTo>
                    <a:pt x="93" y="100"/>
                  </a:moveTo>
                  <a:cubicBezTo>
                    <a:pt x="93" y="100"/>
                    <a:pt x="93" y="100"/>
                    <a:pt x="93" y="100"/>
                  </a:cubicBezTo>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solidFill>
                  <a:schemeClr val="bg1"/>
                </a:solidFill>
                <a:cs typeface="+mn-ea"/>
                <a:sym typeface="+mn-lt"/>
              </a:endParaRPr>
            </a:p>
          </p:txBody>
        </p:sp>
      </p:grpSp>
      <p:sp>
        <p:nvSpPr>
          <p:cNvPr id="10" name="Arc 12"/>
          <p:cNvSpPr/>
          <p:nvPr/>
        </p:nvSpPr>
        <p:spPr>
          <a:xfrm rot="13265014">
            <a:off x="5898505" y="1321732"/>
            <a:ext cx="865232" cy="865232"/>
          </a:xfrm>
          <a:prstGeom prst="arc">
            <a:avLst>
              <a:gd fmla="val 16200000" name="adj1"/>
              <a:gd fmla="val 7096491" name="adj2"/>
            </a:avLst>
          </a:prstGeom>
          <a:ln w="22225">
            <a:solidFill>
              <a:schemeClr val="tx2">
                <a:lumMod val="60000"/>
                <a:lumOff val="40000"/>
              </a:schemeClr>
            </a:solidFill>
            <a:prstDash val="sysDot"/>
            <a:headEnd type="stealth"/>
            <a:tailEnd type="stealth"/>
          </a:ln>
        </p:spPr>
        <p:style>
          <a:lnRef idx="1">
            <a:schemeClr val="accent1"/>
          </a:lnRef>
          <a:fillRef idx="0">
            <a:schemeClr val="accent1"/>
          </a:fillRef>
          <a:effectRef idx="0">
            <a:schemeClr val="accent1"/>
          </a:effectRef>
          <a:fontRef idx="minor">
            <a:schemeClr val="tx1"/>
          </a:fontRef>
        </p:style>
        <p:txBody>
          <a:bodyPr anchor="ctr" bIns="34290" lIns="68580" rIns="68580" rtlCol="0" tIns="34290"/>
          <a:lstStyle/>
          <a:p>
            <a:pPr algn="ctr"/>
            <a:endParaRPr lang="en-GB">
              <a:cs typeface="+mn-ea"/>
              <a:sym typeface="+mn-lt"/>
            </a:endParaRPr>
          </a:p>
        </p:txBody>
      </p:sp>
      <p:sp>
        <p:nvSpPr>
          <p:cNvPr id="11" name="Arc 13"/>
          <p:cNvSpPr/>
          <p:nvPr/>
        </p:nvSpPr>
        <p:spPr>
          <a:xfrm rot="13265014">
            <a:off x="3961580" y="1780253"/>
            <a:ext cx="865232" cy="865232"/>
          </a:xfrm>
          <a:prstGeom prst="arc">
            <a:avLst>
              <a:gd fmla="val 16200000" name="adj1"/>
              <a:gd fmla="val 7096491" name="adj2"/>
            </a:avLst>
          </a:prstGeom>
          <a:ln w="22225">
            <a:solidFill>
              <a:schemeClr val="tx2">
                <a:lumMod val="60000"/>
                <a:lumOff val="40000"/>
              </a:schemeClr>
            </a:solidFill>
            <a:prstDash val="sysDot"/>
            <a:headEnd type="stealth"/>
            <a:tailEnd type="stealth"/>
          </a:ln>
        </p:spPr>
        <p:style>
          <a:lnRef idx="1">
            <a:schemeClr val="accent1"/>
          </a:lnRef>
          <a:fillRef idx="0">
            <a:schemeClr val="accent1"/>
          </a:fillRef>
          <a:effectRef idx="0">
            <a:schemeClr val="accent1"/>
          </a:effectRef>
          <a:fontRef idx="minor">
            <a:schemeClr val="tx1"/>
          </a:fontRef>
        </p:style>
        <p:txBody>
          <a:bodyPr anchor="ctr" bIns="34290" lIns="68580" rIns="68580" rtlCol="0" tIns="34290"/>
          <a:lstStyle/>
          <a:p>
            <a:pPr algn="ctr"/>
            <a:endParaRPr lang="en-GB">
              <a:cs typeface="+mn-ea"/>
              <a:sym typeface="+mn-lt"/>
            </a:endParaRPr>
          </a:p>
        </p:txBody>
      </p:sp>
      <p:sp>
        <p:nvSpPr>
          <p:cNvPr id="12" name="Rectangle 15"/>
          <p:cNvSpPr/>
          <p:nvPr/>
        </p:nvSpPr>
        <p:spPr>
          <a:xfrm>
            <a:off x="2680796" y="2590077"/>
            <a:ext cx="1936925" cy="4625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GB">
              <a:solidFill>
                <a:schemeClr val="bg1"/>
              </a:solidFill>
              <a:cs typeface="+mn-ea"/>
              <a:sym typeface="+mn-lt"/>
            </a:endParaRPr>
          </a:p>
        </p:txBody>
      </p:sp>
      <p:sp>
        <p:nvSpPr>
          <p:cNvPr id="13" name="Rectangle 16"/>
          <p:cNvSpPr/>
          <p:nvPr/>
        </p:nvSpPr>
        <p:spPr>
          <a:xfrm>
            <a:off x="2680796" y="2590077"/>
            <a:ext cx="425543" cy="46254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GB">
              <a:solidFill>
                <a:schemeClr val="bg1"/>
              </a:solidFill>
              <a:cs typeface="+mn-ea"/>
              <a:sym typeface="+mn-lt"/>
            </a:endParaRPr>
          </a:p>
        </p:txBody>
      </p:sp>
      <p:sp>
        <p:nvSpPr>
          <p:cNvPr id="14" name="TextBox 17"/>
          <p:cNvSpPr txBox="1"/>
          <p:nvPr/>
        </p:nvSpPr>
        <p:spPr>
          <a:xfrm>
            <a:off x="3148583" y="2690067"/>
            <a:ext cx="1051560" cy="251460"/>
          </a:xfrm>
          <a:prstGeom prst="rect">
            <a:avLst/>
          </a:prstGeom>
          <a:noFill/>
        </p:spPr>
        <p:txBody>
          <a:bodyPr bIns="34290" lIns="68580" rIns="68580" rtlCol="0" tIns="34290" wrap="none">
            <a:spAutoFit/>
          </a:bodyPr>
          <a:lstStyle/>
          <a:p>
            <a:r>
              <a:rPr altLang="en-US" b="1" lang="zh-CN" sz="1200">
                <a:solidFill>
                  <a:schemeClr val="bg1"/>
                </a:solidFill>
                <a:cs typeface="+mn-ea"/>
                <a:sym typeface="+mn-lt"/>
              </a:rPr>
              <a:t>单击此处编辑</a:t>
            </a:r>
          </a:p>
        </p:txBody>
      </p:sp>
      <p:sp>
        <p:nvSpPr>
          <p:cNvPr id="15" name="Freeform 18"/>
          <p:cNvSpPr>
            <a:spLocks noEditPoints="1"/>
          </p:cNvSpPr>
          <p:nvPr/>
        </p:nvSpPr>
        <p:spPr bwMode="auto">
          <a:xfrm>
            <a:off x="2770791" y="2680937"/>
            <a:ext cx="245551" cy="280825"/>
          </a:xfrm>
          <a:custGeom>
            <a:gdLst>
              <a:gd fmla="*/ 50 w 84" name="T0"/>
              <a:gd fmla="*/ 92 h 96" name="T1"/>
              <a:gd fmla="*/ 57 w 84" name="T2"/>
              <a:gd fmla="*/ 81 h 96" name="T3"/>
              <a:gd fmla="*/ 56 w 84" name="T4"/>
              <a:gd fmla="*/ 75 h 96" name="T5"/>
              <a:gd fmla="*/ 43 w 84" name="T6"/>
              <a:gd fmla="*/ 63 h 96" name="T7"/>
              <a:gd fmla="*/ 38 w 84" name="T8"/>
              <a:gd fmla="*/ 62 h 96" name="T9"/>
              <a:gd fmla="*/ 30 w 84" name="T10"/>
              <a:gd fmla="*/ 67 h 96" name="T11"/>
              <a:gd fmla="*/ 17 w 84" name="T12"/>
              <a:gd fmla="*/ 35 h 96" name="T13"/>
              <a:gd fmla="*/ 26 w 84" name="T14"/>
              <a:gd fmla="*/ 31 h 96" name="T15"/>
              <a:gd fmla="*/ 27 w 84" name="T16"/>
              <a:gd fmla="*/ 25 h 96" name="T17"/>
              <a:gd fmla="*/ 22 w 84" name="T18"/>
              <a:gd fmla="*/ 8 h 96" name="T19"/>
              <a:gd fmla="*/ 18 w 84" name="T20"/>
              <a:gd fmla="*/ 4 h 96" name="T21"/>
              <a:gd fmla="*/ 4 w 84" name="T22"/>
              <a:gd fmla="*/ 6 h 96" name="T23"/>
              <a:gd fmla="*/ 0 w 84" name="T24"/>
              <a:gd fmla="*/ 10 h 96" name="T25"/>
              <a:gd fmla="*/ 43 w 84" name="T26"/>
              <a:gd fmla="*/ 94 h 96" name="T27"/>
              <a:gd fmla="*/ 50 w 84" name="T28"/>
              <a:gd fmla="*/ 92 h 96" name="T29"/>
              <a:gd fmla="*/ 45 w 84" name="T30"/>
              <a:gd fmla="*/ 53 h 96" name="T31"/>
              <a:gd fmla="*/ 32 w 84" name="T32"/>
              <a:gd fmla="*/ 53 h 96" name="T33"/>
              <a:gd fmla="*/ 32 w 84" name="T34"/>
              <a:gd fmla="*/ 50 h 96" name="T35"/>
              <a:gd fmla="*/ 40 w 84" name="T36"/>
              <a:gd fmla="*/ 38 h 96" name="T37"/>
              <a:gd fmla="*/ 42 w 84" name="T38"/>
              <a:gd fmla="*/ 32 h 96" name="T39"/>
              <a:gd fmla="*/ 41 w 84" name="T40"/>
              <a:gd fmla="*/ 30 h 96" name="T41"/>
              <a:gd fmla="*/ 40 w 84" name="T42"/>
              <a:gd fmla="*/ 31 h 96" name="T43"/>
              <a:gd fmla="*/ 39 w 84" name="T44"/>
              <a:gd fmla="*/ 36 h 96" name="T45"/>
              <a:gd fmla="*/ 34 w 84" name="T46"/>
              <a:gd fmla="*/ 36 h 96" name="T47"/>
              <a:gd fmla="*/ 34 w 84" name="T48"/>
              <a:gd fmla="*/ 31 h 96" name="T49"/>
              <a:gd fmla="*/ 42 w 84" name="T50"/>
              <a:gd fmla="*/ 26 h 96" name="T51"/>
              <a:gd fmla="*/ 47 w 84" name="T52"/>
              <a:gd fmla="*/ 28 h 96" name="T53"/>
              <a:gd fmla="*/ 47 w 84" name="T54"/>
              <a:gd fmla="*/ 34 h 96" name="T55"/>
              <a:gd fmla="*/ 47 w 84" name="T56"/>
              <a:gd fmla="*/ 37 h 96" name="T57"/>
              <a:gd fmla="*/ 38 w 84" name="T58"/>
              <a:gd fmla="*/ 50 h 96" name="T59"/>
              <a:gd fmla="*/ 46 w 84" name="T60"/>
              <a:gd fmla="*/ 50 h 96" name="T61"/>
              <a:gd fmla="*/ 45 w 84" name="T62"/>
              <a:gd fmla="*/ 53 h 96" name="T63"/>
              <a:gd fmla="*/ 63 w 84" name="T64"/>
              <a:gd fmla="*/ 50 h 96" name="T65"/>
              <a:gd fmla="*/ 60 w 84" name="T66"/>
              <a:gd fmla="*/ 50 h 96" name="T67"/>
              <a:gd fmla="*/ 60 w 84" name="T68"/>
              <a:gd fmla="*/ 53 h 96" name="T69"/>
              <a:gd fmla="*/ 54 w 84" name="T70"/>
              <a:gd fmla="*/ 53 h 96" name="T71"/>
              <a:gd fmla="*/ 54 w 84" name="T72"/>
              <a:gd fmla="*/ 50 h 96" name="T73"/>
              <a:gd fmla="*/ 46 w 84" name="T74"/>
              <a:gd fmla="*/ 50 h 96" name="T75"/>
              <a:gd fmla="*/ 47 w 84" name="T76"/>
              <a:gd fmla="*/ 46 h 96" name="T77"/>
              <a:gd fmla="*/ 55 w 84" name="T78"/>
              <a:gd fmla="*/ 26 h 96" name="T79"/>
              <a:gd fmla="*/ 63 w 84" name="T80"/>
              <a:gd fmla="*/ 26 h 96" name="T81"/>
              <a:gd fmla="*/ 61 w 84" name="T82"/>
              <a:gd fmla="*/ 46 h 96" name="T83"/>
              <a:gd fmla="*/ 63 w 84" name="T84"/>
              <a:gd fmla="*/ 46 h 96" name="T85"/>
              <a:gd fmla="*/ 63 w 84" name="T86"/>
              <a:gd fmla="*/ 50 h 96" name="T87"/>
              <a:gd fmla="*/ 55 w 84" name="T88"/>
              <a:gd fmla="*/ 46 h 96" name="T89"/>
              <a:gd fmla="*/ 52 w 84" name="T90"/>
              <a:gd fmla="*/ 46 h 96" name="T91"/>
              <a:gd fmla="*/ 56 w 84" name="T92"/>
              <a:gd fmla="*/ 35 h 96" name="T93"/>
              <a:gd fmla="*/ 55 w 84" name="T94"/>
              <a:gd fmla="*/ 46 h 96" name="T95"/>
              <a:gd fmla="*/ 43 w 84" name="T96"/>
              <a:gd fmla="*/ 0 h 96" name="T97"/>
              <a:gd fmla="*/ 72 w 84" name="T98"/>
              <a:gd fmla="*/ 12 h 96" name="T99"/>
              <a:gd fmla="*/ 84 w 84" name="T100"/>
              <a:gd fmla="*/ 41 h 96" name="T101"/>
              <a:gd fmla="*/ 72 w 84" name="T102"/>
              <a:gd fmla="*/ 71 h 96" name="T103"/>
              <a:gd fmla="*/ 65 w 84" name="T104"/>
              <a:gd fmla="*/ 76 h 96" name="T105"/>
              <a:gd fmla="*/ 63 w 84" name="T106"/>
              <a:gd fmla="*/ 73 h 96" name="T107"/>
              <a:gd fmla="*/ 59 w 84" name="T108"/>
              <a:gd fmla="*/ 69 h 96" name="T109"/>
              <a:gd fmla="*/ 66 w 84" name="T110"/>
              <a:gd fmla="*/ 64 h 96" name="T111"/>
              <a:gd fmla="*/ 75 w 84" name="T112"/>
              <a:gd fmla="*/ 41 h 96" name="T113"/>
              <a:gd fmla="*/ 66 w 84" name="T114"/>
              <a:gd fmla="*/ 19 h 96" name="T115"/>
              <a:gd fmla="*/ 43 w 84" name="T116"/>
              <a:gd fmla="*/ 10 h 96" name="T117"/>
              <a:gd fmla="*/ 31 w 84" name="T118"/>
              <a:gd fmla="*/ 12 h 96" name="T119"/>
              <a:gd fmla="*/ 29 w 84" name="T120"/>
              <a:gd fmla="*/ 6 h 96" name="T121"/>
              <a:gd fmla="*/ 28 w 84" name="T122"/>
              <a:gd fmla="*/ 3 h 96" name="T123"/>
              <a:gd fmla="*/ 43 w 84" name="T124"/>
              <a:gd fmla="*/ 0 h 96"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96" w="84">
                <a:moveTo>
                  <a:pt x="50" y="92"/>
                </a:moveTo>
                <a:cubicBezTo>
                  <a:pt x="52" y="88"/>
                  <a:pt x="55" y="84"/>
                  <a:pt x="57" y="81"/>
                </a:cubicBezTo>
                <a:cubicBezTo>
                  <a:pt x="58" y="79"/>
                  <a:pt x="58" y="77"/>
                  <a:pt x="56" y="75"/>
                </a:cubicBezTo>
                <a:cubicBezTo>
                  <a:pt x="52" y="71"/>
                  <a:pt x="48" y="67"/>
                  <a:pt x="43" y="63"/>
                </a:cubicBezTo>
                <a:cubicBezTo>
                  <a:pt x="41" y="61"/>
                  <a:pt x="40" y="61"/>
                  <a:pt x="38" y="62"/>
                </a:cubicBezTo>
                <a:cubicBezTo>
                  <a:pt x="35" y="63"/>
                  <a:pt x="33" y="65"/>
                  <a:pt x="30" y="67"/>
                </a:cubicBezTo>
                <a:cubicBezTo>
                  <a:pt x="21" y="53"/>
                  <a:pt x="19" y="45"/>
                  <a:pt x="17" y="35"/>
                </a:cubicBezTo>
                <a:cubicBezTo>
                  <a:pt x="20" y="34"/>
                  <a:pt x="23" y="32"/>
                  <a:pt x="26" y="31"/>
                </a:cubicBezTo>
                <a:cubicBezTo>
                  <a:pt x="27" y="30"/>
                  <a:pt x="28" y="28"/>
                  <a:pt x="27" y="25"/>
                </a:cubicBezTo>
                <a:cubicBezTo>
                  <a:pt x="26" y="20"/>
                  <a:pt x="24" y="14"/>
                  <a:pt x="22" y="8"/>
                </a:cubicBezTo>
                <a:cubicBezTo>
                  <a:pt x="22" y="6"/>
                  <a:pt x="20" y="4"/>
                  <a:pt x="18" y="4"/>
                </a:cubicBezTo>
                <a:cubicBezTo>
                  <a:pt x="14" y="5"/>
                  <a:pt x="9" y="5"/>
                  <a:pt x="4" y="6"/>
                </a:cubicBezTo>
                <a:cubicBezTo>
                  <a:pt x="0" y="6"/>
                  <a:pt x="0" y="7"/>
                  <a:pt x="0" y="10"/>
                </a:cubicBezTo>
                <a:cubicBezTo>
                  <a:pt x="1" y="46"/>
                  <a:pt x="15" y="78"/>
                  <a:pt x="43" y="94"/>
                </a:cubicBezTo>
                <a:cubicBezTo>
                  <a:pt x="46" y="96"/>
                  <a:pt x="47" y="96"/>
                  <a:pt x="50" y="92"/>
                </a:cubicBezTo>
                <a:close/>
                <a:moveTo>
                  <a:pt x="45" y="53"/>
                </a:moveTo>
                <a:cubicBezTo>
                  <a:pt x="32" y="53"/>
                  <a:pt x="32" y="53"/>
                  <a:pt x="32" y="53"/>
                </a:cubicBezTo>
                <a:cubicBezTo>
                  <a:pt x="32" y="50"/>
                  <a:pt x="32" y="50"/>
                  <a:pt x="32" y="50"/>
                </a:cubicBezTo>
                <a:cubicBezTo>
                  <a:pt x="40" y="38"/>
                  <a:pt x="40" y="38"/>
                  <a:pt x="40" y="38"/>
                </a:cubicBezTo>
                <a:cubicBezTo>
                  <a:pt x="41" y="36"/>
                  <a:pt x="42" y="34"/>
                  <a:pt x="42" y="32"/>
                </a:cubicBezTo>
                <a:cubicBezTo>
                  <a:pt x="42" y="31"/>
                  <a:pt x="42" y="30"/>
                  <a:pt x="41" y="30"/>
                </a:cubicBezTo>
                <a:cubicBezTo>
                  <a:pt x="40" y="30"/>
                  <a:pt x="40" y="31"/>
                  <a:pt x="40" y="31"/>
                </a:cubicBezTo>
                <a:cubicBezTo>
                  <a:pt x="39" y="36"/>
                  <a:pt x="39" y="36"/>
                  <a:pt x="39" y="36"/>
                </a:cubicBezTo>
                <a:cubicBezTo>
                  <a:pt x="34" y="36"/>
                  <a:pt x="34" y="36"/>
                  <a:pt x="34" y="36"/>
                </a:cubicBezTo>
                <a:cubicBezTo>
                  <a:pt x="34" y="31"/>
                  <a:pt x="34" y="31"/>
                  <a:pt x="34" y="31"/>
                </a:cubicBezTo>
                <a:cubicBezTo>
                  <a:pt x="35" y="28"/>
                  <a:pt x="37" y="26"/>
                  <a:pt x="42" y="26"/>
                </a:cubicBezTo>
                <a:cubicBezTo>
                  <a:pt x="44" y="26"/>
                  <a:pt x="46" y="27"/>
                  <a:pt x="47" y="28"/>
                </a:cubicBezTo>
                <a:cubicBezTo>
                  <a:pt x="48" y="29"/>
                  <a:pt x="48" y="31"/>
                  <a:pt x="47" y="34"/>
                </a:cubicBezTo>
                <a:cubicBezTo>
                  <a:pt x="47" y="35"/>
                  <a:pt x="47" y="36"/>
                  <a:pt x="47" y="37"/>
                </a:cubicBezTo>
                <a:cubicBezTo>
                  <a:pt x="38" y="50"/>
                  <a:pt x="38" y="50"/>
                  <a:pt x="38" y="50"/>
                </a:cubicBezTo>
                <a:cubicBezTo>
                  <a:pt x="46" y="50"/>
                  <a:pt x="46" y="50"/>
                  <a:pt x="46" y="50"/>
                </a:cubicBezTo>
                <a:cubicBezTo>
                  <a:pt x="45" y="53"/>
                  <a:pt x="45" y="53"/>
                  <a:pt x="45" y="53"/>
                </a:cubicBezTo>
                <a:close/>
                <a:moveTo>
                  <a:pt x="63" y="50"/>
                </a:moveTo>
                <a:cubicBezTo>
                  <a:pt x="60" y="50"/>
                  <a:pt x="60" y="50"/>
                  <a:pt x="60" y="50"/>
                </a:cubicBezTo>
                <a:cubicBezTo>
                  <a:pt x="60" y="53"/>
                  <a:pt x="60" y="53"/>
                  <a:pt x="60" y="53"/>
                </a:cubicBezTo>
                <a:cubicBezTo>
                  <a:pt x="54" y="53"/>
                  <a:pt x="54" y="53"/>
                  <a:pt x="54" y="53"/>
                </a:cubicBezTo>
                <a:cubicBezTo>
                  <a:pt x="54" y="50"/>
                  <a:pt x="54" y="50"/>
                  <a:pt x="54" y="50"/>
                </a:cubicBezTo>
                <a:cubicBezTo>
                  <a:pt x="46" y="50"/>
                  <a:pt x="46" y="50"/>
                  <a:pt x="46" y="50"/>
                </a:cubicBezTo>
                <a:cubicBezTo>
                  <a:pt x="47" y="46"/>
                  <a:pt x="47" y="46"/>
                  <a:pt x="47" y="46"/>
                </a:cubicBezTo>
                <a:cubicBezTo>
                  <a:pt x="55" y="26"/>
                  <a:pt x="55" y="26"/>
                  <a:pt x="55" y="26"/>
                </a:cubicBezTo>
                <a:cubicBezTo>
                  <a:pt x="63" y="26"/>
                  <a:pt x="63" y="26"/>
                  <a:pt x="63" y="26"/>
                </a:cubicBezTo>
                <a:cubicBezTo>
                  <a:pt x="61" y="46"/>
                  <a:pt x="61" y="46"/>
                  <a:pt x="61" y="46"/>
                </a:cubicBezTo>
                <a:cubicBezTo>
                  <a:pt x="63" y="46"/>
                  <a:pt x="63" y="46"/>
                  <a:pt x="63" y="46"/>
                </a:cubicBezTo>
                <a:cubicBezTo>
                  <a:pt x="63" y="50"/>
                  <a:pt x="63" y="50"/>
                  <a:pt x="63" y="50"/>
                </a:cubicBezTo>
                <a:close/>
                <a:moveTo>
                  <a:pt x="55" y="46"/>
                </a:moveTo>
                <a:cubicBezTo>
                  <a:pt x="52" y="46"/>
                  <a:pt x="52" y="46"/>
                  <a:pt x="52" y="46"/>
                </a:cubicBezTo>
                <a:cubicBezTo>
                  <a:pt x="56" y="35"/>
                  <a:pt x="56" y="35"/>
                  <a:pt x="56" y="35"/>
                </a:cubicBezTo>
                <a:cubicBezTo>
                  <a:pt x="55" y="46"/>
                  <a:pt x="55" y="46"/>
                  <a:pt x="55" y="46"/>
                </a:cubicBezTo>
                <a:close/>
                <a:moveTo>
                  <a:pt x="43" y="0"/>
                </a:moveTo>
                <a:cubicBezTo>
                  <a:pt x="54" y="0"/>
                  <a:pt x="65" y="5"/>
                  <a:pt x="72" y="12"/>
                </a:cubicBezTo>
                <a:cubicBezTo>
                  <a:pt x="80" y="20"/>
                  <a:pt x="84" y="30"/>
                  <a:pt x="84" y="41"/>
                </a:cubicBezTo>
                <a:cubicBezTo>
                  <a:pt x="84" y="53"/>
                  <a:pt x="80" y="63"/>
                  <a:pt x="72" y="71"/>
                </a:cubicBezTo>
                <a:cubicBezTo>
                  <a:pt x="70" y="73"/>
                  <a:pt x="68" y="75"/>
                  <a:pt x="65" y="76"/>
                </a:cubicBezTo>
                <a:cubicBezTo>
                  <a:pt x="65" y="75"/>
                  <a:pt x="64" y="74"/>
                  <a:pt x="63" y="73"/>
                </a:cubicBezTo>
                <a:cubicBezTo>
                  <a:pt x="59" y="69"/>
                  <a:pt x="59" y="69"/>
                  <a:pt x="59" y="69"/>
                </a:cubicBezTo>
                <a:cubicBezTo>
                  <a:pt x="61" y="68"/>
                  <a:pt x="64" y="66"/>
                  <a:pt x="66" y="64"/>
                </a:cubicBezTo>
                <a:cubicBezTo>
                  <a:pt x="71" y="58"/>
                  <a:pt x="75" y="50"/>
                  <a:pt x="75" y="41"/>
                </a:cubicBezTo>
                <a:cubicBezTo>
                  <a:pt x="75" y="33"/>
                  <a:pt x="71" y="25"/>
                  <a:pt x="66" y="19"/>
                </a:cubicBezTo>
                <a:cubicBezTo>
                  <a:pt x="60" y="13"/>
                  <a:pt x="52" y="10"/>
                  <a:pt x="43" y="10"/>
                </a:cubicBezTo>
                <a:cubicBezTo>
                  <a:pt x="39" y="10"/>
                  <a:pt x="35" y="11"/>
                  <a:pt x="31" y="12"/>
                </a:cubicBezTo>
                <a:cubicBezTo>
                  <a:pt x="29" y="6"/>
                  <a:pt x="29" y="6"/>
                  <a:pt x="29" y="6"/>
                </a:cubicBezTo>
                <a:cubicBezTo>
                  <a:pt x="29" y="5"/>
                  <a:pt x="28" y="4"/>
                  <a:pt x="28" y="3"/>
                </a:cubicBezTo>
                <a:cubicBezTo>
                  <a:pt x="33" y="1"/>
                  <a:pt x="38" y="0"/>
                  <a:pt x="43" y="0"/>
                </a:cubicBezTo>
                <a:close/>
              </a:path>
            </a:pathLst>
          </a:custGeom>
          <a:solidFill>
            <a:schemeClr val="bg1"/>
          </a:solidFill>
          <a:ln>
            <a:noFill/>
          </a:ln>
        </p:spPr>
        <p:txBody>
          <a:bodyPr anchor="t" anchorCtr="0" bIns="34290" compatLnSpc="1" lIns="68580" numCol="1" rIns="68580" tIns="3429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schemeClr val="bg1"/>
              </a:solidFill>
              <a:cs typeface="+mn-ea"/>
              <a:sym typeface="+mn-lt"/>
            </a:endParaRPr>
          </a:p>
        </p:txBody>
      </p:sp>
      <p:sp>
        <p:nvSpPr>
          <p:cNvPr id="16" name="Rectangle 20"/>
          <p:cNvSpPr/>
          <p:nvPr/>
        </p:nvSpPr>
        <p:spPr>
          <a:xfrm>
            <a:off x="4617721" y="2127534"/>
            <a:ext cx="1936925" cy="4625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GB">
              <a:solidFill>
                <a:schemeClr val="bg1"/>
              </a:solidFill>
              <a:cs typeface="+mn-ea"/>
              <a:sym typeface="+mn-lt"/>
            </a:endParaRPr>
          </a:p>
        </p:txBody>
      </p:sp>
      <p:sp>
        <p:nvSpPr>
          <p:cNvPr id="17" name="Rectangle 21"/>
          <p:cNvSpPr/>
          <p:nvPr/>
        </p:nvSpPr>
        <p:spPr>
          <a:xfrm>
            <a:off x="4617721" y="2127534"/>
            <a:ext cx="425543" cy="46254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GB">
              <a:solidFill>
                <a:schemeClr val="bg1"/>
              </a:solidFill>
              <a:cs typeface="+mn-ea"/>
              <a:sym typeface="+mn-lt"/>
            </a:endParaRPr>
          </a:p>
        </p:txBody>
      </p:sp>
      <p:sp>
        <p:nvSpPr>
          <p:cNvPr id="18" name="TextBox 22"/>
          <p:cNvSpPr txBox="1"/>
          <p:nvPr/>
        </p:nvSpPr>
        <p:spPr>
          <a:xfrm>
            <a:off x="5115712" y="2227523"/>
            <a:ext cx="1051560" cy="251460"/>
          </a:xfrm>
          <a:prstGeom prst="rect">
            <a:avLst/>
          </a:prstGeom>
          <a:noFill/>
        </p:spPr>
        <p:txBody>
          <a:bodyPr bIns="34290" lIns="68580" rIns="68580" rtlCol="0" tIns="34290" wrap="none">
            <a:spAutoFit/>
          </a:bodyPr>
          <a:lstStyle/>
          <a:p>
            <a:r>
              <a:rPr altLang="en-US" b="1" lang="zh-CN" sz="1200">
                <a:solidFill>
                  <a:schemeClr val="bg1"/>
                </a:solidFill>
                <a:cs typeface="+mn-ea"/>
                <a:sym typeface="+mn-lt"/>
              </a:rPr>
              <a:t>单击此处编辑</a:t>
            </a:r>
          </a:p>
        </p:txBody>
      </p:sp>
      <p:sp>
        <p:nvSpPr>
          <p:cNvPr id="19" name="Freeform 23"/>
          <p:cNvSpPr>
            <a:spLocks noEditPoints="1"/>
          </p:cNvSpPr>
          <p:nvPr/>
        </p:nvSpPr>
        <p:spPr bwMode="auto">
          <a:xfrm>
            <a:off x="4728853" y="2219446"/>
            <a:ext cx="196712" cy="310670"/>
          </a:xfrm>
          <a:custGeom>
            <a:gdLst>
              <a:gd fmla="*/ 57 w 67" name="T0"/>
              <a:gd fmla="*/ 10 h 106" name="T1"/>
              <a:gd fmla="*/ 62 w 67" name="T2"/>
              <a:gd fmla="*/ 51 h 106" name="T3"/>
              <a:gd fmla="*/ 51 w 67" name="T4"/>
              <a:gd fmla="*/ 66 h 106" name="T5"/>
              <a:gd fmla="*/ 55 w 67" name="T6"/>
              <a:gd fmla="*/ 65 h 106" name="T7"/>
              <a:gd fmla="*/ 57 w 67" name="T8"/>
              <a:gd fmla="*/ 73 h 106" name="T9"/>
              <a:gd fmla="*/ 56 w 67" name="T10"/>
              <a:gd fmla="*/ 80 h 106" name="T11"/>
              <a:gd fmla="*/ 57 w 67" name="T12"/>
              <a:gd fmla="*/ 86 h 106" name="T13"/>
              <a:gd fmla="*/ 55 w 67" name="T14"/>
              <a:gd fmla="*/ 93 h 106" name="T15"/>
              <a:gd fmla="*/ 15 w 67" name="T16"/>
              <a:gd fmla="*/ 97 h 106" name="T17"/>
              <a:gd fmla="*/ 12 w 67" name="T18"/>
              <a:gd fmla="*/ 95 h 106" name="T19"/>
              <a:gd fmla="*/ 12 w 67" name="T20"/>
              <a:gd fmla="*/ 83 h 106" name="T21"/>
              <a:gd fmla="*/ 12 w 67" name="T22"/>
              <a:gd fmla="*/ 82 h 106" name="T23"/>
              <a:gd fmla="*/ 12 w 67" name="T24"/>
              <a:gd fmla="*/ 71 h 106" name="T25"/>
              <a:gd fmla="*/ 15 w 67" name="T26"/>
              <a:gd fmla="*/ 69 h 106" name="T27"/>
              <a:gd fmla="*/ 16 w 67" name="T28"/>
              <a:gd fmla="*/ 63 h 106" name="T29"/>
              <a:gd fmla="*/ 0 w 67" name="T30"/>
              <a:gd fmla="*/ 34 h 106" name="T31"/>
              <a:gd fmla="*/ 33 w 67" name="T32"/>
              <a:gd fmla="*/ 0 h 106" name="T33"/>
              <a:gd fmla="*/ 28 w 67" name="T34"/>
              <a:gd fmla="*/ 41 h 106" name="T35"/>
              <a:gd fmla="*/ 30 w 67" name="T36"/>
              <a:gd fmla="*/ 39 h 106" name="T37"/>
              <a:gd fmla="*/ 33 w 67" name="T38"/>
              <a:gd fmla="*/ 41 h 106" name="T39"/>
              <a:gd fmla="*/ 36 w 67" name="T40"/>
              <a:gd fmla="*/ 39 h 106" name="T41"/>
              <a:gd fmla="*/ 39 w 67" name="T42"/>
              <a:gd fmla="*/ 41 h 106" name="T43"/>
              <a:gd fmla="*/ 43 w 67" name="T44"/>
              <a:gd fmla="*/ 38 h 106" name="T45"/>
              <a:gd fmla="*/ 39 w 67" name="T46"/>
              <a:gd fmla="*/ 52 h 106" name="T47"/>
              <a:gd fmla="*/ 44 w 67" name="T48"/>
              <a:gd fmla="*/ 66 h 106" name="T49"/>
              <a:gd fmla="*/ 44 w 67" name="T50"/>
              <a:gd fmla="*/ 58 h 106" name="T51"/>
              <a:gd fmla="*/ 56 w 67" name="T52"/>
              <a:gd fmla="*/ 47 h 106" name="T53"/>
              <a:gd fmla="*/ 52 w 67" name="T54"/>
              <a:gd fmla="*/ 15 h 106" name="T55"/>
              <a:gd fmla="*/ 15 w 67" name="T56"/>
              <a:gd fmla="*/ 15 h 106" name="T57"/>
              <a:gd fmla="*/ 11 w 67" name="T58"/>
              <a:gd fmla="*/ 48 h 106" name="T59"/>
              <a:gd fmla="*/ 23 w 67" name="T60"/>
              <a:gd fmla="*/ 59 h 106" name="T61"/>
              <a:gd fmla="*/ 23 w 67" name="T62"/>
              <a:gd fmla="*/ 67 h 106" name="T63"/>
              <a:gd fmla="*/ 29 w 67" name="T64"/>
              <a:gd fmla="*/ 52 h 106" name="T65"/>
              <a:gd fmla="*/ 25 w 67" name="T66"/>
              <a:gd fmla="*/ 38 h 106" name="T67"/>
              <a:gd fmla="*/ 40 w 67" name="T68"/>
              <a:gd fmla="*/ 43 h 106" name="T69"/>
              <a:gd fmla="*/ 36 w 67" name="T70"/>
              <a:gd fmla="*/ 42 h 106" name="T71"/>
              <a:gd fmla="*/ 30 w 67" name="T72"/>
              <a:gd fmla="*/ 42 h 106" name="T73"/>
              <a:gd fmla="*/ 27 w 67" name="T74"/>
              <a:gd fmla="*/ 42 h 106" name="T75"/>
              <a:gd fmla="*/ 32 w 67" name="T76"/>
              <a:gd fmla="*/ 51 h 106" name="T77"/>
              <a:gd fmla="*/ 32 w 67" name="T78"/>
              <a:gd fmla="*/ 67 h 106" name="T79"/>
              <a:gd fmla="*/ 35 w 67" name="T80"/>
              <a:gd fmla="*/ 51 h 106" name="T81"/>
              <a:gd fmla="*/ 35 w 67" name="T82"/>
              <a:gd fmla="*/ 50 h 106" name="T83"/>
              <a:gd fmla="*/ 43 w 67" name="T84"/>
              <a:gd fmla="*/ 96 h 106" name="T85"/>
              <a:gd fmla="*/ 34 w 67" name="T86"/>
              <a:gd fmla="*/ 106 h 106" name="T87"/>
              <a:gd fmla="*/ 43 w 67" name="T88"/>
              <a:gd fmla="*/ 96 h 106" name="T89"/>
              <a:gd fmla="*/ 17 w 67" name="T90"/>
              <a:gd fmla="*/ 88 h 106" name="T91"/>
              <a:gd fmla="*/ 17 w 67" name="T92"/>
              <a:gd fmla="*/ 90 h 106" name="T93"/>
              <a:gd fmla="*/ 50 w 67" name="T94"/>
              <a:gd fmla="*/ 86 h 106" name="T95"/>
              <a:gd fmla="*/ 50 w 67" name="T96"/>
              <a:gd fmla="*/ 73 h 106" name="T97"/>
              <a:gd fmla="*/ 17 w 67" name="T98"/>
              <a:gd fmla="*/ 77 h 106" name="T99"/>
              <a:gd fmla="*/ 50 w 67" name="T100"/>
              <a:gd fmla="*/ 74 h 106" name="T101"/>
              <a:gd fmla="*/ 50 w 67" name="T102"/>
              <a:gd fmla="*/ 73 h 10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05" w="67">
                <a:moveTo>
                  <a:pt x="33" y="0"/>
                </a:moveTo>
                <a:cubicBezTo>
                  <a:pt x="43" y="0"/>
                  <a:pt x="51" y="4"/>
                  <a:pt x="57" y="10"/>
                </a:cubicBezTo>
                <a:cubicBezTo>
                  <a:pt x="63" y="16"/>
                  <a:pt x="67" y="25"/>
                  <a:pt x="67" y="34"/>
                </a:cubicBezTo>
                <a:cubicBezTo>
                  <a:pt x="67" y="40"/>
                  <a:pt x="65" y="46"/>
                  <a:pt x="62" y="51"/>
                </a:cubicBezTo>
                <a:cubicBezTo>
                  <a:pt x="59" y="56"/>
                  <a:pt x="56" y="59"/>
                  <a:pt x="51" y="62"/>
                </a:cubicBezTo>
                <a:cubicBezTo>
                  <a:pt x="51" y="66"/>
                  <a:pt x="51" y="66"/>
                  <a:pt x="51" y="66"/>
                </a:cubicBezTo>
                <a:cubicBezTo>
                  <a:pt x="53" y="66"/>
                  <a:pt x="53" y="66"/>
                  <a:pt x="53" y="66"/>
                </a:cubicBezTo>
                <a:cubicBezTo>
                  <a:pt x="55" y="65"/>
                  <a:pt x="55" y="65"/>
                  <a:pt x="55" y="65"/>
                </a:cubicBezTo>
                <a:cubicBezTo>
                  <a:pt x="56" y="68"/>
                  <a:pt x="56" y="68"/>
                  <a:pt x="56" y="68"/>
                </a:cubicBezTo>
                <a:cubicBezTo>
                  <a:pt x="57" y="70"/>
                  <a:pt x="57" y="72"/>
                  <a:pt x="57" y="73"/>
                </a:cubicBezTo>
                <a:cubicBezTo>
                  <a:pt x="57" y="75"/>
                  <a:pt x="57" y="77"/>
                  <a:pt x="56" y="79"/>
                </a:cubicBezTo>
                <a:cubicBezTo>
                  <a:pt x="56" y="80"/>
                  <a:pt x="56" y="80"/>
                  <a:pt x="56" y="80"/>
                </a:cubicBezTo>
                <a:cubicBezTo>
                  <a:pt x="56" y="80"/>
                  <a:pt x="56" y="80"/>
                  <a:pt x="56" y="80"/>
                </a:cubicBezTo>
                <a:cubicBezTo>
                  <a:pt x="57" y="82"/>
                  <a:pt x="57" y="84"/>
                  <a:pt x="57" y="86"/>
                </a:cubicBezTo>
                <a:cubicBezTo>
                  <a:pt x="57" y="88"/>
                  <a:pt x="57" y="90"/>
                  <a:pt x="56" y="92"/>
                </a:cubicBezTo>
                <a:cubicBezTo>
                  <a:pt x="55" y="93"/>
                  <a:pt x="55" y="93"/>
                  <a:pt x="55" y="93"/>
                </a:cubicBezTo>
                <a:cubicBezTo>
                  <a:pt x="53" y="94"/>
                  <a:pt x="53" y="94"/>
                  <a:pt x="53" y="94"/>
                </a:cubicBezTo>
                <a:cubicBezTo>
                  <a:pt x="15" y="97"/>
                  <a:pt x="15" y="97"/>
                  <a:pt x="15" y="97"/>
                </a:cubicBezTo>
                <a:cubicBezTo>
                  <a:pt x="13" y="97"/>
                  <a:pt x="13" y="97"/>
                  <a:pt x="13" y="97"/>
                </a:cubicBezTo>
                <a:cubicBezTo>
                  <a:pt x="12" y="95"/>
                  <a:pt x="12" y="95"/>
                  <a:pt x="12" y="95"/>
                </a:cubicBezTo>
                <a:cubicBezTo>
                  <a:pt x="11" y="93"/>
                  <a:pt x="11" y="91"/>
                  <a:pt x="10" y="90"/>
                </a:cubicBezTo>
                <a:cubicBezTo>
                  <a:pt x="10" y="88"/>
                  <a:pt x="11" y="86"/>
                  <a:pt x="12" y="83"/>
                </a:cubicBezTo>
                <a:cubicBezTo>
                  <a:pt x="12" y="83"/>
                  <a:pt x="12" y="83"/>
                  <a:pt x="12" y="83"/>
                </a:cubicBezTo>
                <a:cubicBezTo>
                  <a:pt x="12" y="82"/>
                  <a:pt x="12" y="82"/>
                  <a:pt x="12" y="82"/>
                </a:cubicBezTo>
                <a:cubicBezTo>
                  <a:pt x="11" y="81"/>
                  <a:pt x="11" y="79"/>
                  <a:pt x="10" y="77"/>
                </a:cubicBezTo>
                <a:cubicBezTo>
                  <a:pt x="10" y="75"/>
                  <a:pt x="11" y="73"/>
                  <a:pt x="12" y="71"/>
                </a:cubicBezTo>
                <a:cubicBezTo>
                  <a:pt x="13" y="69"/>
                  <a:pt x="13" y="69"/>
                  <a:pt x="13" y="69"/>
                </a:cubicBezTo>
                <a:cubicBezTo>
                  <a:pt x="15" y="69"/>
                  <a:pt x="15" y="69"/>
                  <a:pt x="15" y="69"/>
                </a:cubicBezTo>
                <a:cubicBezTo>
                  <a:pt x="16" y="69"/>
                  <a:pt x="16" y="69"/>
                  <a:pt x="16" y="69"/>
                </a:cubicBezTo>
                <a:cubicBezTo>
                  <a:pt x="16" y="63"/>
                  <a:pt x="16" y="63"/>
                  <a:pt x="16" y="63"/>
                </a:cubicBezTo>
                <a:cubicBezTo>
                  <a:pt x="11" y="60"/>
                  <a:pt x="7" y="56"/>
                  <a:pt x="5" y="51"/>
                </a:cubicBezTo>
                <a:cubicBezTo>
                  <a:pt x="2" y="46"/>
                  <a:pt x="0" y="40"/>
                  <a:pt x="0" y="34"/>
                </a:cubicBezTo>
                <a:cubicBezTo>
                  <a:pt x="0" y="25"/>
                  <a:pt x="4" y="16"/>
                  <a:pt x="10" y="10"/>
                </a:cubicBezTo>
                <a:cubicBezTo>
                  <a:pt x="16" y="4"/>
                  <a:pt x="24" y="0"/>
                  <a:pt x="33" y="0"/>
                </a:cubicBezTo>
                <a:close/>
                <a:moveTo>
                  <a:pt x="26" y="40"/>
                </a:moveTo>
                <a:cubicBezTo>
                  <a:pt x="27" y="41"/>
                  <a:pt x="27" y="41"/>
                  <a:pt x="28" y="41"/>
                </a:cubicBezTo>
                <a:cubicBezTo>
                  <a:pt x="28" y="41"/>
                  <a:pt x="29" y="41"/>
                  <a:pt x="30" y="40"/>
                </a:cubicBezTo>
                <a:cubicBezTo>
                  <a:pt x="30" y="39"/>
                  <a:pt x="30" y="39"/>
                  <a:pt x="30" y="39"/>
                </a:cubicBezTo>
                <a:cubicBezTo>
                  <a:pt x="31" y="40"/>
                  <a:pt x="31" y="40"/>
                  <a:pt x="31" y="40"/>
                </a:cubicBezTo>
                <a:cubicBezTo>
                  <a:pt x="32" y="41"/>
                  <a:pt x="32" y="41"/>
                  <a:pt x="33" y="41"/>
                </a:cubicBezTo>
                <a:cubicBezTo>
                  <a:pt x="34" y="41"/>
                  <a:pt x="35" y="41"/>
                  <a:pt x="35" y="40"/>
                </a:cubicBezTo>
                <a:cubicBezTo>
                  <a:pt x="36" y="39"/>
                  <a:pt x="36" y="39"/>
                  <a:pt x="36" y="39"/>
                </a:cubicBezTo>
                <a:cubicBezTo>
                  <a:pt x="36" y="40"/>
                  <a:pt x="36" y="40"/>
                  <a:pt x="36" y="40"/>
                </a:cubicBezTo>
                <a:cubicBezTo>
                  <a:pt x="37" y="41"/>
                  <a:pt x="38" y="41"/>
                  <a:pt x="39" y="41"/>
                </a:cubicBezTo>
                <a:cubicBezTo>
                  <a:pt x="40" y="41"/>
                  <a:pt x="41" y="41"/>
                  <a:pt x="42" y="40"/>
                </a:cubicBezTo>
                <a:cubicBezTo>
                  <a:pt x="43" y="38"/>
                  <a:pt x="43" y="38"/>
                  <a:pt x="43" y="38"/>
                </a:cubicBezTo>
                <a:cubicBezTo>
                  <a:pt x="46" y="40"/>
                  <a:pt x="46" y="40"/>
                  <a:pt x="46" y="40"/>
                </a:cubicBezTo>
                <a:cubicBezTo>
                  <a:pt x="39" y="52"/>
                  <a:pt x="39" y="52"/>
                  <a:pt x="39" y="52"/>
                </a:cubicBezTo>
                <a:cubicBezTo>
                  <a:pt x="39" y="67"/>
                  <a:pt x="39" y="67"/>
                  <a:pt x="39" y="67"/>
                </a:cubicBezTo>
                <a:cubicBezTo>
                  <a:pt x="44" y="66"/>
                  <a:pt x="44" y="66"/>
                  <a:pt x="44" y="66"/>
                </a:cubicBezTo>
                <a:cubicBezTo>
                  <a:pt x="44" y="60"/>
                  <a:pt x="44" y="60"/>
                  <a:pt x="44" y="60"/>
                </a:cubicBezTo>
                <a:cubicBezTo>
                  <a:pt x="44" y="58"/>
                  <a:pt x="44" y="58"/>
                  <a:pt x="44" y="58"/>
                </a:cubicBezTo>
                <a:cubicBezTo>
                  <a:pt x="46" y="57"/>
                  <a:pt x="46" y="57"/>
                  <a:pt x="46" y="57"/>
                </a:cubicBezTo>
                <a:cubicBezTo>
                  <a:pt x="50" y="55"/>
                  <a:pt x="54" y="52"/>
                  <a:pt x="56" y="47"/>
                </a:cubicBezTo>
                <a:cubicBezTo>
                  <a:pt x="59" y="44"/>
                  <a:pt x="60" y="39"/>
                  <a:pt x="60" y="34"/>
                </a:cubicBezTo>
                <a:cubicBezTo>
                  <a:pt x="60" y="27"/>
                  <a:pt x="57" y="20"/>
                  <a:pt x="52" y="15"/>
                </a:cubicBezTo>
                <a:cubicBezTo>
                  <a:pt x="47" y="10"/>
                  <a:pt x="41" y="7"/>
                  <a:pt x="33" y="7"/>
                </a:cubicBezTo>
                <a:cubicBezTo>
                  <a:pt x="26" y="7"/>
                  <a:pt x="19" y="10"/>
                  <a:pt x="15" y="15"/>
                </a:cubicBezTo>
                <a:cubicBezTo>
                  <a:pt x="10" y="20"/>
                  <a:pt x="7" y="27"/>
                  <a:pt x="7" y="34"/>
                </a:cubicBezTo>
                <a:cubicBezTo>
                  <a:pt x="7" y="39"/>
                  <a:pt x="8" y="44"/>
                  <a:pt x="11" y="48"/>
                </a:cubicBezTo>
                <a:cubicBezTo>
                  <a:pt x="13" y="52"/>
                  <a:pt x="17" y="55"/>
                  <a:pt x="21" y="58"/>
                </a:cubicBezTo>
                <a:cubicBezTo>
                  <a:pt x="23" y="59"/>
                  <a:pt x="23" y="59"/>
                  <a:pt x="23" y="59"/>
                </a:cubicBezTo>
                <a:cubicBezTo>
                  <a:pt x="23" y="61"/>
                  <a:pt x="23" y="61"/>
                  <a:pt x="23" y="61"/>
                </a:cubicBezTo>
                <a:cubicBezTo>
                  <a:pt x="23" y="67"/>
                  <a:pt x="23" y="67"/>
                  <a:pt x="23" y="67"/>
                </a:cubicBezTo>
                <a:cubicBezTo>
                  <a:pt x="29" y="67"/>
                  <a:pt x="29" y="67"/>
                  <a:pt x="29" y="67"/>
                </a:cubicBezTo>
                <a:cubicBezTo>
                  <a:pt x="29" y="52"/>
                  <a:pt x="29" y="52"/>
                  <a:pt x="29" y="52"/>
                </a:cubicBezTo>
                <a:cubicBezTo>
                  <a:pt x="22" y="40"/>
                  <a:pt x="22" y="40"/>
                  <a:pt x="22" y="40"/>
                </a:cubicBezTo>
                <a:cubicBezTo>
                  <a:pt x="25" y="38"/>
                  <a:pt x="25" y="38"/>
                  <a:pt x="25" y="38"/>
                </a:cubicBezTo>
                <a:cubicBezTo>
                  <a:pt x="26" y="40"/>
                  <a:pt x="26" y="40"/>
                  <a:pt x="26" y="40"/>
                </a:cubicBezTo>
                <a:close/>
                <a:moveTo>
                  <a:pt x="40" y="43"/>
                </a:moveTo>
                <a:cubicBezTo>
                  <a:pt x="40" y="43"/>
                  <a:pt x="40" y="43"/>
                  <a:pt x="39" y="43"/>
                </a:cubicBezTo>
                <a:cubicBezTo>
                  <a:pt x="38" y="43"/>
                  <a:pt x="37" y="43"/>
                  <a:pt x="36" y="42"/>
                </a:cubicBezTo>
                <a:cubicBezTo>
                  <a:pt x="35" y="42"/>
                  <a:pt x="34" y="43"/>
                  <a:pt x="33" y="43"/>
                </a:cubicBezTo>
                <a:cubicBezTo>
                  <a:pt x="32" y="43"/>
                  <a:pt x="31" y="42"/>
                  <a:pt x="30" y="42"/>
                </a:cubicBezTo>
                <a:cubicBezTo>
                  <a:pt x="29" y="42"/>
                  <a:pt x="28" y="43"/>
                  <a:pt x="28" y="43"/>
                </a:cubicBezTo>
                <a:cubicBezTo>
                  <a:pt x="27" y="43"/>
                  <a:pt x="27" y="43"/>
                  <a:pt x="27" y="42"/>
                </a:cubicBezTo>
                <a:cubicBezTo>
                  <a:pt x="32" y="50"/>
                  <a:pt x="32" y="50"/>
                  <a:pt x="32" y="50"/>
                </a:cubicBezTo>
                <a:cubicBezTo>
                  <a:pt x="32" y="51"/>
                  <a:pt x="32" y="51"/>
                  <a:pt x="32" y="51"/>
                </a:cubicBezTo>
                <a:cubicBezTo>
                  <a:pt x="32" y="51"/>
                  <a:pt x="32" y="51"/>
                  <a:pt x="32" y="51"/>
                </a:cubicBezTo>
                <a:cubicBezTo>
                  <a:pt x="32" y="67"/>
                  <a:pt x="32" y="67"/>
                  <a:pt x="32" y="67"/>
                </a:cubicBezTo>
                <a:cubicBezTo>
                  <a:pt x="35" y="67"/>
                  <a:pt x="35" y="67"/>
                  <a:pt x="35" y="67"/>
                </a:cubicBezTo>
                <a:cubicBezTo>
                  <a:pt x="35" y="51"/>
                  <a:pt x="35" y="51"/>
                  <a:pt x="35" y="51"/>
                </a:cubicBezTo>
                <a:cubicBezTo>
                  <a:pt x="35" y="51"/>
                  <a:pt x="35" y="51"/>
                  <a:pt x="35" y="51"/>
                </a:cubicBezTo>
                <a:cubicBezTo>
                  <a:pt x="35" y="50"/>
                  <a:pt x="35" y="50"/>
                  <a:pt x="35" y="50"/>
                </a:cubicBezTo>
                <a:cubicBezTo>
                  <a:pt x="40" y="43"/>
                  <a:pt x="40" y="43"/>
                  <a:pt x="40" y="43"/>
                </a:cubicBezTo>
                <a:close/>
                <a:moveTo>
                  <a:pt x="43" y="96"/>
                </a:moveTo>
                <a:cubicBezTo>
                  <a:pt x="24" y="98"/>
                  <a:pt x="24" y="98"/>
                  <a:pt x="24" y="98"/>
                </a:cubicBezTo>
                <a:cubicBezTo>
                  <a:pt x="25" y="103"/>
                  <a:pt x="29" y="106"/>
                  <a:pt x="34" y="106"/>
                </a:cubicBezTo>
                <a:cubicBezTo>
                  <a:pt x="39" y="106"/>
                  <a:pt x="43" y="102"/>
                  <a:pt x="43" y="97"/>
                </a:cubicBezTo>
                <a:cubicBezTo>
                  <a:pt x="43" y="97"/>
                  <a:pt x="43" y="97"/>
                  <a:pt x="43" y="96"/>
                </a:cubicBezTo>
                <a:close/>
                <a:moveTo>
                  <a:pt x="50" y="85"/>
                </a:moveTo>
                <a:cubicBezTo>
                  <a:pt x="17" y="88"/>
                  <a:pt x="17" y="88"/>
                  <a:pt x="17" y="88"/>
                </a:cubicBezTo>
                <a:cubicBezTo>
                  <a:pt x="17" y="89"/>
                  <a:pt x="17" y="89"/>
                  <a:pt x="17" y="89"/>
                </a:cubicBezTo>
                <a:cubicBezTo>
                  <a:pt x="17" y="89"/>
                  <a:pt x="17" y="90"/>
                  <a:pt x="17" y="90"/>
                </a:cubicBezTo>
                <a:cubicBezTo>
                  <a:pt x="50" y="87"/>
                  <a:pt x="50" y="87"/>
                  <a:pt x="50" y="87"/>
                </a:cubicBezTo>
                <a:cubicBezTo>
                  <a:pt x="50" y="87"/>
                  <a:pt x="50" y="86"/>
                  <a:pt x="50" y="86"/>
                </a:cubicBezTo>
                <a:cubicBezTo>
                  <a:pt x="50" y="86"/>
                  <a:pt x="50" y="86"/>
                  <a:pt x="50" y="85"/>
                </a:cubicBezTo>
                <a:close/>
                <a:moveTo>
                  <a:pt x="50" y="73"/>
                </a:moveTo>
                <a:cubicBezTo>
                  <a:pt x="17" y="76"/>
                  <a:pt x="17" y="76"/>
                  <a:pt x="17" y="76"/>
                </a:cubicBezTo>
                <a:cubicBezTo>
                  <a:pt x="17" y="76"/>
                  <a:pt x="17" y="76"/>
                  <a:pt x="17" y="77"/>
                </a:cubicBezTo>
                <a:cubicBezTo>
                  <a:pt x="17" y="77"/>
                  <a:pt x="17" y="77"/>
                  <a:pt x="17" y="77"/>
                </a:cubicBezTo>
                <a:cubicBezTo>
                  <a:pt x="50" y="74"/>
                  <a:pt x="50" y="74"/>
                  <a:pt x="50" y="74"/>
                </a:cubicBezTo>
                <a:cubicBezTo>
                  <a:pt x="50" y="74"/>
                  <a:pt x="50" y="74"/>
                  <a:pt x="50" y="73"/>
                </a:cubicBezTo>
                <a:cubicBezTo>
                  <a:pt x="50" y="73"/>
                  <a:pt x="50" y="73"/>
                  <a:pt x="50" y="73"/>
                </a:cubicBezTo>
                <a:close/>
              </a:path>
            </a:pathLst>
          </a:custGeom>
          <a:solidFill>
            <a:schemeClr val="bg1"/>
          </a:solidFill>
          <a:ln>
            <a:noFill/>
          </a:ln>
        </p:spPr>
        <p:txBody>
          <a:bodyPr anchor="t" anchorCtr="0" bIns="34290" compatLnSpc="1" lIns="68580" numCol="1" rIns="68580" tIns="3429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schemeClr val="bg1"/>
              </a:solidFill>
              <a:cs typeface="+mn-ea"/>
              <a:sym typeface="+mn-lt"/>
            </a:endParaRPr>
          </a:p>
        </p:txBody>
      </p:sp>
      <p:sp>
        <p:nvSpPr>
          <p:cNvPr id="20" name="Rectangle 25"/>
          <p:cNvSpPr/>
          <p:nvPr/>
        </p:nvSpPr>
        <p:spPr>
          <a:xfrm>
            <a:off x="6554646" y="1664991"/>
            <a:ext cx="1936925" cy="4625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GB">
              <a:solidFill>
                <a:schemeClr val="bg1"/>
              </a:solidFill>
              <a:cs typeface="+mn-ea"/>
              <a:sym typeface="+mn-lt"/>
            </a:endParaRPr>
          </a:p>
        </p:txBody>
      </p:sp>
      <p:sp>
        <p:nvSpPr>
          <p:cNvPr id="21" name="Rectangle 26"/>
          <p:cNvSpPr/>
          <p:nvPr/>
        </p:nvSpPr>
        <p:spPr>
          <a:xfrm>
            <a:off x="6554646" y="1664991"/>
            <a:ext cx="425543" cy="46254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GB">
              <a:solidFill>
                <a:schemeClr val="bg1"/>
              </a:solidFill>
              <a:cs typeface="+mn-ea"/>
              <a:sym typeface="+mn-lt"/>
            </a:endParaRPr>
          </a:p>
        </p:txBody>
      </p:sp>
      <p:sp>
        <p:nvSpPr>
          <p:cNvPr id="22" name="TextBox 27"/>
          <p:cNvSpPr txBox="1"/>
          <p:nvPr/>
        </p:nvSpPr>
        <p:spPr>
          <a:xfrm>
            <a:off x="7034363" y="1764980"/>
            <a:ext cx="1051560" cy="251460"/>
          </a:xfrm>
          <a:prstGeom prst="rect">
            <a:avLst/>
          </a:prstGeom>
          <a:noFill/>
        </p:spPr>
        <p:txBody>
          <a:bodyPr bIns="34290" lIns="68580" rIns="68580" rtlCol="0" tIns="34290" wrap="none">
            <a:spAutoFit/>
          </a:bodyPr>
          <a:lstStyle/>
          <a:p>
            <a:r>
              <a:rPr altLang="en-US" b="1" lang="zh-CN" sz="1200">
                <a:solidFill>
                  <a:schemeClr val="bg1"/>
                </a:solidFill>
                <a:cs typeface="+mn-ea"/>
                <a:sym typeface="+mn-lt"/>
              </a:rPr>
              <a:t>单击此处编辑</a:t>
            </a:r>
          </a:p>
        </p:txBody>
      </p:sp>
      <p:sp>
        <p:nvSpPr>
          <p:cNvPr id="23" name="Freeform 28"/>
          <p:cNvSpPr>
            <a:spLocks noEditPoints="1"/>
          </p:cNvSpPr>
          <p:nvPr/>
        </p:nvSpPr>
        <p:spPr bwMode="auto">
          <a:xfrm>
            <a:off x="6673461" y="1759921"/>
            <a:ext cx="225202" cy="272684"/>
          </a:xfrm>
          <a:custGeom>
            <a:gdLst>
              <a:gd fmla="*/ 0 w 77" name="T0"/>
              <a:gd fmla="*/ 85 h 93" name="T1"/>
              <a:gd fmla="*/ 30 w 77" name="T2"/>
              <a:gd fmla="*/ 20 h 93" name="T3"/>
              <a:gd fmla="*/ 38 w 77" name="T4"/>
              <a:gd fmla="*/ 26 h 93" name="T5"/>
              <a:gd fmla="*/ 39 w 77" name="T6"/>
              <a:gd fmla="*/ 27 h 93" name="T7"/>
              <a:gd fmla="*/ 39 w 77" name="T8"/>
              <a:gd fmla="*/ 27 h 93" name="T9"/>
              <a:gd fmla="*/ 40 w 77" name="T10"/>
              <a:gd fmla="*/ 27 h 93" name="T11"/>
              <a:gd fmla="*/ 40 w 77" name="T12"/>
              <a:gd fmla="*/ 28 h 93" name="T13"/>
              <a:gd fmla="*/ 40 w 77" name="T14"/>
              <a:gd fmla="*/ 28 h 93" name="T15"/>
              <a:gd fmla="*/ 41 w 77" name="T16"/>
              <a:gd fmla="*/ 28 h 93" name="T17"/>
              <a:gd fmla="*/ 41 w 77" name="T18"/>
              <a:gd fmla="*/ 29 h 93" name="T19"/>
              <a:gd fmla="*/ 42 w 77" name="T20"/>
              <a:gd fmla="*/ 29 h 93" name="T21"/>
              <a:gd fmla="*/ 42 w 77" name="T22"/>
              <a:gd fmla="*/ 29 h 93" name="T23"/>
              <a:gd fmla="*/ 43 w 77" name="T24"/>
              <a:gd fmla="*/ 29 h 93" name="T25"/>
              <a:gd fmla="*/ 43 w 77" name="T26"/>
              <a:gd fmla="*/ 30 h 93" name="T27"/>
              <a:gd fmla="*/ 43 w 77" name="T28"/>
              <a:gd fmla="*/ 30 h 93" name="T29"/>
              <a:gd fmla="*/ 48 w 77" name="T30"/>
              <a:gd fmla="*/ 33 h 93" name="T31"/>
              <a:gd fmla="*/ 48 w 77" name="T32"/>
              <a:gd fmla="*/ 33 h 93" name="T33"/>
              <a:gd fmla="*/ 49 w 77" name="T34"/>
              <a:gd fmla="*/ 34 h 93" name="T35"/>
              <a:gd fmla="*/ 49 w 77" name="T36"/>
              <a:gd fmla="*/ 34 h 93" name="T37"/>
              <a:gd fmla="*/ 50 w 77" name="T38"/>
              <a:gd fmla="*/ 34 h 93" name="T39"/>
              <a:gd fmla="*/ 50 w 77" name="T40"/>
              <a:gd fmla="*/ 35 h 93" name="T41"/>
              <a:gd fmla="*/ 50 w 77" name="T42"/>
              <a:gd fmla="*/ 35 h 93" name="T43"/>
              <a:gd fmla="*/ 51 w 77" name="T44"/>
              <a:gd fmla="*/ 35 h 93" name="T45"/>
              <a:gd fmla="*/ 51 w 77" name="T46"/>
              <a:gd fmla="*/ 36 h 93" name="T47"/>
              <a:gd fmla="*/ 52 w 77" name="T48"/>
              <a:gd fmla="*/ 36 h 93" name="T49"/>
              <a:gd fmla="*/ 52 w 77" name="T50"/>
              <a:gd fmla="*/ 36 h 93" name="T51"/>
              <a:gd fmla="*/ 53 w 77" name="T52"/>
              <a:gd fmla="*/ 37 h 93" name="T53"/>
              <a:gd fmla="*/ 53 w 77" name="T54"/>
              <a:gd fmla="*/ 37 h 93" name="T55"/>
              <a:gd fmla="*/ 48 w 77" name="T56"/>
              <a:gd fmla="*/ 79 h 93" name="T57"/>
              <a:gd fmla="*/ 7 w 77" name="T58"/>
              <a:gd fmla="*/ 91 h 93" name="T59"/>
              <a:gd fmla="*/ 35 w 77" name="T60"/>
              <a:gd fmla="*/ 64 h 93" name="T61"/>
              <a:gd fmla="*/ 19 w 77" name="T62"/>
              <a:gd fmla="*/ 53 h 93" name="T63"/>
              <a:gd fmla="*/ 3 w 77" name="T64"/>
              <a:gd fmla="*/ 88 h 93" name="T65"/>
              <a:gd fmla="*/ 73 w 77" name="T66"/>
              <a:gd fmla="*/ 93 h 93" name="T67"/>
              <a:gd fmla="*/ 54 w 77" name="T68"/>
              <a:gd fmla="*/ 83 h 93" name="T69"/>
              <a:gd fmla="*/ 69 w 77" name="T70"/>
              <a:gd fmla="*/ 42 h 93" name="T71"/>
              <a:gd fmla="*/ 34 w 77" name="T72"/>
              <a:gd fmla="*/ 0 h 93" name="T73"/>
              <a:gd fmla="*/ 69 w 77" name="T74"/>
              <a:gd fmla="*/ 42 h 93"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93" w="77">
                <a:moveTo>
                  <a:pt x="3" y="88"/>
                </a:moveTo>
                <a:cubicBezTo>
                  <a:pt x="2" y="87"/>
                  <a:pt x="1" y="86"/>
                  <a:pt x="0" y="85"/>
                </a:cubicBezTo>
                <a:cubicBezTo>
                  <a:pt x="0" y="72"/>
                  <a:pt x="0" y="58"/>
                  <a:pt x="0" y="45"/>
                </a:cubicBezTo>
                <a:cubicBezTo>
                  <a:pt x="12" y="40"/>
                  <a:pt x="21" y="32"/>
                  <a:pt x="30" y="20"/>
                </a:cubicBezTo>
                <a:cubicBezTo>
                  <a:pt x="38" y="26"/>
                  <a:pt x="38" y="26"/>
                  <a:pt x="38" y="26"/>
                </a:cubicBezTo>
                <a:cubicBezTo>
                  <a:pt x="38" y="26"/>
                  <a:pt x="38" y="26"/>
                  <a:pt x="38" y="26"/>
                </a:cubicBezTo>
                <a:cubicBezTo>
                  <a:pt x="38" y="27"/>
                  <a:pt x="38" y="27"/>
                  <a:pt x="38" y="27"/>
                </a:cubicBezTo>
                <a:cubicBezTo>
                  <a:pt x="39" y="27"/>
                  <a:pt x="39" y="27"/>
                  <a:pt x="39" y="27"/>
                </a:cubicBezTo>
                <a:cubicBezTo>
                  <a:pt x="39" y="27"/>
                  <a:pt x="39" y="27"/>
                  <a:pt x="39" y="27"/>
                </a:cubicBezTo>
                <a:cubicBezTo>
                  <a:pt x="39" y="27"/>
                  <a:pt x="39" y="27"/>
                  <a:pt x="39" y="27"/>
                </a:cubicBezTo>
                <a:cubicBezTo>
                  <a:pt x="39" y="27"/>
                  <a:pt x="39" y="27"/>
                  <a:pt x="39" y="27"/>
                </a:cubicBezTo>
                <a:cubicBezTo>
                  <a:pt x="40" y="27"/>
                  <a:pt x="40" y="27"/>
                  <a:pt x="40" y="27"/>
                </a:cubicBezTo>
                <a:cubicBezTo>
                  <a:pt x="40" y="27"/>
                  <a:pt x="40" y="27"/>
                  <a:pt x="40" y="27"/>
                </a:cubicBezTo>
                <a:cubicBezTo>
                  <a:pt x="40" y="28"/>
                  <a:pt x="40" y="28"/>
                  <a:pt x="40" y="28"/>
                </a:cubicBezTo>
                <a:cubicBezTo>
                  <a:pt x="40" y="28"/>
                  <a:pt x="40" y="28"/>
                  <a:pt x="40" y="28"/>
                </a:cubicBezTo>
                <a:cubicBezTo>
                  <a:pt x="40" y="28"/>
                  <a:pt x="40" y="28"/>
                  <a:pt x="40" y="28"/>
                </a:cubicBezTo>
                <a:cubicBezTo>
                  <a:pt x="41" y="28"/>
                  <a:pt x="41" y="28"/>
                  <a:pt x="41" y="28"/>
                </a:cubicBezTo>
                <a:cubicBezTo>
                  <a:pt x="41" y="28"/>
                  <a:pt x="41" y="28"/>
                  <a:pt x="41" y="28"/>
                </a:cubicBezTo>
                <a:cubicBezTo>
                  <a:pt x="41" y="28"/>
                  <a:pt x="41" y="28"/>
                  <a:pt x="41" y="28"/>
                </a:cubicBezTo>
                <a:cubicBezTo>
                  <a:pt x="41" y="29"/>
                  <a:pt x="41" y="29"/>
                  <a:pt x="41" y="29"/>
                </a:cubicBezTo>
                <a:cubicBezTo>
                  <a:pt x="42" y="29"/>
                  <a:pt x="42" y="29"/>
                  <a:pt x="42" y="29"/>
                </a:cubicBezTo>
                <a:cubicBezTo>
                  <a:pt x="42" y="29"/>
                  <a:pt x="42" y="29"/>
                  <a:pt x="42" y="29"/>
                </a:cubicBezTo>
                <a:cubicBezTo>
                  <a:pt x="42" y="29"/>
                  <a:pt x="42" y="29"/>
                  <a:pt x="42" y="29"/>
                </a:cubicBezTo>
                <a:cubicBezTo>
                  <a:pt x="42" y="29"/>
                  <a:pt x="42" y="29"/>
                  <a:pt x="42" y="29"/>
                </a:cubicBezTo>
                <a:cubicBezTo>
                  <a:pt x="42" y="29"/>
                  <a:pt x="42" y="29"/>
                  <a:pt x="42" y="29"/>
                </a:cubicBezTo>
                <a:cubicBezTo>
                  <a:pt x="43" y="29"/>
                  <a:pt x="43" y="29"/>
                  <a:pt x="43" y="29"/>
                </a:cubicBezTo>
                <a:cubicBezTo>
                  <a:pt x="43" y="30"/>
                  <a:pt x="43" y="30"/>
                  <a:pt x="43" y="30"/>
                </a:cubicBezTo>
                <a:cubicBezTo>
                  <a:pt x="43" y="30"/>
                  <a:pt x="43" y="30"/>
                  <a:pt x="43" y="30"/>
                </a:cubicBezTo>
                <a:cubicBezTo>
                  <a:pt x="43" y="30"/>
                  <a:pt x="43" y="30"/>
                  <a:pt x="43" y="30"/>
                </a:cubicBezTo>
                <a:cubicBezTo>
                  <a:pt x="43" y="30"/>
                  <a:pt x="43" y="30"/>
                  <a:pt x="43" y="30"/>
                </a:cubicBezTo>
                <a:cubicBezTo>
                  <a:pt x="44" y="30"/>
                  <a:pt x="44" y="30"/>
                  <a:pt x="44" y="30"/>
                </a:cubicBezTo>
                <a:cubicBezTo>
                  <a:pt x="48" y="33"/>
                  <a:pt x="48" y="33"/>
                  <a:pt x="48" y="33"/>
                </a:cubicBezTo>
                <a:cubicBezTo>
                  <a:pt x="48" y="33"/>
                  <a:pt x="48" y="33"/>
                  <a:pt x="48" y="33"/>
                </a:cubicBezTo>
                <a:cubicBezTo>
                  <a:pt x="48" y="33"/>
                  <a:pt x="48" y="33"/>
                  <a:pt x="48" y="33"/>
                </a:cubicBezTo>
                <a:cubicBezTo>
                  <a:pt x="48" y="34"/>
                  <a:pt x="48" y="34"/>
                  <a:pt x="48" y="34"/>
                </a:cubicBezTo>
                <a:cubicBezTo>
                  <a:pt x="49" y="34"/>
                  <a:pt x="49" y="34"/>
                  <a:pt x="49" y="34"/>
                </a:cubicBezTo>
                <a:cubicBezTo>
                  <a:pt x="49" y="34"/>
                  <a:pt x="49" y="34"/>
                  <a:pt x="49" y="34"/>
                </a:cubicBezTo>
                <a:cubicBezTo>
                  <a:pt x="49" y="34"/>
                  <a:pt x="49" y="34"/>
                  <a:pt x="49" y="34"/>
                </a:cubicBezTo>
                <a:cubicBezTo>
                  <a:pt x="49" y="34"/>
                  <a:pt x="49" y="34"/>
                  <a:pt x="49" y="34"/>
                </a:cubicBezTo>
                <a:cubicBezTo>
                  <a:pt x="50" y="34"/>
                  <a:pt x="50" y="34"/>
                  <a:pt x="50" y="34"/>
                </a:cubicBezTo>
                <a:cubicBezTo>
                  <a:pt x="50" y="35"/>
                  <a:pt x="50" y="35"/>
                  <a:pt x="50" y="35"/>
                </a:cubicBezTo>
                <a:cubicBezTo>
                  <a:pt x="50" y="35"/>
                  <a:pt x="50" y="35"/>
                  <a:pt x="50" y="35"/>
                </a:cubicBezTo>
                <a:cubicBezTo>
                  <a:pt x="50" y="35"/>
                  <a:pt x="50" y="35"/>
                  <a:pt x="50" y="35"/>
                </a:cubicBezTo>
                <a:cubicBezTo>
                  <a:pt x="50" y="35"/>
                  <a:pt x="50" y="35"/>
                  <a:pt x="50" y="35"/>
                </a:cubicBezTo>
                <a:cubicBezTo>
                  <a:pt x="51" y="35"/>
                  <a:pt x="51" y="35"/>
                  <a:pt x="51" y="35"/>
                </a:cubicBezTo>
                <a:cubicBezTo>
                  <a:pt x="51" y="35"/>
                  <a:pt x="51" y="35"/>
                  <a:pt x="51" y="35"/>
                </a:cubicBezTo>
                <a:cubicBezTo>
                  <a:pt x="51" y="35"/>
                  <a:pt x="51" y="35"/>
                  <a:pt x="51" y="35"/>
                </a:cubicBezTo>
                <a:cubicBezTo>
                  <a:pt x="51" y="36"/>
                  <a:pt x="51" y="36"/>
                  <a:pt x="51"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3" y="37"/>
                  <a:pt x="53" y="37"/>
                  <a:pt x="53" y="37"/>
                </a:cubicBezTo>
                <a:cubicBezTo>
                  <a:pt x="53" y="37"/>
                  <a:pt x="53" y="37"/>
                  <a:pt x="53" y="37"/>
                </a:cubicBezTo>
                <a:cubicBezTo>
                  <a:pt x="53" y="37"/>
                  <a:pt x="53" y="37"/>
                  <a:pt x="53" y="37"/>
                </a:cubicBezTo>
                <a:cubicBezTo>
                  <a:pt x="62" y="43"/>
                  <a:pt x="62" y="43"/>
                  <a:pt x="62" y="43"/>
                </a:cubicBezTo>
                <a:cubicBezTo>
                  <a:pt x="53" y="55"/>
                  <a:pt x="49" y="67"/>
                  <a:pt x="48" y="79"/>
                </a:cubicBezTo>
                <a:cubicBezTo>
                  <a:pt x="36" y="84"/>
                  <a:pt x="23" y="88"/>
                  <a:pt x="11" y="93"/>
                </a:cubicBezTo>
                <a:cubicBezTo>
                  <a:pt x="9" y="92"/>
                  <a:pt x="8" y="91"/>
                  <a:pt x="7" y="91"/>
                </a:cubicBezTo>
                <a:cubicBezTo>
                  <a:pt x="23" y="68"/>
                  <a:pt x="23" y="68"/>
                  <a:pt x="23" y="68"/>
                </a:cubicBezTo>
                <a:cubicBezTo>
                  <a:pt x="27" y="69"/>
                  <a:pt x="32" y="68"/>
                  <a:pt x="35" y="64"/>
                </a:cubicBezTo>
                <a:cubicBezTo>
                  <a:pt x="38" y="60"/>
                  <a:pt x="37" y="54"/>
                  <a:pt x="32" y="51"/>
                </a:cubicBezTo>
                <a:cubicBezTo>
                  <a:pt x="28" y="47"/>
                  <a:pt x="22" y="49"/>
                  <a:pt x="19" y="53"/>
                </a:cubicBezTo>
                <a:cubicBezTo>
                  <a:pt x="16" y="57"/>
                  <a:pt x="16" y="62"/>
                  <a:pt x="19" y="65"/>
                </a:cubicBezTo>
                <a:cubicBezTo>
                  <a:pt x="3" y="88"/>
                  <a:pt x="3" y="88"/>
                  <a:pt x="3" y="88"/>
                </a:cubicBezTo>
                <a:close/>
                <a:moveTo>
                  <a:pt x="27" y="93"/>
                </a:moveTo>
                <a:cubicBezTo>
                  <a:pt x="73" y="93"/>
                  <a:pt x="73" y="93"/>
                  <a:pt x="73" y="93"/>
                </a:cubicBezTo>
                <a:cubicBezTo>
                  <a:pt x="73" y="83"/>
                  <a:pt x="73" y="83"/>
                  <a:pt x="73" y="83"/>
                </a:cubicBezTo>
                <a:cubicBezTo>
                  <a:pt x="54" y="83"/>
                  <a:pt x="54" y="83"/>
                  <a:pt x="54" y="83"/>
                </a:cubicBezTo>
                <a:cubicBezTo>
                  <a:pt x="27" y="93"/>
                  <a:pt x="27" y="93"/>
                  <a:pt x="27" y="93"/>
                </a:cubicBezTo>
                <a:close/>
                <a:moveTo>
                  <a:pt x="69" y="42"/>
                </a:moveTo>
                <a:cubicBezTo>
                  <a:pt x="77" y="31"/>
                  <a:pt x="77" y="31"/>
                  <a:pt x="77" y="31"/>
                </a:cubicBezTo>
                <a:cubicBezTo>
                  <a:pt x="34" y="0"/>
                  <a:pt x="34" y="0"/>
                  <a:pt x="34" y="0"/>
                </a:cubicBezTo>
                <a:cubicBezTo>
                  <a:pt x="26" y="12"/>
                  <a:pt x="26" y="12"/>
                  <a:pt x="26" y="12"/>
                </a:cubicBezTo>
                <a:lnTo>
                  <a:pt x="69" y="42"/>
                </a:lnTo>
                <a:close/>
              </a:path>
            </a:pathLst>
          </a:custGeom>
          <a:solidFill>
            <a:schemeClr val="bg1"/>
          </a:solidFill>
          <a:ln>
            <a:noFill/>
          </a:ln>
        </p:spPr>
        <p:txBody>
          <a:bodyPr anchor="t" anchorCtr="0" bIns="34290" compatLnSpc="1" lIns="68580" numCol="1" rIns="68580" tIns="3429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schemeClr val="bg1"/>
              </a:solidFill>
              <a:cs typeface="+mn-ea"/>
              <a:sym typeface="+mn-lt"/>
            </a:endParaRPr>
          </a:p>
        </p:txBody>
      </p:sp>
      <p:sp>
        <p:nvSpPr>
          <p:cNvPr id="24" name="Rectangle 29"/>
          <p:cNvSpPr/>
          <p:nvPr/>
        </p:nvSpPr>
        <p:spPr>
          <a:xfrm>
            <a:off x="743871" y="3616681"/>
            <a:ext cx="1719821" cy="571500"/>
          </a:xfrm>
          <a:prstGeom prst="rect">
            <a:avLst/>
          </a:prstGeom>
        </p:spPr>
        <p:txBody>
          <a:bodyPr bIns="34290" lIns="68580" rIns="68580" tIns="34290" wrap="square">
            <a:spAutoFit/>
          </a:bodyPr>
          <a:lstStyle/>
          <a:p>
            <a:r>
              <a:rPr altLang="en-US" lang="zh-CN" sz="1100">
                <a:solidFill>
                  <a:schemeClr val="tx1">
                    <a:lumMod val="85000"/>
                    <a:lumOff val="15000"/>
                  </a:schemeClr>
                </a:solidFill>
                <a:cs typeface="+mn-ea"/>
                <a:sym typeface="+mn-lt"/>
              </a:rPr>
              <a:t>单击此处编辑您要的内容，建议您在展示时采用微软雅黑字体。</a:t>
            </a:r>
          </a:p>
        </p:txBody>
      </p:sp>
      <p:sp>
        <p:nvSpPr>
          <p:cNvPr id="25" name="Rectangle 30"/>
          <p:cNvSpPr/>
          <p:nvPr/>
        </p:nvSpPr>
        <p:spPr>
          <a:xfrm>
            <a:off x="2873287" y="3159433"/>
            <a:ext cx="1719821" cy="571500"/>
          </a:xfrm>
          <a:prstGeom prst="rect">
            <a:avLst/>
          </a:prstGeom>
        </p:spPr>
        <p:txBody>
          <a:bodyPr bIns="34290" lIns="68580" rIns="68580" tIns="34290" wrap="square">
            <a:spAutoFit/>
          </a:bodyPr>
          <a:lstStyle/>
          <a:p>
            <a:r>
              <a:rPr altLang="en-US" lang="zh-CN" sz="1100">
                <a:solidFill>
                  <a:schemeClr val="tx1">
                    <a:lumMod val="85000"/>
                    <a:lumOff val="15000"/>
                  </a:schemeClr>
                </a:solidFill>
                <a:cs typeface="+mn-ea"/>
                <a:sym typeface="+mn-lt"/>
              </a:rPr>
              <a:t>单击此处编辑您要的内容，建议您在展示时采用微软雅黑字体。</a:t>
            </a:r>
          </a:p>
        </p:txBody>
      </p:sp>
      <p:sp>
        <p:nvSpPr>
          <p:cNvPr id="26" name="Rectangle 31"/>
          <p:cNvSpPr/>
          <p:nvPr/>
        </p:nvSpPr>
        <p:spPr>
          <a:xfrm>
            <a:off x="4781840" y="2723084"/>
            <a:ext cx="1719821" cy="571500"/>
          </a:xfrm>
          <a:prstGeom prst="rect">
            <a:avLst/>
          </a:prstGeom>
        </p:spPr>
        <p:txBody>
          <a:bodyPr bIns="34290" lIns="68580" rIns="68580" tIns="34290" wrap="square">
            <a:spAutoFit/>
          </a:bodyPr>
          <a:lstStyle/>
          <a:p>
            <a:r>
              <a:rPr altLang="en-US" lang="zh-CN" sz="1100">
                <a:solidFill>
                  <a:schemeClr val="tx1">
                    <a:lumMod val="85000"/>
                    <a:lumOff val="15000"/>
                  </a:schemeClr>
                </a:solidFill>
                <a:cs typeface="+mn-ea"/>
                <a:sym typeface="+mn-lt"/>
              </a:rPr>
              <a:t>单击此处编辑您要的内容，建议您在展示时采用微软雅黑字体。</a:t>
            </a:r>
          </a:p>
        </p:txBody>
      </p:sp>
      <p:sp>
        <p:nvSpPr>
          <p:cNvPr id="27" name="Rectangle 32"/>
          <p:cNvSpPr/>
          <p:nvPr/>
        </p:nvSpPr>
        <p:spPr>
          <a:xfrm>
            <a:off x="6665779" y="2211266"/>
            <a:ext cx="1719821" cy="571500"/>
          </a:xfrm>
          <a:prstGeom prst="rect">
            <a:avLst/>
          </a:prstGeom>
        </p:spPr>
        <p:txBody>
          <a:bodyPr bIns="34290" lIns="68580" rIns="68580" tIns="34290" wrap="square">
            <a:spAutoFit/>
          </a:bodyPr>
          <a:lstStyle/>
          <a:p>
            <a:r>
              <a:rPr altLang="en-US" lang="zh-CN" sz="1100">
                <a:solidFill>
                  <a:schemeClr val="tx1">
                    <a:lumMod val="85000"/>
                    <a:lumOff val="15000"/>
                  </a:schemeClr>
                </a:solidFill>
                <a:cs typeface="+mn-ea"/>
                <a:sym typeface="+mn-lt"/>
              </a:rPr>
              <a:t>单击此处编辑您要的内容，建议您在展示时采用微软雅黑字体。</a:t>
            </a:r>
          </a:p>
        </p:txBody>
      </p:sp>
      <p:grpSp>
        <p:nvGrpSpPr>
          <p:cNvPr id="32" name="组合 31"/>
          <p:cNvGrpSpPr/>
          <p:nvPr/>
        </p:nvGrpSpPr>
        <p:grpSpPr>
          <a:xfrm>
            <a:off x="254514" y="216791"/>
            <a:ext cx="4584186" cy="391522"/>
            <a:chOff x="339352" y="289054"/>
            <a:chExt cx="6112248" cy="522030"/>
          </a:xfrm>
        </p:grpSpPr>
        <p:sp>
          <p:nvSpPr>
            <p:cNvPr id="33" name="矩形 32"/>
            <p:cNvSpPr/>
            <p:nvPr/>
          </p:nvSpPr>
          <p:spPr>
            <a:xfrm flipH="1">
              <a:off x="506258" y="305633"/>
              <a:ext cx="5945342" cy="487680"/>
            </a:xfrm>
            <a:prstGeom prst="rect">
              <a:avLst/>
            </a:prstGeom>
            <a:gradFill flip="none" rotWithShape="1">
              <a:gsLst>
                <a:gs pos="0">
                  <a:srgbClr val="FFFFFF">
                    <a:alpha val="0"/>
                  </a:srgbClr>
                </a:gs>
                <a:gs pos="100000">
                  <a:srgbClr val="000000">
                    <a:alpha val="40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p:cNvSpPr/>
            <p:nvPr/>
          </p:nvSpPr>
          <p:spPr>
            <a:xfrm flipH="1">
              <a:off x="339352" y="289054"/>
              <a:ext cx="113347" cy="48768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文本框 34"/>
            <p:cNvSpPr txBox="1"/>
            <p:nvPr/>
          </p:nvSpPr>
          <p:spPr>
            <a:xfrm>
              <a:off x="543903" y="318641"/>
              <a:ext cx="2971457" cy="487681"/>
            </a:xfrm>
            <a:prstGeom prst="rect">
              <a:avLst/>
            </a:prstGeom>
            <a:noFill/>
          </p:spPr>
          <p:txBody>
            <a:bodyPr rtlCol="0" wrap="square">
              <a:spAutoFit/>
            </a:bodyPr>
            <a:lstStyle/>
            <a:p>
              <a:r>
                <a:rPr altLang="en-US" b="1" lang="zh-CN" spc="225" sz="1800">
                  <a:solidFill>
                    <a:schemeClr val="bg1"/>
                  </a:solidFill>
                  <a:latin charset="-122" pitchFamily="34" typeface="微软雅黑"/>
                  <a:ea charset="-122" pitchFamily="34" typeface="微软雅黑"/>
                </a:rPr>
                <a:t>研究过程及方法</a:t>
              </a:r>
            </a:p>
          </p:txBody>
        </p:sp>
      </p:grpSp>
    </p:spTree>
  </p:cSld>
  <p:clrMapOvr>
    <a:masterClrMapping/>
  </p:clrMapOvr>
  <mc:AlternateContent>
    <mc:Choice Requires="p14">
      <p:transition p14:dur="700" spd="med">
        <p:fade/>
      </p:transition>
    </mc:Choice>
    <mc:Fallback>
      <p:transition spd="med">
        <p:fade/>
      </p:transition>
    </mc:Fallback>
  </mc:AlternateConten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3" name="Straight Connector 9"/>
          <p:cNvCxnSpPr/>
          <p:nvPr/>
        </p:nvCxnSpPr>
        <p:spPr>
          <a:xfrm>
            <a:off x="2041484" y="2068594"/>
            <a:ext cx="1199833" cy="369152"/>
          </a:xfrm>
          <a:prstGeom prst="line">
            <a:avLst/>
          </a:prstGeom>
          <a:ln cmpd="sng" w="19050">
            <a:solidFill>
              <a:srgbClr val="0B8CDB"/>
            </a:solidFill>
          </a:ln>
          <a:effectLst>
            <a:outerShdw algn="ctr" dir="5400000" dist="38100" rotWithShape="0">
              <a:srgbClr val="000000">
                <a:alpha val="10000"/>
              </a:srgbClr>
            </a:outerShdw>
          </a:effectLst>
        </p:spPr>
        <p:style>
          <a:lnRef idx="2">
            <a:schemeClr val="accent1"/>
          </a:lnRef>
          <a:fillRef idx="0">
            <a:schemeClr val="accent1"/>
          </a:fillRef>
          <a:effectRef idx="1">
            <a:schemeClr val="accent1"/>
          </a:effectRef>
          <a:fontRef idx="minor">
            <a:schemeClr val="tx1"/>
          </a:fontRef>
        </p:style>
      </p:cxnSp>
      <p:cxnSp>
        <p:nvCxnSpPr>
          <p:cNvPr id="4" name="Straight Connector 17"/>
          <p:cNvCxnSpPr/>
          <p:nvPr/>
        </p:nvCxnSpPr>
        <p:spPr>
          <a:xfrm flipV="1">
            <a:off x="3963680" y="1999259"/>
            <a:ext cx="1182293" cy="438487"/>
          </a:xfrm>
          <a:prstGeom prst="line">
            <a:avLst/>
          </a:prstGeom>
          <a:ln cmpd="sng" w="19050">
            <a:solidFill>
              <a:srgbClr val="086BA8"/>
            </a:solidFill>
          </a:ln>
          <a:effectLst>
            <a:outerShdw algn="ctr" dir="5400000" dist="38100" rotWithShape="0">
              <a:srgbClr val="000000">
                <a:alpha val="10000"/>
              </a:srgbClr>
            </a:outerShdw>
          </a:effectLst>
        </p:spPr>
        <p:style>
          <a:lnRef idx="2">
            <a:schemeClr val="accent1"/>
          </a:lnRef>
          <a:fillRef idx="0">
            <a:schemeClr val="accent1"/>
          </a:fillRef>
          <a:effectRef idx="1">
            <a:schemeClr val="accent1"/>
          </a:effectRef>
          <a:fontRef idx="minor">
            <a:schemeClr val="tx1"/>
          </a:fontRef>
        </p:style>
      </p:cxnSp>
      <p:cxnSp>
        <p:nvCxnSpPr>
          <p:cNvPr id="5" name="Straight Connector 19"/>
          <p:cNvCxnSpPr/>
          <p:nvPr/>
        </p:nvCxnSpPr>
        <p:spPr>
          <a:xfrm>
            <a:off x="5904068" y="2006602"/>
            <a:ext cx="1188140" cy="366833"/>
          </a:xfrm>
          <a:prstGeom prst="line">
            <a:avLst/>
          </a:prstGeom>
          <a:solidFill>
            <a:schemeClr val="accent2"/>
          </a:solidFill>
          <a:ln>
            <a:solidFill>
              <a:srgbClr val="0B8CDB"/>
            </a:solidFill>
          </a:ln>
          <a:effectLst/>
        </p:spPr>
        <p:style>
          <a:lnRef idx="1">
            <a:schemeClr val="accent1"/>
          </a:lnRef>
          <a:fillRef idx="3">
            <a:schemeClr val="accent1"/>
          </a:fillRef>
          <a:effectRef idx="2">
            <a:schemeClr val="accent1"/>
          </a:effectRef>
          <a:fontRef idx="minor">
            <a:schemeClr val="lt1"/>
          </a:fontRef>
        </p:style>
      </p:cxnSp>
      <p:sp>
        <p:nvSpPr>
          <p:cNvPr id="6" name="Oval 14"/>
          <p:cNvSpPr/>
          <p:nvPr/>
        </p:nvSpPr>
        <p:spPr>
          <a:xfrm>
            <a:off x="5151820" y="1526198"/>
            <a:ext cx="740555" cy="740555"/>
          </a:xfrm>
          <a:prstGeom prst="ellipse">
            <a:avLst/>
          </a:prstGeom>
          <a:solidFill>
            <a:schemeClr val="accent1"/>
          </a:solidFill>
          <a:ln>
            <a:noFill/>
          </a:ln>
          <a:effectLst>
            <a:outerShdw algn="ctr" dir="5400000" dist="38100" rotWithShape="0">
              <a:srgbClr val="000000">
                <a:alpha val="10000"/>
              </a:srgbClr>
            </a:outerShdw>
          </a:effectLst>
        </p:spPr>
        <p:style>
          <a:lnRef idx="1">
            <a:schemeClr val="accent1"/>
          </a:lnRef>
          <a:fillRef idx="3">
            <a:schemeClr val="accent1"/>
          </a:fillRef>
          <a:effectRef idx="2">
            <a:schemeClr val="accent1"/>
          </a:effectRef>
          <a:fontRef idx="minor">
            <a:schemeClr val="lt1"/>
          </a:fontRef>
        </p:style>
        <p:txBody>
          <a:bodyPr anchor="ctr" bIns="34290" lIns="68580" rIns="68580" rtlCol="0" tIns="34290"/>
          <a:lstStyle/>
          <a:p>
            <a:pPr algn="ctr"/>
            <a:r>
              <a:rPr altLang="zh-CN" lang="en-US" sz="2400">
                <a:cs typeface="+mn-ea"/>
                <a:sym typeface="+mn-lt"/>
              </a:rPr>
              <a:t>3</a:t>
            </a:r>
          </a:p>
        </p:txBody>
      </p:sp>
      <p:cxnSp>
        <p:nvCxnSpPr>
          <p:cNvPr id="7" name="Straight Connector 35"/>
          <p:cNvCxnSpPr/>
          <p:nvPr/>
        </p:nvCxnSpPr>
        <p:spPr>
          <a:xfrm>
            <a:off x="5529645" y="2267227"/>
            <a:ext cx="1" cy="309377"/>
          </a:xfrm>
          <a:prstGeom prst="line">
            <a:avLst/>
          </a:prstGeom>
          <a:ln cmpd="sng" w="12700">
            <a:solidFill>
              <a:schemeClr val="accent1"/>
            </a:solidFill>
            <a:prstDash val="sysDash"/>
            <a:headEnd type="none"/>
            <a:tailEnd len="lg" type="oval" w="lg"/>
          </a:ln>
          <a:effectLst>
            <a:outerShdw algn="ctr" dir="5400000" dist="38100" rotWithShape="0">
              <a:srgbClr val="000000">
                <a:alpha val="10000"/>
              </a:srgbClr>
            </a:outerShdw>
          </a:effectLst>
        </p:spPr>
        <p:style>
          <a:lnRef idx="2">
            <a:schemeClr val="accent1"/>
          </a:lnRef>
          <a:fillRef idx="0">
            <a:schemeClr val="accent1"/>
          </a:fillRef>
          <a:effectRef idx="1">
            <a:schemeClr val="accent1"/>
          </a:effectRef>
          <a:fontRef idx="minor">
            <a:schemeClr val="tx1"/>
          </a:fontRef>
        </p:style>
      </p:cxnSp>
      <p:sp>
        <p:nvSpPr>
          <p:cNvPr id="8" name="Oval 15"/>
          <p:cNvSpPr/>
          <p:nvPr/>
        </p:nvSpPr>
        <p:spPr>
          <a:xfrm>
            <a:off x="7068170" y="2217075"/>
            <a:ext cx="740555" cy="740555"/>
          </a:xfrm>
          <a:prstGeom prst="ellipse">
            <a:avLst/>
          </a:prstGeom>
          <a:solidFill>
            <a:schemeClr val="accent2"/>
          </a:solidFill>
          <a:ln>
            <a:noFill/>
          </a:ln>
          <a:effectLst>
            <a:outerShdw algn="ctr" dir="5400000" dist="38100" rotWithShape="0">
              <a:srgbClr val="000000">
                <a:alpha val="10000"/>
              </a:srgbClr>
            </a:outerShdw>
          </a:effectLst>
        </p:spPr>
        <p:style>
          <a:lnRef idx="1">
            <a:schemeClr val="accent1"/>
          </a:lnRef>
          <a:fillRef idx="3">
            <a:schemeClr val="accent1"/>
          </a:fillRef>
          <a:effectRef idx="2">
            <a:schemeClr val="accent1"/>
          </a:effectRef>
          <a:fontRef idx="minor">
            <a:schemeClr val="lt1"/>
          </a:fontRef>
        </p:style>
        <p:txBody>
          <a:bodyPr anchor="ctr" bIns="34290" lIns="68580" rIns="68580" rtlCol="0" tIns="34290"/>
          <a:lstStyle/>
          <a:p>
            <a:pPr algn="ctr"/>
            <a:r>
              <a:rPr altLang="zh-CN" lang="en-US" sz="2400">
                <a:cs typeface="+mn-ea"/>
                <a:sym typeface="+mn-lt"/>
              </a:rPr>
              <a:t>4</a:t>
            </a:r>
          </a:p>
        </p:txBody>
      </p:sp>
      <p:cxnSp>
        <p:nvCxnSpPr>
          <p:cNvPr id="9" name="Straight Connector 36"/>
          <p:cNvCxnSpPr/>
          <p:nvPr/>
        </p:nvCxnSpPr>
        <p:spPr>
          <a:xfrm>
            <a:off x="7438696" y="2957629"/>
            <a:ext cx="1" cy="309377"/>
          </a:xfrm>
          <a:prstGeom prst="line">
            <a:avLst/>
          </a:prstGeom>
          <a:ln cmpd="sng" w="12700">
            <a:solidFill>
              <a:schemeClr val="accent2"/>
            </a:solidFill>
            <a:prstDash val="sysDash"/>
            <a:headEnd type="none"/>
            <a:tailEnd len="lg" type="oval" w="lg"/>
          </a:ln>
          <a:effectLst>
            <a:outerShdw algn="ctr" dir="5400000" dist="38100" rotWithShape="0">
              <a:srgbClr val="000000">
                <a:alpha val="10000"/>
              </a:srgbClr>
            </a:outerShdw>
          </a:effectLst>
        </p:spPr>
        <p:style>
          <a:lnRef idx="2">
            <a:schemeClr val="accent1"/>
          </a:lnRef>
          <a:fillRef idx="0">
            <a:schemeClr val="accent1"/>
          </a:fillRef>
          <a:effectRef idx="1">
            <a:schemeClr val="accent1"/>
          </a:effectRef>
          <a:fontRef idx="minor">
            <a:schemeClr val="tx1"/>
          </a:fontRef>
        </p:style>
      </p:cxnSp>
      <p:sp>
        <p:nvSpPr>
          <p:cNvPr id="10" name="Oval 6"/>
          <p:cNvSpPr/>
          <p:nvPr/>
        </p:nvSpPr>
        <p:spPr>
          <a:xfrm>
            <a:off x="3235470" y="2217075"/>
            <a:ext cx="740555" cy="740555"/>
          </a:xfrm>
          <a:prstGeom prst="ellipse">
            <a:avLst/>
          </a:prstGeom>
          <a:solidFill>
            <a:schemeClr val="accent2"/>
          </a:solidFill>
          <a:ln>
            <a:noFill/>
          </a:ln>
          <a:effectLst>
            <a:outerShdw algn="ctr" dir="5400000" dist="38100" rotWithShape="0">
              <a:srgbClr val="000000">
                <a:alpha val="10000"/>
              </a:srgbClr>
            </a:outerShdw>
          </a:effectLst>
        </p:spPr>
        <p:style>
          <a:lnRef idx="1">
            <a:schemeClr val="accent1"/>
          </a:lnRef>
          <a:fillRef idx="3">
            <a:schemeClr val="accent1"/>
          </a:fillRef>
          <a:effectRef idx="2">
            <a:schemeClr val="accent1"/>
          </a:effectRef>
          <a:fontRef idx="minor">
            <a:schemeClr val="lt1"/>
          </a:fontRef>
        </p:style>
        <p:txBody>
          <a:bodyPr anchor="ctr" bIns="34290" lIns="68580" rIns="68580" rtlCol="0" tIns="34290"/>
          <a:lstStyle/>
          <a:p>
            <a:pPr algn="ctr"/>
            <a:r>
              <a:rPr altLang="zh-CN" lang="en-US" sz="2400">
                <a:cs typeface="+mn-ea"/>
                <a:sym typeface="+mn-lt"/>
              </a:rPr>
              <a:t>2</a:t>
            </a:r>
          </a:p>
        </p:txBody>
      </p:sp>
      <p:cxnSp>
        <p:nvCxnSpPr>
          <p:cNvPr id="11" name="Straight Connector 34"/>
          <p:cNvCxnSpPr/>
          <p:nvPr/>
        </p:nvCxnSpPr>
        <p:spPr>
          <a:xfrm>
            <a:off x="3601277" y="2957629"/>
            <a:ext cx="1" cy="309377"/>
          </a:xfrm>
          <a:prstGeom prst="line">
            <a:avLst/>
          </a:prstGeom>
          <a:ln cmpd="sng" w="12700">
            <a:solidFill>
              <a:schemeClr val="accent2"/>
            </a:solidFill>
            <a:prstDash val="sysDash"/>
            <a:headEnd type="none"/>
            <a:tailEnd len="lg" type="oval" w="lg"/>
          </a:ln>
          <a:effectLst>
            <a:outerShdw algn="ctr" dir="5400000" dist="38100" rotWithShape="0">
              <a:srgbClr val="000000">
                <a:alpha val="10000"/>
              </a:srgbClr>
            </a:outerShdw>
          </a:effectLst>
        </p:spPr>
        <p:style>
          <a:lnRef idx="2">
            <a:schemeClr val="accent1"/>
          </a:lnRef>
          <a:fillRef idx="0">
            <a:schemeClr val="accent1"/>
          </a:fillRef>
          <a:effectRef idx="1">
            <a:schemeClr val="accent1"/>
          </a:effectRef>
          <a:fontRef idx="minor">
            <a:schemeClr val="tx1"/>
          </a:fontRef>
        </p:style>
      </p:cxnSp>
      <p:sp>
        <p:nvSpPr>
          <p:cNvPr id="12" name="Oval 3"/>
          <p:cNvSpPr/>
          <p:nvPr/>
        </p:nvSpPr>
        <p:spPr>
          <a:xfrm>
            <a:off x="1319120" y="1526198"/>
            <a:ext cx="740555" cy="740555"/>
          </a:xfrm>
          <a:prstGeom prst="ellipse">
            <a:avLst/>
          </a:prstGeom>
          <a:solidFill>
            <a:schemeClr val="accent1"/>
          </a:solidFill>
          <a:ln>
            <a:noFill/>
          </a:ln>
          <a:effectLst>
            <a:outerShdw algn="ctr" dir="5400000" dist="38100" rotWithShape="0">
              <a:srgbClr val="000000">
                <a:alpha val="10000"/>
              </a:srgbClr>
            </a:outerShdw>
          </a:effectLst>
        </p:spPr>
        <p:style>
          <a:lnRef idx="1">
            <a:schemeClr val="accent1"/>
          </a:lnRef>
          <a:fillRef idx="3">
            <a:schemeClr val="accent1"/>
          </a:fillRef>
          <a:effectRef idx="2">
            <a:schemeClr val="accent1"/>
          </a:effectRef>
          <a:fontRef idx="minor">
            <a:schemeClr val="lt1"/>
          </a:fontRef>
        </p:style>
        <p:txBody>
          <a:bodyPr anchor="ctr" bIns="34290" lIns="68580" rIns="68580" rtlCol="0" tIns="34290"/>
          <a:lstStyle/>
          <a:p>
            <a:pPr algn="ctr"/>
            <a:r>
              <a:rPr altLang="zh-CN" lang="en-US" sz="2400">
                <a:cs typeface="+mn-ea"/>
                <a:sym typeface="+mn-lt"/>
              </a:rPr>
              <a:t>1</a:t>
            </a:r>
          </a:p>
        </p:txBody>
      </p:sp>
      <p:cxnSp>
        <p:nvCxnSpPr>
          <p:cNvPr id="13" name="Straight Connector 31"/>
          <p:cNvCxnSpPr>
            <a:stCxn id="12" idx="4"/>
          </p:cNvCxnSpPr>
          <p:nvPr/>
        </p:nvCxnSpPr>
        <p:spPr>
          <a:xfrm>
            <a:off x="1689398" y="2266753"/>
            <a:ext cx="1" cy="309377"/>
          </a:xfrm>
          <a:prstGeom prst="line">
            <a:avLst/>
          </a:prstGeom>
          <a:ln cmpd="sng" w="12700">
            <a:solidFill>
              <a:schemeClr val="accent1"/>
            </a:solidFill>
            <a:prstDash val="sysDash"/>
            <a:headEnd type="none"/>
            <a:tailEnd len="lg" type="oval" w="lg"/>
          </a:ln>
          <a:effectLst>
            <a:outerShdw algn="ctr" dir="5400000" dist="38100" rotWithShape="0">
              <a:srgbClr val="000000">
                <a:alpha val="10000"/>
              </a:srgbClr>
            </a:outerShdw>
          </a:effectLst>
        </p:spPr>
        <p:style>
          <a:lnRef idx="2">
            <a:schemeClr val="accent1"/>
          </a:lnRef>
          <a:fillRef idx="0">
            <a:schemeClr val="accent1"/>
          </a:fillRef>
          <a:effectRef idx="1">
            <a:schemeClr val="accent1"/>
          </a:effectRef>
          <a:fontRef idx="minor">
            <a:schemeClr val="tx1"/>
          </a:fontRef>
        </p:style>
      </p:cxnSp>
      <p:sp>
        <p:nvSpPr>
          <p:cNvPr id="14" name="Rectangle 195"/>
          <p:cNvSpPr/>
          <p:nvPr/>
        </p:nvSpPr>
        <p:spPr>
          <a:xfrm>
            <a:off x="890492" y="2719654"/>
            <a:ext cx="1731654" cy="233172"/>
          </a:xfrm>
          <a:prstGeom prst="rect">
            <a:avLst/>
          </a:prstGeom>
        </p:spPr>
        <p:txBody>
          <a:bodyPr bIns="34290" lIns="68580" rIns="68580" tIns="34290" wrap="square">
            <a:spAutoFit/>
          </a:bodyPr>
          <a:lstStyle/>
          <a:p>
            <a:pPr algn="ctr">
              <a:lnSpc>
                <a:spcPct val="90000"/>
              </a:lnSpc>
              <a:spcBef>
                <a:spcPts val="450"/>
              </a:spcBef>
            </a:pPr>
            <a:r>
              <a:rPr altLang="en-US" b="1" lang="zh-CN" sz="1200">
                <a:solidFill>
                  <a:schemeClr val="tx1">
                    <a:lumMod val="85000"/>
                    <a:lumOff val="15000"/>
                  </a:schemeClr>
                </a:solidFill>
                <a:cs typeface="+mn-ea"/>
                <a:sym typeface="+mn-lt"/>
              </a:rPr>
              <a:t>   单击此处编辑</a:t>
            </a:r>
          </a:p>
        </p:txBody>
      </p:sp>
      <p:sp>
        <p:nvSpPr>
          <p:cNvPr id="15" name="Rectangle 195"/>
          <p:cNvSpPr/>
          <p:nvPr/>
        </p:nvSpPr>
        <p:spPr>
          <a:xfrm>
            <a:off x="890492" y="2944694"/>
            <a:ext cx="1731654" cy="571500"/>
          </a:xfrm>
          <a:prstGeom prst="rect">
            <a:avLst/>
          </a:prstGeom>
        </p:spPr>
        <p:txBody>
          <a:bodyPr bIns="34290" lIns="68580" rIns="68580" tIns="34290" wrap="square">
            <a:spAutoFit/>
          </a:bodyPr>
          <a:lstStyle/>
          <a:p>
            <a:pPr algn="ctr"/>
            <a:r>
              <a:rPr altLang="en-US" lang="zh-CN" sz="1100">
                <a:solidFill>
                  <a:schemeClr val="tx1">
                    <a:lumMod val="85000"/>
                    <a:lumOff val="15000"/>
                  </a:schemeClr>
                </a:solidFill>
                <a:cs typeface="+mn-ea"/>
                <a:sym typeface="+mn-lt"/>
              </a:rPr>
              <a:t>本模版所有图形线条及其相应素材均可自由编辑、改色、替换。</a:t>
            </a:r>
          </a:p>
        </p:txBody>
      </p:sp>
      <p:sp>
        <p:nvSpPr>
          <p:cNvPr id="16" name="Rectangle 195"/>
          <p:cNvSpPr/>
          <p:nvPr/>
        </p:nvSpPr>
        <p:spPr>
          <a:xfrm>
            <a:off x="2684437" y="3387256"/>
            <a:ext cx="1731654" cy="233172"/>
          </a:xfrm>
          <a:prstGeom prst="rect">
            <a:avLst/>
          </a:prstGeom>
        </p:spPr>
        <p:txBody>
          <a:bodyPr bIns="34290" lIns="68580" rIns="68580" tIns="34290" wrap="square">
            <a:spAutoFit/>
          </a:bodyPr>
          <a:lstStyle/>
          <a:p>
            <a:pPr algn="ctr">
              <a:lnSpc>
                <a:spcPct val="90000"/>
              </a:lnSpc>
              <a:spcBef>
                <a:spcPts val="450"/>
              </a:spcBef>
            </a:pPr>
            <a:r>
              <a:rPr altLang="en-US" b="1" lang="zh-CN" sz="1200">
                <a:solidFill>
                  <a:schemeClr val="tx1">
                    <a:lumMod val="85000"/>
                    <a:lumOff val="15000"/>
                  </a:schemeClr>
                </a:solidFill>
                <a:cs typeface="+mn-ea"/>
                <a:sym typeface="+mn-lt"/>
              </a:rPr>
              <a:t>   单击此处编辑</a:t>
            </a:r>
          </a:p>
        </p:txBody>
      </p:sp>
      <p:sp>
        <p:nvSpPr>
          <p:cNvPr id="17" name="Rectangle 195"/>
          <p:cNvSpPr/>
          <p:nvPr/>
        </p:nvSpPr>
        <p:spPr>
          <a:xfrm>
            <a:off x="2684437" y="3612296"/>
            <a:ext cx="1731654" cy="571500"/>
          </a:xfrm>
          <a:prstGeom prst="rect">
            <a:avLst/>
          </a:prstGeom>
        </p:spPr>
        <p:txBody>
          <a:bodyPr bIns="34290" lIns="68580" rIns="68580" tIns="34290" wrap="square">
            <a:spAutoFit/>
          </a:bodyPr>
          <a:lstStyle/>
          <a:p>
            <a:pPr algn="ctr"/>
            <a:r>
              <a:rPr altLang="en-US" lang="zh-CN" sz="1100">
                <a:solidFill>
                  <a:schemeClr val="tx1">
                    <a:lumMod val="85000"/>
                    <a:lumOff val="15000"/>
                  </a:schemeClr>
                </a:solidFill>
                <a:cs typeface="+mn-ea"/>
                <a:sym typeface="+mn-lt"/>
              </a:rPr>
              <a:t>本模版所有图形线条及其相应素材均可自由编辑、改色、替换。</a:t>
            </a:r>
          </a:p>
        </p:txBody>
      </p:sp>
      <p:sp>
        <p:nvSpPr>
          <p:cNvPr id="18" name="Rectangle 195"/>
          <p:cNvSpPr/>
          <p:nvPr/>
        </p:nvSpPr>
        <p:spPr>
          <a:xfrm>
            <a:off x="4603145" y="2719654"/>
            <a:ext cx="1731654" cy="233172"/>
          </a:xfrm>
          <a:prstGeom prst="rect">
            <a:avLst/>
          </a:prstGeom>
        </p:spPr>
        <p:txBody>
          <a:bodyPr bIns="34290" lIns="68580" rIns="68580" tIns="34290" wrap="square">
            <a:spAutoFit/>
          </a:bodyPr>
          <a:lstStyle/>
          <a:p>
            <a:pPr algn="ctr">
              <a:lnSpc>
                <a:spcPct val="90000"/>
              </a:lnSpc>
              <a:spcBef>
                <a:spcPts val="450"/>
              </a:spcBef>
            </a:pPr>
            <a:r>
              <a:rPr altLang="en-US" b="1" lang="zh-CN" sz="1200">
                <a:solidFill>
                  <a:schemeClr val="tx1">
                    <a:lumMod val="85000"/>
                    <a:lumOff val="15000"/>
                  </a:schemeClr>
                </a:solidFill>
                <a:cs typeface="+mn-ea"/>
                <a:sym typeface="+mn-lt"/>
              </a:rPr>
              <a:t>   单击此处编辑</a:t>
            </a:r>
          </a:p>
        </p:txBody>
      </p:sp>
      <p:sp>
        <p:nvSpPr>
          <p:cNvPr id="19" name="Rectangle 195"/>
          <p:cNvSpPr/>
          <p:nvPr/>
        </p:nvSpPr>
        <p:spPr>
          <a:xfrm>
            <a:off x="4603145" y="2944694"/>
            <a:ext cx="1731654" cy="571500"/>
          </a:xfrm>
          <a:prstGeom prst="rect">
            <a:avLst/>
          </a:prstGeom>
        </p:spPr>
        <p:txBody>
          <a:bodyPr bIns="34290" lIns="68580" rIns="68580" tIns="34290" wrap="square">
            <a:spAutoFit/>
          </a:bodyPr>
          <a:lstStyle/>
          <a:p>
            <a:pPr algn="ctr"/>
            <a:r>
              <a:rPr altLang="en-US" lang="zh-CN" sz="1100">
                <a:solidFill>
                  <a:schemeClr val="tx1">
                    <a:lumMod val="85000"/>
                    <a:lumOff val="15000"/>
                  </a:schemeClr>
                </a:solidFill>
                <a:cs typeface="+mn-ea"/>
                <a:sym typeface="+mn-lt"/>
              </a:rPr>
              <a:t>本模版所有图形线条及其相应素材均可自由编辑、改色、替换。</a:t>
            </a:r>
          </a:p>
        </p:txBody>
      </p:sp>
      <p:sp>
        <p:nvSpPr>
          <p:cNvPr id="20" name="Rectangle 195"/>
          <p:cNvSpPr/>
          <p:nvPr/>
        </p:nvSpPr>
        <p:spPr>
          <a:xfrm>
            <a:off x="6521853" y="3387256"/>
            <a:ext cx="1731654" cy="233172"/>
          </a:xfrm>
          <a:prstGeom prst="rect">
            <a:avLst/>
          </a:prstGeom>
        </p:spPr>
        <p:txBody>
          <a:bodyPr bIns="34290" lIns="68580" rIns="68580" tIns="34290" wrap="square">
            <a:spAutoFit/>
          </a:bodyPr>
          <a:lstStyle/>
          <a:p>
            <a:pPr algn="ctr">
              <a:lnSpc>
                <a:spcPct val="90000"/>
              </a:lnSpc>
              <a:spcBef>
                <a:spcPts val="450"/>
              </a:spcBef>
            </a:pPr>
            <a:r>
              <a:rPr altLang="en-US" b="1" lang="zh-CN" sz="1200">
                <a:solidFill>
                  <a:schemeClr val="tx1">
                    <a:lumMod val="85000"/>
                    <a:lumOff val="15000"/>
                  </a:schemeClr>
                </a:solidFill>
                <a:cs typeface="+mn-ea"/>
                <a:sym typeface="+mn-lt"/>
              </a:rPr>
              <a:t>   单击此处编辑</a:t>
            </a:r>
          </a:p>
        </p:txBody>
      </p:sp>
      <p:sp>
        <p:nvSpPr>
          <p:cNvPr id="21" name="Rectangle 195"/>
          <p:cNvSpPr/>
          <p:nvPr/>
        </p:nvSpPr>
        <p:spPr>
          <a:xfrm>
            <a:off x="6521853" y="3612296"/>
            <a:ext cx="1731654" cy="571500"/>
          </a:xfrm>
          <a:prstGeom prst="rect">
            <a:avLst/>
          </a:prstGeom>
        </p:spPr>
        <p:txBody>
          <a:bodyPr bIns="34290" lIns="68580" rIns="68580" tIns="34290" wrap="square">
            <a:spAutoFit/>
          </a:bodyPr>
          <a:lstStyle/>
          <a:p>
            <a:pPr algn="ctr"/>
            <a:r>
              <a:rPr altLang="en-US" lang="zh-CN" sz="1100">
                <a:solidFill>
                  <a:schemeClr val="tx1">
                    <a:lumMod val="85000"/>
                    <a:lumOff val="15000"/>
                  </a:schemeClr>
                </a:solidFill>
                <a:cs typeface="+mn-ea"/>
                <a:sym typeface="+mn-lt"/>
              </a:rPr>
              <a:t>本模版所有图形线条及其相应素材均可自由编辑、改色、替换。</a:t>
            </a:r>
          </a:p>
        </p:txBody>
      </p:sp>
      <p:grpSp>
        <p:nvGrpSpPr>
          <p:cNvPr id="22" name="组合 21"/>
          <p:cNvGrpSpPr/>
          <p:nvPr/>
        </p:nvGrpSpPr>
        <p:grpSpPr>
          <a:xfrm>
            <a:off x="254514" y="216791"/>
            <a:ext cx="4584186" cy="391522"/>
            <a:chOff x="339352" y="289054"/>
            <a:chExt cx="6112248" cy="522030"/>
          </a:xfrm>
        </p:grpSpPr>
        <p:sp>
          <p:nvSpPr>
            <p:cNvPr id="23" name="矩形 22"/>
            <p:cNvSpPr/>
            <p:nvPr/>
          </p:nvSpPr>
          <p:spPr>
            <a:xfrm flipH="1">
              <a:off x="506258" y="305633"/>
              <a:ext cx="5945342" cy="487680"/>
            </a:xfrm>
            <a:prstGeom prst="rect">
              <a:avLst/>
            </a:prstGeom>
            <a:gradFill flip="none" rotWithShape="1">
              <a:gsLst>
                <a:gs pos="0">
                  <a:srgbClr val="FFFFFF">
                    <a:alpha val="0"/>
                  </a:srgbClr>
                </a:gs>
                <a:gs pos="100000">
                  <a:srgbClr val="000000">
                    <a:alpha val="40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矩形 23"/>
            <p:cNvSpPr/>
            <p:nvPr/>
          </p:nvSpPr>
          <p:spPr>
            <a:xfrm flipH="1">
              <a:off x="339352" y="289054"/>
              <a:ext cx="113347" cy="48768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文本框 24"/>
            <p:cNvSpPr txBox="1"/>
            <p:nvPr/>
          </p:nvSpPr>
          <p:spPr>
            <a:xfrm>
              <a:off x="543903" y="318641"/>
              <a:ext cx="2971457" cy="487681"/>
            </a:xfrm>
            <a:prstGeom prst="rect">
              <a:avLst/>
            </a:prstGeom>
            <a:noFill/>
          </p:spPr>
          <p:txBody>
            <a:bodyPr rtlCol="0" wrap="square">
              <a:spAutoFit/>
            </a:bodyPr>
            <a:lstStyle/>
            <a:p>
              <a:r>
                <a:rPr altLang="en-US" b="1" lang="zh-CN" spc="225" sz="1800">
                  <a:solidFill>
                    <a:schemeClr val="bg1"/>
                  </a:solidFill>
                  <a:latin charset="-122" pitchFamily="34" typeface="微软雅黑"/>
                  <a:ea charset="-122" pitchFamily="34" typeface="微软雅黑"/>
                </a:rPr>
                <a:t>研究过程及方法</a:t>
              </a:r>
            </a:p>
          </p:txBody>
        </p:sp>
      </p:grpSp>
    </p:spTree>
  </p:cSld>
  <p:clrMapOvr>
    <a:masterClrMapping/>
  </p:clrMapOvr>
  <mc:AlternateContent>
    <mc:Choice Requires="p14">
      <p:transition p14:dur="700" spd="med">
        <p:fade/>
      </p:transition>
    </mc:Choice>
    <mc:Fallback>
      <p:transition spd="med">
        <p:fade/>
      </p:transition>
    </mc:Fallback>
  </mc:AlternateConten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Group 1"/>
          <p:cNvGrpSpPr/>
          <p:nvPr/>
        </p:nvGrpSpPr>
        <p:grpSpPr>
          <a:xfrm>
            <a:off x="1000186" y="1158700"/>
            <a:ext cx="3452518" cy="2648096"/>
            <a:chOff x="3127375" y="1144587"/>
            <a:chExt cx="6581775" cy="5048251"/>
          </a:xfrm>
          <a:solidFill>
            <a:srgbClr val="8AA3BD"/>
          </a:solidFill>
        </p:grpSpPr>
        <p:sp>
          <p:nvSpPr>
            <p:cNvPr id="4" name="Freeform 2"/>
            <p:cNvSpPr/>
            <p:nvPr/>
          </p:nvSpPr>
          <p:spPr bwMode="auto">
            <a:xfrm>
              <a:off x="7824788" y="3460750"/>
              <a:ext cx="868363" cy="554037"/>
            </a:xfrm>
            <a:custGeom>
              <a:gdLst>
                <a:gd fmla="*/ 43 w 350" name="T0"/>
                <a:gd fmla="*/ 154 h 223" name="T1"/>
                <a:gd fmla="*/ 39 w 350" name="T2"/>
                <a:gd fmla="*/ 156 h 223" name="T3"/>
                <a:gd fmla="*/ 20 w 350" name="T4"/>
                <a:gd fmla="*/ 172 h 223" name="T5"/>
                <a:gd fmla="*/ 0 w 350" name="T6"/>
                <a:gd fmla="*/ 184 h 223" name="T7"/>
                <a:gd fmla="*/ 1 w 350" name="T8"/>
                <a:gd fmla="*/ 185 h 223" name="T9"/>
                <a:gd fmla="*/ 13 w 350" name="T10"/>
                <a:gd fmla="*/ 190 h 223" name="T11"/>
                <a:gd fmla="*/ 30 w 350" name="T12"/>
                <a:gd fmla="*/ 202 h 223" name="T13"/>
                <a:gd fmla="*/ 57 w 350" name="T14"/>
                <a:gd fmla="*/ 220 h 223" name="T15"/>
                <a:gd fmla="*/ 79 w 350" name="T16"/>
                <a:gd fmla="*/ 197 h 223" name="T17"/>
                <a:gd fmla="*/ 106 w 350" name="T18"/>
                <a:gd fmla="*/ 204 h 223" name="T19"/>
                <a:gd fmla="*/ 115 w 350" name="T20"/>
                <a:gd fmla="*/ 208 h 223" name="T21"/>
                <a:gd fmla="*/ 124 w 350" name="T22"/>
                <a:gd fmla="*/ 218 h 223" name="T23"/>
                <a:gd fmla="*/ 127 w 350" name="T24"/>
                <a:gd fmla="*/ 223 h 223" name="T25"/>
                <a:gd fmla="*/ 129 w 350" name="T26"/>
                <a:gd fmla="*/ 222 h 223" name="T27"/>
                <a:gd fmla="*/ 158 w 350" name="T28"/>
                <a:gd fmla="*/ 205 h 223" name="T29"/>
                <a:gd fmla="*/ 165 w 350" name="T30"/>
                <a:gd fmla="*/ 210 h 223" name="T31"/>
                <a:gd fmla="*/ 172 w 350" name="T32"/>
                <a:gd fmla="*/ 219 h 223" name="T33"/>
                <a:gd fmla="*/ 185 w 350" name="T34"/>
                <a:gd fmla="*/ 200 h 223" name="T35"/>
                <a:gd fmla="*/ 201 w 350" name="T36"/>
                <a:gd fmla="*/ 188 h 223" name="T37"/>
                <a:gd fmla="*/ 204 w 350" name="T38"/>
                <a:gd fmla="*/ 191 h 223" name="T39"/>
                <a:gd fmla="*/ 207 w 350" name="T40"/>
                <a:gd fmla="*/ 170 h 223" name="T41"/>
                <a:gd fmla="*/ 233 w 350" name="T42"/>
                <a:gd fmla="*/ 141 h 223" name="T43"/>
                <a:gd fmla="*/ 258 w 350" name="T44"/>
                <a:gd fmla="*/ 116 h 223" name="T45"/>
                <a:gd fmla="*/ 271 w 350" name="T46"/>
                <a:gd fmla="*/ 100 h 223" name="T47"/>
                <a:gd fmla="*/ 296 w 350" name="T48"/>
                <a:gd fmla="*/ 77 h 223" name="T49"/>
                <a:gd fmla="*/ 319 w 350" name="T50"/>
                <a:gd fmla="*/ 63 h 223" name="T51"/>
                <a:gd fmla="*/ 342 w 350" name="T52"/>
                <a:gd fmla="*/ 56 h 223" name="T53"/>
                <a:gd fmla="*/ 350 w 350" name="T54"/>
                <a:gd fmla="*/ 26 h 223" name="T55"/>
                <a:gd fmla="*/ 326 w 350" name="T56"/>
                <a:gd fmla="*/ 26 h 223" name="T57"/>
                <a:gd fmla="*/ 308 w 350" name="T58"/>
                <a:gd fmla="*/ 26 h 223" name="T59"/>
                <a:gd fmla="*/ 279 w 350" name="T60"/>
                <a:gd fmla="*/ 26 h 223" name="T61"/>
                <a:gd fmla="*/ 253 w 350" name="T62"/>
                <a:gd fmla="*/ 8 h 223" name="T63"/>
                <a:gd fmla="*/ 226 w 350" name="T64"/>
                <a:gd fmla="*/ 32 h 223" name="T65"/>
                <a:gd fmla="*/ 201 w 350" name="T66"/>
                <a:gd fmla="*/ 54 h 223" name="T67"/>
                <a:gd fmla="*/ 174 w 350" name="T68"/>
                <a:gd fmla="*/ 40 h 223" name="T69"/>
                <a:gd fmla="*/ 181 w 350" name="T70"/>
                <a:gd fmla="*/ 25 h 223" name="T71"/>
                <a:gd fmla="*/ 174 w 350" name="T72"/>
                <a:gd fmla="*/ 17 h 223" name="T73"/>
                <a:gd fmla="*/ 172 w 350" name="T74"/>
                <a:gd fmla="*/ 8 h 223" name="T75"/>
                <a:gd fmla="*/ 147 w 350" name="T76"/>
                <a:gd fmla="*/ 8 h 223" name="T77"/>
                <a:gd fmla="*/ 128 w 350" name="T78"/>
                <a:gd fmla="*/ 13 h 223" name="T79"/>
                <a:gd fmla="*/ 120 w 350" name="T80"/>
                <a:gd fmla="*/ 22 h 223" name="T81"/>
                <a:gd fmla="*/ 119 w 350" name="T82"/>
                <a:gd fmla="*/ 22 h 223" name="T83"/>
                <a:gd fmla="*/ 99 w 350" name="T84"/>
                <a:gd fmla="*/ 33 h 223" name="T85"/>
                <a:gd fmla="*/ 50 w 350" name="T86"/>
                <a:gd fmla="*/ 57 h 223" name="T87"/>
                <a:gd fmla="*/ 26 w 350" name="T88"/>
                <a:gd fmla="*/ 118 h 223" name="T89"/>
                <a:gd fmla="*/ 25 w 350" name="T90"/>
                <a:gd fmla="*/ 118 h 223" name="T91"/>
                <a:gd fmla="*/ 22 w 350" name="T92"/>
                <a:gd fmla="*/ 122 h 223" name="T93"/>
                <a:gd fmla="*/ 24 w 350" name="T94"/>
                <a:gd fmla="*/ 125 h 223" name="T95"/>
                <a:gd fmla="*/ 46 w 350" name="T96"/>
                <a:gd fmla="*/ 139 h 223" name="T97"/>
                <a:gd fmla="*/ 49 w 350" name="T98"/>
                <a:gd fmla="*/ 147 h 223" name="T99"/>
                <a:gd fmla="*/ 43 w 350" name="T100"/>
                <a:gd fmla="*/ 154 h 223"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223" w="350">
                  <a:moveTo>
                    <a:pt x="43" y="154"/>
                  </a:moveTo>
                  <a:cubicBezTo>
                    <a:pt x="41" y="155"/>
                    <a:pt x="40" y="155"/>
                    <a:pt x="39" y="156"/>
                  </a:cubicBezTo>
                  <a:cubicBezTo>
                    <a:pt x="36" y="157"/>
                    <a:pt x="35" y="157"/>
                    <a:pt x="20" y="172"/>
                  </a:cubicBezTo>
                  <a:cubicBezTo>
                    <a:pt x="12" y="180"/>
                    <a:pt x="5" y="183"/>
                    <a:pt x="0" y="184"/>
                  </a:cubicBezTo>
                  <a:cubicBezTo>
                    <a:pt x="1" y="184"/>
                    <a:pt x="1" y="184"/>
                    <a:pt x="1" y="185"/>
                  </a:cubicBezTo>
                  <a:cubicBezTo>
                    <a:pt x="6" y="189"/>
                    <a:pt x="9" y="190"/>
                    <a:pt x="13" y="190"/>
                  </a:cubicBezTo>
                  <a:cubicBezTo>
                    <a:pt x="18" y="191"/>
                    <a:pt x="24" y="193"/>
                    <a:pt x="30" y="202"/>
                  </a:cubicBezTo>
                  <a:cubicBezTo>
                    <a:pt x="36" y="212"/>
                    <a:pt x="50" y="218"/>
                    <a:pt x="57" y="220"/>
                  </a:cubicBezTo>
                  <a:cubicBezTo>
                    <a:pt x="59" y="212"/>
                    <a:pt x="67" y="197"/>
                    <a:pt x="79" y="197"/>
                  </a:cubicBezTo>
                  <a:cubicBezTo>
                    <a:pt x="89" y="197"/>
                    <a:pt x="99" y="201"/>
                    <a:pt x="106" y="204"/>
                  </a:cubicBezTo>
                  <a:cubicBezTo>
                    <a:pt x="109" y="206"/>
                    <a:pt x="112" y="207"/>
                    <a:pt x="115" y="208"/>
                  </a:cubicBezTo>
                  <a:cubicBezTo>
                    <a:pt x="119" y="209"/>
                    <a:pt x="122" y="214"/>
                    <a:pt x="124" y="218"/>
                  </a:cubicBezTo>
                  <a:cubicBezTo>
                    <a:pt x="125" y="220"/>
                    <a:pt x="127" y="222"/>
                    <a:pt x="127" y="223"/>
                  </a:cubicBezTo>
                  <a:cubicBezTo>
                    <a:pt x="128" y="223"/>
                    <a:pt x="128" y="223"/>
                    <a:pt x="129" y="222"/>
                  </a:cubicBezTo>
                  <a:cubicBezTo>
                    <a:pt x="137" y="213"/>
                    <a:pt x="149" y="204"/>
                    <a:pt x="158" y="205"/>
                  </a:cubicBezTo>
                  <a:cubicBezTo>
                    <a:pt x="161" y="206"/>
                    <a:pt x="164" y="207"/>
                    <a:pt x="165" y="210"/>
                  </a:cubicBezTo>
                  <a:cubicBezTo>
                    <a:pt x="167" y="213"/>
                    <a:pt x="170" y="217"/>
                    <a:pt x="172" y="219"/>
                  </a:cubicBezTo>
                  <a:cubicBezTo>
                    <a:pt x="185" y="200"/>
                    <a:pt x="185" y="200"/>
                    <a:pt x="185" y="200"/>
                  </a:cubicBezTo>
                  <a:cubicBezTo>
                    <a:pt x="201" y="188"/>
                    <a:pt x="201" y="188"/>
                    <a:pt x="201" y="188"/>
                  </a:cubicBezTo>
                  <a:cubicBezTo>
                    <a:pt x="204" y="191"/>
                    <a:pt x="204" y="191"/>
                    <a:pt x="204" y="191"/>
                  </a:cubicBezTo>
                  <a:cubicBezTo>
                    <a:pt x="204" y="191"/>
                    <a:pt x="193" y="176"/>
                    <a:pt x="207" y="170"/>
                  </a:cubicBezTo>
                  <a:cubicBezTo>
                    <a:pt x="220" y="164"/>
                    <a:pt x="227" y="145"/>
                    <a:pt x="233" y="141"/>
                  </a:cubicBezTo>
                  <a:cubicBezTo>
                    <a:pt x="239" y="137"/>
                    <a:pt x="250" y="118"/>
                    <a:pt x="258" y="116"/>
                  </a:cubicBezTo>
                  <a:cubicBezTo>
                    <a:pt x="267" y="113"/>
                    <a:pt x="260" y="111"/>
                    <a:pt x="271" y="100"/>
                  </a:cubicBezTo>
                  <a:cubicBezTo>
                    <a:pt x="282" y="89"/>
                    <a:pt x="286" y="77"/>
                    <a:pt x="296" y="77"/>
                  </a:cubicBezTo>
                  <a:cubicBezTo>
                    <a:pt x="306" y="77"/>
                    <a:pt x="313" y="63"/>
                    <a:pt x="319" y="63"/>
                  </a:cubicBezTo>
                  <a:cubicBezTo>
                    <a:pt x="326" y="63"/>
                    <a:pt x="335" y="72"/>
                    <a:pt x="342" y="56"/>
                  </a:cubicBezTo>
                  <a:cubicBezTo>
                    <a:pt x="349" y="39"/>
                    <a:pt x="350" y="26"/>
                    <a:pt x="350" y="26"/>
                  </a:cubicBezTo>
                  <a:cubicBezTo>
                    <a:pt x="326" y="26"/>
                    <a:pt x="326" y="26"/>
                    <a:pt x="326" y="26"/>
                  </a:cubicBezTo>
                  <a:cubicBezTo>
                    <a:pt x="326" y="26"/>
                    <a:pt x="314" y="25"/>
                    <a:pt x="308" y="26"/>
                  </a:cubicBezTo>
                  <a:cubicBezTo>
                    <a:pt x="303" y="28"/>
                    <a:pt x="279" y="26"/>
                    <a:pt x="279" y="26"/>
                  </a:cubicBezTo>
                  <a:cubicBezTo>
                    <a:pt x="279" y="26"/>
                    <a:pt x="264" y="4"/>
                    <a:pt x="253" y="8"/>
                  </a:cubicBezTo>
                  <a:cubicBezTo>
                    <a:pt x="241" y="12"/>
                    <a:pt x="230" y="24"/>
                    <a:pt x="226" y="32"/>
                  </a:cubicBezTo>
                  <a:cubicBezTo>
                    <a:pt x="222" y="40"/>
                    <a:pt x="220" y="57"/>
                    <a:pt x="201" y="54"/>
                  </a:cubicBezTo>
                  <a:cubicBezTo>
                    <a:pt x="181" y="51"/>
                    <a:pt x="172" y="49"/>
                    <a:pt x="174" y="40"/>
                  </a:cubicBezTo>
                  <a:cubicBezTo>
                    <a:pt x="177" y="32"/>
                    <a:pt x="181" y="29"/>
                    <a:pt x="181" y="25"/>
                  </a:cubicBezTo>
                  <a:cubicBezTo>
                    <a:pt x="181" y="21"/>
                    <a:pt x="174" y="22"/>
                    <a:pt x="174" y="17"/>
                  </a:cubicBezTo>
                  <a:cubicBezTo>
                    <a:pt x="174" y="11"/>
                    <a:pt x="187" y="11"/>
                    <a:pt x="172" y="8"/>
                  </a:cubicBezTo>
                  <a:cubicBezTo>
                    <a:pt x="156" y="4"/>
                    <a:pt x="154" y="0"/>
                    <a:pt x="147" y="8"/>
                  </a:cubicBezTo>
                  <a:cubicBezTo>
                    <a:pt x="141" y="13"/>
                    <a:pt x="133" y="15"/>
                    <a:pt x="128" y="13"/>
                  </a:cubicBezTo>
                  <a:cubicBezTo>
                    <a:pt x="120" y="22"/>
                    <a:pt x="120" y="22"/>
                    <a:pt x="120" y="22"/>
                  </a:cubicBezTo>
                  <a:cubicBezTo>
                    <a:pt x="119" y="22"/>
                    <a:pt x="119" y="22"/>
                    <a:pt x="119" y="22"/>
                  </a:cubicBezTo>
                  <a:cubicBezTo>
                    <a:pt x="119" y="22"/>
                    <a:pt x="106" y="28"/>
                    <a:pt x="99" y="33"/>
                  </a:cubicBezTo>
                  <a:cubicBezTo>
                    <a:pt x="92" y="38"/>
                    <a:pt x="58" y="53"/>
                    <a:pt x="50" y="57"/>
                  </a:cubicBezTo>
                  <a:cubicBezTo>
                    <a:pt x="26" y="118"/>
                    <a:pt x="26" y="118"/>
                    <a:pt x="26" y="118"/>
                  </a:cubicBezTo>
                  <a:cubicBezTo>
                    <a:pt x="25" y="118"/>
                    <a:pt x="25" y="118"/>
                    <a:pt x="25" y="118"/>
                  </a:cubicBezTo>
                  <a:cubicBezTo>
                    <a:pt x="23" y="119"/>
                    <a:pt x="21" y="121"/>
                    <a:pt x="22" y="122"/>
                  </a:cubicBezTo>
                  <a:cubicBezTo>
                    <a:pt x="22" y="123"/>
                    <a:pt x="22" y="123"/>
                    <a:pt x="24" y="125"/>
                  </a:cubicBezTo>
                  <a:cubicBezTo>
                    <a:pt x="36" y="130"/>
                    <a:pt x="45" y="139"/>
                    <a:pt x="46" y="139"/>
                  </a:cubicBezTo>
                  <a:cubicBezTo>
                    <a:pt x="46" y="139"/>
                    <a:pt x="49" y="142"/>
                    <a:pt x="49" y="147"/>
                  </a:cubicBezTo>
                  <a:cubicBezTo>
                    <a:pt x="49" y="149"/>
                    <a:pt x="47" y="152"/>
                    <a:pt x="43" y="154"/>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5" name="Freeform 3"/>
            <p:cNvSpPr/>
            <p:nvPr/>
          </p:nvSpPr>
          <p:spPr bwMode="auto">
            <a:xfrm>
              <a:off x="5265739" y="2733674"/>
              <a:ext cx="2114550" cy="1671637"/>
            </a:xfrm>
            <a:custGeom>
              <a:gdLst>
                <a:gd fmla="*/ 798 w 851" name="T0"/>
                <a:gd fmla="*/ 525 h 673" name="T1"/>
                <a:gd fmla="*/ 812 w 851" name="T2"/>
                <a:gd fmla="*/ 415 h 673" name="T3"/>
                <a:gd fmla="*/ 820 w 851" name="T4"/>
                <a:gd fmla="*/ 321 h 673" name="T5"/>
                <a:gd fmla="*/ 843 w 851" name="T6"/>
                <a:gd fmla="*/ 244 h 673" name="T7"/>
                <a:gd fmla="*/ 743 w 851" name="T8"/>
                <a:gd fmla="*/ 310 h 673" name="T9"/>
                <a:gd fmla="*/ 683 w 851" name="T10"/>
                <a:gd fmla="*/ 341 h 673" name="T11"/>
                <a:gd fmla="*/ 711 w 851" name="T12"/>
                <a:gd fmla="*/ 396 h 673" name="T13"/>
                <a:gd fmla="*/ 729 w 851" name="T14"/>
                <a:gd fmla="*/ 471 h 673" name="T15"/>
                <a:gd fmla="*/ 685 w 851" name="T16"/>
                <a:gd fmla="*/ 487 h 673" name="T17"/>
                <a:gd fmla="*/ 671 w 851" name="T18"/>
                <a:gd fmla="*/ 509 h 673" name="T19"/>
                <a:gd fmla="*/ 618 w 851" name="T20"/>
                <a:gd fmla="*/ 517 h 673" name="T21"/>
                <a:gd fmla="*/ 631 w 851" name="T22"/>
                <a:gd fmla="*/ 544 h 673" name="T23"/>
                <a:gd fmla="*/ 623 w 851" name="T24"/>
                <a:gd fmla="*/ 590 h 673" name="T25"/>
                <a:gd fmla="*/ 587 w 851" name="T26"/>
                <a:gd fmla="*/ 614 h 673" name="T27"/>
                <a:gd fmla="*/ 625 w 851" name="T28"/>
                <a:gd fmla="*/ 557 h 673" name="T29"/>
                <a:gd fmla="*/ 623 w 851" name="T30"/>
                <a:gd fmla="*/ 542 h 673" name="T31"/>
                <a:gd fmla="*/ 622 w 851" name="T32"/>
                <a:gd fmla="*/ 487 h 673" name="T33"/>
                <a:gd fmla="*/ 569 w 851" name="T34"/>
                <a:gd fmla="*/ 409 h 673" name="T35"/>
                <a:gd fmla="*/ 513 w 851" name="T36"/>
                <a:gd fmla="*/ 344 h 673" name="T37"/>
                <a:gd fmla="*/ 480 w 851" name="T38"/>
                <a:gd fmla="*/ 311 h 673" name="T39"/>
                <a:gd fmla="*/ 503 w 851" name="T40"/>
                <a:gd fmla="*/ 227 h 673" name="T41"/>
                <a:gd fmla="*/ 427 w 851" name="T42"/>
                <a:gd fmla="*/ 237 h 673" name="T43"/>
                <a:gd fmla="*/ 356 w 851" name="T44"/>
                <a:gd fmla="*/ 216 h 673" name="T45"/>
                <a:gd fmla="*/ 338 w 851" name="T46"/>
                <a:gd fmla="*/ 137 h 673" name="T47"/>
                <a:gd fmla="*/ 267 w 851" name="T48"/>
                <a:gd fmla="*/ 138 h 673" name="T49"/>
                <a:gd fmla="*/ 246 w 851" name="T50"/>
                <a:gd fmla="*/ 64 h 673" name="T51"/>
                <a:gd fmla="*/ 184 w 851" name="T52"/>
                <a:gd fmla="*/ 0 h 673" name="T53"/>
                <a:gd fmla="*/ 159 w 851" name="T54"/>
                <a:gd fmla="*/ 57 h 673" name="T55"/>
                <a:gd fmla="*/ 26 w 851" name="T56"/>
                <a:gd fmla="*/ 128 h 673" name="T57"/>
                <a:gd fmla="*/ 45 w 851" name="T58"/>
                <a:gd fmla="*/ 218 h 673" name="T59"/>
                <a:gd fmla="*/ 92 w 851" name="T60"/>
                <a:gd fmla="*/ 239 h 673" name="T61"/>
                <a:gd fmla="*/ 170 w 851" name="T62"/>
                <a:gd fmla="*/ 244 h 673" name="T63"/>
                <a:gd fmla="*/ 228 w 851" name="T64"/>
                <a:gd fmla="*/ 225 h 673" name="T65"/>
                <a:gd fmla="*/ 332 w 851" name="T66"/>
                <a:gd fmla="*/ 262 h 673" name="T67"/>
                <a:gd fmla="*/ 421 w 851" name="T68"/>
                <a:gd fmla="*/ 329 h 673" name="T69"/>
                <a:gd fmla="*/ 443 w 851" name="T70"/>
                <a:gd fmla="*/ 433 h 673" name="T71"/>
                <a:gd fmla="*/ 404 w 851" name="T72"/>
                <a:gd fmla="*/ 500 h 673" name="T73"/>
                <a:gd fmla="*/ 344 w 851" name="T74"/>
                <a:gd fmla="*/ 525 h 673" name="T75"/>
                <a:gd fmla="*/ 388 w 851" name="T76"/>
                <a:gd fmla="*/ 577 h 673" name="T77"/>
                <a:gd fmla="*/ 405 w 851" name="T78"/>
                <a:gd fmla="*/ 553 h 673" name="T79"/>
                <a:gd fmla="*/ 446 w 851" name="T80"/>
                <a:gd fmla="*/ 518 h 673" name="T81"/>
                <a:gd fmla="*/ 519 w 851" name="T82"/>
                <a:gd fmla="*/ 585 h 673" name="T83"/>
                <a:gd fmla="*/ 536 w 851" name="T84"/>
                <a:gd fmla="*/ 622 h 673" name="T85"/>
                <a:gd fmla="*/ 618 w 851" name="T86"/>
                <a:gd fmla="*/ 625 h 673" name="T87"/>
                <a:gd fmla="*/ 720 w 851" name="T88"/>
                <a:gd fmla="*/ 656 h 673" name="T89"/>
                <a:gd fmla="*/ 768 w 851" name="T90"/>
                <a:gd fmla="*/ 644 h 673" name="T91"/>
                <a:gd fmla="*/ 760 w 851" name="T92"/>
                <a:gd fmla="*/ 598 h 673" name="T93"/>
                <a:gd fmla="*/ 818 w 851" name="T94"/>
                <a:gd fmla="*/ 597 h 673"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673" w="851">
                  <a:moveTo>
                    <a:pt x="831" y="566"/>
                  </a:moveTo>
                  <a:cubicBezTo>
                    <a:pt x="813" y="529"/>
                    <a:pt x="813" y="529"/>
                    <a:pt x="813" y="529"/>
                  </a:cubicBezTo>
                  <a:cubicBezTo>
                    <a:pt x="811" y="529"/>
                    <a:pt x="809" y="529"/>
                    <a:pt x="805" y="529"/>
                  </a:cubicBezTo>
                  <a:cubicBezTo>
                    <a:pt x="802" y="529"/>
                    <a:pt x="800" y="528"/>
                    <a:pt x="798" y="525"/>
                  </a:cubicBezTo>
                  <a:cubicBezTo>
                    <a:pt x="791" y="513"/>
                    <a:pt x="808" y="475"/>
                    <a:pt x="812" y="467"/>
                  </a:cubicBezTo>
                  <a:cubicBezTo>
                    <a:pt x="817" y="459"/>
                    <a:pt x="814" y="444"/>
                    <a:pt x="813" y="438"/>
                  </a:cubicBezTo>
                  <a:cubicBezTo>
                    <a:pt x="812" y="437"/>
                    <a:pt x="812" y="436"/>
                    <a:pt x="812" y="436"/>
                  </a:cubicBezTo>
                  <a:cubicBezTo>
                    <a:pt x="812" y="434"/>
                    <a:pt x="812" y="428"/>
                    <a:pt x="812" y="415"/>
                  </a:cubicBezTo>
                  <a:cubicBezTo>
                    <a:pt x="812" y="404"/>
                    <a:pt x="812" y="393"/>
                    <a:pt x="812" y="388"/>
                  </a:cubicBezTo>
                  <a:cubicBezTo>
                    <a:pt x="812" y="378"/>
                    <a:pt x="820" y="366"/>
                    <a:pt x="822" y="363"/>
                  </a:cubicBezTo>
                  <a:cubicBezTo>
                    <a:pt x="823" y="360"/>
                    <a:pt x="828" y="346"/>
                    <a:pt x="830" y="337"/>
                  </a:cubicBezTo>
                  <a:cubicBezTo>
                    <a:pt x="831" y="331"/>
                    <a:pt x="825" y="326"/>
                    <a:pt x="820" y="321"/>
                  </a:cubicBezTo>
                  <a:cubicBezTo>
                    <a:pt x="816" y="318"/>
                    <a:pt x="813" y="316"/>
                    <a:pt x="812" y="313"/>
                  </a:cubicBezTo>
                  <a:cubicBezTo>
                    <a:pt x="810" y="306"/>
                    <a:pt x="818" y="301"/>
                    <a:pt x="829" y="293"/>
                  </a:cubicBezTo>
                  <a:cubicBezTo>
                    <a:pt x="834" y="290"/>
                    <a:pt x="839" y="286"/>
                    <a:pt x="844" y="283"/>
                  </a:cubicBezTo>
                  <a:cubicBezTo>
                    <a:pt x="851" y="276"/>
                    <a:pt x="847" y="255"/>
                    <a:pt x="843" y="244"/>
                  </a:cubicBezTo>
                  <a:cubicBezTo>
                    <a:pt x="839" y="245"/>
                    <a:pt x="835" y="245"/>
                    <a:pt x="835" y="245"/>
                  </a:cubicBezTo>
                  <a:cubicBezTo>
                    <a:pt x="816" y="245"/>
                    <a:pt x="816" y="245"/>
                    <a:pt x="816" y="245"/>
                  </a:cubicBezTo>
                  <a:cubicBezTo>
                    <a:pt x="774" y="270"/>
                    <a:pt x="774" y="270"/>
                    <a:pt x="774" y="270"/>
                  </a:cubicBezTo>
                  <a:cubicBezTo>
                    <a:pt x="743" y="310"/>
                    <a:pt x="743" y="310"/>
                    <a:pt x="743" y="310"/>
                  </a:cubicBezTo>
                  <a:cubicBezTo>
                    <a:pt x="743" y="310"/>
                    <a:pt x="733" y="324"/>
                    <a:pt x="731" y="338"/>
                  </a:cubicBezTo>
                  <a:cubicBezTo>
                    <a:pt x="731" y="342"/>
                    <a:pt x="729" y="344"/>
                    <a:pt x="727" y="345"/>
                  </a:cubicBezTo>
                  <a:cubicBezTo>
                    <a:pt x="721" y="349"/>
                    <a:pt x="712" y="347"/>
                    <a:pt x="701" y="344"/>
                  </a:cubicBezTo>
                  <a:cubicBezTo>
                    <a:pt x="695" y="342"/>
                    <a:pt x="688" y="341"/>
                    <a:pt x="683" y="341"/>
                  </a:cubicBezTo>
                  <a:cubicBezTo>
                    <a:pt x="669" y="365"/>
                    <a:pt x="669" y="365"/>
                    <a:pt x="669" y="365"/>
                  </a:cubicBezTo>
                  <a:cubicBezTo>
                    <a:pt x="676" y="372"/>
                    <a:pt x="676" y="372"/>
                    <a:pt x="676" y="372"/>
                  </a:cubicBezTo>
                  <a:cubicBezTo>
                    <a:pt x="710" y="395"/>
                    <a:pt x="710" y="395"/>
                    <a:pt x="710" y="395"/>
                  </a:cubicBezTo>
                  <a:cubicBezTo>
                    <a:pt x="711" y="396"/>
                    <a:pt x="711" y="396"/>
                    <a:pt x="711" y="396"/>
                  </a:cubicBezTo>
                  <a:cubicBezTo>
                    <a:pt x="711" y="396"/>
                    <a:pt x="712" y="408"/>
                    <a:pt x="719" y="415"/>
                  </a:cubicBezTo>
                  <a:cubicBezTo>
                    <a:pt x="727" y="422"/>
                    <a:pt x="729" y="429"/>
                    <a:pt x="729" y="440"/>
                  </a:cubicBezTo>
                  <a:cubicBezTo>
                    <a:pt x="729" y="443"/>
                    <a:pt x="729" y="446"/>
                    <a:pt x="730" y="450"/>
                  </a:cubicBezTo>
                  <a:cubicBezTo>
                    <a:pt x="730" y="461"/>
                    <a:pt x="730" y="468"/>
                    <a:pt x="729" y="471"/>
                  </a:cubicBezTo>
                  <a:cubicBezTo>
                    <a:pt x="727" y="475"/>
                    <a:pt x="717" y="481"/>
                    <a:pt x="708" y="484"/>
                  </a:cubicBezTo>
                  <a:cubicBezTo>
                    <a:pt x="707" y="485"/>
                    <a:pt x="707" y="485"/>
                    <a:pt x="707" y="485"/>
                  </a:cubicBezTo>
                  <a:cubicBezTo>
                    <a:pt x="706" y="485"/>
                    <a:pt x="706" y="485"/>
                    <a:pt x="706" y="485"/>
                  </a:cubicBezTo>
                  <a:cubicBezTo>
                    <a:pt x="700" y="484"/>
                    <a:pt x="688" y="485"/>
                    <a:pt x="685" y="487"/>
                  </a:cubicBezTo>
                  <a:cubicBezTo>
                    <a:pt x="685" y="488"/>
                    <a:pt x="685" y="488"/>
                    <a:pt x="685" y="488"/>
                  </a:cubicBezTo>
                  <a:cubicBezTo>
                    <a:pt x="685" y="489"/>
                    <a:pt x="685" y="490"/>
                    <a:pt x="685" y="491"/>
                  </a:cubicBezTo>
                  <a:cubicBezTo>
                    <a:pt x="685" y="497"/>
                    <a:pt x="685" y="502"/>
                    <a:pt x="682" y="505"/>
                  </a:cubicBezTo>
                  <a:cubicBezTo>
                    <a:pt x="679" y="508"/>
                    <a:pt x="676" y="509"/>
                    <a:pt x="671" y="509"/>
                  </a:cubicBezTo>
                  <a:cubicBezTo>
                    <a:pt x="671" y="509"/>
                    <a:pt x="671" y="509"/>
                    <a:pt x="671" y="509"/>
                  </a:cubicBezTo>
                  <a:cubicBezTo>
                    <a:pt x="659" y="509"/>
                    <a:pt x="644" y="499"/>
                    <a:pt x="643" y="499"/>
                  </a:cubicBezTo>
                  <a:cubicBezTo>
                    <a:pt x="628" y="491"/>
                    <a:pt x="628" y="491"/>
                    <a:pt x="628" y="491"/>
                  </a:cubicBezTo>
                  <a:cubicBezTo>
                    <a:pt x="624" y="498"/>
                    <a:pt x="618" y="510"/>
                    <a:pt x="618" y="517"/>
                  </a:cubicBezTo>
                  <a:cubicBezTo>
                    <a:pt x="618" y="523"/>
                    <a:pt x="621" y="525"/>
                    <a:pt x="625" y="526"/>
                  </a:cubicBezTo>
                  <a:cubicBezTo>
                    <a:pt x="626" y="526"/>
                    <a:pt x="628" y="527"/>
                    <a:pt x="629" y="527"/>
                  </a:cubicBezTo>
                  <a:cubicBezTo>
                    <a:pt x="634" y="530"/>
                    <a:pt x="632" y="538"/>
                    <a:pt x="631" y="544"/>
                  </a:cubicBezTo>
                  <a:cubicBezTo>
                    <a:pt x="631" y="544"/>
                    <a:pt x="631" y="544"/>
                    <a:pt x="631" y="544"/>
                  </a:cubicBezTo>
                  <a:cubicBezTo>
                    <a:pt x="632" y="545"/>
                    <a:pt x="634" y="547"/>
                    <a:pt x="635" y="549"/>
                  </a:cubicBezTo>
                  <a:cubicBezTo>
                    <a:pt x="636" y="553"/>
                    <a:pt x="635" y="556"/>
                    <a:pt x="632" y="561"/>
                  </a:cubicBezTo>
                  <a:cubicBezTo>
                    <a:pt x="625" y="571"/>
                    <a:pt x="623" y="585"/>
                    <a:pt x="623" y="585"/>
                  </a:cubicBezTo>
                  <a:cubicBezTo>
                    <a:pt x="623" y="590"/>
                    <a:pt x="623" y="590"/>
                    <a:pt x="623" y="590"/>
                  </a:cubicBezTo>
                  <a:cubicBezTo>
                    <a:pt x="618" y="588"/>
                    <a:pt x="618" y="588"/>
                    <a:pt x="618" y="588"/>
                  </a:cubicBezTo>
                  <a:cubicBezTo>
                    <a:pt x="608" y="585"/>
                    <a:pt x="597" y="583"/>
                    <a:pt x="595" y="584"/>
                  </a:cubicBezTo>
                  <a:cubicBezTo>
                    <a:pt x="595" y="596"/>
                    <a:pt x="595" y="614"/>
                    <a:pt x="595" y="615"/>
                  </a:cubicBezTo>
                  <a:cubicBezTo>
                    <a:pt x="587" y="614"/>
                    <a:pt x="587" y="614"/>
                    <a:pt x="587" y="614"/>
                  </a:cubicBezTo>
                  <a:cubicBezTo>
                    <a:pt x="587" y="614"/>
                    <a:pt x="587" y="596"/>
                    <a:pt x="587" y="585"/>
                  </a:cubicBezTo>
                  <a:cubicBezTo>
                    <a:pt x="587" y="582"/>
                    <a:pt x="588" y="579"/>
                    <a:pt x="590" y="578"/>
                  </a:cubicBezTo>
                  <a:cubicBezTo>
                    <a:pt x="596" y="574"/>
                    <a:pt x="609" y="577"/>
                    <a:pt x="616" y="579"/>
                  </a:cubicBezTo>
                  <a:cubicBezTo>
                    <a:pt x="617" y="574"/>
                    <a:pt x="620" y="564"/>
                    <a:pt x="625" y="557"/>
                  </a:cubicBezTo>
                  <a:cubicBezTo>
                    <a:pt x="627" y="553"/>
                    <a:pt x="627" y="551"/>
                    <a:pt x="627" y="551"/>
                  </a:cubicBezTo>
                  <a:cubicBezTo>
                    <a:pt x="627" y="551"/>
                    <a:pt x="626" y="551"/>
                    <a:pt x="626" y="550"/>
                  </a:cubicBezTo>
                  <a:cubicBezTo>
                    <a:pt x="625" y="550"/>
                    <a:pt x="623" y="548"/>
                    <a:pt x="623" y="546"/>
                  </a:cubicBezTo>
                  <a:cubicBezTo>
                    <a:pt x="623" y="545"/>
                    <a:pt x="623" y="544"/>
                    <a:pt x="623" y="542"/>
                  </a:cubicBezTo>
                  <a:cubicBezTo>
                    <a:pt x="624" y="541"/>
                    <a:pt x="625" y="536"/>
                    <a:pt x="624" y="534"/>
                  </a:cubicBezTo>
                  <a:cubicBezTo>
                    <a:pt x="624" y="534"/>
                    <a:pt x="623" y="534"/>
                    <a:pt x="623" y="534"/>
                  </a:cubicBezTo>
                  <a:cubicBezTo>
                    <a:pt x="619" y="532"/>
                    <a:pt x="610" y="530"/>
                    <a:pt x="610" y="517"/>
                  </a:cubicBezTo>
                  <a:cubicBezTo>
                    <a:pt x="610" y="507"/>
                    <a:pt x="618" y="493"/>
                    <a:pt x="622" y="487"/>
                  </a:cubicBezTo>
                  <a:cubicBezTo>
                    <a:pt x="615" y="480"/>
                    <a:pt x="606" y="472"/>
                    <a:pt x="602" y="471"/>
                  </a:cubicBezTo>
                  <a:cubicBezTo>
                    <a:pt x="593" y="469"/>
                    <a:pt x="571" y="452"/>
                    <a:pt x="570" y="436"/>
                  </a:cubicBezTo>
                  <a:cubicBezTo>
                    <a:pt x="570" y="431"/>
                    <a:pt x="570" y="427"/>
                    <a:pt x="570" y="423"/>
                  </a:cubicBezTo>
                  <a:cubicBezTo>
                    <a:pt x="570" y="417"/>
                    <a:pt x="570" y="412"/>
                    <a:pt x="569" y="409"/>
                  </a:cubicBezTo>
                  <a:cubicBezTo>
                    <a:pt x="568" y="406"/>
                    <a:pt x="568" y="402"/>
                    <a:pt x="569" y="397"/>
                  </a:cubicBezTo>
                  <a:cubicBezTo>
                    <a:pt x="570" y="391"/>
                    <a:pt x="571" y="384"/>
                    <a:pt x="569" y="376"/>
                  </a:cubicBezTo>
                  <a:cubicBezTo>
                    <a:pt x="566" y="365"/>
                    <a:pt x="553" y="354"/>
                    <a:pt x="549" y="351"/>
                  </a:cubicBezTo>
                  <a:cubicBezTo>
                    <a:pt x="538" y="350"/>
                    <a:pt x="524" y="347"/>
                    <a:pt x="513" y="344"/>
                  </a:cubicBezTo>
                  <a:cubicBezTo>
                    <a:pt x="506" y="343"/>
                    <a:pt x="498" y="341"/>
                    <a:pt x="496" y="341"/>
                  </a:cubicBezTo>
                  <a:cubicBezTo>
                    <a:pt x="494" y="342"/>
                    <a:pt x="493" y="342"/>
                    <a:pt x="491" y="341"/>
                  </a:cubicBezTo>
                  <a:cubicBezTo>
                    <a:pt x="486" y="337"/>
                    <a:pt x="482" y="321"/>
                    <a:pt x="480" y="312"/>
                  </a:cubicBezTo>
                  <a:cubicBezTo>
                    <a:pt x="480" y="311"/>
                    <a:pt x="480" y="311"/>
                    <a:pt x="480" y="311"/>
                  </a:cubicBezTo>
                  <a:cubicBezTo>
                    <a:pt x="480" y="284"/>
                    <a:pt x="480" y="284"/>
                    <a:pt x="480" y="284"/>
                  </a:cubicBezTo>
                  <a:cubicBezTo>
                    <a:pt x="482" y="283"/>
                    <a:pt x="482" y="283"/>
                    <a:pt x="482" y="283"/>
                  </a:cubicBezTo>
                  <a:cubicBezTo>
                    <a:pt x="482" y="283"/>
                    <a:pt x="501" y="266"/>
                    <a:pt x="510" y="255"/>
                  </a:cubicBezTo>
                  <a:cubicBezTo>
                    <a:pt x="517" y="247"/>
                    <a:pt x="512" y="238"/>
                    <a:pt x="503" y="227"/>
                  </a:cubicBezTo>
                  <a:cubicBezTo>
                    <a:pt x="500" y="223"/>
                    <a:pt x="485" y="231"/>
                    <a:pt x="478" y="234"/>
                  </a:cubicBezTo>
                  <a:cubicBezTo>
                    <a:pt x="469" y="238"/>
                    <a:pt x="464" y="241"/>
                    <a:pt x="460" y="241"/>
                  </a:cubicBezTo>
                  <a:cubicBezTo>
                    <a:pt x="456" y="241"/>
                    <a:pt x="453" y="240"/>
                    <a:pt x="450" y="238"/>
                  </a:cubicBezTo>
                  <a:cubicBezTo>
                    <a:pt x="444" y="236"/>
                    <a:pt x="438" y="234"/>
                    <a:pt x="427" y="237"/>
                  </a:cubicBezTo>
                  <a:cubicBezTo>
                    <a:pt x="411" y="242"/>
                    <a:pt x="404" y="259"/>
                    <a:pt x="404" y="259"/>
                  </a:cubicBezTo>
                  <a:cubicBezTo>
                    <a:pt x="402" y="263"/>
                    <a:pt x="402" y="263"/>
                    <a:pt x="402" y="263"/>
                  </a:cubicBezTo>
                  <a:cubicBezTo>
                    <a:pt x="367" y="249"/>
                    <a:pt x="367" y="249"/>
                    <a:pt x="367" y="249"/>
                  </a:cubicBezTo>
                  <a:cubicBezTo>
                    <a:pt x="356" y="216"/>
                    <a:pt x="356" y="216"/>
                    <a:pt x="356" y="216"/>
                  </a:cubicBezTo>
                  <a:cubicBezTo>
                    <a:pt x="340" y="207"/>
                    <a:pt x="340" y="207"/>
                    <a:pt x="340" y="207"/>
                  </a:cubicBezTo>
                  <a:cubicBezTo>
                    <a:pt x="329" y="199"/>
                    <a:pt x="316" y="188"/>
                    <a:pt x="316" y="181"/>
                  </a:cubicBezTo>
                  <a:cubicBezTo>
                    <a:pt x="316" y="178"/>
                    <a:pt x="318" y="174"/>
                    <a:pt x="324" y="167"/>
                  </a:cubicBezTo>
                  <a:cubicBezTo>
                    <a:pt x="330" y="158"/>
                    <a:pt x="338" y="146"/>
                    <a:pt x="338" y="137"/>
                  </a:cubicBezTo>
                  <a:cubicBezTo>
                    <a:pt x="338" y="130"/>
                    <a:pt x="338" y="129"/>
                    <a:pt x="334" y="129"/>
                  </a:cubicBezTo>
                  <a:cubicBezTo>
                    <a:pt x="332" y="129"/>
                    <a:pt x="329" y="129"/>
                    <a:pt x="326" y="127"/>
                  </a:cubicBezTo>
                  <a:cubicBezTo>
                    <a:pt x="318" y="124"/>
                    <a:pt x="290" y="133"/>
                    <a:pt x="286" y="138"/>
                  </a:cubicBezTo>
                  <a:cubicBezTo>
                    <a:pt x="279" y="144"/>
                    <a:pt x="271" y="141"/>
                    <a:pt x="267" y="138"/>
                  </a:cubicBezTo>
                  <a:cubicBezTo>
                    <a:pt x="267" y="137"/>
                    <a:pt x="267" y="137"/>
                    <a:pt x="267" y="137"/>
                  </a:cubicBezTo>
                  <a:cubicBezTo>
                    <a:pt x="247" y="112"/>
                    <a:pt x="247" y="112"/>
                    <a:pt x="247" y="112"/>
                  </a:cubicBezTo>
                  <a:cubicBezTo>
                    <a:pt x="235" y="80"/>
                    <a:pt x="235" y="80"/>
                    <a:pt x="235" y="80"/>
                  </a:cubicBezTo>
                  <a:cubicBezTo>
                    <a:pt x="246" y="64"/>
                    <a:pt x="246" y="64"/>
                    <a:pt x="246" y="64"/>
                  </a:cubicBezTo>
                  <a:cubicBezTo>
                    <a:pt x="235" y="49"/>
                    <a:pt x="235" y="49"/>
                    <a:pt x="235" y="49"/>
                  </a:cubicBezTo>
                  <a:cubicBezTo>
                    <a:pt x="235" y="1"/>
                    <a:pt x="235" y="1"/>
                    <a:pt x="235" y="1"/>
                  </a:cubicBezTo>
                  <a:cubicBezTo>
                    <a:pt x="239" y="1"/>
                    <a:pt x="239" y="1"/>
                    <a:pt x="239" y="1"/>
                  </a:cubicBezTo>
                  <a:cubicBezTo>
                    <a:pt x="219" y="0"/>
                    <a:pt x="184" y="0"/>
                    <a:pt x="184" y="0"/>
                  </a:cubicBezTo>
                  <a:cubicBezTo>
                    <a:pt x="188" y="1"/>
                    <a:pt x="188" y="1"/>
                    <a:pt x="188" y="1"/>
                  </a:cubicBezTo>
                  <a:cubicBezTo>
                    <a:pt x="185" y="13"/>
                    <a:pt x="185" y="13"/>
                    <a:pt x="185" y="13"/>
                  </a:cubicBezTo>
                  <a:cubicBezTo>
                    <a:pt x="185" y="36"/>
                    <a:pt x="185" y="36"/>
                    <a:pt x="185" y="36"/>
                  </a:cubicBezTo>
                  <a:cubicBezTo>
                    <a:pt x="185" y="39"/>
                    <a:pt x="184" y="49"/>
                    <a:pt x="159" y="57"/>
                  </a:cubicBezTo>
                  <a:cubicBezTo>
                    <a:pt x="138" y="63"/>
                    <a:pt x="113" y="59"/>
                    <a:pt x="106" y="57"/>
                  </a:cubicBezTo>
                  <a:cubicBezTo>
                    <a:pt x="66" y="95"/>
                    <a:pt x="66" y="95"/>
                    <a:pt x="66" y="95"/>
                  </a:cubicBezTo>
                  <a:cubicBezTo>
                    <a:pt x="63" y="97"/>
                    <a:pt x="48" y="109"/>
                    <a:pt x="42" y="111"/>
                  </a:cubicBezTo>
                  <a:cubicBezTo>
                    <a:pt x="40" y="112"/>
                    <a:pt x="32" y="120"/>
                    <a:pt x="26" y="128"/>
                  </a:cubicBezTo>
                  <a:cubicBezTo>
                    <a:pt x="0" y="191"/>
                    <a:pt x="0" y="191"/>
                    <a:pt x="0" y="191"/>
                  </a:cubicBezTo>
                  <a:cubicBezTo>
                    <a:pt x="26" y="207"/>
                    <a:pt x="26" y="207"/>
                    <a:pt x="26" y="207"/>
                  </a:cubicBezTo>
                  <a:cubicBezTo>
                    <a:pt x="45" y="207"/>
                    <a:pt x="45" y="207"/>
                    <a:pt x="45" y="207"/>
                  </a:cubicBezTo>
                  <a:cubicBezTo>
                    <a:pt x="45" y="218"/>
                    <a:pt x="45" y="218"/>
                    <a:pt x="45" y="218"/>
                  </a:cubicBezTo>
                  <a:cubicBezTo>
                    <a:pt x="65" y="216"/>
                    <a:pt x="65" y="216"/>
                    <a:pt x="65" y="216"/>
                  </a:cubicBezTo>
                  <a:cubicBezTo>
                    <a:pt x="80" y="230"/>
                    <a:pt x="80" y="230"/>
                    <a:pt x="80" y="230"/>
                  </a:cubicBezTo>
                  <a:cubicBezTo>
                    <a:pt x="80" y="240"/>
                    <a:pt x="80" y="240"/>
                    <a:pt x="80" y="240"/>
                  </a:cubicBezTo>
                  <a:cubicBezTo>
                    <a:pt x="92" y="239"/>
                    <a:pt x="92" y="239"/>
                    <a:pt x="92" y="239"/>
                  </a:cubicBezTo>
                  <a:cubicBezTo>
                    <a:pt x="110" y="245"/>
                    <a:pt x="110" y="245"/>
                    <a:pt x="110" y="245"/>
                  </a:cubicBezTo>
                  <a:cubicBezTo>
                    <a:pt x="133" y="259"/>
                    <a:pt x="133" y="259"/>
                    <a:pt x="133" y="259"/>
                  </a:cubicBezTo>
                  <a:cubicBezTo>
                    <a:pt x="155" y="261"/>
                    <a:pt x="155" y="261"/>
                    <a:pt x="155" y="261"/>
                  </a:cubicBezTo>
                  <a:cubicBezTo>
                    <a:pt x="170" y="244"/>
                    <a:pt x="170" y="244"/>
                    <a:pt x="170" y="244"/>
                  </a:cubicBezTo>
                  <a:cubicBezTo>
                    <a:pt x="180" y="221"/>
                    <a:pt x="180" y="221"/>
                    <a:pt x="180" y="221"/>
                  </a:cubicBezTo>
                  <a:cubicBezTo>
                    <a:pt x="180" y="207"/>
                    <a:pt x="180" y="207"/>
                    <a:pt x="180" y="207"/>
                  </a:cubicBezTo>
                  <a:cubicBezTo>
                    <a:pt x="208" y="207"/>
                    <a:pt x="208" y="207"/>
                    <a:pt x="208" y="207"/>
                  </a:cubicBezTo>
                  <a:cubicBezTo>
                    <a:pt x="228" y="225"/>
                    <a:pt x="228" y="225"/>
                    <a:pt x="228" y="225"/>
                  </a:cubicBezTo>
                  <a:cubicBezTo>
                    <a:pt x="270" y="218"/>
                    <a:pt x="270" y="218"/>
                    <a:pt x="270" y="218"/>
                  </a:cubicBezTo>
                  <a:cubicBezTo>
                    <a:pt x="312" y="279"/>
                    <a:pt x="312" y="279"/>
                    <a:pt x="312" y="279"/>
                  </a:cubicBezTo>
                  <a:cubicBezTo>
                    <a:pt x="329" y="259"/>
                    <a:pt x="329" y="259"/>
                    <a:pt x="329" y="259"/>
                  </a:cubicBezTo>
                  <a:cubicBezTo>
                    <a:pt x="332" y="262"/>
                    <a:pt x="332" y="262"/>
                    <a:pt x="332" y="262"/>
                  </a:cubicBezTo>
                  <a:cubicBezTo>
                    <a:pt x="333" y="263"/>
                    <a:pt x="351" y="287"/>
                    <a:pt x="358" y="296"/>
                  </a:cubicBezTo>
                  <a:cubicBezTo>
                    <a:pt x="363" y="302"/>
                    <a:pt x="385" y="312"/>
                    <a:pt x="399" y="317"/>
                  </a:cubicBezTo>
                  <a:cubicBezTo>
                    <a:pt x="418" y="317"/>
                    <a:pt x="418" y="317"/>
                    <a:pt x="418" y="317"/>
                  </a:cubicBezTo>
                  <a:cubicBezTo>
                    <a:pt x="421" y="329"/>
                    <a:pt x="421" y="329"/>
                    <a:pt x="421" y="329"/>
                  </a:cubicBezTo>
                  <a:cubicBezTo>
                    <a:pt x="422" y="332"/>
                    <a:pt x="434" y="360"/>
                    <a:pt x="444" y="372"/>
                  </a:cubicBezTo>
                  <a:cubicBezTo>
                    <a:pt x="456" y="386"/>
                    <a:pt x="463" y="421"/>
                    <a:pt x="464" y="422"/>
                  </a:cubicBezTo>
                  <a:cubicBezTo>
                    <a:pt x="465" y="426"/>
                    <a:pt x="465" y="426"/>
                    <a:pt x="465" y="426"/>
                  </a:cubicBezTo>
                  <a:cubicBezTo>
                    <a:pt x="443" y="433"/>
                    <a:pt x="443" y="433"/>
                    <a:pt x="443" y="433"/>
                  </a:cubicBezTo>
                  <a:cubicBezTo>
                    <a:pt x="443" y="453"/>
                    <a:pt x="443" y="453"/>
                    <a:pt x="443" y="453"/>
                  </a:cubicBezTo>
                  <a:cubicBezTo>
                    <a:pt x="424" y="467"/>
                    <a:pt x="424" y="467"/>
                    <a:pt x="424" y="467"/>
                  </a:cubicBezTo>
                  <a:cubicBezTo>
                    <a:pt x="412" y="489"/>
                    <a:pt x="412" y="489"/>
                    <a:pt x="412" y="489"/>
                  </a:cubicBezTo>
                  <a:cubicBezTo>
                    <a:pt x="404" y="500"/>
                    <a:pt x="404" y="500"/>
                    <a:pt x="404" y="500"/>
                  </a:cubicBezTo>
                  <a:cubicBezTo>
                    <a:pt x="404" y="500"/>
                    <a:pt x="399" y="507"/>
                    <a:pt x="404" y="517"/>
                  </a:cubicBezTo>
                  <a:cubicBezTo>
                    <a:pt x="406" y="522"/>
                    <a:pt x="405" y="527"/>
                    <a:pt x="401" y="530"/>
                  </a:cubicBezTo>
                  <a:cubicBezTo>
                    <a:pt x="393" y="536"/>
                    <a:pt x="378" y="535"/>
                    <a:pt x="368" y="526"/>
                  </a:cubicBezTo>
                  <a:cubicBezTo>
                    <a:pt x="360" y="520"/>
                    <a:pt x="349" y="523"/>
                    <a:pt x="344" y="525"/>
                  </a:cubicBezTo>
                  <a:cubicBezTo>
                    <a:pt x="353" y="547"/>
                    <a:pt x="353" y="547"/>
                    <a:pt x="353" y="547"/>
                  </a:cubicBezTo>
                  <a:cubicBezTo>
                    <a:pt x="374" y="564"/>
                    <a:pt x="374" y="564"/>
                    <a:pt x="374" y="564"/>
                  </a:cubicBezTo>
                  <a:cubicBezTo>
                    <a:pt x="374" y="576"/>
                    <a:pt x="374" y="576"/>
                    <a:pt x="374" y="576"/>
                  </a:cubicBezTo>
                  <a:cubicBezTo>
                    <a:pt x="388" y="577"/>
                    <a:pt x="388" y="577"/>
                    <a:pt x="388" y="577"/>
                  </a:cubicBezTo>
                  <a:cubicBezTo>
                    <a:pt x="390" y="575"/>
                    <a:pt x="399" y="571"/>
                    <a:pt x="410" y="566"/>
                  </a:cubicBezTo>
                  <a:cubicBezTo>
                    <a:pt x="411" y="566"/>
                    <a:pt x="413" y="565"/>
                    <a:pt x="413" y="563"/>
                  </a:cubicBezTo>
                  <a:cubicBezTo>
                    <a:pt x="413" y="561"/>
                    <a:pt x="410" y="558"/>
                    <a:pt x="408" y="556"/>
                  </a:cubicBezTo>
                  <a:cubicBezTo>
                    <a:pt x="405" y="553"/>
                    <a:pt x="405" y="553"/>
                    <a:pt x="405" y="553"/>
                  </a:cubicBezTo>
                  <a:cubicBezTo>
                    <a:pt x="408" y="550"/>
                    <a:pt x="408" y="550"/>
                    <a:pt x="408" y="550"/>
                  </a:cubicBezTo>
                  <a:cubicBezTo>
                    <a:pt x="408" y="550"/>
                    <a:pt x="419" y="539"/>
                    <a:pt x="426" y="524"/>
                  </a:cubicBezTo>
                  <a:cubicBezTo>
                    <a:pt x="428" y="520"/>
                    <a:pt x="430" y="515"/>
                    <a:pt x="435" y="514"/>
                  </a:cubicBezTo>
                  <a:cubicBezTo>
                    <a:pt x="439" y="512"/>
                    <a:pt x="443" y="515"/>
                    <a:pt x="446" y="518"/>
                  </a:cubicBezTo>
                  <a:cubicBezTo>
                    <a:pt x="448" y="519"/>
                    <a:pt x="451" y="521"/>
                    <a:pt x="453" y="521"/>
                  </a:cubicBezTo>
                  <a:cubicBezTo>
                    <a:pt x="463" y="523"/>
                    <a:pt x="464" y="541"/>
                    <a:pt x="464" y="550"/>
                  </a:cubicBezTo>
                  <a:cubicBezTo>
                    <a:pt x="471" y="553"/>
                    <a:pt x="489" y="559"/>
                    <a:pt x="495" y="563"/>
                  </a:cubicBezTo>
                  <a:cubicBezTo>
                    <a:pt x="503" y="567"/>
                    <a:pt x="513" y="573"/>
                    <a:pt x="519" y="585"/>
                  </a:cubicBezTo>
                  <a:cubicBezTo>
                    <a:pt x="522" y="592"/>
                    <a:pt x="521" y="598"/>
                    <a:pt x="520" y="603"/>
                  </a:cubicBezTo>
                  <a:cubicBezTo>
                    <a:pt x="519" y="608"/>
                    <a:pt x="517" y="614"/>
                    <a:pt x="519" y="621"/>
                  </a:cubicBezTo>
                  <a:cubicBezTo>
                    <a:pt x="520" y="624"/>
                    <a:pt x="521" y="624"/>
                    <a:pt x="521" y="624"/>
                  </a:cubicBezTo>
                  <a:cubicBezTo>
                    <a:pt x="524" y="626"/>
                    <a:pt x="531" y="624"/>
                    <a:pt x="536" y="622"/>
                  </a:cubicBezTo>
                  <a:cubicBezTo>
                    <a:pt x="542" y="621"/>
                    <a:pt x="547" y="619"/>
                    <a:pt x="551" y="620"/>
                  </a:cubicBezTo>
                  <a:cubicBezTo>
                    <a:pt x="554" y="620"/>
                    <a:pt x="560" y="620"/>
                    <a:pt x="566" y="619"/>
                  </a:cubicBezTo>
                  <a:cubicBezTo>
                    <a:pt x="576" y="618"/>
                    <a:pt x="587" y="616"/>
                    <a:pt x="595" y="620"/>
                  </a:cubicBezTo>
                  <a:cubicBezTo>
                    <a:pt x="599" y="622"/>
                    <a:pt x="609" y="624"/>
                    <a:pt x="618" y="625"/>
                  </a:cubicBezTo>
                  <a:cubicBezTo>
                    <a:pt x="637" y="627"/>
                    <a:pt x="648" y="629"/>
                    <a:pt x="649" y="636"/>
                  </a:cubicBezTo>
                  <a:cubicBezTo>
                    <a:pt x="651" y="639"/>
                    <a:pt x="672" y="649"/>
                    <a:pt x="690" y="655"/>
                  </a:cubicBezTo>
                  <a:cubicBezTo>
                    <a:pt x="720" y="655"/>
                    <a:pt x="720" y="655"/>
                    <a:pt x="720" y="655"/>
                  </a:cubicBezTo>
                  <a:cubicBezTo>
                    <a:pt x="720" y="656"/>
                    <a:pt x="720" y="656"/>
                    <a:pt x="720" y="656"/>
                  </a:cubicBezTo>
                  <a:cubicBezTo>
                    <a:pt x="762" y="672"/>
                    <a:pt x="762" y="672"/>
                    <a:pt x="762" y="672"/>
                  </a:cubicBezTo>
                  <a:cubicBezTo>
                    <a:pt x="766" y="673"/>
                    <a:pt x="766" y="673"/>
                    <a:pt x="766" y="673"/>
                  </a:cubicBezTo>
                  <a:cubicBezTo>
                    <a:pt x="766" y="645"/>
                    <a:pt x="766" y="645"/>
                    <a:pt x="766" y="645"/>
                  </a:cubicBezTo>
                  <a:cubicBezTo>
                    <a:pt x="768" y="644"/>
                    <a:pt x="768" y="644"/>
                    <a:pt x="768" y="644"/>
                  </a:cubicBezTo>
                  <a:cubicBezTo>
                    <a:pt x="780" y="640"/>
                    <a:pt x="793" y="635"/>
                    <a:pt x="797" y="633"/>
                  </a:cubicBezTo>
                  <a:cubicBezTo>
                    <a:pt x="797" y="631"/>
                    <a:pt x="797" y="629"/>
                    <a:pt x="797" y="626"/>
                  </a:cubicBezTo>
                  <a:cubicBezTo>
                    <a:pt x="783" y="617"/>
                    <a:pt x="783" y="617"/>
                    <a:pt x="783" y="617"/>
                  </a:cubicBezTo>
                  <a:cubicBezTo>
                    <a:pt x="760" y="598"/>
                    <a:pt x="760" y="598"/>
                    <a:pt x="760" y="598"/>
                  </a:cubicBezTo>
                  <a:cubicBezTo>
                    <a:pt x="770" y="597"/>
                    <a:pt x="770" y="597"/>
                    <a:pt x="770" y="597"/>
                  </a:cubicBezTo>
                  <a:cubicBezTo>
                    <a:pt x="770" y="597"/>
                    <a:pt x="779" y="597"/>
                    <a:pt x="786" y="597"/>
                  </a:cubicBezTo>
                  <a:cubicBezTo>
                    <a:pt x="787" y="597"/>
                    <a:pt x="790" y="597"/>
                    <a:pt x="793" y="596"/>
                  </a:cubicBezTo>
                  <a:cubicBezTo>
                    <a:pt x="799" y="595"/>
                    <a:pt x="809" y="593"/>
                    <a:pt x="818" y="597"/>
                  </a:cubicBezTo>
                  <a:cubicBezTo>
                    <a:pt x="825" y="601"/>
                    <a:pt x="840" y="606"/>
                    <a:pt x="849" y="609"/>
                  </a:cubicBezTo>
                  <a:cubicBezTo>
                    <a:pt x="842" y="588"/>
                    <a:pt x="842" y="588"/>
                    <a:pt x="842" y="588"/>
                  </a:cubicBezTo>
                  <a:lnTo>
                    <a:pt x="831" y="566"/>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6" name="Freeform 4"/>
            <p:cNvSpPr/>
            <p:nvPr/>
          </p:nvSpPr>
          <p:spPr bwMode="auto">
            <a:xfrm>
              <a:off x="6375401" y="4840287"/>
              <a:ext cx="790574" cy="641350"/>
            </a:xfrm>
            <a:custGeom>
              <a:gdLst>
                <a:gd fmla="*/ 174 w 318" name="T0"/>
                <a:gd fmla="*/ 209 h 258" name="T1"/>
                <a:gd fmla="*/ 208 w 318" name="T2"/>
                <a:gd fmla="*/ 233 h 258" name="T3"/>
                <a:gd fmla="*/ 216 w 318" name="T4"/>
                <a:gd fmla="*/ 233 h 258" name="T5"/>
                <a:gd fmla="*/ 221 w 318" name="T6"/>
                <a:gd fmla="*/ 226 h 258" name="T7"/>
                <a:gd fmla="*/ 248 w 318" name="T8"/>
                <a:gd fmla="*/ 208 h 258" name="T9"/>
                <a:gd fmla="*/ 274 w 318" name="T10"/>
                <a:gd fmla="*/ 207 h 258" name="T11"/>
                <a:gd fmla="*/ 307 w 318" name="T12"/>
                <a:gd fmla="*/ 194 h 258" name="T13"/>
                <a:gd fmla="*/ 307 w 318" name="T14"/>
                <a:gd fmla="*/ 194 h 258" name="T15"/>
                <a:gd fmla="*/ 313 w 318" name="T16"/>
                <a:gd fmla="*/ 194 h 258" name="T17"/>
                <a:gd fmla="*/ 310 w 318" name="T18"/>
                <a:gd fmla="*/ 153 h 258" name="T19"/>
                <a:gd fmla="*/ 318 w 318" name="T20"/>
                <a:gd fmla="*/ 132 h 258" name="T21"/>
                <a:gd fmla="*/ 310 w 318" name="T22"/>
                <a:gd fmla="*/ 125 h 258" name="T23"/>
                <a:gd fmla="*/ 287 w 318" name="T24"/>
                <a:gd fmla="*/ 123 h 258" name="T25"/>
                <a:gd fmla="*/ 287 w 318" name="T26"/>
                <a:gd fmla="*/ 110 h 258" name="T27"/>
                <a:gd fmla="*/ 311 w 318" name="T28"/>
                <a:gd fmla="*/ 94 h 258" name="T29"/>
                <a:gd fmla="*/ 312 w 318" name="T30"/>
                <a:gd fmla="*/ 67 h 258" name="T31"/>
                <a:gd fmla="*/ 313 w 318" name="T32"/>
                <a:gd fmla="*/ 55 h 258" name="T33"/>
                <a:gd fmla="*/ 290 w 318" name="T34"/>
                <a:gd fmla="*/ 55 h 258" name="T35"/>
                <a:gd fmla="*/ 255 w 318" name="T36"/>
                <a:gd fmla="*/ 30 h 258" name="T37"/>
                <a:gd fmla="*/ 256 w 318" name="T38"/>
                <a:gd fmla="*/ 27 h 258" name="T39"/>
                <a:gd fmla="*/ 261 w 318" name="T40"/>
                <a:gd fmla="*/ 7 h 258" name="T41"/>
                <a:gd fmla="*/ 260 w 318" name="T42"/>
                <a:gd fmla="*/ 7 h 258" name="T43"/>
                <a:gd fmla="*/ 232 w 318" name="T44"/>
                <a:gd fmla="*/ 7 h 258" name="T45"/>
                <a:gd fmla="*/ 231 w 318" name="T46"/>
                <a:gd fmla="*/ 5 h 258" name="T47"/>
                <a:gd fmla="*/ 223 w 318" name="T48"/>
                <a:gd fmla="*/ 1 h 258" name="T49"/>
                <a:gd fmla="*/ 219 w 318" name="T50"/>
                <a:gd fmla="*/ 5 h 258" name="T51"/>
                <a:gd fmla="*/ 199 w 318" name="T52"/>
                <a:gd fmla="*/ 20 h 258" name="T53"/>
                <a:gd fmla="*/ 186 w 318" name="T54"/>
                <a:gd fmla="*/ 26 h 258" name="T55"/>
                <a:gd fmla="*/ 186 w 318" name="T56"/>
                <a:gd fmla="*/ 40 h 258" name="T57"/>
                <a:gd fmla="*/ 160 w 318" name="T58"/>
                <a:gd fmla="*/ 38 h 258" name="T59"/>
                <a:gd fmla="*/ 134 w 318" name="T60"/>
                <a:gd fmla="*/ 28 h 258" name="T61"/>
                <a:gd fmla="*/ 130 w 318" name="T62"/>
                <a:gd fmla="*/ 38 h 258" name="T63"/>
                <a:gd fmla="*/ 145 w 318" name="T64"/>
                <a:gd fmla="*/ 61 h 258" name="T65"/>
                <a:gd fmla="*/ 147 w 318" name="T66"/>
                <a:gd fmla="*/ 63 h 258" name="T67"/>
                <a:gd fmla="*/ 138 w 318" name="T68"/>
                <a:gd fmla="*/ 83 h 258" name="T69"/>
                <a:gd fmla="*/ 99 w 318" name="T70"/>
                <a:gd fmla="*/ 83 h 258" name="T71"/>
                <a:gd fmla="*/ 82 w 318" name="T72"/>
                <a:gd fmla="*/ 97 h 258" name="T73"/>
                <a:gd fmla="*/ 48 w 318" name="T74"/>
                <a:gd fmla="*/ 107 h 258" name="T75"/>
                <a:gd fmla="*/ 16 w 318" name="T76"/>
                <a:gd fmla="*/ 101 h 258" name="T77"/>
                <a:gd fmla="*/ 0 w 318" name="T78"/>
                <a:gd fmla="*/ 111 h 258" name="T79"/>
                <a:gd fmla="*/ 9 w 318" name="T80"/>
                <a:gd fmla="*/ 127 h 258" name="T81"/>
                <a:gd fmla="*/ 5 w 318" name="T82"/>
                <a:gd fmla="*/ 133 h 258" name="T83"/>
                <a:gd fmla="*/ 4 w 318" name="T84"/>
                <a:gd fmla="*/ 133 h 258" name="T85"/>
                <a:gd fmla="*/ 6 w 318" name="T86"/>
                <a:gd fmla="*/ 135 h 258" name="T87"/>
                <a:gd fmla="*/ 14 w 318" name="T88"/>
                <a:gd fmla="*/ 140 h 258" name="T89"/>
                <a:gd fmla="*/ 22 w 318" name="T90"/>
                <a:gd fmla="*/ 136 h 258" name="T91"/>
                <a:gd fmla="*/ 34 w 318" name="T92"/>
                <a:gd fmla="*/ 131 h 258" name="T93"/>
                <a:gd fmla="*/ 42 w 318" name="T94"/>
                <a:gd fmla="*/ 138 h 258" name="T95"/>
                <a:gd fmla="*/ 40 w 318" name="T96"/>
                <a:gd fmla="*/ 173 h 258" name="T97"/>
                <a:gd fmla="*/ 39 w 318" name="T98"/>
                <a:gd fmla="*/ 179 h 258" name="T99"/>
                <a:gd fmla="*/ 44 w 318" name="T100"/>
                <a:gd fmla="*/ 214 h 258" name="T101"/>
                <a:gd fmla="*/ 44 w 318" name="T102"/>
                <a:gd fmla="*/ 215 h 258" name="T103"/>
                <a:gd fmla="*/ 44 w 318" name="T104"/>
                <a:gd fmla="*/ 215 h 258" name="T105"/>
                <a:gd fmla="*/ 41 w 318" name="T106"/>
                <a:gd fmla="*/ 252 h 258" name="T107"/>
                <a:gd fmla="*/ 41 w 318" name="T108"/>
                <a:gd fmla="*/ 255 h 258" name="T109"/>
                <a:gd fmla="*/ 85 w 318" name="T110"/>
                <a:gd fmla="*/ 238 h 258" name="T111"/>
                <a:gd fmla="*/ 87 w 318" name="T112"/>
                <a:gd fmla="*/ 239 h 258" name="T113"/>
                <a:gd fmla="*/ 118 w 318" name="T114"/>
                <a:gd fmla="*/ 256 h 258" name="T115"/>
                <a:gd fmla="*/ 130 w 318" name="T116"/>
                <a:gd fmla="*/ 251 h 258" name="T117"/>
                <a:gd fmla="*/ 135 w 318" name="T118"/>
                <a:gd fmla="*/ 248 h 258" name="T119"/>
                <a:gd fmla="*/ 158 w 318" name="T120"/>
                <a:gd fmla="*/ 231 h 258" name="T121"/>
                <a:gd fmla="*/ 161 w 318" name="T122"/>
                <a:gd fmla="*/ 209 h 258" name="T123"/>
                <a:gd fmla="*/ 174 w 318" name="T124"/>
                <a:gd fmla="*/ 209 h 258"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258" w="318">
                  <a:moveTo>
                    <a:pt x="174" y="209"/>
                  </a:moveTo>
                  <a:cubicBezTo>
                    <a:pt x="190" y="216"/>
                    <a:pt x="206" y="230"/>
                    <a:pt x="208" y="233"/>
                  </a:cubicBezTo>
                  <a:cubicBezTo>
                    <a:pt x="209" y="233"/>
                    <a:pt x="213" y="235"/>
                    <a:pt x="216" y="233"/>
                  </a:cubicBezTo>
                  <a:cubicBezTo>
                    <a:pt x="217" y="232"/>
                    <a:pt x="219" y="229"/>
                    <a:pt x="221" y="226"/>
                  </a:cubicBezTo>
                  <a:cubicBezTo>
                    <a:pt x="228" y="216"/>
                    <a:pt x="237" y="203"/>
                    <a:pt x="248" y="208"/>
                  </a:cubicBezTo>
                  <a:cubicBezTo>
                    <a:pt x="258" y="212"/>
                    <a:pt x="270" y="210"/>
                    <a:pt x="274" y="207"/>
                  </a:cubicBezTo>
                  <a:cubicBezTo>
                    <a:pt x="280" y="204"/>
                    <a:pt x="304" y="195"/>
                    <a:pt x="307" y="194"/>
                  </a:cubicBezTo>
                  <a:cubicBezTo>
                    <a:pt x="307" y="194"/>
                    <a:pt x="307" y="194"/>
                    <a:pt x="307" y="194"/>
                  </a:cubicBezTo>
                  <a:cubicBezTo>
                    <a:pt x="313" y="194"/>
                    <a:pt x="313" y="194"/>
                    <a:pt x="313" y="194"/>
                  </a:cubicBezTo>
                  <a:cubicBezTo>
                    <a:pt x="310" y="153"/>
                    <a:pt x="310" y="153"/>
                    <a:pt x="310" y="153"/>
                  </a:cubicBezTo>
                  <a:cubicBezTo>
                    <a:pt x="318" y="132"/>
                    <a:pt x="318" y="132"/>
                    <a:pt x="318" y="132"/>
                  </a:cubicBezTo>
                  <a:cubicBezTo>
                    <a:pt x="310" y="125"/>
                    <a:pt x="310" y="125"/>
                    <a:pt x="310" y="125"/>
                  </a:cubicBezTo>
                  <a:cubicBezTo>
                    <a:pt x="287" y="123"/>
                    <a:pt x="287" y="123"/>
                    <a:pt x="287" y="123"/>
                  </a:cubicBezTo>
                  <a:cubicBezTo>
                    <a:pt x="287" y="110"/>
                    <a:pt x="287" y="110"/>
                    <a:pt x="287" y="110"/>
                  </a:cubicBezTo>
                  <a:cubicBezTo>
                    <a:pt x="311" y="94"/>
                    <a:pt x="311" y="94"/>
                    <a:pt x="311" y="94"/>
                  </a:cubicBezTo>
                  <a:cubicBezTo>
                    <a:pt x="310" y="89"/>
                    <a:pt x="309" y="77"/>
                    <a:pt x="312" y="67"/>
                  </a:cubicBezTo>
                  <a:cubicBezTo>
                    <a:pt x="312" y="64"/>
                    <a:pt x="313" y="60"/>
                    <a:pt x="313" y="55"/>
                  </a:cubicBezTo>
                  <a:cubicBezTo>
                    <a:pt x="290" y="55"/>
                    <a:pt x="290" y="55"/>
                    <a:pt x="290" y="55"/>
                  </a:cubicBezTo>
                  <a:cubicBezTo>
                    <a:pt x="255" y="30"/>
                    <a:pt x="255" y="30"/>
                    <a:pt x="255" y="30"/>
                  </a:cubicBezTo>
                  <a:cubicBezTo>
                    <a:pt x="256" y="27"/>
                    <a:pt x="256" y="27"/>
                    <a:pt x="256" y="27"/>
                  </a:cubicBezTo>
                  <a:cubicBezTo>
                    <a:pt x="260" y="20"/>
                    <a:pt x="263" y="10"/>
                    <a:pt x="261" y="7"/>
                  </a:cubicBezTo>
                  <a:cubicBezTo>
                    <a:pt x="261" y="7"/>
                    <a:pt x="261" y="7"/>
                    <a:pt x="260" y="7"/>
                  </a:cubicBezTo>
                  <a:cubicBezTo>
                    <a:pt x="232" y="7"/>
                    <a:pt x="232" y="7"/>
                    <a:pt x="232" y="7"/>
                  </a:cubicBezTo>
                  <a:cubicBezTo>
                    <a:pt x="231" y="5"/>
                    <a:pt x="231" y="5"/>
                    <a:pt x="231" y="5"/>
                  </a:cubicBezTo>
                  <a:cubicBezTo>
                    <a:pt x="230" y="4"/>
                    <a:pt x="226" y="0"/>
                    <a:pt x="223" y="1"/>
                  </a:cubicBezTo>
                  <a:cubicBezTo>
                    <a:pt x="221" y="1"/>
                    <a:pt x="220" y="2"/>
                    <a:pt x="219" y="5"/>
                  </a:cubicBezTo>
                  <a:cubicBezTo>
                    <a:pt x="211" y="17"/>
                    <a:pt x="202" y="20"/>
                    <a:pt x="199" y="20"/>
                  </a:cubicBezTo>
                  <a:cubicBezTo>
                    <a:pt x="186" y="26"/>
                    <a:pt x="186" y="26"/>
                    <a:pt x="186" y="26"/>
                  </a:cubicBezTo>
                  <a:cubicBezTo>
                    <a:pt x="186" y="40"/>
                    <a:pt x="186" y="40"/>
                    <a:pt x="186" y="40"/>
                  </a:cubicBezTo>
                  <a:cubicBezTo>
                    <a:pt x="160" y="38"/>
                    <a:pt x="160" y="38"/>
                    <a:pt x="160" y="38"/>
                  </a:cubicBezTo>
                  <a:cubicBezTo>
                    <a:pt x="134" y="28"/>
                    <a:pt x="134" y="28"/>
                    <a:pt x="134" y="28"/>
                  </a:cubicBezTo>
                  <a:cubicBezTo>
                    <a:pt x="132" y="30"/>
                    <a:pt x="130" y="33"/>
                    <a:pt x="130" y="38"/>
                  </a:cubicBezTo>
                  <a:cubicBezTo>
                    <a:pt x="130" y="43"/>
                    <a:pt x="139" y="55"/>
                    <a:pt x="145" y="61"/>
                  </a:cubicBezTo>
                  <a:cubicBezTo>
                    <a:pt x="147" y="63"/>
                    <a:pt x="147" y="63"/>
                    <a:pt x="147" y="63"/>
                  </a:cubicBezTo>
                  <a:cubicBezTo>
                    <a:pt x="138" y="83"/>
                    <a:pt x="138" y="83"/>
                    <a:pt x="138" y="83"/>
                  </a:cubicBezTo>
                  <a:cubicBezTo>
                    <a:pt x="99" y="83"/>
                    <a:pt x="99" y="83"/>
                    <a:pt x="99" y="83"/>
                  </a:cubicBezTo>
                  <a:cubicBezTo>
                    <a:pt x="82" y="97"/>
                    <a:pt x="82" y="97"/>
                    <a:pt x="82" y="97"/>
                  </a:cubicBezTo>
                  <a:cubicBezTo>
                    <a:pt x="77" y="104"/>
                    <a:pt x="63" y="111"/>
                    <a:pt x="48" y="107"/>
                  </a:cubicBezTo>
                  <a:cubicBezTo>
                    <a:pt x="26" y="100"/>
                    <a:pt x="17" y="100"/>
                    <a:pt x="16" y="101"/>
                  </a:cubicBezTo>
                  <a:cubicBezTo>
                    <a:pt x="14" y="102"/>
                    <a:pt x="7" y="107"/>
                    <a:pt x="0" y="111"/>
                  </a:cubicBezTo>
                  <a:cubicBezTo>
                    <a:pt x="5" y="115"/>
                    <a:pt x="10" y="122"/>
                    <a:pt x="9" y="127"/>
                  </a:cubicBezTo>
                  <a:cubicBezTo>
                    <a:pt x="9" y="129"/>
                    <a:pt x="7" y="131"/>
                    <a:pt x="5" y="133"/>
                  </a:cubicBezTo>
                  <a:cubicBezTo>
                    <a:pt x="5" y="133"/>
                    <a:pt x="4" y="133"/>
                    <a:pt x="4" y="133"/>
                  </a:cubicBezTo>
                  <a:cubicBezTo>
                    <a:pt x="4" y="133"/>
                    <a:pt x="4" y="134"/>
                    <a:pt x="6" y="135"/>
                  </a:cubicBezTo>
                  <a:cubicBezTo>
                    <a:pt x="7" y="138"/>
                    <a:pt x="11" y="140"/>
                    <a:pt x="14" y="140"/>
                  </a:cubicBezTo>
                  <a:cubicBezTo>
                    <a:pt x="16" y="140"/>
                    <a:pt x="19" y="138"/>
                    <a:pt x="22" y="136"/>
                  </a:cubicBezTo>
                  <a:cubicBezTo>
                    <a:pt x="25" y="133"/>
                    <a:pt x="29" y="130"/>
                    <a:pt x="34" y="131"/>
                  </a:cubicBezTo>
                  <a:cubicBezTo>
                    <a:pt x="37" y="131"/>
                    <a:pt x="40" y="134"/>
                    <a:pt x="42" y="138"/>
                  </a:cubicBezTo>
                  <a:cubicBezTo>
                    <a:pt x="48" y="151"/>
                    <a:pt x="44" y="164"/>
                    <a:pt x="40" y="173"/>
                  </a:cubicBezTo>
                  <a:cubicBezTo>
                    <a:pt x="40" y="175"/>
                    <a:pt x="39" y="178"/>
                    <a:pt x="39" y="179"/>
                  </a:cubicBezTo>
                  <a:cubicBezTo>
                    <a:pt x="39" y="183"/>
                    <a:pt x="42" y="202"/>
                    <a:pt x="44" y="214"/>
                  </a:cubicBezTo>
                  <a:cubicBezTo>
                    <a:pt x="44" y="215"/>
                    <a:pt x="44" y="215"/>
                    <a:pt x="44" y="215"/>
                  </a:cubicBezTo>
                  <a:cubicBezTo>
                    <a:pt x="44" y="215"/>
                    <a:pt x="44" y="215"/>
                    <a:pt x="44" y="215"/>
                  </a:cubicBezTo>
                  <a:cubicBezTo>
                    <a:pt x="44" y="215"/>
                    <a:pt x="41" y="234"/>
                    <a:pt x="41" y="252"/>
                  </a:cubicBezTo>
                  <a:cubicBezTo>
                    <a:pt x="41" y="253"/>
                    <a:pt x="41" y="254"/>
                    <a:pt x="41" y="255"/>
                  </a:cubicBezTo>
                  <a:cubicBezTo>
                    <a:pt x="85" y="238"/>
                    <a:pt x="85" y="238"/>
                    <a:pt x="85" y="238"/>
                  </a:cubicBezTo>
                  <a:cubicBezTo>
                    <a:pt x="87" y="239"/>
                    <a:pt x="87" y="239"/>
                    <a:pt x="87" y="239"/>
                  </a:cubicBezTo>
                  <a:cubicBezTo>
                    <a:pt x="87" y="239"/>
                    <a:pt x="113" y="254"/>
                    <a:pt x="118" y="256"/>
                  </a:cubicBezTo>
                  <a:cubicBezTo>
                    <a:pt x="121" y="258"/>
                    <a:pt x="127" y="253"/>
                    <a:pt x="130" y="251"/>
                  </a:cubicBezTo>
                  <a:cubicBezTo>
                    <a:pt x="132" y="250"/>
                    <a:pt x="134" y="249"/>
                    <a:pt x="135" y="248"/>
                  </a:cubicBezTo>
                  <a:cubicBezTo>
                    <a:pt x="139" y="245"/>
                    <a:pt x="153" y="235"/>
                    <a:pt x="158" y="231"/>
                  </a:cubicBezTo>
                  <a:cubicBezTo>
                    <a:pt x="157" y="225"/>
                    <a:pt x="156" y="214"/>
                    <a:pt x="161" y="209"/>
                  </a:cubicBezTo>
                  <a:cubicBezTo>
                    <a:pt x="164" y="208"/>
                    <a:pt x="167" y="206"/>
                    <a:pt x="174" y="209"/>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7" name="Freeform 5"/>
            <p:cNvSpPr/>
            <p:nvPr/>
          </p:nvSpPr>
          <p:spPr bwMode="auto">
            <a:xfrm>
              <a:off x="7108826" y="4684712"/>
              <a:ext cx="682624" cy="823913"/>
            </a:xfrm>
            <a:custGeom>
              <a:gdLst>
                <a:gd fmla="*/ 215 w 275" name="T0"/>
                <a:gd fmla="*/ 281 h 332" name="T1"/>
                <a:gd fmla="*/ 255 w 275" name="T2"/>
                <a:gd fmla="*/ 281 h 332" name="T3"/>
                <a:gd fmla="*/ 264 w 275" name="T4"/>
                <a:gd fmla="*/ 283 h 332" name="T5"/>
                <a:gd fmla="*/ 268 w 275" name="T6"/>
                <a:gd fmla="*/ 283 h 332" name="T7"/>
                <a:gd fmla="*/ 275 w 275" name="T8"/>
                <a:gd fmla="*/ 240 h 332" name="T9"/>
                <a:gd fmla="*/ 275 w 275" name="T10"/>
                <a:gd fmla="*/ 211 h 332" name="T11"/>
                <a:gd fmla="*/ 271 w 275" name="T12"/>
                <a:gd fmla="*/ 202 h 332" name="T13"/>
                <a:gd fmla="*/ 268 w 275" name="T14"/>
                <a:gd fmla="*/ 174 h 332" name="T15"/>
                <a:gd fmla="*/ 243 w 275" name="T16"/>
                <a:gd fmla="*/ 145 h 332" name="T17"/>
                <a:gd fmla="*/ 260 w 275" name="T18"/>
                <a:gd fmla="*/ 114 h 332" name="T19"/>
                <a:gd fmla="*/ 275 w 275" name="T20"/>
                <a:gd fmla="*/ 79 h 332" name="T21"/>
                <a:gd fmla="*/ 263 w 275" name="T22"/>
                <a:gd fmla="*/ 66 h 332" name="T23"/>
                <a:gd fmla="*/ 245 w 275" name="T24"/>
                <a:gd fmla="*/ 66 h 332" name="T25"/>
                <a:gd fmla="*/ 243 w 275" name="T26"/>
                <a:gd fmla="*/ 31 h 332" name="T27"/>
                <a:gd fmla="*/ 230 w 275" name="T28"/>
                <a:gd fmla="*/ 31 h 332" name="T29"/>
                <a:gd fmla="*/ 208 w 275" name="T30"/>
                <a:gd fmla="*/ 54 h 332" name="T31"/>
                <a:gd fmla="*/ 208 w 275" name="T32"/>
                <a:gd fmla="*/ 25 h 332" name="T33"/>
                <a:gd fmla="*/ 182 w 275" name="T34"/>
                <a:gd fmla="*/ 25 h 332" name="T35"/>
                <a:gd fmla="*/ 125 w 275" name="T36"/>
                <a:gd fmla="*/ 12 h 332" name="T37"/>
                <a:gd fmla="*/ 78 w 275" name="T38"/>
                <a:gd fmla="*/ 3 h 332" name="T39"/>
                <a:gd fmla="*/ 78 w 275" name="T40"/>
                <a:gd fmla="*/ 7 h 332" name="T41"/>
                <a:gd fmla="*/ 77 w 275" name="T42"/>
                <a:gd fmla="*/ 34 h 332" name="T43"/>
                <a:gd fmla="*/ 74 w 275" name="T44"/>
                <a:gd fmla="*/ 39 h 332" name="T45"/>
                <a:gd fmla="*/ 71 w 275" name="T46"/>
                <a:gd fmla="*/ 35 h 332" name="T47"/>
                <a:gd fmla="*/ 52 w 275" name="T48"/>
                <a:gd fmla="*/ 31 h 332" name="T49"/>
                <a:gd fmla="*/ 24 w 275" name="T50"/>
                <a:gd fmla="*/ 62 h 332" name="T51"/>
                <a:gd fmla="*/ 25 w 275" name="T52"/>
                <a:gd fmla="*/ 96 h 332" name="T53"/>
                <a:gd fmla="*/ 24 w 275" name="T54"/>
                <a:gd fmla="*/ 132 h 332" name="T55"/>
                <a:gd fmla="*/ 24 w 275" name="T56"/>
                <a:gd fmla="*/ 158 h 332" name="T57"/>
                <a:gd fmla="*/ 25 w 275" name="T58"/>
                <a:gd fmla="*/ 160 h 332" name="T59"/>
                <a:gd fmla="*/ 0 w 275" name="T60"/>
                <a:gd fmla="*/ 177 h 332" name="T61"/>
                <a:gd fmla="*/ 0 w 275" name="T62"/>
                <a:gd fmla="*/ 179 h 332" name="T63"/>
                <a:gd fmla="*/ 18 w 275" name="T64"/>
                <a:gd fmla="*/ 181 h 332" name="T65"/>
                <a:gd fmla="*/ 33 w 275" name="T66"/>
                <a:gd fmla="*/ 193 h 332" name="T67"/>
                <a:gd fmla="*/ 23 w 275" name="T68"/>
                <a:gd fmla="*/ 217 h 332" name="T69"/>
                <a:gd fmla="*/ 26 w 275" name="T70"/>
                <a:gd fmla="*/ 257 h 332" name="T71"/>
                <a:gd fmla="*/ 32 w 275" name="T72"/>
                <a:gd fmla="*/ 257 h 332" name="T73"/>
                <a:gd fmla="*/ 40 w 275" name="T74"/>
                <a:gd fmla="*/ 224 h 332" name="T75"/>
                <a:gd fmla="*/ 46 w 275" name="T76"/>
                <a:gd fmla="*/ 229 h 332" name="T77"/>
                <a:gd fmla="*/ 61 w 275" name="T78"/>
                <a:gd fmla="*/ 240 h 332" name="T79"/>
                <a:gd fmla="*/ 75 w 275" name="T80"/>
                <a:gd fmla="*/ 226 h 332" name="T81"/>
                <a:gd fmla="*/ 81 w 275" name="T82"/>
                <a:gd fmla="*/ 228 h 332" name="T83"/>
                <a:gd fmla="*/ 105 w 275" name="T84"/>
                <a:gd fmla="*/ 227 h 332" name="T85"/>
                <a:gd fmla="*/ 108 w 275" name="T86"/>
                <a:gd fmla="*/ 226 h 332" name="T87"/>
                <a:gd fmla="*/ 109 w 275" name="T88"/>
                <a:gd fmla="*/ 228 h 332" name="T89"/>
                <a:gd fmla="*/ 121 w 275" name="T90"/>
                <a:gd fmla="*/ 255 h 332" name="T91"/>
                <a:gd fmla="*/ 112 w 275" name="T92"/>
                <a:gd fmla="*/ 288 h 332" name="T93"/>
                <a:gd fmla="*/ 104 w 275" name="T94"/>
                <a:gd fmla="*/ 305 h 332" name="T95"/>
                <a:gd fmla="*/ 120 w 275" name="T96"/>
                <a:gd fmla="*/ 298 h 332" name="T97"/>
                <a:gd fmla="*/ 128 w 275" name="T98"/>
                <a:gd fmla="*/ 323 h 332" name="T99"/>
                <a:gd fmla="*/ 138 w 275" name="T100"/>
                <a:gd fmla="*/ 318 h 332" name="T101"/>
                <a:gd fmla="*/ 154 w 275" name="T102"/>
                <a:gd fmla="*/ 329 h 332" name="T103"/>
                <a:gd fmla="*/ 154 w 275" name="T104"/>
                <a:gd fmla="*/ 330 h 332" name="T105"/>
                <a:gd fmla="*/ 155 w 275" name="T106"/>
                <a:gd fmla="*/ 331 h 332" name="T107"/>
                <a:gd fmla="*/ 155 w 275" name="T108"/>
                <a:gd fmla="*/ 332 h 332" name="T109"/>
                <a:gd fmla="*/ 169 w 275" name="T110"/>
                <a:gd fmla="*/ 317 h 332" name="T111"/>
                <a:gd fmla="*/ 180 w 275" name="T112"/>
                <a:gd fmla="*/ 294 h 332" name="T113"/>
                <a:gd fmla="*/ 192 w 275" name="T114"/>
                <a:gd fmla="*/ 295 h 332" name="T115"/>
                <a:gd fmla="*/ 209 w 275" name="T116"/>
                <a:gd fmla="*/ 307 h 332" name="T117"/>
                <a:gd fmla="*/ 210 w 275" name="T118"/>
                <a:gd fmla="*/ 285 h 332" name="T119"/>
                <a:gd fmla="*/ 215 w 275" name="T120"/>
                <a:gd fmla="*/ 281 h 332"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332" w="275">
                  <a:moveTo>
                    <a:pt x="215" y="281"/>
                  </a:moveTo>
                  <a:cubicBezTo>
                    <a:pt x="225" y="279"/>
                    <a:pt x="238" y="279"/>
                    <a:pt x="255" y="281"/>
                  </a:cubicBezTo>
                  <a:cubicBezTo>
                    <a:pt x="260" y="281"/>
                    <a:pt x="263" y="282"/>
                    <a:pt x="264" y="283"/>
                  </a:cubicBezTo>
                  <a:cubicBezTo>
                    <a:pt x="265" y="283"/>
                    <a:pt x="266" y="283"/>
                    <a:pt x="268" y="283"/>
                  </a:cubicBezTo>
                  <a:cubicBezTo>
                    <a:pt x="275" y="240"/>
                    <a:pt x="275" y="240"/>
                    <a:pt x="275" y="240"/>
                  </a:cubicBezTo>
                  <a:cubicBezTo>
                    <a:pt x="275" y="211"/>
                    <a:pt x="275" y="211"/>
                    <a:pt x="275" y="211"/>
                  </a:cubicBezTo>
                  <a:cubicBezTo>
                    <a:pt x="271" y="202"/>
                    <a:pt x="271" y="202"/>
                    <a:pt x="271" y="202"/>
                  </a:cubicBezTo>
                  <a:cubicBezTo>
                    <a:pt x="268" y="174"/>
                    <a:pt x="268" y="174"/>
                    <a:pt x="268" y="174"/>
                  </a:cubicBezTo>
                  <a:cubicBezTo>
                    <a:pt x="256" y="164"/>
                    <a:pt x="243" y="151"/>
                    <a:pt x="243" y="145"/>
                  </a:cubicBezTo>
                  <a:cubicBezTo>
                    <a:pt x="243" y="139"/>
                    <a:pt x="255" y="122"/>
                    <a:pt x="260" y="114"/>
                  </a:cubicBezTo>
                  <a:cubicBezTo>
                    <a:pt x="275" y="79"/>
                    <a:pt x="275" y="79"/>
                    <a:pt x="275" y="79"/>
                  </a:cubicBezTo>
                  <a:cubicBezTo>
                    <a:pt x="274" y="76"/>
                    <a:pt x="272" y="66"/>
                    <a:pt x="263" y="66"/>
                  </a:cubicBezTo>
                  <a:cubicBezTo>
                    <a:pt x="245" y="66"/>
                    <a:pt x="245" y="66"/>
                    <a:pt x="245" y="66"/>
                  </a:cubicBezTo>
                  <a:cubicBezTo>
                    <a:pt x="243" y="31"/>
                    <a:pt x="243" y="31"/>
                    <a:pt x="243" y="31"/>
                  </a:cubicBezTo>
                  <a:cubicBezTo>
                    <a:pt x="230" y="31"/>
                    <a:pt x="230" y="31"/>
                    <a:pt x="230" y="31"/>
                  </a:cubicBezTo>
                  <a:cubicBezTo>
                    <a:pt x="208" y="54"/>
                    <a:pt x="208" y="54"/>
                    <a:pt x="208" y="54"/>
                  </a:cubicBezTo>
                  <a:cubicBezTo>
                    <a:pt x="208" y="25"/>
                    <a:pt x="208" y="25"/>
                    <a:pt x="208" y="25"/>
                  </a:cubicBezTo>
                  <a:cubicBezTo>
                    <a:pt x="182" y="25"/>
                    <a:pt x="182" y="25"/>
                    <a:pt x="182" y="25"/>
                  </a:cubicBezTo>
                  <a:cubicBezTo>
                    <a:pt x="181" y="25"/>
                    <a:pt x="153" y="21"/>
                    <a:pt x="125" y="12"/>
                  </a:cubicBezTo>
                  <a:cubicBezTo>
                    <a:pt x="91" y="0"/>
                    <a:pt x="81" y="1"/>
                    <a:pt x="78" y="3"/>
                  </a:cubicBezTo>
                  <a:cubicBezTo>
                    <a:pt x="78" y="4"/>
                    <a:pt x="77" y="5"/>
                    <a:pt x="78" y="7"/>
                  </a:cubicBezTo>
                  <a:cubicBezTo>
                    <a:pt x="82" y="25"/>
                    <a:pt x="78" y="33"/>
                    <a:pt x="77" y="34"/>
                  </a:cubicBezTo>
                  <a:cubicBezTo>
                    <a:pt x="74" y="39"/>
                    <a:pt x="74" y="39"/>
                    <a:pt x="74" y="39"/>
                  </a:cubicBezTo>
                  <a:cubicBezTo>
                    <a:pt x="71" y="35"/>
                    <a:pt x="71" y="35"/>
                    <a:pt x="71" y="35"/>
                  </a:cubicBezTo>
                  <a:cubicBezTo>
                    <a:pt x="71" y="35"/>
                    <a:pt x="66" y="31"/>
                    <a:pt x="52" y="31"/>
                  </a:cubicBezTo>
                  <a:cubicBezTo>
                    <a:pt x="37" y="31"/>
                    <a:pt x="26" y="43"/>
                    <a:pt x="24" y="62"/>
                  </a:cubicBezTo>
                  <a:cubicBezTo>
                    <a:pt x="24" y="72"/>
                    <a:pt x="24" y="84"/>
                    <a:pt x="25" y="96"/>
                  </a:cubicBezTo>
                  <a:cubicBezTo>
                    <a:pt x="26" y="111"/>
                    <a:pt x="27" y="124"/>
                    <a:pt x="24" y="132"/>
                  </a:cubicBezTo>
                  <a:cubicBezTo>
                    <a:pt x="21" y="144"/>
                    <a:pt x="24" y="158"/>
                    <a:pt x="24" y="158"/>
                  </a:cubicBezTo>
                  <a:cubicBezTo>
                    <a:pt x="25" y="160"/>
                    <a:pt x="25" y="160"/>
                    <a:pt x="25" y="160"/>
                  </a:cubicBezTo>
                  <a:cubicBezTo>
                    <a:pt x="0" y="177"/>
                    <a:pt x="0" y="177"/>
                    <a:pt x="0" y="177"/>
                  </a:cubicBezTo>
                  <a:cubicBezTo>
                    <a:pt x="0" y="179"/>
                    <a:pt x="0" y="179"/>
                    <a:pt x="0" y="179"/>
                  </a:cubicBezTo>
                  <a:cubicBezTo>
                    <a:pt x="18" y="181"/>
                    <a:pt x="18" y="181"/>
                    <a:pt x="18" y="181"/>
                  </a:cubicBezTo>
                  <a:cubicBezTo>
                    <a:pt x="33" y="193"/>
                    <a:pt x="33" y="193"/>
                    <a:pt x="33" y="193"/>
                  </a:cubicBezTo>
                  <a:cubicBezTo>
                    <a:pt x="23" y="217"/>
                    <a:pt x="23" y="217"/>
                    <a:pt x="23" y="217"/>
                  </a:cubicBezTo>
                  <a:cubicBezTo>
                    <a:pt x="26" y="257"/>
                    <a:pt x="26" y="257"/>
                    <a:pt x="26" y="257"/>
                  </a:cubicBezTo>
                  <a:cubicBezTo>
                    <a:pt x="32" y="257"/>
                    <a:pt x="32" y="257"/>
                    <a:pt x="32" y="257"/>
                  </a:cubicBezTo>
                  <a:cubicBezTo>
                    <a:pt x="33" y="225"/>
                    <a:pt x="37" y="225"/>
                    <a:pt x="40" y="224"/>
                  </a:cubicBezTo>
                  <a:cubicBezTo>
                    <a:pt x="42" y="224"/>
                    <a:pt x="45" y="224"/>
                    <a:pt x="46" y="229"/>
                  </a:cubicBezTo>
                  <a:cubicBezTo>
                    <a:pt x="50" y="237"/>
                    <a:pt x="57" y="239"/>
                    <a:pt x="61" y="240"/>
                  </a:cubicBezTo>
                  <a:cubicBezTo>
                    <a:pt x="64" y="235"/>
                    <a:pt x="69" y="226"/>
                    <a:pt x="75" y="226"/>
                  </a:cubicBezTo>
                  <a:cubicBezTo>
                    <a:pt x="77" y="225"/>
                    <a:pt x="79" y="226"/>
                    <a:pt x="81" y="228"/>
                  </a:cubicBezTo>
                  <a:cubicBezTo>
                    <a:pt x="83" y="230"/>
                    <a:pt x="95" y="229"/>
                    <a:pt x="105" y="227"/>
                  </a:cubicBezTo>
                  <a:cubicBezTo>
                    <a:pt x="108" y="226"/>
                    <a:pt x="108" y="226"/>
                    <a:pt x="108" y="226"/>
                  </a:cubicBezTo>
                  <a:cubicBezTo>
                    <a:pt x="109" y="228"/>
                    <a:pt x="109" y="228"/>
                    <a:pt x="109" y="228"/>
                  </a:cubicBezTo>
                  <a:cubicBezTo>
                    <a:pt x="111" y="231"/>
                    <a:pt x="121" y="247"/>
                    <a:pt x="121" y="255"/>
                  </a:cubicBezTo>
                  <a:cubicBezTo>
                    <a:pt x="121" y="263"/>
                    <a:pt x="113" y="286"/>
                    <a:pt x="112" y="288"/>
                  </a:cubicBezTo>
                  <a:cubicBezTo>
                    <a:pt x="104" y="305"/>
                    <a:pt x="104" y="305"/>
                    <a:pt x="104" y="305"/>
                  </a:cubicBezTo>
                  <a:cubicBezTo>
                    <a:pt x="120" y="298"/>
                    <a:pt x="120" y="298"/>
                    <a:pt x="120" y="298"/>
                  </a:cubicBezTo>
                  <a:cubicBezTo>
                    <a:pt x="128" y="323"/>
                    <a:pt x="128" y="323"/>
                    <a:pt x="128" y="323"/>
                  </a:cubicBezTo>
                  <a:cubicBezTo>
                    <a:pt x="130" y="320"/>
                    <a:pt x="134" y="318"/>
                    <a:pt x="138" y="318"/>
                  </a:cubicBezTo>
                  <a:cubicBezTo>
                    <a:pt x="145" y="318"/>
                    <a:pt x="152" y="327"/>
                    <a:pt x="154" y="329"/>
                  </a:cubicBezTo>
                  <a:cubicBezTo>
                    <a:pt x="154" y="330"/>
                    <a:pt x="154" y="330"/>
                    <a:pt x="154" y="330"/>
                  </a:cubicBezTo>
                  <a:cubicBezTo>
                    <a:pt x="155" y="331"/>
                    <a:pt x="155" y="331"/>
                    <a:pt x="155" y="331"/>
                  </a:cubicBezTo>
                  <a:cubicBezTo>
                    <a:pt x="155" y="331"/>
                    <a:pt x="155" y="332"/>
                    <a:pt x="155" y="332"/>
                  </a:cubicBezTo>
                  <a:cubicBezTo>
                    <a:pt x="163" y="326"/>
                    <a:pt x="169" y="319"/>
                    <a:pt x="169" y="317"/>
                  </a:cubicBezTo>
                  <a:cubicBezTo>
                    <a:pt x="169" y="311"/>
                    <a:pt x="172" y="298"/>
                    <a:pt x="180" y="294"/>
                  </a:cubicBezTo>
                  <a:cubicBezTo>
                    <a:pt x="183" y="291"/>
                    <a:pt x="188" y="292"/>
                    <a:pt x="192" y="295"/>
                  </a:cubicBezTo>
                  <a:cubicBezTo>
                    <a:pt x="197" y="298"/>
                    <a:pt x="204" y="303"/>
                    <a:pt x="209" y="307"/>
                  </a:cubicBezTo>
                  <a:cubicBezTo>
                    <a:pt x="207" y="299"/>
                    <a:pt x="207" y="290"/>
                    <a:pt x="210" y="285"/>
                  </a:cubicBezTo>
                  <a:cubicBezTo>
                    <a:pt x="211" y="283"/>
                    <a:pt x="213" y="281"/>
                    <a:pt x="215" y="281"/>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8" name="Freeform 6"/>
            <p:cNvSpPr/>
            <p:nvPr/>
          </p:nvSpPr>
          <p:spPr bwMode="auto">
            <a:xfrm>
              <a:off x="4776789" y="3219449"/>
              <a:ext cx="1619250" cy="1093787"/>
            </a:xfrm>
            <a:custGeom>
              <a:gdLst>
                <a:gd fmla="*/ 0 w 652" name="T0"/>
                <a:gd fmla="*/ 216 h 440" name="T1"/>
                <a:gd fmla="*/ 1 w 652" name="T2"/>
                <a:gd fmla="*/ 251 h 440" name="T3"/>
                <a:gd fmla="*/ 13 w 652" name="T4"/>
                <a:gd fmla="*/ 279 h 440" name="T5"/>
                <a:gd fmla="*/ 44 w 652" name="T6"/>
                <a:gd fmla="*/ 304 h 440" name="T7"/>
                <a:gd fmla="*/ 89 w 652" name="T8"/>
                <a:gd fmla="*/ 343 h 440" name="T9"/>
                <a:gd fmla="*/ 127 w 652" name="T10"/>
                <a:gd fmla="*/ 348 h 440" name="T11"/>
                <a:gd fmla="*/ 197 w 652" name="T12"/>
                <a:gd fmla="*/ 388 h 440" name="T13"/>
                <a:gd fmla="*/ 228 w 652" name="T14"/>
                <a:gd fmla="*/ 394 h 440" name="T15"/>
                <a:gd fmla="*/ 271 w 652" name="T16"/>
                <a:gd fmla="*/ 440 h 440" name="T17"/>
                <a:gd fmla="*/ 296 w 652" name="T18"/>
                <a:gd fmla="*/ 430 h 440" name="T19"/>
                <a:gd fmla="*/ 315 w 652" name="T20"/>
                <a:gd fmla="*/ 440 h 440" name="T21"/>
                <a:gd fmla="*/ 349 w 652" name="T22"/>
                <a:gd fmla="*/ 411 h 440" name="T23"/>
                <a:gd fmla="*/ 357 w 652" name="T24"/>
                <a:gd fmla="*/ 395 h 440" name="T25"/>
                <a:gd fmla="*/ 381 w 652" name="T26"/>
                <a:gd fmla="*/ 323 h 440" name="T27"/>
                <a:gd fmla="*/ 427 w 652" name="T28"/>
                <a:gd fmla="*/ 333 h 440" name="T29"/>
                <a:gd fmla="*/ 441 w 652" name="T30"/>
                <a:gd fmla="*/ 370 h 440" name="T31"/>
                <a:gd fmla="*/ 486 w 652" name="T32"/>
                <a:gd fmla="*/ 394 h 440" name="T33"/>
                <a:gd fmla="*/ 514 w 652" name="T34"/>
                <a:gd fmla="*/ 412 h 440" name="T35"/>
                <a:gd fmla="*/ 544 w 652" name="T36"/>
                <a:gd fmla="*/ 402 h 440" name="T37"/>
                <a:gd fmla="*/ 563 w 652" name="T38"/>
                <a:gd fmla="*/ 372 h 440" name="T39"/>
                <a:gd fmla="*/ 531 w 652" name="T40"/>
                <a:gd fmla="*/ 326 h 440" name="T41"/>
                <a:gd fmla="*/ 570 w 652" name="T42"/>
                <a:gd fmla="*/ 324 h 440" name="T43"/>
                <a:gd fmla="*/ 593 w 652" name="T44"/>
                <a:gd fmla="*/ 324 h 440" name="T45"/>
                <a:gd fmla="*/ 603 w 652" name="T46"/>
                <a:gd fmla="*/ 288 h 440" name="T47"/>
                <a:gd fmla="*/ 632 w 652" name="T48"/>
                <a:gd fmla="*/ 253 h 440" name="T49"/>
                <a:gd fmla="*/ 652 w 652" name="T50"/>
                <a:gd fmla="*/ 224 h 440" name="T51"/>
                <a:gd fmla="*/ 610 w 652" name="T52"/>
                <a:gd fmla="*/ 136 h 440" name="T53"/>
                <a:gd fmla="*/ 609 w 652" name="T54"/>
                <a:gd fmla="*/ 129 h 440" name="T55"/>
                <a:gd fmla="*/ 594 w 652" name="T56"/>
                <a:gd fmla="*/ 128 h 440" name="T57"/>
                <a:gd fmla="*/ 526 w 652" name="T58"/>
                <a:gd fmla="*/ 75 h 440" name="T59"/>
                <a:gd fmla="*/ 463 w 652" name="T60"/>
                <a:gd fmla="*/ 31 h 440" name="T61"/>
                <a:gd fmla="*/ 402 w 652" name="T62"/>
                <a:gd fmla="*/ 19 h 440" name="T63"/>
                <a:gd fmla="*/ 385 w 652" name="T64"/>
                <a:gd fmla="*/ 27 h 440" name="T65"/>
                <a:gd fmla="*/ 355 w 652" name="T66"/>
                <a:gd fmla="*/ 73 h 440" name="T67"/>
                <a:gd fmla="*/ 303 w 652" name="T68"/>
                <a:gd fmla="*/ 56 h 440" name="T69"/>
                <a:gd fmla="*/ 269 w 652" name="T70"/>
                <a:gd fmla="*/ 53 h 440" name="T71"/>
                <a:gd fmla="*/ 259 w 652" name="T72"/>
                <a:gd fmla="*/ 28 h 440" name="T73"/>
                <a:gd fmla="*/ 234 w 652" name="T74"/>
                <a:gd fmla="*/ 19 h 440" name="T75"/>
                <a:gd fmla="*/ 190 w 652" name="T76"/>
                <a:gd fmla="*/ 0 h 440" name="T77"/>
                <a:gd fmla="*/ 80 w 652" name="T78"/>
                <a:gd fmla="*/ 11 h 440" name="T79"/>
                <a:gd fmla="*/ 103 w 652" name="T80"/>
                <a:gd fmla="*/ 61 h 440" name="T81"/>
                <a:gd fmla="*/ 103 w 652" name="T82"/>
                <a:gd fmla="*/ 103 h 440" name="T83"/>
                <a:gd fmla="*/ 84 w 652" name="T84"/>
                <a:gd fmla="*/ 145 h 440" name="T85"/>
                <a:gd fmla="*/ 15 w 652" name="T86"/>
                <a:gd fmla="*/ 172 h 440"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440" w="652">
                  <a:moveTo>
                    <a:pt x="0" y="195"/>
                  </a:moveTo>
                  <a:cubicBezTo>
                    <a:pt x="0" y="216"/>
                    <a:pt x="0" y="216"/>
                    <a:pt x="0" y="216"/>
                  </a:cubicBezTo>
                  <a:cubicBezTo>
                    <a:pt x="15" y="226"/>
                    <a:pt x="15" y="226"/>
                    <a:pt x="15" y="226"/>
                  </a:cubicBezTo>
                  <a:cubicBezTo>
                    <a:pt x="1" y="251"/>
                    <a:pt x="1" y="251"/>
                    <a:pt x="1" y="251"/>
                  </a:cubicBezTo>
                  <a:cubicBezTo>
                    <a:pt x="13" y="278"/>
                    <a:pt x="13" y="278"/>
                    <a:pt x="13" y="278"/>
                  </a:cubicBezTo>
                  <a:cubicBezTo>
                    <a:pt x="13" y="279"/>
                    <a:pt x="13" y="279"/>
                    <a:pt x="13" y="279"/>
                  </a:cubicBezTo>
                  <a:cubicBezTo>
                    <a:pt x="14" y="284"/>
                    <a:pt x="17" y="300"/>
                    <a:pt x="25" y="305"/>
                  </a:cubicBezTo>
                  <a:cubicBezTo>
                    <a:pt x="28" y="308"/>
                    <a:pt x="37" y="306"/>
                    <a:pt x="44" y="304"/>
                  </a:cubicBezTo>
                  <a:cubicBezTo>
                    <a:pt x="53" y="301"/>
                    <a:pt x="64" y="298"/>
                    <a:pt x="69" y="307"/>
                  </a:cubicBezTo>
                  <a:cubicBezTo>
                    <a:pt x="73" y="316"/>
                    <a:pt x="85" y="336"/>
                    <a:pt x="89" y="343"/>
                  </a:cubicBezTo>
                  <a:cubicBezTo>
                    <a:pt x="98" y="340"/>
                    <a:pt x="117" y="336"/>
                    <a:pt x="124" y="341"/>
                  </a:cubicBezTo>
                  <a:cubicBezTo>
                    <a:pt x="126" y="343"/>
                    <a:pt x="127" y="345"/>
                    <a:pt x="127" y="348"/>
                  </a:cubicBezTo>
                  <a:cubicBezTo>
                    <a:pt x="127" y="353"/>
                    <a:pt x="141" y="366"/>
                    <a:pt x="154" y="374"/>
                  </a:cubicBezTo>
                  <a:cubicBezTo>
                    <a:pt x="197" y="388"/>
                    <a:pt x="197" y="388"/>
                    <a:pt x="197" y="388"/>
                  </a:cubicBezTo>
                  <a:cubicBezTo>
                    <a:pt x="201" y="386"/>
                    <a:pt x="213" y="382"/>
                    <a:pt x="222" y="389"/>
                  </a:cubicBezTo>
                  <a:cubicBezTo>
                    <a:pt x="224" y="391"/>
                    <a:pt x="226" y="392"/>
                    <a:pt x="228" y="394"/>
                  </a:cubicBezTo>
                  <a:cubicBezTo>
                    <a:pt x="235" y="399"/>
                    <a:pt x="244" y="405"/>
                    <a:pt x="253" y="420"/>
                  </a:cubicBezTo>
                  <a:cubicBezTo>
                    <a:pt x="261" y="433"/>
                    <a:pt x="268" y="438"/>
                    <a:pt x="271" y="440"/>
                  </a:cubicBezTo>
                  <a:cubicBezTo>
                    <a:pt x="294" y="429"/>
                    <a:pt x="294" y="429"/>
                    <a:pt x="294" y="429"/>
                  </a:cubicBezTo>
                  <a:cubicBezTo>
                    <a:pt x="296" y="430"/>
                    <a:pt x="296" y="430"/>
                    <a:pt x="296" y="430"/>
                  </a:cubicBezTo>
                  <a:cubicBezTo>
                    <a:pt x="303" y="435"/>
                    <a:pt x="311" y="440"/>
                    <a:pt x="313" y="440"/>
                  </a:cubicBezTo>
                  <a:cubicBezTo>
                    <a:pt x="315" y="440"/>
                    <a:pt x="315" y="440"/>
                    <a:pt x="315" y="440"/>
                  </a:cubicBezTo>
                  <a:cubicBezTo>
                    <a:pt x="339" y="430"/>
                    <a:pt x="339" y="430"/>
                    <a:pt x="339" y="430"/>
                  </a:cubicBezTo>
                  <a:cubicBezTo>
                    <a:pt x="349" y="411"/>
                    <a:pt x="349" y="411"/>
                    <a:pt x="349" y="411"/>
                  </a:cubicBezTo>
                  <a:cubicBezTo>
                    <a:pt x="364" y="411"/>
                    <a:pt x="364" y="411"/>
                    <a:pt x="364" y="411"/>
                  </a:cubicBezTo>
                  <a:cubicBezTo>
                    <a:pt x="357" y="395"/>
                    <a:pt x="357" y="395"/>
                    <a:pt x="357" y="395"/>
                  </a:cubicBezTo>
                  <a:cubicBezTo>
                    <a:pt x="366" y="364"/>
                    <a:pt x="366" y="364"/>
                    <a:pt x="366" y="364"/>
                  </a:cubicBezTo>
                  <a:cubicBezTo>
                    <a:pt x="367" y="348"/>
                    <a:pt x="369" y="323"/>
                    <a:pt x="381" y="323"/>
                  </a:cubicBezTo>
                  <a:cubicBezTo>
                    <a:pt x="391" y="323"/>
                    <a:pt x="422" y="332"/>
                    <a:pt x="425" y="333"/>
                  </a:cubicBezTo>
                  <a:cubicBezTo>
                    <a:pt x="427" y="333"/>
                    <a:pt x="427" y="333"/>
                    <a:pt x="427" y="333"/>
                  </a:cubicBezTo>
                  <a:cubicBezTo>
                    <a:pt x="428" y="335"/>
                    <a:pt x="428" y="335"/>
                    <a:pt x="428" y="335"/>
                  </a:cubicBezTo>
                  <a:cubicBezTo>
                    <a:pt x="428" y="335"/>
                    <a:pt x="433" y="350"/>
                    <a:pt x="441" y="370"/>
                  </a:cubicBezTo>
                  <a:cubicBezTo>
                    <a:pt x="452" y="400"/>
                    <a:pt x="463" y="412"/>
                    <a:pt x="467" y="411"/>
                  </a:cubicBezTo>
                  <a:cubicBezTo>
                    <a:pt x="475" y="408"/>
                    <a:pt x="483" y="398"/>
                    <a:pt x="486" y="394"/>
                  </a:cubicBezTo>
                  <a:cubicBezTo>
                    <a:pt x="488" y="390"/>
                    <a:pt x="488" y="390"/>
                    <a:pt x="488" y="390"/>
                  </a:cubicBezTo>
                  <a:cubicBezTo>
                    <a:pt x="514" y="412"/>
                    <a:pt x="514" y="412"/>
                    <a:pt x="514" y="412"/>
                  </a:cubicBezTo>
                  <a:cubicBezTo>
                    <a:pt x="527" y="422"/>
                    <a:pt x="527" y="422"/>
                    <a:pt x="527" y="422"/>
                  </a:cubicBezTo>
                  <a:cubicBezTo>
                    <a:pt x="544" y="402"/>
                    <a:pt x="544" y="402"/>
                    <a:pt x="544" y="402"/>
                  </a:cubicBezTo>
                  <a:cubicBezTo>
                    <a:pt x="563" y="393"/>
                    <a:pt x="563" y="393"/>
                    <a:pt x="563" y="393"/>
                  </a:cubicBezTo>
                  <a:cubicBezTo>
                    <a:pt x="563" y="372"/>
                    <a:pt x="563" y="372"/>
                    <a:pt x="563" y="372"/>
                  </a:cubicBezTo>
                  <a:cubicBezTo>
                    <a:pt x="543" y="356"/>
                    <a:pt x="543" y="356"/>
                    <a:pt x="543" y="356"/>
                  </a:cubicBezTo>
                  <a:cubicBezTo>
                    <a:pt x="531" y="326"/>
                    <a:pt x="531" y="326"/>
                    <a:pt x="531" y="326"/>
                  </a:cubicBezTo>
                  <a:cubicBezTo>
                    <a:pt x="534" y="324"/>
                    <a:pt x="534" y="324"/>
                    <a:pt x="534" y="324"/>
                  </a:cubicBezTo>
                  <a:cubicBezTo>
                    <a:pt x="534" y="323"/>
                    <a:pt x="555" y="311"/>
                    <a:pt x="570" y="324"/>
                  </a:cubicBezTo>
                  <a:cubicBezTo>
                    <a:pt x="578" y="331"/>
                    <a:pt x="589" y="331"/>
                    <a:pt x="593" y="328"/>
                  </a:cubicBezTo>
                  <a:cubicBezTo>
                    <a:pt x="594" y="327"/>
                    <a:pt x="594" y="326"/>
                    <a:pt x="593" y="324"/>
                  </a:cubicBezTo>
                  <a:cubicBezTo>
                    <a:pt x="587" y="310"/>
                    <a:pt x="594" y="299"/>
                    <a:pt x="595" y="299"/>
                  </a:cubicBezTo>
                  <a:cubicBezTo>
                    <a:pt x="603" y="288"/>
                    <a:pt x="603" y="288"/>
                    <a:pt x="603" y="288"/>
                  </a:cubicBezTo>
                  <a:cubicBezTo>
                    <a:pt x="614" y="265"/>
                    <a:pt x="614" y="265"/>
                    <a:pt x="614" y="265"/>
                  </a:cubicBezTo>
                  <a:cubicBezTo>
                    <a:pt x="632" y="253"/>
                    <a:pt x="632" y="253"/>
                    <a:pt x="632" y="253"/>
                  </a:cubicBezTo>
                  <a:cubicBezTo>
                    <a:pt x="632" y="232"/>
                    <a:pt x="632" y="232"/>
                    <a:pt x="632" y="232"/>
                  </a:cubicBezTo>
                  <a:cubicBezTo>
                    <a:pt x="652" y="224"/>
                    <a:pt x="652" y="224"/>
                    <a:pt x="652" y="224"/>
                  </a:cubicBezTo>
                  <a:cubicBezTo>
                    <a:pt x="650" y="215"/>
                    <a:pt x="643" y="192"/>
                    <a:pt x="635" y="181"/>
                  </a:cubicBezTo>
                  <a:cubicBezTo>
                    <a:pt x="623" y="168"/>
                    <a:pt x="610" y="137"/>
                    <a:pt x="610" y="136"/>
                  </a:cubicBezTo>
                  <a:cubicBezTo>
                    <a:pt x="610" y="135"/>
                    <a:pt x="610" y="135"/>
                    <a:pt x="610" y="135"/>
                  </a:cubicBezTo>
                  <a:cubicBezTo>
                    <a:pt x="609" y="129"/>
                    <a:pt x="609" y="129"/>
                    <a:pt x="609" y="129"/>
                  </a:cubicBezTo>
                  <a:cubicBezTo>
                    <a:pt x="594" y="129"/>
                    <a:pt x="594" y="129"/>
                    <a:pt x="594" y="129"/>
                  </a:cubicBezTo>
                  <a:cubicBezTo>
                    <a:pt x="594" y="128"/>
                    <a:pt x="594" y="128"/>
                    <a:pt x="594" y="128"/>
                  </a:cubicBezTo>
                  <a:cubicBezTo>
                    <a:pt x="590" y="127"/>
                    <a:pt x="557" y="115"/>
                    <a:pt x="549" y="105"/>
                  </a:cubicBezTo>
                  <a:cubicBezTo>
                    <a:pt x="544" y="98"/>
                    <a:pt x="532" y="83"/>
                    <a:pt x="526" y="75"/>
                  </a:cubicBezTo>
                  <a:cubicBezTo>
                    <a:pt x="509" y="97"/>
                    <a:pt x="509" y="97"/>
                    <a:pt x="509" y="97"/>
                  </a:cubicBezTo>
                  <a:cubicBezTo>
                    <a:pt x="463" y="31"/>
                    <a:pt x="463" y="31"/>
                    <a:pt x="463" y="31"/>
                  </a:cubicBezTo>
                  <a:cubicBezTo>
                    <a:pt x="423" y="38"/>
                    <a:pt x="423" y="38"/>
                    <a:pt x="423" y="38"/>
                  </a:cubicBezTo>
                  <a:cubicBezTo>
                    <a:pt x="402" y="19"/>
                    <a:pt x="402" y="19"/>
                    <a:pt x="402" y="19"/>
                  </a:cubicBezTo>
                  <a:cubicBezTo>
                    <a:pt x="385" y="19"/>
                    <a:pt x="385" y="19"/>
                    <a:pt x="385" y="19"/>
                  </a:cubicBezTo>
                  <a:cubicBezTo>
                    <a:pt x="385" y="27"/>
                    <a:pt x="385" y="27"/>
                    <a:pt x="385" y="27"/>
                  </a:cubicBezTo>
                  <a:cubicBezTo>
                    <a:pt x="373" y="53"/>
                    <a:pt x="373" y="53"/>
                    <a:pt x="373" y="53"/>
                  </a:cubicBezTo>
                  <a:cubicBezTo>
                    <a:pt x="355" y="73"/>
                    <a:pt x="355" y="73"/>
                    <a:pt x="355" y="73"/>
                  </a:cubicBezTo>
                  <a:cubicBezTo>
                    <a:pt x="328" y="71"/>
                    <a:pt x="328" y="71"/>
                    <a:pt x="328" y="71"/>
                  </a:cubicBezTo>
                  <a:cubicBezTo>
                    <a:pt x="303" y="56"/>
                    <a:pt x="303" y="56"/>
                    <a:pt x="303" y="56"/>
                  </a:cubicBezTo>
                  <a:cubicBezTo>
                    <a:pt x="288" y="51"/>
                    <a:pt x="288" y="51"/>
                    <a:pt x="288" y="51"/>
                  </a:cubicBezTo>
                  <a:cubicBezTo>
                    <a:pt x="269" y="53"/>
                    <a:pt x="269" y="53"/>
                    <a:pt x="269" y="53"/>
                  </a:cubicBezTo>
                  <a:cubicBezTo>
                    <a:pt x="269" y="37"/>
                    <a:pt x="269" y="37"/>
                    <a:pt x="269" y="37"/>
                  </a:cubicBezTo>
                  <a:cubicBezTo>
                    <a:pt x="259" y="28"/>
                    <a:pt x="259" y="28"/>
                    <a:pt x="259" y="28"/>
                  </a:cubicBezTo>
                  <a:cubicBezTo>
                    <a:pt x="234" y="30"/>
                    <a:pt x="234" y="30"/>
                    <a:pt x="234" y="30"/>
                  </a:cubicBezTo>
                  <a:cubicBezTo>
                    <a:pt x="234" y="19"/>
                    <a:pt x="234" y="19"/>
                    <a:pt x="234" y="19"/>
                  </a:cubicBezTo>
                  <a:cubicBezTo>
                    <a:pt x="220" y="19"/>
                    <a:pt x="220" y="19"/>
                    <a:pt x="220" y="19"/>
                  </a:cubicBezTo>
                  <a:cubicBezTo>
                    <a:pt x="190" y="0"/>
                    <a:pt x="190" y="0"/>
                    <a:pt x="190" y="0"/>
                  </a:cubicBezTo>
                  <a:cubicBezTo>
                    <a:pt x="100" y="0"/>
                    <a:pt x="100" y="0"/>
                    <a:pt x="100" y="0"/>
                  </a:cubicBezTo>
                  <a:cubicBezTo>
                    <a:pt x="91" y="0"/>
                    <a:pt x="81" y="9"/>
                    <a:pt x="80" y="11"/>
                  </a:cubicBezTo>
                  <a:cubicBezTo>
                    <a:pt x="80" y="30"/>
                    <a:pt x="80" y="30"/>
                    <a:pt x="80" y="30"/>
                  </a:cubicBezTo>
                  <a:cubicBezTo>
                    <a:pt x="85" y="35"/>
                    <a:pt x="101" y="50"/>
                    <a:pt x="103" y="61"/>
                  </a:cubicBezTo>
                  <a:cubicBezTo>
                    <a:pt x="105" y="72"/>
                    <a:pt x="103" y="101"/>
                    <a:pt x="103" y="102"/>
                  </a:cubicBezTo>
                  <a:cubicBezTo>
                    <a:pt x="103" y="103"/>
                    <a:pt x="103" y="103"/>
                    <a:pt x="103" y="103"/>
                  </a:cubicBezTo>
                  <a:cubicBezTo>
                    <a:pt x="84" y="123"/>
                    <a:pt x="84" y="123"/>
                    <a:pt x="84" y="123"/>
                  </a:cubicBezTo>
                  <a:cubicBezTo>
                    <a:pt x="84" y="145"/>
                    <a:pt x="84" y="145"/>
                    <a:pt x="84" y="145"/>
                  </a:cubicBezTo>
                  <a:cubicBezTo>
                    <a:pt x="25" y="145"/>
                    <a:pt x="25" y="145"/>
                    <a:pt x="25" y="145"/>
                  </a:cubicBezTo>
                  <a:cubicBezTo>
                    <a:pt x="23" y="152"/>
                    <a:pt x="18" y="167"/>
                    <a:pt x="15" y="172"/>
                  </a:cubicBezTo>
                  <a:cubicBezTo>
                    <a:pt x="11" y="176"/>
                    <a:pt x="3" y="191"/>
                    <a:pt x="0" y="195"/>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9" name="Freeform 7"/>
            <p:cNvSpPr/>
            <p:nvPr/>
          </p:nvSpPr>
          <p:spPr bwMode="auto">
            <a:xfrm>
              <a:off x="7732713" y="4684712"/>
              <a:ext cx="603250" cy="814388"/>
            </a:xfrm>
            <a:custGeom>
              <a:gdLst>
                <a:gd fmla="*/ 216 w 243" name="T0"/>
                <a:gd fmla="*/ 34 h 328" name="T1"/>
                <a:gd fmla="*/ 219 w 243" name="T2"/>
                <a:gd fmla="*/ 24 h 328" name="T3"/>
                <a:gd fmla="*/ 218 w 243" name="T4"/>
                <a:gd fmla="*/ 23 h 328" name="T5"/>
                <a:gd fmla="*/ 211 w 243" name="T6"/>
                <a:gd fmla="*/ 19 h 328" name="T7"/>
                <a:gd fmla="*/ 198 w 243" name="T8"/>
                <a:gd fmla="*/ 14 h 328" name="T9"/>
                <a:gd fmla="*/ 180 w 243" name="T10"/>
                <a:gd fmla="*/ 6 h 328" name="T11"/>
                <a:gd fmla="*/ 168 w 243" name="T12"/>
                <a:gd fmla="*/ 1 h 328" name="T13"/>
                <a:gd fmla="*/ 161 w 243" name="T14"/>
                <a:gd fmla="*/ 10 h 328" name="T15"/>
                <a:gd fmla="*/ 148 w 243" name="T16"/>
                <a:gd fmla="*/ 1 h 328" name="T17"/>
                <a:gd fmla="*/ 137 w 243" name="T18"/>
                <a:gd fmla="*/ 2 h 328" name="T19"/>
                <a:gd fmla="*/ 96 w 243" name="T20"/>
                <a:gd fmla="*/ 16 h 328" name="T21"/>
                <a:gd fmla="*/ 53 w 243" name="T22"/>
                <a:gd fmla="*/ 32 h 328" name="T23"/>
                <a:gd fmla="*/ 24 w 243" name="T24"/>
                <a:gd fmla="*/ 62 h 328" name="T25"/>
                <a:gd fmla="*/ 32 w 243" name="T26"/>
                <a:gd fmla="*/ 79 h 328" name="T27"/>
                <a:gd fmla="*/ 32 w 243" name="T28"/>
                <a:gd fmla="*/ 80 h 328" name="T29"/>
                <a:gd fmla="*/ 15 w 243" name="T30"/>
                <a:gd fmla="*/ 118 h 328" name="T31"/>
                <a:gd fmla="*/ 0 w 243" name="T32"/>
                <a:gd fmla="*/ 146 h 328" name="T33"/>
                <a:gd fmla="*/ 23 w 243" name="T34"/>
                <a:gd fmla="*/ 168 h 328" name="T35"/>
                <a:gd fmla="*/ 24 w 243" name="T36"/>
                <a:gd fmla="*/ 169 h 328" name="T37"/>
                <a:gd fmla="*/ 28 w 243" name="T38"/>
                <a:gd fmla="*/ 200 h 328" name="T39"/>
                <a:gd fmla="*/ 32 w 243" name="T40"/>
                <a:gd fmla="*/ 210 h 328" name="T41"/>
                <a:gd fmla="*/ 32 w 243" name="T42"/>
                <a:gd fmla="*/ 241 h 328" name="T43"/>
                <a:gd fmla="*/ 25 w 243" name="T44"/>
                <a:gd fmla="*/ 283 h 328" name="T45"/>
                <a:gd fmla="*/ 51 w 243" name="T46"/>
                <a:gd fmla="*/ 280 h 328" name="T47"/>
                <a:gd fmla="*/ 56 w 243" name="T48"/>
                <a:gd fmla="*/ 278 h 328" name="T49"/>
                <a:gd fmla="*/ 56 w 243" name="T50"/>
                <a:gd fmla="*/ 314 h 328" name="T51"/>
                <a:gd fmla="*/ 54 w 243" name="T52"/>
                <a:gd fmla="*/ 315 h 328" name="T53"/>
                <a:gd fmla="*/ 39 w 243" name="T54"/>
                <a:gd fmla="*/ 325 h 328" name="T55"/>
                <a:gd fmla="*/ 39 w 243" name="T56"/>
                <a:gd fmla="*/ 326 h 328" name="T57"/>
                <a:gd fmla="*/ 80 w 243" name="T58"/>
                <a:gd fmla="*/ 322 h 328" name="T59"/>
                <a:gd fmla="*/ 87 w 243" name="T60"/>
                <a:gd fmla="*/ 318 h 328" name="T61"/>
                <a:gd fmla="*/ 107 w 243" name="T62"/>
                <a:gd fmla="*/ 317 h 328" name="T63"/>
                <a:gd fmla="*/ 112 w 243" name="T64"/>
                <a:gd fmla="*/ 319 h 328" name="T65"/>
                <a:gd fmla="*/ 112 w 243" name="T66"/>
                <a:gd fmla="*/ 286 h 328" name="T67"/>
                <a:gd fmla="*/ 130 w 243" name="T68"/>
                <a:gd fmla="*/ 261 h 328" name="T69"/>
                <a:gd fmla="*/ 142 w 243" name="T70"/>
                <a:gd fmla="*/ 226 h 328" name="T71"/>
                <a:gd fmla="*/ 150 w 243" name="T72"/>
                <a:gd fmla="*/ 213 h 328" name="T73"/>
                <a:gd fmla="*/ 150 w 243" name="T74"/>
                <a:gd fmla="*/ 201 h 328" name="T75"/>
                <a:gd fmla="*/ 162 w 243" name="T76"/>
                <a:gd fmla="*/ 181 h 328" name="T77"/>
                <a:gd fmla="*/ 176 w 243" name="T78"/>
                <a:gd fmla="*/ 157 h 328" name="T79"/>
                <a:gd fmla="*/ 175 w 243" name="T80"/>
                <a:gd fmla="*/ 155 h 328" name="T81"/>
                <a:gd fmla="*/ 169 w 243" name="T82"/>
                <a:gd fmla="*/ 127 h 328" name="T83"/>
                <a:gd fmla="*/ 180 w 243" name="T84"/>
                <a:gd fmla="*/ 119 h 328" name="T85"/>
                <a:gd fmla="*/ 202 w 243" name="T86"/>
                <a:gd fmla="*/ 117 h 328" name="T87"/>
                <a:gd fmla="*/ 220 w 243" name="T88"/>
                <a:gd fmla="*/ 113 h 328" name="T89"/>
                <a:gd fmla="*/ 226 w 243" name="T90"/>
                <a:gd fmla="*/ 106 h 328" name="T91"/>
                <a:gd fmla="*/ 243 w 243" name="T92"/>
                <a:gd fmla="*/ 88 h 328" name="T93"/>
                <a:gd fmla="*/ 243 w 243" name="T94"/>
                <a:gd fmla="*/ 62 h 328" name="T95"/>
                <a:gd fmla="*/ 214 w 243" name="T96"/>
                <a:gd fmla="*/ 37 h 328" name="T97"/>
                <a:gd fmla="*/ 216 w 243" name="T98"/>
                <a:gd fmla="*/ 34 h 328"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328" w="243">
                  <a:moveTo>
                    <a:pt x="216" y="34"/>
                  </a:moveTo>
                  <a:cubicBezTo>
                    <a:pt x="217" y="31"/>
                    <a:pt x="219" y="26"/>
                    <a:pt x="219" y="24"/>
                  </a:cubicBezTo>
                  <a:cubicBezTo>
                    <a:pt x="218" y="23"/>
                    <a:pt x="218" y="23"/>
                    <a:pt x="218" y="23"/>
                  </a:cubicBezTo>
                  <a:cubicBezTo>
                    <a:pt x="215" y="21"/>
                    <a:pt x="213" y="20"/>
                    <a:pt x="211" y="19"/>
                  </a:cubicBezTo>
                  <a:cubicBezTo>
                    <a:pt x="208" y="17"/>
                    <a:pt x="206" y="15"/>
                    <a:pt x="198" y="14"/>
                  </a:cubicBezTo>
                  <a:cubicBezTo>
                    <a:pt x="192" y="13"/>
                    <a:pt x="185" y="9"/>
                    <a:pt x="180" y="6"/>
                  </a:cubicBezTo>
                  <a:cubicBezTo>
                    <a:pt x="176" y="4"/>
                    <a:pt x="170" y="0"/>
                    <a:pt x="168" y="1"/>
                  </a:cubicBezTo>
                  <a:cubicBezTo>
                    <a:pt x="161" y="10"/>
                    <a:pt x="161" y="10"/>
                    <a:pt x="161" y="10"/>
                  </a:cubicBezTo>
                  <a:cubicBezTo>
                    <a:pt x="148" y="1"/>
                    <a:pt x="148" y="1"/>
                    <a:pt x="148" y="1"/>
                  </a:cubicBezTo>
                  <a:cubicBezTo>
                    <a:pt x="137" y="2"/>
                    <a:pt x="137" y="2"/>
                    <a:pt x="137" y="2"/>
                  </a:cubicBezTo>
                  <a:cubicBezTo>
                    <a:pt x="133" y="3"/>
                    <a:pt x="108" y="12"/>
                    <a:pt x="96" y="16"/>
                  </a:cubicBezTo>
                  <a:cubicBezTo>
                    <a:pt x="84" y="19"/>
                    <a:pt x="58" y="30"/>
                    <a:pt x="53" y="32"/>
                  </a:cubicBezTo>
                  <a:cubicBezTo>
                    <a:pt x="24" y="62"/>
                    <a:pt x="24" y="62"/>
                    <a:pt x="24" y="62"/>
                  </a:cubicBezTo>
                  <a:cubicBezTo>
                    <a:pt x="29" y="67"/>
                    <a:pt x="31" y="74"/>
                    <a:pt x="32" y="79"/>
                  </a:cubicBezTo>
                  <a:cubicBezTo>
                    <a:pt x="32" y="80"/>
                    <a:pt x="32" y="80"/>
                    <a:pt x="32" y="80"/>
                  </a:cubicBezTo>
                  <a:cubicBezTo>
                    <a:pt x="15" y="118"/>
                    <a:pt x="15" y="118"/>
                    <a:pt x="15" y="118"/>
                  </a:cubicBezTo>
                  <a:cubicBezTo>
                    <a:pt x="8" y="129"/>
                    <a:pt x="0" y="143"/>
                    <a:pt x="0" y="146"/>
                  </a:cubicBezTo>
                  <a:cubicBezTo>
                    <a:pt x="1" y="148"/>
                    <a:pt x="13" y="160"/>
                    <a:pt x="23" y="168"/>
                  </a:cubicBezTo>
                  <a:cubicBezTo>
                    <a:pt x="24" y="169"/>
                    <a:pt x="24" y="169"/>
                    <a:pt x="24" y="169"/>
                  </a:cubicBezTo>
                  <a:cubicBezTo>
                    <a:pt x="28" y="200"/>
                    <a:pt x="28" y="200"/>
                    <a:pt x="28" y="200"/>
                  </a:cubicBezTo>
                  <a:cubicBezTo>
                    <a:pt x="32" y="210"/>
                    <a:pt x="32" y="210"/>
                    <a:pt x="32" y="210"/>
                  </a:cubicBezTo>
                  <a:cubicBezTo>
                    <a:pt x="32" y="241"/>
                    <a:pt x="32" y="241"/>
                    <a:pt x="32" y="241"/>
                  </a:cubicBezTo>
                  <a:cubicBezTo>
                    <a:pt x="25" y="283"/>
                    <a:pt x="25" y="283"/>
                    <a:pt x="25" y="283"/>
                  </a:cubicBezTo>
                  <a:cubicBezTo>
                    <a:pt x="40" y="282"/>
                    <a:pt x="51" y="280"/>
                    <a:pt x="51" y="280"/>
                  </a:cubicBezTo>
                  <a:cubicBezTo>
                    <a:pt x="56" y="278"/>
                    <a:pt x="56" y="278"/>
                    <a:pt x="56" y="278"/>
                  </a:cubicBezTo>
                  <a:cubicBezTo>
                    <a:pt x="56" y="314"/>
                    <a:pt x="56" y="314"/>
                    <a:pt x="56" y="314"/>
                  </a:cubicBezTo>
                  <a:cubicBezTo>
                    <a:pt x="54" y="315"/>
                    <a:pt x="54" y="315"/>
                    <a:pt x="54" y="315"/>
                  </a:cubicBezTo>
                  <a:cubicBezTo>
                    <a:pt x="47" y="318"/>
                    <a:pt x="41" y="323"/>
                    <a:pt x="39" y="325"/>
                  </a:cubicBezTo>
                  <a:cubicBezTo>
                    <a:pt x="39" y="326"/>
                    <a:pt x="39" y="326"/>
                    <a:pt x="39" y="326"/>
                  </a:cubicBezTo>
                  <a:cubicBezTo>
                    <a:pt x="52" y="327"/>
                    <a:pt x="69" y="328"/>
                    <a:pt x="80" y="322"/>
                  </a:cubicBezTo>
                  <a:cubicBezTo>
                    <a:pt x="83" y="321"/>
                    <a:pt x="85" y="320"/>
                    <a:pt x="87" y="318"/>
                  </a:cubicBezTo>
                  <a:cubicBezTo>
                    <a:pt x="93" y="315"/>
                    <a:pt x="99" y="311"/>
                    <a:pt x="107" y="317"/>
                  </a:cubicBezTo>
                  <a:cubicBezTo>
                    <a:pt x="108" y="318"/>
                    <a:pt x="110" y="319"/>
                    <a:pt x="112" y="319"/>
                  </a:cubicBezTo>
                  <a:cubicBezTo>
                    <a:pt x="112" y="286"/>
                    <a:pt x="112" y="286"/>
                    <a:pt x="112" y="286"/>
                  </a:cubicBezTo>
                  <a:cubicBezTo>
                    <a:pt x="130" y="261"/>
                    <a:pt x="130" y="261"/>
                    <a:pt x="130" y="261"/>
                  </a:cubicBezTo>
                  <a:cubicBezTo>
                    <a:pt x="142" y="226"/>
                    <a:pt x="142" y="226"/>
                    <a:pt x="142" y="226"/>
                  </a:cubicBezTo>
                  <a:cubicBezTo>
                    <a:pt x="150" y="213"/>
                    <a:pt x="150" y="213"/>
                    <a:pt x="150" y="213"/>
                  </a:cubicBezTo>
                  <a:cubicBezTo>
                    <a:pt x="150" y="201"/>
                    <a:pt x="150" y="201"/>
                    <a:pt x="150" y="201"/>
                  </a:cubicBezTo>
                  <a:cubicBezTo>
                    <a:pt x="151" y="199"/>
                    <a:pt x="153" y="186"/>
                    <a:pt x="162" y="181"/>
                  </a:cubicBezTo>
                  <a:cubicBezTo>
                    <a:pt x="167" y="179"/>
                    <a:pt x="175" y="162"/>
                    <a:pt x="176" y="157"/>
                  </a:cubicBezTo>
                  <a:cubicBezTo>
                    <a:pt x="176" y="157"/>
                    <a:pt x="176" y="156"/>
                    <a:pt x="175" y="155"/>
                  </a:cubicBezTo>
                  <a:cubicBezTo>
                    <a:pt x="171" y="149"/>
                    <a:pt x="164" y="136"/>
                    <a:pt x="169" y="127"/>
                  </a:cubicBezTo>
                  <a:cubicBezTo>
                    <a:pt x="170" y="124"/>
                    <a:pt x="173" y="120"/>
                    <a:pt x="180" y="119"/>
                  </a:cubicBezTo>
                  <a:cubicBezTo>
                    <a:pt x="188" y="118"/>
                    <a:pt x="195" y="117"/>
                    <a:pt x="202" y="117"/>
                  </a:cubicBezTo>
                  <a:cubicBezTo>
                    <a:pt x="210" y="116"/>
                    <a:pt x="218" y="115"/>
                    <a:pt x="220" y="113"/>
                  </a:cubicBezTo>
                  <a:cubicBezTo>
                    <a:pt x="222" y="112"/>
                    <a:pt x="224" y="109"/>
                    <a:pt x="226" y="106"/>
                  </a:cubicBezTo>
                  <a:cubicBezTo>
                    <a:pt x="231" y="99"/>
                    <a:pt x="236" y="91"/>
                    <a:pt x="243" y="88"/>
                  </a:cubicBezTo>
                  <a:cubicBezTo>
                    <a:pt x="243" y="62"/>
                    <a:pt x="243" y="62"/>
                    <a:pt x="243" y="62"/>
                  </a:cubicBezTo>
                  <a:cubicBezTo>
                    <a:pt x="214" y="37"/>
                    <a:pt x="214" y="37"/>
                    <a:pt x="214" y="37"/>
                  </a:cubicBezTo>
                  <a:lnTo>
                    <a:pt x="216" y="34"/>
                  </a:lnTo>
                  <a:close/>
                </a:path>
              </a:pathLst>
            </a:custGeom>
            <a:solidFill>
              <a:srgbClr val="2A566D"/>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10" name="Freeform 8"/>
            <p:cNvSpPr/>
            <p:nvPr/>
          </p:nvSpPr>
          <p:spPr bwMode="auto">
            <a:xfrm>
              <a:off x="7254876" y="3135312"/>
              <a:ext cx="482600" cy="892176"/>
            </a:xfrm>
            <a:custGeom>
              <a:gdLst>
                <a:gd fmla="*/ 150 w 194" name="T0"/>
                <a:gd fmla="*/ 35 h 359" name="T1"/>
                <a:gd fmla="*/ 145 w 194" name="T2"/>
                <a:gd fmla="*/ 34 h 359" name="T3"/>
                <a:gd fmla="*/ 128 w 194" name="T4"/>
                <a:gd fmla="*/ 34 h 359" name="T5"/>
                <a:gd fmla="*/ 89 w 194" name="T6"/>
                <a:gd fmla="*/ 35 h 359" name="T7"/>
                <a:gd fmla="*/ 66 w 194" name="T8"/>
                <a:gd fmla="*/ 71 h 359" name="T9"/>
                <a:gd fmla="*/ 50 w 194" name="T10"/>
                <a:gd fmla="*/ 80 h 359" name="T11"/>
                <a:gd fmla="*/ 48 w 194" name="T12"/>
                <a:gd fmla="*/ 127 h 359" name="T13"/>
                <a:gd fmla="*/ 33 w 194" name="T14"/>
                <a:gd fmla="*/ 138 h 359" name="T15"/>
                <a:gd fmla="*/ 19 w 194" name="T16"/>
                <a:gd fmla="*/ 148 h 359" name="T17"/>
                <a:gd fmla="*/ 24 w 194" name="T18"/>
                <a:gd fmla="*/ 153 h 359" name="T19"/>
                <a:gd fmla="*/ 37 w 194" name="T20"/>
                <a:gd fmla="*/ 176 h 359" name="T21"/>
                <a:gd fmla="*/ 28 w 194" name="T22"/>
                <a:gd fmla="*/ 205 h 359" name="T23"/>
                <a:gd fmla="*/ 28 w 194" name="T24"/>
                <a:gd fmla="*/ 205 h 359" name="T25"/>
                <a:gd fmla="*/ 28 w 194" name="T26"/>
                <a:gd fmla="*/ 206 h 359" name="T27"/>
                <a:gd fmla="*/ 19 w 194" name="T28"/>
                <a:gd fmla="*/ 226 h 359" name="T29"/>
                <a:gd fmla="*/ 19 w 194" name="T30"/>
                <a:gd fmla="*/ 253 h 359" name="T31"/>
                <a:gd fmla="*/ 19 w 194" name="T32"/>
                <a:gd fmla="*/ 273 h 359" name="T33"/>
                <a:gd fmla="*/ 19 w 194" name="T34"/>
                <a:gd fmla="*/ 275 h 359" name="T35"/>
                <a:gd fmla="*/ 18 w 194" name="T36"/>
                <a:gd fmla="*/ 310 h 359" name="T37"/>
                <a:gd fmla="*/ 4 w 194" name="T38"/>
                <a:gd fmla="*/ 359 h 359" name="T39"/>
                <a:gd fmla="*/ 18 w 194" name="T40"/>
                <a:gd fmla="*/ 357 h 359" name="T41"/>
                <a:gd fmla="*/ 42 w 194" name="T42"/>
                <a:gd fmla="*/ 351 h 359" name="T43"/>
                <a:gd fmla="*/ 90 w 194" name="T44"/>
                <a:gd fmla="*/ 334 h 359" name="T45"/>
                <a:gd fmla="*/ 113 w 194" name="T46"/>
                <a:gd fmla="*/ 316 h 359" name="T47"/>
                <a:gd fmla="*/ 121 w 194" name="T48"/>
                <a:gd fmla="*/ 313 h 359" name="T49"/>
                <a:gd fmla="*/ 159 w 194" name="T50"/>
                <a:gd fmla="*/ 291 h 359" name="T51"/>
                <a:gd fmla="*/ 171 w 194" name="T52"/>
                <a:gd fmla="*/ 248 h 359" name="T53"/>
                <a:gd fmla="*/ 162 w 194" name="T54"/>
                <a:gd fmla="*/ 219 h 359" name="T55"/>
                <a:gd fmla="*/ 167 w 194" name="T56"/>
                <a:gd fmla="*/ 200 h 359" name="T57"/>
                <a:gd fmla="*/ 171 w 194" name="T58"/>
                <a:gd fmla="*/ 184 h 359" name="T59"/>
                <a:gd fmla="*/ 176 w 194" name="T60"/>
                <a:gd fmla="*/ 174 h 359" name="T61"/>
                <a:gd fmla="*/ 172 w 194" name="T62"/>
                <a:gd fmla="*/ 154 h 359" name="T63"/>
                <a:gd fmla="*/ 156 w 194" name="T64"/>
                <a:gd fmla="*/ 110 h 359" name="T65"/>
                <a:gd fmla="*/ 156 w 194" name="T66"/>
                <a:gd fmla="*/ 108 h 359" name="T67"/>
                <a:gd fmla="*/ 158 w 194" name="T68"/>
                <a:gd fmla="*/ 107 h 359" name="T69"/>
                <a:gd fmla="*/ 180 w 194" name="T70"/>
                <a:gd fmla="*/ 91 h 359" name="T71"/>
                <a:gd fmla="*/ 182 w 194" name="T72"/>
                <a:gd fmla="*/ 89 h 359" name="T73"/>
                <a:gd fmla="*/ 194 w 194" name="T74"/>
                <a:gd fmla="*/ 69 h 359" name="T75"/>
                <a:gd fmla="*/ 186 w 194" name="T76"/>
                <a:gd fmla="*/ 53 h 359" name="T77"/>
                <a:gd fmla="*/ 183 w 194" name="T78"/>
                <a:gd fmla="*/ 54 h 359" name="T79"/>
                <a:gd fmla="*/ 175 w 194" name="T80"/>
                <a:gd fmla="*/ 42 h 359" name="T81"/>
                <a:gd fmla="*/ 173 w 194" name="T82"/>
                <a:gd fmla="*/ 33 h 359" name="T83"/>
                <a:gd fmla="*/ 181 w 194" name="T84"/>
                <a:gd fmla="*/ 38 h 359" name="T85"/>
                <a:gd fmla="*/ 182 w 194" name="T86"/>
                <a:gd fmla="*/ 39 h 359" name="T87"/>
                <a:gd fmla="*/ 182 w 194" name="T88"/>
                <a:gd fmla="*/ 30 h 359" name="T89"/>
                <a:gd fmla="*/ 179 w 194" name="T90"/>
                <a:gd fmla="*/ 0 h 359" name="T91"/>
                <a:gd fmla="*/ 174 w 194" name="T92"/>
                <a:gd fmla="*/ 1 h 359" name="T93"/>
                <a:gd fmla="*/ 174 w 194" name="T94"/>
                <a:gd fmla="*/ 1 h 359" name="T95"/>
                <a:gd fmla="*/ 150 w 194" name="T96"/>
                <a:gd fmla="*/ 10 h 359" name="T97"/>
                <a:gd fmla="*/ 150 w 194" name="T98"/>
                <a:gd fmla="*/ 35 h 359"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359" w="194">
                  <a:moveTo>
                    <a:pt x="150" y="35"/>
                  </a:moveTo>
                  <a:cubicBezTo>
                    <a:pt x="145" y="34"/>
                    <a:pt x="145" y="34"/>
                    <a:pt x="145" y="34"/>
                  </a:cubicBezTo>
                  <a:cubicBezTo>
                    <a:pt x="145" y="34"/>
                    <a:pt x="136" y="33"/>
                    <a:pt x="128" y="34"/>
                  </a:cubicBezTo>
                  <a:cubicBezTo>
                    <a:pt x="120" y="36"/>
                    <a:pt x="97" y="35"/>
                    <a:pt x="89" y="35"/>
                  </a:cubicBezTo>
                  <a:cubicBezTo>
                    <a:pt x="86" y="42"/>
                    <a:pt x="78" y="61"/>
                    <a:pt x="66" y="71"/>
                  </a:cubicBezTo>
                  <a:cubicBezTo>
                    <a:pt x="61" y="75"/>
                    <a:pt x="55" y="78"/>
                    <a:pt x="50" y="80"/>
                  </a:cubicBezTo>
                  <a:cubicBezTo>
                    <a:pt x="53" y="90"/>
                    <a:pt x="60" y="117"/>
                    <a:pt x="48" y="127"/>
                  </a:cubicBezTo>
                  <a:cubicBezTo>
                    <a:pt x="43" y="131"/>
                    <a:pt x="38" y="134"/>
                    <a:pt x="33" y="138"/>
                  </a:cubicBezTo>
                  <a:cubicBezTo>
                    <a:pt x="28" y="141"/>
                    <a:pt x="20" y="146"/>
                    <a:pt x="19" y="148"/>
                  </a:cubicBezTo>
                  <a:cubicBezTo>
                    <a:pt x="20" y="150"/>
                    <a:pt x="22" y="152"/>
                    <a:pt x="24" y="153"/>
                  </a:cubicBezTo>
                  <a:cubicBezTo>
                    <a:pt x="30" y="159"/>
                    <a:pt x="39" y="167"/>
                    <a:pt x="37" y="176"/>
                  </a:cubicBezTo>
                  <a:cubicBezTo>
                    <a:pt x="34" y="188"/>
                    <a:pt x="29" y="204"/>
                    <a:pt x="28" y="205"/>
                  </a:cubicBezTo>
                  <a:cubicBezTo>
                    <a:pt x="28" y="205"/>
                    <a:pt x="28" y="205"/>
                    <a:pt x="28" y="205"/>
                  </a:cubicBezTo>
                  <a:cubicBezTo>
                    <a:pt x="28" y="206"/>
                    <a:pt x="28" y="206"/>
                    <a:pt x="28" y="206"/>
                  </a:cubicBezTo>
                  <a:cubicBezTo>
                    <a:pt x="25" y="209"/>
                    <a:pt x="19" y="219"/>
                    <a:pt x="19" y="226"/>
                  </a:cubicBezTo>
                  <a:cubicBezTo>
                    <a:pt x="19" y="230"/>
                    <a:pt x="19" y="242"/>
                    <a:pt x="19" y="253"/>
                  </a:cubicBezTo>
                  <a:cubicBezTo>
                    <a:pt x="19" y="262"/>
                    <a:pt x="19" y="271"/>
                    <a:pt x="19" y="273"/>
                  </a:cubicBezTo>
                  <a:cubicBezTo>
                    <a:pt x="19" y="273"/>
                    <a:pt x="19" y="274"/>
                    <a:pt x="19" y="275"/>
                  </a:cubicBezTo>
                  <a:cubicBezTo>
                    <a:pt x="21" y="282"/>
                    <a:pt x="25" y="299"/>
                    <a:pt x="18" y="310"/>
                  </a:cubicBezTo>
                  <a:cubicBezTo>
                    <a:pt x="10" y="322"/>
                    <a:pt x="0" y="355"/>
                    <a:pt x="4" y="359"/>
                  </a:cubicBezTo>
                  <a:cubicBezTo>
                    <a:pt x="11" y="359"/>
                    <a:pt x="12" y="359"/>
                    <a:pt x="18" y="357"/>
                  </a:cubicBezTo>
                  <a:cubicBezTo>
                    <a:pt x="23" y="356"/>
                    <a:pt x="29" y="354"/>
                    <a:pt x="42" y="351"/>
                  </a:cubicBezTo>
                  <a:cubicBezTo>
                    <a:pt x="89" y="341"/>
                    <a:pt x="90" y="334"/>
                    <a:pt x="90" y="334"/>
                  </a:cubicBezTo>
                  <a:cubicBezTo>
                    <a:pt x="89" y="324"/>
                    <a:pt x="98" y="321"/>
                    <a:pt x="113" y="316"/>
                  </a:cubicBezTo>
                  <a:cubicBezTo>
                    <a:pt x="121" y="313"/>
                    <a:pt x="121" y="313"/>
                    <a:pt x="121" y="313"/>
                  </a:cubicBezTo>
                  <a:cubicBezTo>
                    <a:pt x="136" y="309"/>
                    <a:pt x="153" y="303"/>
                    <a:pt x="159" y="291"/>
                  </a:cubicBezTo>
                  <a:cubicBezTo>
                    <a:pt x="165" y="279"/>
                    <a:pt x="170" y="254"/>
                    <a:pt x="171" y="248"/>
                  </a:cubicBezTo>
                  <a:cubicBezTo>
                    <a:pt x="168" y="243"/>
                    <a:pt x="158" y="228"/>
                    <a:pt x="162" y="219"/>
                  </a:cubicBezTo>
                  <a:cubicBezTo>
                    <a:pt x="164" y="213"/>
                    <a:pt x="166" y="207"/>
                    <a:pt x="167" y="200"/>
                  </a:cubicBezTo>
                  <a:cubicBezTo>
                    <a:pt x="169" y="194"/>
                    <a:pt x="170" y="189"/>
                    <a:pt x="171" y="184"/>
                  </a:cubicBezTo>
                  <a:cubicBezTo>
                    <a:pt x="173" y="180"/>
                    <a:pt x="174" y="176"/>
                    <a:pt x="176" y="174"/>
                  </a:cubicBezTo>
                  <a:cubicBezTo>
                    <a:pt x="179" y="167"/>
                    <a:pt x="181" y="164"/>
                    <a:pt x="172" y="154"/>
                  </a:cubicBezTo>
                  <a:cubicBezTo>
                    <a:pt x="157" y="136"/>
                    <a:pt x="156" y="111"/>
                    <a:pt x="156" y="110"/>
                  </a:cubicBezTo>
                  <a:cubicBezTo>
                    <a:pt x="156" y="108"/>
                    <a:pt x="156" y="108"/>
                    <a:pt x="156" y="108"/>
                  </a:cubicBezTo>
                  <a:cubicBezTo>
                    <a:pt x="158" y="107"/>
                    <a:pt x="158" y="107"/>
                    <a:pt x="158" y="107"/>
                  </a:cubicBezTo>
                  <a:cubicBezTo>
                    <a:pt x="166" y="102"/>
                    <a:pt x="177" y="93"/>
                    <a:pt x="180" y="91"/>
                  </a:cubicBezTo>
                  <a:cubicBezTo>
                    <a:pt x="181" y="90"/>
                    <a:pt x="181" y="89"/>
                    <a:pt x="182" y="89"/>
                  </a:cubicBezTo>
                  <a:cubicBezTo>
                    <a:pt x="187" y="85"/>
                    <a:pt x="192" y="80"/>
                    <a:pt x="194" y="69"/>
                  </a:cubicBezTo>
                  <a:cubicBezTo>
                    <a:pt x="194" y="63"/>
                    <a:pt x="190" y="57"/>
                    <a:pt x="186" y="53"/>
                  </a:cubicBezTo>
                  <a:cubicBezTo>
                    <a:pt x="185" y="53"/>
                    <a:pt x="184" y="54"/>
                    <a:pt x="183" y="54"/>
                  </a:cubicBezTo>
                  <a:cubicBezTo>
                    <a:pt x="179" y="54"/>
                    <a:pt x="177" y="51"/>
                    <a:pt x="175" y="42"/>
                  </a:cubicBezTo>
                  <a:cubicBezTo>
                    <a:pt x="173" y="33"/>
                    <a:pt x="173" y="33"/>
                    <a:pt x="173" y="33"/>
                  </a:cubicBezTo>
                  <a:cubicBezTo>
                    <a:pt x="181" y="38"/>
                    <a:pt x="181" y="38"/>
                    <a:pt x="181" y="38"/>
                  </a:cubicBezTo>
                  <a:cubicBezTo>
                    <a:pt x="181" y="38"/>
                    <a:pt x="181" y="38"/>
                    <a:pt x="182" y="39"/>
                  </a:cubicBezTo>
                  <a:cubicBezTo>
                    <a:pt x="182" y="36"/>
                    <a:pt x="182" y="34"/>
                    <a:pt x="182" y="30"/>
                  </a:cubicBezTo>
                  <a:cubicBezTo>
                    <a:pt x="184" y="8"/>
                    <a:pt x="180" y="1"/>
                    <a:pt x="179" y="0"/>
                  </a:cubicBezTo>
                  <a:cubicBezTo>
                    <a:pt x="174" y="1"/>
                    <a:pt x="174" y="1"/>
                    <a:pt x="174" y="1"/>
                  </a:cubicBezTo>
                  <a:cubicBezTo>
                    <a:pt x="174" y="1"/>
                    <a:pt x="174" y="1"/>
                    <a:pt x="174" y="1"/>
                  </a:cubicBezTo>
                  <a:cubicBezTo>
                    <a:pt x="150" y="10"/>
                    <a:pt x="150" y="10"/>
                    <a:pt x="150" y="10"/>
                  </a:cubicBezTo>
                  <a:lnTo>
                    <a:pt x="150" y="35"/>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11" name="Freeform 9"/>
            <p:cNvSpPr/>
            <p:nvPr/>
          </p:nvSpPr>
          <p:spPr bwMode="auto">
            <a:xfrm>
              <a:off x="8037514" y="3935412"/>
              <a:ext cx="690563" cy="577850"/>
            </a:xfrm>
            <a:custGeom>
              <a:gdLst>
                <a:gd fmla="*/ 105 w 278" name="T0"/>
                <a:gd fmla="*/ 14 h 232" name="T1"/>
                <a:gd fmla="*/ 88 w 278" name="T2"/>
                <a:gd fmla="*/ 39 h 232" name="T3"/>
                <a:gd fmla="*/ 85 w 278" name="T4"/>
                <a:gd fmla="*/ 37 h 232" name="T5"/>
                <a:gd fmla="*/ 72 w 278" name="T6"/>
                <a:gd fmla="*/ 23 h 232" name="T7"/>
                <a:gd fmla="*/ 71 w 278" name="T8"/>
                <a:gd fmla="*/ 22 h 232" name="T9"/>
                <a:gd fmla="*/ 49 w 278" name="T10"/>
                <a:gd fmla="*/ 36 h 232" name="T11"/>
                <a:gd fmla="*/ 41 w 278" name="T12"/>
                <a:gd fmla="*/ 40 h 232" name="T13"/>
                <a:gd fmla="*/ 41 w 278" name="T14"/>
                <a:gd fmla="*/ 40 h 232" name="T15"/>
                <a:gd fmla="*/ 31 w 278" name="T16"/>
                <a:gd fmla="*/ 31 h 232" name="T17"/>
                <a:gd fmla="*/ 27 w 278" name="T18"/>
                <a:gd fmla="*/ 25 h 232" name="T19"/>
                <a:gd fmla="*/ 17 w 278" name="T20"/>
                <a:gd fmla="*/ 21 h 232" name="T21"/>
                <a:gd fmla="*/ 0 w 278" name="T22"/>
                <a:gd fmla="*/ 14 h 232" name="T23"/>
                <a:gd fmla="*/ 15 w 278" name="T24"/>
                <a:gd fmla="*/ 38 h 232" name="T25"/>
                <a:gd fmla="*/ 51 w 278" name="T26"/>
                <a:gd fmla="*/ 52 h 232" name="T27"/>
                <a:gd fmla="*/ 52 w 278" name="T28"/>
                <a:gd fmla="*/ 53 h 232" name="T29"/>
                <a:gd fmla="*/ 80 w 278" name="T30"/>
                <a:gd fmla="*/ 67 h 232" name="T31"/>
                <a:gd fmla="*/ 80 w 278" name="T32"/>
                <a:gd fmla="*/ 70 h 232" name="T33"/>
                <a:gd fmla="*/ 80 w 278" name="T34"/>
                <a:gd fmla="*/ 94 h 232" name="T35"/>
                <a:gd fmla="*/ 100 w 278" name="T36"/>
                <a:gd fmla="*/ 126 h 232" name="T37"/>
                <a:gd fmla="*/ 116 w 278" name="T38"/>
                <a:gd fmla="*/ 126 h 232" name="T39"/>
                <a:gd fmla="*/ 134 w 278" name="T40"/>
                <a:gd fmla="*/ 110 h 232" name="T41"/>
                <a:gd fmla="*/ 139 w 278" name="T42"/>
                <a:gd fmla="*/ 117 h 232" name="T43"/>
                <a:gd fmla="*/ 125 w 278" name="T44"/>
                <a:gd fmla="*/ 144 h 232" name="T45"/>
                <a:gd fmla="*/ 118 w 278" name="T46"/>
                <a:gd fmla="*/ 158 h 232" name="T47"/>
                <a:gd fmla="*/ 103 w 278" name="T48"/>
                <a:gd fmla="*/ 166 h 232" name="T49"/>
                <a:gd fmla="*/ 102 w 278" name="T50"/>
                <a:gd fmla="*/ 166 h 232" name="T51"/>
                <a:gd fmla="*/ 103 w 278" name="T52"/>
                <a:gd fmla="*/ 174 h 232" name="T53"/>
                <a:gd fmla="*/ 119 w 278" name="T54"/>
                <a:gd fmla="*/ 192 h 232" name="T55"/>
                <a:gd fmla="*/ 126 w 278" name="T56"/>
                <a:gd fmla="*/ 199 h 232" name="T57"/>
                <a:gd fmla="*/ 128 w 278" name="T58"/>
                <a:gd fmla="*/ 205 h 232" name="T59"/>
                <a:gd fmla="*/ 139 w 278" name="T60"/>
                <a:gd fmla="*/ 212 h 232" name="T61"/>
                <a:gd fmla="*/ 147 w 278" name="T62"/>
                <a:gd fmla="*/ 215 h 232" name="T63"/>
                <a:gd fmla="*/ 175 w 278" name="T64"/>
                <a:gd fmla="*/ 213 h 232" name="T65"/>
                <a:gd fmla="*/ 184 w 278" name="T66"/>
                <a:gd fmla="*/ 206 h 232" name="T67"/>
                <a:gd fmla="*/ 194 w 278" name="T68"/>
                <a:gd fmla="*/ 214 h 232" name="T69"/>
                <a:gd fmla="*/ 219 w 278" name="T70"/>
                <a:gd fmla="*/ 232 h 232" name="T71"/>
                <a:gd fmla="*/ 235 w 278" name="T72"/>
                <a:gd fmla="*/ 224 h 232" name="T73"/>
                <a:gd fmla="*/ 251 w 278" name="T74"/>
                <a:gd fmla="*/ 194 h 232" name="T75"/>
                <a:gd fmla="*/ 255 w 278" name="T76"/>
                <a:gd fmla="*/ 196 h 232" name="T77"/>
                <a:gd fmla="*/ 233 w 278" name="T78"/>
                <a:gd fmla="*/ 178 h 232" name="T79"/>
                <a:gd fmla="*/ 246 w 278" name="T80"/>
                <a:gd fmla="*/ 167 h 232" name="T81"/>
                <a:gd fmla="*/ 266 w 278" name="T82"/>
                <a:gd fmla="*/ 176 h 232" name="T83"/>
                <a:gd fmla="*/ 267 w 278" name="T84"/>
                <a:gd fmla="*/ 166 h 232" name="T85"/>
                <a:gd fmla="*/ 245 w 278" name="T86"/>
                <a:gd fmla="*/ 146 h 232" name="T87"/>
                <a:gd fmla="*/ 233 w 278" name="T88"/>
                <a:gd fmla="*/ 123 h 232" name="T89"/>
                <a:gd fmla="*/ 214 w 278" name="T90"/>
                <a:gd fmla="*/ 123 h 232" name="T91"/>
                <a:gd fmla="*/ 214 w 278" name="T92"/>
                <a:gd fmla="*/ 103 h 232" name="T93"/>
                <a:gd fmla="*/ 196 w 278" name="T94"/>
                <a:gd fmla="*/ 89 h 232" name="T95"/>
                <a:gd fmla="*/ 189 w 278" name="T96"/>
                <a:gd fmla="*/ 68 h 232" name="T97"/>
                <a:gd fmla="*/ 151 w 278" name="T98"/>
                <a:gd fmla="*/ 21 h 232" name="T99"/>
                <a:gd fmla="*/ 118 w 278" name="T100"/>
                <a:gd fmla="*/ 0 h 232" name="T101"/>
                <a:gd fmla="*/ 120 w 278" name="T102"/>
                <a:gd fmla="*/ 3 h 232" name="T103"/>
                <a:gd fmla="*/ 105 w 278" name="T104"/>
                <a:gd fmla="*/ 14 h 232"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231" w="278">
                  <a:moveTo>
                    <a:pt x="105" y="14"/>
                  </a:moveTo>
                  <a:cubicBezTo>
                    <a:pt x="88" y="39"/>
                    <a:pt x="88" y="39"/>
                    <a:pt x="88" y="39"/>
                  </a:cubicBezTo>
                  <a:cubicBezTo>
                    <a:pt x="85" y="37"/>
                    <a:pt x="85" y="37"/>
                    <a:pt x="85" y="37"/>
                  </a:cubicBezTo>
                  <a:cubicBezTo>
                    <a:pt x="84" y="36"/>
                    <a:pt x="77" y="31"/>
                    <a:pt x="72" y="23"/>
                  </a:cubicBezTo>
                  <a:cubicBezTo>
                    <a:pt x="72" y="22"/>
                    <a:pt x="72" y="22"/>
                    <a:pt x="71" y="22"/>
                  </a:cubicBezTo>
                  <a:cubicBezTo>
                    <a:pt x="67" y="22"/>
                    <a:pt x="57" y="27"/>
                    <a:pt x="49" y="36"/>
                  </a:cubicBezTo>
                  <a:cubicBezTo>
                    <a:pt x="48" y="37"/>
                    <a:pt x="45" y="40"/>
                    <a:pt x="41" y="40"/>
                  </a:cubicBezTo>
                  <a:cubicBezTo>
                    <a:pt x="41" y="40"/>
                    <a:pt x="41" y="40"/>
                    <a:pt x="41" y="40"/>
                  </a:cubicBezTo>
                  <a:cubicBezTo>
                    <a:pt x="36" y="40"/>
                    <a:pt x="33" y="35"/>
                    <a:pt x="31" y="31"/>
                  </a:cubicBezTo>
                  <a:cubicBezTo>
                    <a:pt x="30" y="29"/>
                    <a:pt x="28" y="25"/>
                    <a:pt x="27" y="25"/>
                  </a:cubicBezTo>
                  <a:cubicBezTo>
                    <a:pt x="24" y="24"/>
                    <a:pt x="20" y="22"/>
                    <a:pt x="17" y="21"/>
                  </a:cubicBezTo>
                  <a:cubicBezTo>
                    <a:pt x="12" y="18"/>
                    <a:pt x="6" y="16"/>
                    <a:pt x="0" y="14"/>
                  </a:cubicBezTo>
                  <a:cubicBezTo>
                    <a:pt x="6" y="25"/>
                    <a:pt x="12" y="36"/>
                    <a:pt x="15" y="38"/>
                  </a:cubicBezTo>
                  <a:cubicBezTo>
                    <a:pt x="19" y="40"/>
                    <a:pt x="39" y="48"/>
                    <a:pt x="51" y="52"/>
                  </a:cubicBezTo>
                  <a:cubicBezTo>
                    <a:pt x="52" y="53"/>
                    <a:pt x="52" y="53"/>
                    <a:pt x="52" y="53"/>
                  </a:cubicBezTo>
                  <a:cubicBezTo>
                    <a:pt x="80" y="67"/>
                    <a:pt x="80" y="67"/>
                    <a:pt x="80" y="67"/>
                  </a:cubicBezTo>
                  <a:cubicBezTo>
                    <a:pt x="80" y="70"/>
                    <a:pt x="80" y="70"/>
                    <a:pt x="80" y="70"/>
                  </a:cubicBezTo>
                  <a:cubicBezTo>
                    <a:pt x="80" y="70"/>
                    <a:pt x="78" y="86"/>
                    <a:pt x="80" y="94"/>
                  </a:cubicBezTo>
                  <a:cubicBezTo>
                    <a:pt x="81" y="101"/>
                    <a:pt x="95" y="122"/>
                    <a:pt x="100" y="126"/>
                  </a:cubicBezTo>
                  <a:cubicBezTo>
                    <a:pt x="102" y="126"/>
                    <a:pt x="107" y="125"/>
                    <a:pt x="116" y="126"/>
                  </a:cubicBezTo>
                  <a:cubicBezTo>
                    <a:pt x="123" y="114"/>
                    <a:pt x="129" y="109"/>
                    <a:pt x="134" y="110"/>
                  </a:cubicBezTo>
                  <a:cubicBezTo>
                    <a:pt x="136" y="110"/>
                    <a:pt x="139" y="112"/>
                    <a:pt x="139" y="117"/>
                  </a:cubicBezTo>
                  <a:cubicBezTo>
                    <a:pt x="141" y="130"/>
                    <a:pt x="141" y="141"/>
                    <a:pt x="125" y="144"/>
                  </a:cubicBezTo>
                  <a:cubicBezTo>
                    <a:pt x="126" y="148"/>
                    <a:pt x="124" y="152"/>
                    <a:pt x="118" y="158"/>
                  </a:cubicBezTo>
                  <a:cubicBezTo>
                    <a:pt x="112" y="163"/>
                    <a:pt x="107" y="165"/>
                    <a:pt x="103" y="166"/>
                  </a:cubicBezTo>
                  <a:cubicBezTo>
                    <a:pt x="103" y="166"/>
                    <a:pt x="102" y="166"/>
                    <a:pt x="102" y="166"/>
                  </a:cubicBezTo>
                  <a:cubicBezTo>
                    <a:pt x="102" y="167"/>
                    <a:pt x="102" y="169"/>
                    <a:pt x="103" y="174"/>
                  </a:cubicBezTo>
                  <a:cubicBezTo>
                    <a:pt x="109" y="190"/>
                    <a:pt x="113" y="191"/>
                    <a:pt x="119" y="192"/>
                  </a:cubicBezTo>
                  <a:cubicBezTo>
                    <a:pt x="124" y="193"/>
                    <a:pt x="126" y="195"/>
                    <a:pt x="126" y="199"/>
                  </a:cubicBezTo>
                  <a:cubicBezTo>
                    <a:pt x="126" y="201"/>
                    <a:pt x="127" y="202"/>
                    <a:pt x="128" y="205"/>
                  </a:cubicBezTo>
                  <a:cubicBezTo>
                    <a:pt x="130" y="209"/>
                    <a:pt x="133" y="210"/>
                    <a:pt x="139" y="212"/>
                  </a:cubicBezTo>
                  <a:cubicBezTo>
                    <a:pt x="141" y="212"/>
                    <a:pt x="144" y="213"/>
                    <a:pt x="147" y="215"/>
                  </a:cubicBezTo>
                  <a:cubicBezTo>
                    <a:pt x="150" y="216"/>
                    <a:pt x="163" y="215"/>
                    <a:pt x="175" y="213"/>
                  </a:cubicBezTo>
                  <a:cubicBezTo>
                    <a:pt x="177" y="208"/>
                    <a:pt x="180" y="206"/>
                    <a:pt x="184" y="206"/>
                  </a:cubicBezTo>
                  <a:cubicBezTo>
                    <a:pt x="189" y="206"/>
                    <a:pt x="193" y="211"/>
                    <a:pt x="194" y="214"/>
                  </a:cubicBezTo>
                  <a:cubicBezTo>
                    <a:pt x="204" y="222"/>
                    <a:pt x="216" y="232"/>
                    <a:pt x="219" y="232"/>
                  </a:cubicBezTo>
                  <a:cubicBezTo>
                    <a:pt x="222" y="232"/>
                    <a:pt x="229" y="228"/>
                    <a:pt x="235" y="224"/>
                  </a:cubicBezTo>
                  <a:cubicBezTo>
                    <a:pt x="251" y="194"/>
                    <a:pt x="251" y="194"/>
                    <a:pt x="251" y="194"/>
                  </a:cubicBezTo>
                  <a:cubicBezTo>
                    <a:pt x="255" y="196"/>
                    <a:pt x="255" y="196"/>
                    <a:pt x="255" y="196"/>
                  </a:cubicBezTo>
                  <a:cubicBezTo>
                    <a:pt x="247" y="191"/>
                    <a:pt x="237" y="183"/>
                    <a:pt x="233" y="178"/>
                  </a:cubicBezTo>
                  <a:cubicBezTo>
                    <a:pt x="228" y="171"/>
                    <a:pt x="236" y="163"/>
                    <a:pt x="246" y="167"/>
                  </a:cubicBezTo>
                  <a:cubicBezTo>
                    <a:pt x="256" y="171"/>
                    <a:pt x="266" y="176"/>
                    <a:pt x="266" y="176"/>
                  </a:cubicBezTo>
                  <a:cubicBezTo>
                    <a:pt x="266" y="176"/>
                    <a:pt x="278" y="178"/>
                    <a:pt x="267" y="166"/>
                  </a:cubicBezTo>
                  <a:cubicBezTo>
                    <a:pt x="256" y="155"/>
                    <a:pt x="247" y="150"/>
                    <a:pt x="245" y="146"/>
                  </a:cubicBezTo>
                  <a:cubicBezTo>
                    <a:pt x="242" y="142"/>
                    <a:pt x="243" y="123"/>
                    <a:pt x="233" y="123"/>
                  </a:cubicBezTo>
                  <a:cubicBezTo>
                    <a:pt x="224" y="123"/>
                    <a:pt x="214" y="123"/>
                    <a:pt x="214" y="123"/>
                  </a:cubicBezTo>
                  <a:cubicBezTo>
                    <a:pt x="214" y="123"/>
                    <a:pt x="215" y="107"/>
                    <a:pt x="214" y="103"/>
                  </a:cubicBezTo>
                  <a:cubicBezTo>
                    <a:pt x="213" y="99"/>
                    <a:pt x="196" y="89"/>
                    <a:pt x="196" y="89"/>
                  </a:cubicBezTo>
                  <a:cubicBezTo>
                    <a:pt x="196" y="89"/>
                    <a:pt x="189" y="78"/>
                    <a:pt x="189" y="68"/>
                  </a:cubicBezTo>
                  <a:cubicBezTo>
                    <a:pt x="189" y="58"/>
                    <a:pt x="169" y="36"/>
                    <a:pt x="151" y="21"/>
                  </a:cubicBezTo>
                  <a:cubicBezTo>
                    <a:pt x="133" y="5"/>
                    <a:pt x="118" y="0"/>
                    <a:pt x="118" y="0"/>
                  </a:cubicBezTo>
                  <a:cubicBezTo>
                    <a:pt x="120" y="3"/>
                    <a:pt x="120" y="3"/>
                    <a:pt x="120" y="3"/>
                  </a:cubicBezTo>
                  <a:lnTo>
                    <a:pt x="105" y="14"/>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12" name="Freeform 10"/>
            <p:cNvSpPr/>
            <p:nvPr/>
          </p:nvSpPr>
          <p:spPr bwMode="auto">
            <a:xfrm>
              <a:off x="5868988" y="1184274"/>
              <a:ext cx="2859087" cy="2401887"/>
            </a:xfrm>
            <a:custGeom>
              <a:gdLst>
                <a:gd fmla="*/ 1 w 1151" name="T0"/>
                <a:gd fmla="*/ 704 h 966" name="T1"/>
                <a:gd fmla="*/ 37 w 1151" name="T2"/>
                <a:gd fmla="*/ 755 h 966" name="T3"/>
                <a:gd fmla="*/ 103 w 1151" name="T4"/>
                <a:gd fmla="*/ 760 h 966" name="T5"/>
                <a:gd fmla="*/ 101 w 1151" name="T6"/>
                <a:gd fmla="*/ 823 h 966" name="T7"/>
                <a:gd fmla="*/ 155 w 1151" name="T8"/>
                <a:gd fmla="*/ 875 h 966" name="T9"/>
                <a:gd fmla="*/ 217 w 1151" name="T10"/>
                <a:gd fmla="*/ 856 h 966" name="T11"/>
                <a:gd fmla="*/ 273 w 1151" name="T12"/>
                <a:gd fmla="*/ 883 h 966" name="T13"/>
                <a:gd fmla="*/ 252 w 1151" name="T14"/>
                <a:gd fmla="*/ 956 h 966" name="T15"/>
                <a:gd fmla="*/ 345 w 1151" name="T16"/>
                <a:gd fmla="*/ 946 h 966" name="T17"/>
                <a:gd fmla="*/ 364 w 1151" name="T18"/>
                <a:gd fmla="*/ 887 h 966" name="T19"/>
                <a:gd fmla="*/ 401 w 1151" name="T20"/>
                <a:gd fmla="*/ 880 h 966" name="T21"/>
                <a:gd fmla="*/ 437 w 1151" name="T22"/>
                <a:gd fmla="*/ 957 h 966" name="T23"/>
                <a:gd fmla="*/ 480 w 1151" name="T24"/>
                <a:gd fmla="*/ 960 h 966" name="T25"/>
                <a:gd fmla="*/ 570 w 1151" name="T26"/>
                <a:gd fmla="*/ 860 h 966" name="T27"/>
                <a:gd fmla="*/ 640 w 1151" name="T28"/>
                <a:gd fmla="*/ 814 h 966" name="T29"/>
                <a:gd fmla="*/ 684 w 1151" name="T30"/>
                <a:gd fmla="*/ 811 h 966" name="T31"/>
                <a:gd fmla="*/ 723 w 1151" name="T32"/>
                <a:gd fmla="*/ 781 h 966" name="T33"/>
                <a:gd fmla="*/ 752 w 1151" name="T34"/>
                <a:gd fmla="*/ 690 h 966" name="T35"/>
                <a:gd fmla="*/ 806 w 1151" name="T36"/>
                <a:gd fmla="*/ 700 h 966" name="T37"/>
                <a:gd fmla="*/ 849 w 1151" name="T38"/>
                <a:gd fmla="*/ 665 h 966" name="T39"/>
                <a:gd fmla="*/ 916 w 1151" name="T40"/>
                <a:gd fmla="*/ 705 h 966" name="T41"/>
                <a:gd fmla="*/ 950 w 1151" name="T42"/>
                <a:gd fmla="*/ 727 h 966" name="T43"/>
                <a:gd fmla="*/ 953 w 1151" name="T44"/>
                <a:gd fmla="*/ 666 h 966" name="T45"/>
                <a:gd fmla="*/ 1130 w 1151" name="T46"/>
                <a:gd fmla="*/ 595 h 966" name="T47"/>
                <a:gd fmla="*/ 1110 w 1151" name="T48"/>
                <a:gd fmla="*/ 536 h 966" name="T49"/>
                <a:gd fmla="*/ 1057 w 1151" name="T50"/>
                <a:gd fmla="*/ 521 h 966" name="T51"/>
                <a:gd fmla="*/ 1027 w 1151" name="T52"/>
                <a:gd fmla="*/ 462 h 966" name="T53"/>
                <a:gd fmla="*/ 1075 w 1151" name="T54"/>
                <a:gd fmla="*/ 432 h 966" name="T55"/>
                <a:gd fmla="*/ 1094 w 1151" name="T56"/>
                <a:gd fmla="*/ 382 h 966" name="T57"/>
                <a:gd fmla="*/ 1062 w 1151" name="T58"/>
                <a:gd fmla="*/ 369 h 966" name="T59"/>
                <a:gd fmla="*/ 1096 w 1151" name="T60"/>
                <a:gd fmla="*/ 302 h 966" name="T61"/>
                <a:gd fmla="*/ 1132 w 1151" name="T62"/>
                <a:gd fmla="*/ 164 h 966" name="T63"/>
                <a:gd fmla="*/ 1040 w 1151" name="T64"/>
                <a:gd fmla="*/ 115 h 966" name="T65"/>
                <a:gd fmla="*/ 977 w 1151" name="T66"/>
                <a:gd fmla="*/ 71 h 966" name="T67"/>
                <a:gd fmla="*/ 974 w 1151" name="T68"/>
                <a:gd fmla="*/ 2 h 966" name="T69"/>
                <a:gd fmla="*/ 925 w 1151" name="T70"/>
                <a:gd fmla="*/ 29 h 966" name="T71"/>
                <a:gd fmla="*/ 927 w 1151" name="T72"/>
                <a:gd fmla="*/ 115 h 966" name="T73"/>
                <a:gd fmla="*/ 897 w 1151" name="T74"/>
                <a:gd fmla="*/ 194 h 966" name="T75"/>
                <a:gd fmla="*/ 837 w 1151" name="T76"/>
                <a:gd fmla="*/ 248 h 966" name="T77"/>
                <a:gd fmla="*/ 777 w 1151" name="T78"/>
                <a:gd fmla="*/ 302 h 966" name="T79"/>
                <a:gd fmla="*/ 818 w 1151" name="T80"/>
                <a:gd fmla="*/ 355 h 966" name="T81"/>
                <a:gd fmla="*/ 918 w 1151" name="T82"/>
                <a:gd fmla="*/ 366 h 966" name="T83"/>
                <a:gd fmla="*/ 892 w 1151" name="T84"/>
                <a:gd fmla="*/ 406 h 966" name="T85"/>
                <a:gd fmla="*/ 832 w 1151" name="T86"/>
                <a:gd fmla="*/ 432 h 966" name="T87"/>
                <a:gd fmla="*/ 793 w 1151" name="T88"/>
                <a:gd fmla="*/ 486 h 966" name="T89"/>
                <a:gd fmla="*/ 731 w 1151" name="T90"/>
                <a:gd fmla="*/ 507 h 966" name="T91"/>
                <a:gd fmla="*/ 621 w 1151" name="T92"/>
                <a:gd fmla="*/ 530 h 966" name="T93"/>
                <a:gd fmla="*/ 621 w 1151" name="T94"/>
                <a:gd fmla="*/ 609 h 966" name="T95"/>
                <a:gd fmla="*/ 568 w 1151" name="T96"/>
                <a:gd fmla="*/ 648 h 966" name="T97"/>
                <a:gd fmla="*/ 475 w 1151" name="T98"/>
                <a:gd fmla="*/ 684 h 966" name="T99"/>
                <a:gd fmla="*/ 296 w 1151" name="T100"/>
                <a:gd fmla="*/ 712 h 966" name="T101"/>
                <a:gd fmla="*/ 206 w 1151" name="T102"/>
                <a:gd fmla="*/ 679 h 966" name="T103"/>
                <a:gd fmla="*/ 59 w 1151" name="T104"/>
                <a:gd fmla="*/ 640 h 966" name="T105"/>
                <a:gd fmla="*/ 0 w 1151" name="T106"/>
                <a:gd fmla="*/ 669 h 966"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964" w="1151">
                  <a:moveTo>
                    <a:pt x="0" y="669"/>
                  </a:moveTo>
                  <a:cubicBezTo>
                    <a:pt x="13" y="687"/>
                    <a:pt x="13" y="687"/>
                    <a:pt x="13" y="687"/>
                  </a:cubicBezTo>
                  <a:cubicBezTo>
                    <a:pt x="1" y="704"/>
                    <a:pt x="1" y="704"/>
                    <a:pt x="1" y="704"/>
                  </a:cubicBezTo>
                  <a:cubicBezTo>
                    <a:pt x="12" y="732"/>
                    <a:pt x="12" y="732"/>
                    <a:pt x="12" y="732"/>
                  </a:cubicBezTo>
                  <a:cubicBezTo>
                    <a:pt x="30" y="755"/>
                    <a:pt x="30" y="755"/>
                    <a:pt x="30" y="755"/>
                  </a:cubicBezTo>
                  <a:cubicBezTo>
                    <a:pt x="31" y="756"/>
                    <a:pt x="34" y="758"/>
                    <a:pt x="37" y="755"/>
                  </a:cubicBezTo>
                  <a:cubicBezTo>
                    <a:pt x="44" y="748"/>
                    <a:pt x="75" y="739"/>
                    <a:pt x="86" y="743"/>
                  </a:cubicBezTo>
                  <a:cubicBezTo>
                    <a:pt x="88" y="744"/>
                    <a:pt x="90" y="744"/>
                    <a:pt x="92" y="744"/>
                  </a:cubicBezTo>
                  <a:cubicBezTo>
                    <a:pt x="100" y="745"/>
                    <a:pt x="103" y="748"/>
                    <a:pt x="103" y="760"/>
                  </a:cubicBezTo>
                  <a:cubicBezTo>
                    <a:pt x="103" y="772"/>
                    <a:pt x="94" y="785"/>
                    <a:pt x="87" y="795"/>
                  </a:cubicBezTo>
                  <a:cubicBezTo>
                    <a:pt x="85" y="798"/>
                    <a:pt x="82" y="803"/>
                    <a:pt x="81" y="804"/>
                  </a:cubicBezTo>
                  <a:cubicBezTo>
                    <a:pt x="82" y="807"/>
                    <a:pt x="92" y="816"/>
                    <a:pt x="101" y="823"/>
                  </a:cubicBezTo>
                  <a:cubicBezTo>
                    <a:pt x="119" y="833"/>
                    <a:pt x="119" y="833"/>
                    <a:pt x="119" y="833"/>
                  </a:cubicBezTo>
                  <a:cubicBezTo>
                    <a:pt x="130" y="866"/>
                    <a:pt x="130" y="866"/>
                    <a:pt x="130" y="866"/>
                  </a:cubicBezTo>
                  <a:cubicBezTo>
                    <a:pt x="155" y="875"/>
                    <a:pt x="155" y="875"/>
                    <a:pt x="155" y="875"/>
                  </a:cubicBezTo>
                  <a:cubicBezTo>
                    <a:pt x="158" y="869"/>
                    <a:pt x="167" y="857"/>
                    <a:pt x="182" y="852"/>
                  </a:cubicBezTo>
                  <a:cubicBezTo>
                    <a:pt x="195" y="848"/>
                    <a:pt x="204" y="852"/>
                    <a:pt x="210" y="854"/>
                  </a:cubicBezTo>
                  <a:cubicBezTo>
                    <a:pt x="212" y="855"/>
                    <a:pt x="215" y="856"/>
                    <a:pt x="217" y="856"/>
                  </a:cubicBezTo>
                  <a:cubicBezTo>
                    <a:pt x="219" y="856"/>
                    <a:pt x="226" y="853"/>
                    <a:pt x="231" y="850"/>
                  </a:cubicBezTo>
                  <a:cubicBezTo>
                    <a:pt x="244" y="844"/>
                    <a:pt x="259" y="836"/>
                    <a:pt x="266" y="845"/>
                  </a:cubicBezTo>
                  <a:cubicBezTo>
                    <a:pt x="272" y="852"/>
                    <a:pt x="285" y="869"/>
                    <a:pt x="273" y="883"/>
                  </a:cubicBezTo>
                  <a:cubicBezTo>
                    <a:pt x="265" y="893"/>
                    <a:pt x="250" y="907"/>
                    <a:pt x="245" y="911"/>
                  </a:cubicBezTo>
                  <a:cubicBezTo>
                    <a:pt x="245" y="934"/>
                    <a:pt x="245" y="934"/>
                    <a:pt x="245" y="934"/>
                  </a:cubicBezTo>
                  <a:cubicBezTo>
                    <a:pt x="247" y="944"/>
                    <a:pt x="250" y="954"/>
                    <a:pt x="252" y="956"/>
                  </a:cubicBezTo>
                  <a:cubicBezTo>
                    <a:pt x="255" y="956"/>
                    <a:pt x="261" y="957"/>
                    <a:pt x="272" y="960"/>
                  </a:cubicBezTo>
                  <a:cubicBezTo>
                    <a:pt x="283" y="962"/>
                    <a:pt x="297" y="966"/>
                    <a:pt x="308" y="966"/>
                  </a:cubicBezTo>
                  <a:cubicBezTo>
                    <a:pt x="327" y="966"/>
                    <a:pt x="342" y="953"/>
                    <a:pt x="345" y="946"/>
                  </a:cubicBezTo>
                  <a:cubicBezTo>
                    <a:pt x="348" y="937"/>
                    <a:pt x="363" y="889"/>
                    <a:pt x="363" y="889"/>
                  </a:cubicBezTo>
                  <a:cubicBezTo>
                    <a:pt x="363" y="888"/>
                    <a:pt x="363" y="888"/>
                    <a:pt x="363" y="888"/>
                  </a:cubicBezTo>
                  <a:cubicBezTo>
                    <a:pt x="364" y="887"/>
                    <a:pt x="364" y="887"/>
                    <a:pt x="364" y="887"/>
                  </a:cubicBezTo>
                  <a:cubicBezTo>
                    <a:pt x="366" y="884"/>
                    <a:pt x="381" y="865"/>
                    <a:pt x="392" y="867"/>
                  </a:cubicBezTo>
                  <a:cubicBezTo>
                    <a:pt x="395" y="868"/>
                    <a:pt x="399" y="870"/>
                    <a:pt x="401" y="878"/>
                  </a:cubicBezTo>
                  <a:cubicBezTo>
                    <a:pt x="401" y="880"/>
                    <a:pt x="401" y="880"/>
                    <a:pt x="401" y="880"/>
                  </a:cubicBezTo>
                  <a:cubicBezTo>
                    <a:pt x="406" y="901"/>
                    <a:pt x="408" y="908"/>
                    <a:pt x="400" y="920"/>
                  </a:cubicBezTo>
                  <a:cubicBezTo>
                    <a:pt x="399" y="922"/>
                    <a:pt x="400" y="927"/>
                    <a:pt x="405" y="934"/>
                  </a:cubicBezTo>
                  <a:cubicBezTo>
                    <a:pt x="416" y="948"/>
                    <a:pt x="431" y="958"/>
                    <a:pt x="437" y="957"/>
                  </a:cubicBezTo>
                  <a:cubicBezTo>
                    <a:pt x="443" y="955"/>
                    <a:pt x="452" y="957"/>
                    <a:pt x="460" y="959"/>
                  </a:cubicBezTo>
                  <a:cubicBezTo>
                    <a:pt x="467" y="961"/>
                    <a:pt x="477" y="964"/>
                    <a:pt x="479" y="962"/>
                  </a:cubicBezTo>
                  <a:cubicBezTo>
                    <a:pt x="480" y="962"/>
                    <a:pt x="480" y="961"/>
                    <a:pt x="480" y="960"/>
                  </a:cubicBezTo>
                  <a:cubicBezTo>
                    <a:pt x="482" y="944"/>
                    <a:pt x="493" y="929"/>
                    <a:pt x="494" y="928"/>
                  </a:cubicBezTo>
                  <a:cubicBezTo>
                    <a:pt x="526" y="887"/>
                    <a:pt x="526" y="887"/>
                    <a:pt x="526" y="887"/>
                  </a:cubicBezTo>
                  <a:cubicBezTo>
                    <a:pt x="570" y="860"/>
                    <a:pt x="570" y="860"/>
                    <a:pt x="570" y="860"/>
                  </a:cubicBezTo>
                  <a:cubicBezTo>
                    <a:pt x="592" y="860"/>
                    <a:pt x="592" y="860"/>
                    <a:pt x="592" y="860"/>
                  </a:cubicBezTo>
                  <a:cubicBezTo>
                    <a:pt x="592" y="860"/>
                    <a:pt x="607" y="860"/>
                    <a:pt x="619" y="850"/>
                  </a:cubicBezTo>
                  <a:cubicBezTo>
                    <a:pt x="631" y="839"/>
                    <a:pt x="640" y="814"/>
                    <a:pt x="640" y="814"/>
                  </a:cubicBezTo>
                  <a:cubicBezTo>
                    <a:pt x="641" y="811"/>
                    <a:pt x="641" y="811"/>
                    <a:pt x="641" y="811"/>
                  </a:cubicBezTo>
                  <a:cubicBezTo>
                    <a:pt x="644" y="811"/>
                    <a:pt x="644" y="811"/>
                    <a:pt x="644" y="811"/>
                  </a:cubicBezTo>
                  <a:cubicBezTo>
                    <a:pt x="653" y="812"/>
                    <a:pt x="677" y="813"/>
                    <a:pt x="684" y="811"/>
                  </a:cubicBezTo>
                  <a:cubicBezTo>
                    <a:pt x="690" y="810"/>
                    <a:pt x="696" y="810"/>
                    <a:pt x="700" y="811"/>
                  </a:cubicBezTo>
                  <a:cubicBezTo>
                    <a:pt x="700" y="789"/>
                    <a:pt x="700" y="789"/>
                    <a:pt x="700" y="789"/>
                  </a:cubicBezTo>
                  <a:cubicBezTo>
                    <a:pt x="723" y="781"/>
                    <a:pt x="723" y="781"/>
                    <a:pt x="723" y="781"/>
                  </a:cubicBezTo>
                  <a:cubicBezTo>
                    <a:pt x="714" y="739"/>
                    <a:pt x="714" y="739"/>
                    <a:pt x="714" y="739"/>
                  </a:cubicBezTo>
                  <a:cubicBezTo>
                    <a:pt x="715" y="737"/>
                    <a:pt x="715" y="737"/>
                    <a:pt x="715" y="737"/>
                  </a:cubicBezTo>
                  <a:cubicBezTo>
                    <a:pt x="725" y="720"/>
                    <a:pt x="743" y="690"/>
                    <a:pt x="752" y="690"/>
                  </a:cubicBezTo>
                  <a:cubicBezTo>
                    <a:pt x="754" y="690"/>
                    <a:pt x="756" y="691"/>
                    <a:pt x="757" y="692"/>
                  </a:cubicBezTo>
                  <a:cubicBezTo>
                    <a:pt x="761" y="698"/>
                    <a:pt x="766" y="708"/>
                    <a:pt x="769" y="714"/>
                  </a:cubicBezTo>
                  <a:cubicBezTo>
                    <a:pt x="806" y="700"/>
                    <a:pt x="806" y="700"/>
                    <a:pt x="806" y="700"/>
                  </a:cubicBezTo>
                  <a:cubicBezTo>
                    <a:pt x="810" y="698"/>
                    <a:pt x="830" y="689"/>
                    <a:pt x="839" y="695"/>
                  </a:cubicBezTo>
                  <a:cubicBezTo>
                    <a:pt x="842" y="692"/>
                    <a:pt x="846" y="680"/>
                    <a:pt x="848" y="668"/>
                  </a:cubicBezTo>
                  <a:cubicBezTo>
                    <a:pt x="849" y="665"/>
                    <a:pt x="849" y="665"/>
                    <a:pt x="849" y="665"/>
                  </a:cubicBezTo>
                  <a:cubicBezTo>
                    <a:pt x="893" y="655"/>
                    <a:pt x="893" y="655"/>
                    <a:pt x="893" y="655"/>
                  </a:cubicBezTo>
                  <a:cubicBezTo>
                    <a:pt x="908" y="682"/>
                    <a:pt x="908" y="682"/>
                    <a:pt x="908" y="682"/>
                  </a:cubicBezTo>
                  <a:cubicBezTo>
                    <a:pt x="916" y="705"/>
                    <a:pt x="916" y="705"/>
                    <a:pt x="916" y="705"/>
                  </a:cubicBezTo>
                  <a:cubicBezTo>
                    <a:pt x="909" y="711"/>
                    <a:pt x="909" y="711"/>
                    <a:pt x="909" y="711"/>
                  </a:cubicBezTo>
                  <a:cubicBezTo>
                    <a:pt x="923" y="721"/>
                    <a:pt x="923" y="721"/>
                    <a:pt x="923" y="721"/>
                  </a:cubicBezTo>
                  <a:cubicBezTo>
                    <a:pt x="928" y="725"/>
                    <a:pt x="944" y="734"/>
                    <a:pt x="950" y="727"/>
                  </a:cubicBezTo>
                  <a:cubicBezTo>
                    <a:pt x="952" y="724"/>
                    <a:pt x="948" y="712"/>
                    <a:pt x="946" y="703"/>
                  </a:cubicBezTo>
                  <a:cubicBezTo>
                    <a:pt x="942" y="690"/>
                    <a:pt x="938" y="677"/>
                    <a:pt x="943" y="671"/>
                  </a:cubicBezTo>
                  <a:cubicBezTo>
                    <a:pt x="944" y="669"/>
                    <a:pt x="947" y="666"/>
                    <a:pt x="953" y="666"/>
                  </a:cubicBezTo>
                  <a:cubicBezTo>
                    <a:pt x="972" y="666"/>
                    <a:pt x="984" y="685"/>
                    <a:pt x="989" y="694"/>
                  </a:cubicBezTo>
                  <a:cubicBezTo>
                    <a:pt x="1006" y="681"/>
                    <a:pt x="1072" y="633"/>
                    <a:pt x="1114" y="620"/>
                  </a:cubicBezTo>
                  <a:cubicBezTo>
                    <a:pt x="1130" y="595"/>
                    <a:pt x="1130" y="595"/>
                    <a:pt x="1130" y="595"/>
                  </a:cubicBezTo>
                  <a:cubicBezTo>
                    <a:pt x="1114" y="577"/>
                    <a:pt x="1114" y="577"/>
                    <a:pt x="1114" y="577"/>
                  </a:cubicBezTo>
                  <a:cubicBezTo>
                    <a:pt x="1114" y="575"/>
                    <a:pt x="1114" y="575"/>
                    <a:pt x="1114" y="575"/>
                  </a:cubicBezTo>
                  <a:cubicBezTo>
                    <a:pt x="1115" y="562"/>
                    <a:pt x="1115" y="541"/>
                    <a:pt x="1110" y="536"/>
                  </a:cubicBezTo>
                  <a:cubicBezTo>
                    <a:pt x="1109" y="535"/>
                    <a:pt x="1109" y="535"/>
                    <a:pt x="1109" y="535"/>
                  </a:cubicBezTo>
                  <a:cubicBezTo>
                    <a:pt x="1082" y="535"/>
                    <a:pt x="1082" y="535"/>
                    <a:pt x="1082" y="535"/>
                  </a:cubicBezTo>
                  <a:cubicBezTo>
                    <a:pt x="1057" y="521"/>
                    <a:pt x="1057" y="521"/>
                    <a:pt x="1057" y="521"/>
                  </a:cubicBezTo>
                  <a:cubicBezTo>
                    <a:pt x="1049" y="490"/>
                    <a:pt x="1049" y="490"/>
                    <a:pt x="1049" y="490"/>
                  </a:cubicBezTo>
                  <a:cubicBezTo>
                    <a:pt x="1049" y="479"/>
                    <a:pt x="1049" y="479"/>
                    <a:pt x="1049" y="479"/>
                  </a:cubicBezTo>
                  <a:cubicBezTo>
                    <a:pt x="1027" y="462"/>
                    <a:pt x="1027" y="462"/>
                    <a:pt x="1027" y="462"/>
                  </a:cubicBezTo>
                  <a:cubicBezTo>
                    <a:pt x="1029" y="438"/>
                    <a:pt x="1029" y="438"/>
                    <a:pt x="1029" y="438"/>
                  </a:cubicBezTo>
                  <a:cubicBezTo>
                    <a:pt x="1074" y="438"/>
                    <a:pt x="1074" y="438"/>
                    <a:pt x="1074" y="438"/>
                  </a:cubicBezTo>
                  <a:cubicBezTo>
                    <a:pt x="1075" y="432"/>
                    <a:pt x="1075" y="432"/>
                    <a:pt x="1075" y="432"/>
                  </a:cubicBezTo>
                  <a:cubicBezTo>
                    <a:pt x="1081" y="397"/>
                    <a:pt x="1081" y="397"/>
                    <a:pt x="1081" y="397"/>
                  </a:cubicBezTo>
                  <a:cubicBezTo>
                    <a:pt x="1082" y="396"/>
                    <a:pt x="1082" y="396"/>
                    <a:pt x="1082" y="396"/>
                  </a:cubicBezTo>
                  <a:cubicBezTo>
                    <a:pt x="1087" y="391"/>
                    <a:pt x="1092" y="385"/>
                    <a:pt x="1094" y="382"/>
                  </a:cubicBezTo>
                  <a:cubicBezTo>
                    <a:pt x="1094" y="382"/>
                    <a:pt x="1093" y="382"/>
                    <a:pt x="1093" y="382"/>
                  </a:cubicBezTo>
                  <a:cubicBezTo>
                    <a:pt x="1076" y="386"/>
                    <a:pt x="1066" y="375"/>
                    <a:pt x="1062" y="369"/>
                  </a:cubicBezTo>
                  <a:cubicBezTo>
                    <a:pt x="1062" y="369"/>
                    <a:pt x="1062" y="369"/>
                    <a:pt x="1062" y="369"/>
                  </a:cubicBezTo>
                  <a:cubicBezTo>
                    <a:pt x="1046" y="312"/>
                    <a:pt x="1046" y="312"/>
                    <a:pt x="1046" y="312"/>
                  </a:cubicBezTo>
                  <a:cubicBezTo>
                    <a:pt x="1052" y="313"/>
                    <a:pt x="1052" y="313"/>
                    <a:pt x="1052" y="313"/>
                  </a:cubicBezTo>
                  <a:cubicBezTo>
                    <a:pt x="1052" y="313"/>
                    <a:pt x="1086" y="318"/>
                    <a:pt x="1096" y="302"/>
                  </a:cubicBezTo>
                  <a:cubicBezTo>
                    <a:pt x="1105" y="286"/>
                    <a:pt x="1117" y="279"/>
                    <a:pt x="1122" y="277"/>
                  </a:cubicBezTo>
                  <a:cubicBezTo>
                    <a:pt x="1131" y="241"/>
                    <a:pt x="1131" y="241"/>
                    <a:pt x="1131" y="241"/>
                  </a:cubicBezTo>
                  <a:cubicBezTo>
                    <a:pt x="1128" y="231"/>
                    <a:pt x="1117" y="179"/>
                    <a:pt x="1132" y="164"/>
                  </a:cubicBezTo>
                  <a:cubicBezTo>
                    <a:pt x="1141" y="155"/>
                    <a:pt x="1151" y="126"/>
                    <a:pt x="1143" y="112"/>
                  </a:cubicBezTo>
                  <a:cubicBezTo>
                    <a:pt x="1139" y="105"/>
                    <a:pt x="1130" y="102"/>
                    <a:pt x="1117" y="105"/>
                  </a:cubicBezTo>
                  <a:cubicBezTo>
                    <a:pt x="1067" y="117"/>
                    <a:pt x="1041" y="115"/>
                    <a:pt x="1040" y="115"/>
                  </a:cubicBezTo>
                  <a:cubicBezTo>
                    <a:pt x="1038" y="115"/>
                    <a:pt x="1038" y="115"/>
                    <a:pt x="1038" y="115"/>
                  </a:cubicBezTo>
                  <a:cubicBezTo>
                    <a:pt x="1005" y="66"/>
                    <a:pt x="1005" y="66"/>
                    <a:pt x="1005" y="66"/>
                  </a:cubicBezTo>
                  <a:cubicBezTo>
                    <a:pt x="999" y="69"/>
                    <a:pt x="985" y="75"/>
                    <a:pt x="977" y="71"/>
                  </a:cubicBezTo>
                  <a:cubicBezTo>
                    <a:pt x="975" y="69"/>
                    <a:pt x="972" y="67"/>
                    <a:pt x="971" y="61"/>
                  </a:cubicBezTo>
                  <a:cubicBezTo>
                    <a:pt x="970" y="55"/>
                    <a:pt x="972" y="46"/>
                    <a:pt x="973" y="37"/>
                  </a:cubicBezTo>
                  <a:cubicBezTo>
                    <a:pt x="974" y="26"/>
                    <a:pt x="977" y="5"/>
                    <a:pt x="974" y="2"/>
                  </a:cubicBezTo>
                  <a:cubicBezTo>
                    <a:pt x="973" y="2"/>
                    <a:pt x="972" y="2"/>
                    <a:pt x="969" y="4"/>
                  </a:cubicBezTo>
                  <a:cubicBezTo>
                    <a:pt x="967" y="0"/>
                    <a:pt x="967" y="0"/>
                    <a:pt x="967" y="0"/>
                  </a:cubicBezTo>
                  <a:cubicBezTo>
                    <a:pt x="947" y="8"/>
                    <a:pt x="934" y="20"/>
                    <a:pt x="925" y="29"/>
                  </a:cubicBezTo>
                  <a:cubicBezTo>
                    <a:pt x="913" y="42"/>
                    <a:pt x="922" y="44"/>
                    <a:pt x="931" y="51"/>
                  </a:cubicBezTo>
                  <a:cubicBezTo>
                    <a:pt x="939" y="58"/>
                    <a:pt x="955" y="79"/>
                    <a:pt x="948" y="88"/>
                  </a:cubicBezTo>
                  <a:cubicBezTo>
                    <a:pt x="941" y="96"/>
                    <a:pt x="929" y="106"/>
                    <a:pt x="927" y="115"/>
                  </a:cubicBezTo>
                  <a:cubicBezTo>
                    <a:pt x="924" y="125"/>
                    <a:pt x="918" y="138"/>
                    <a:pt x="917" y="142"/>
                  </a:cubicBezTo>
                  <a:cubicBezTo>
                    <a:pt x="915" y="146"/>
                    <a:pt x="902" y="162"/>
                    <a:pt x="902" y="166"/>
                  </a:cubicBezTo>
                  <a:cubicBezTo>
                    <a:pt x="902" y="170"/>
                    <a:pt x="897" y="194"/>
                    <a:pt x="897" y="194"/>
                  </a:cubicBezTo>
                  <a:cubicBezTo>
                    <a:pt x="897" y="194"/>
                    <a:pt x="911" y="202"/>
                    <a:pt x="902" y="206"/>
                  </a:cubicBezTo>
                  <a:cubicBezTo>
                    <a:pt x="892" y="210"/>
                    <a:pt x="876" y="213"/>
                    <a:pt x="872" y="220"/>
                  </a:cubicBezTo>
                  <a:cubicBezTo>
                    <a:pt x="868" y="227"/>
                    <a:pt x="837" y="248"/>
                    <a:pt x="837" y="248"/>
                  </a:cubicBezTo>
                  <a:cubicBezTo>
                    <a:pt x="837" y="248"/>
                    <a:pt x="832" y="242"/>
                    <a:pt x="815" y="240"/>
                  </a:cubicBezTo>
                  <a:cubicBezTo>
                    <a:pt x="798" y="237"/>
                    <a:pt x="805" y="242"/>
                    <a:pt x="797" y="255"/>
                  </a:cubicBezTo>
                  <a:cubicBezTo>
                    <a:pt x="789" y="267"/>
                    <a:pt x="779" y="295"/>
                    <a:pt x="777" y="302"/>
                  </a:cubicBezTo>
                  <a:cubicBezTo>
                    <a:pt x="776" y="309"/>
                    <a:pt x="759" y="325"/>
                    <a:pt x="762" y="333"/>
                  </a:cubicBezTo>
                  <a:cubicBezTo>
                    <a:pt x="765" y="341"/>
                    <a:pt x="783" y="361"/>
                    <a:pt x="790" y="360"/>
                  </a:cubicBezTo>
                  <a:cubicBezTo>
                    <a:pt x="797" y="358"/>
                    <a:pt x="807" y="357"/>
                    <a:pt x="818" y="355"/>
                  </a:cubicBezTo>
                  <a:cubicBezTo>
                    <a:pt x="829" y="354"/>
                    <a:pt x="840" y="369"/>
                    <a:pt x="844" y="360"/>
                  </a:cubicBezTo>
                  <a:cubicBezTo>
                    <a:pt x="849" y="350"/>
                    <a:pt x="844" y="350"/>
                    <a:pt x="867" y="350"/>
                  </a:cubicBezTo>
                  <a:cubicBezTo>
                    <a:pt x="889" y="350"/>
                    <a:pt x="906" y="346"/>
                    <a:pt x="918" y="366"/>
                  </a:cubicBezTo>
                  <a:cubicBezTo>
                    <a:pt x="931" y="387"/>
                    <a:pt x="959" y="400"/>
                    <a:pt x="945" y="407"/>
                  </a:cubicBezTo>
                  <a:cubicBezTo>
                    <a:pt x="931" y="414"/>
                    <a:pt x="936" y="419"/>
                    <a:pt x="921" y="414"/>
                  </a:cubicBezTo>
                  <a:cubicBezTo>
                    <a:pt x="906" y="408"/>
                    <a:pt x="892" y="406"/>
                    <a:pt x="892" y="406"/>
                  </a:cubicBezTo>
                  <a:cubicBezTo>
                    <a:pt x="868" y="414"/>
                    <a:pt x="868" y="414"/>
                    <a:pt x="868" y="414"/>
                  </a:cubicBezTo>
                  <a:cubicBezTo>
                    <a:pt x="868" y="414"/>
                    <a:pt x="849" y="415"/>
                    <a:pt x="847" y="419"/>
                  </a:cubicBezTo>
                  <a:cubicBezTo>
                    <a:pt x="846" y="424"/>
                    <a:pt x="832" y="432"/>
                    <a:pt x="832" y="432"/>
                  </a:cubicBezTo>
                  <a:cubicBezTo>
                    <a:pt x="816" y="438"/>
                    <a:pt x="816" y="438"/>
                    <a:pt x="816" y="438"/>
                  </a:cubicBezTo>
                  <a:cubicBezTo>
                    <a:pt x="816" y="438"/>
                    <a:pt x="797" y="465"/>
                    <a:pt x="797" y="470"/>
                  </a:cubicBezTo>
                  <a:cubicBezTo>
                    <a:pt x="797" y="474"/>
                    <a:pt x="793" y="486"/>
                    <a:pt x="793" y="486"/>
                  </a:cubicBezTo>
                  <a:cubicBezTo>
                    <a:pt x="777" y="489"/>
                    <a:pt x="777" y="489"/>
                    <a:pt x="777" y="489"/>
                  </a:cubicBezTo>
                  <a:cubicBezTo>
                    <a:pt x="757" y="503"/>
                    <a:pt x="757" y="503"/>
                    <a:pt x="757" y="503"/>
                  </a:cubicBezTo>
                  <a:cubicBezTo>
                    <a:pt x="731" y="507"/>
                    <a:pt x="731" y="507"/>
                    <a:pt x="731" y="507"/>
                  </a:cubicBezTo>
                  <a:cubicBezTo>
                    <a:pt x="697" y="537"/>
                    <a:pt x="697" y="537"/>
                    <a:pt x="697" y="537"/>
                  </a:cubicBezTo>
                  <a:cubicBezTo>
                    <a:pt x="652" y="537"/>
                    <a:pt x="652" y="537"/>
                    <a:pt x="652" y="537"/>
                  </a:cubicBezTo>
                  <a:cubicBezTo>
                    <a:pt x="652" y="537"/>
                    <a:pt x="630" y="524"/>
                    <a:pt x="621" y="530"/>
                  </a:cubicBezTo>
                  <a:cubicBezTo>
                    <a:pt x="613" y="535"/>
                    <a:pt x="602" y="559"/>
                    <a:pt x="602" y="564"/>
                  </a:cubicBezTo>
                  <a:cubicBezTo>
                    <a:pt x="602" y="570"/>
                    <a:pt x="613" y="583"/>
                    <a:pt x="616" y="587"/>
                  </a:cubicBezTo>
                  <a:cubicBezTo>
                    <a:pt x="618" y="591"/>
                    <a:pt x="621" y="609"/>
                    <a:pt x="621" y="609"/>
                  </a:cubicBezTo>
                  <a:cubicBezTo>
                    <a:pt x="621" y="609"/>
                    <a:pt x="613" y="623"/>
                    <a:pt x="609" y="623"/>
                  </a:cubicBezTo>
                  <a:cubicBezTo>
                    <a:pt x="605" y="623"/>
                    <a:pt x="588" y="630"/>
                    <a:pt x="588" y="630"/>
                  </a:cubicBezTo>
                  <a:cubicBezTo>
                    <a:pt x="588" y="630"/>
                    <a:pt x="571" y="640"/>
                    <a:pt x="568" y="648"/>
                  </a:cubicBezTo>
                  <a:cubicBezTo>
                    <a:pt x="564" y="657"/>
                    <a:pt x="561" y="665"/>
                    <a:pt x="547" y="669"/>
                  </a:cubicBezTo>
                  <a:cubicBezTo>
                    <a:pt x="533" y="673"/>
                    <a:pt x="545" y="663"/>
                    <a:pt x="533" y="673"/>
                  </a:cubicBezTo>
                  <a:cubicBezTo>
                    <a:pt x="522" y="683"/>
                    <a:pt x="493" y="683"/>
                    <a:pt x="475" y="684"/>
                  </a:cubicBezTo>
                  <a:cubicBezTo>
                    <a:pt x="457" y="686"/>
                    <a:pt x="401" y="691"/>
                    <a:pt x="383" y="697"/>
                  </a:cubicBezTo>
                  <a:cubicBezTo>
                    <a:pt x="365" y="703"/>
                    <a:pt x="348" y="726"/>
                    <a:pt x="323" y="723"/>
                  </a:cubicBezTo>
                  <a:cubicBezTo>
                    <a:pt x="298" y="721"/>
                    <a:pt x="316" y="714"/>
                    <a:pt x="296" y="712"/>
                  </a:cubicBezTo>
                  <a:cubicBezTo>
                    <a:pt x="277" y="711"/>
                    <a:pt x="273" y="718"/>
                    <a:pt x="259" y="711"/>
                  </a:cubicBezTo>
                  <a:cubicBezTo>
                    <a:pt x="245" y="704"/>
                    <a:pt x="242" y="700"/>
                    <a:pt x="234" y="693"/>
                  </a:cubicBezTo>
                  <a:cubicBezTo>
                    <a:pt x="225" y="686"/>
                    <a:pt x="225" y="679"/>
                    <a:pt x="206" y="679"/>
                  </a:cubicBezTo>
                  <a:cubicBezTo>
                    <a:pt x="186" y="679"/>
                    <a:pt x="174" y="662"/>
                    <a:pt x="174" y="662"/>
                  </a:cubicBezTo>
                  <a:cubicBezTo>
                    <a:pt x="174" y="662"/>
                    <a:pt x="164" y="644"/>
                    <a:pt x="123" y="644"/>
                  </a:cubicBezTo>
                  <a:cubicBezTo>
                    <a:pt x="83" y="644"/>
                    <a:pt x="77" y="647"/>
                    <a:pt x="59" y="640"/>
                  </a:cubicBezTo>
                  <a:cubicBezTo>
                    <a:pt x="41" y="633"/>
                    <a:pt x="22" y="626"/>
                    <a:pt x="5" y="624"/>
                  </a:cubicBezTo>
                  <a:cubicBezTo>
                    <a:pt x="4" y="624"/>
                    <a:pt x="2" y="624"/>
                    <a:pt x="0" y="624"/>
                  </a:cubicBezTo>
                  <a:lnTo>
                    <a:pt x="0" y="669"/>
                  </a:lnTo>
                  <a:close/>
                </a:path>
              </a:pathLst>
            </a:custGeom>
            <a:solidFill>
              <a:srgbClr val="2A566D"/>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13" name="Freeform 11"/>
            <p:cNvSpPr/>
            <p:nvPr/>
          </p:nvSpPr>
          <p:spPr bwMode="auto">
            <a:xfrm>
              <a:off x="7842251" y="3998912"/>
              <a:ext cx="622300" cy="730250"/>
            </a:xfrm>
            <a:custGeom>
              <a:gdLst>
                <a:gd fmla="*/ 47 w 251" name="T0"/>
                <a:gd fmla="*/ 171 h 294" name="T1"/>
                <a:gd fmla="*/ 42 w 251" name="T2"/>
                <a:gd fmla="*/ 168 h 294" name="T3"/>
                <a:gd fmla="*/ 35 w 251" name="T4"/>
                <a:gd fmla="*/ 195 h 294" name="T5"/>
                <a:gd fmla="*/ 58 w 251" name="T6"/>
                <a:gd fmla="*/ 200 h 294" name="T7"/>
                <a:gd fmla="*/ 75 w 251" name="T8"/>
                <a:gd fmla="*/ 222 h 294" name="T9"/>
                <a:gd fmla="*/ 54 w 251" name="T10"/>
                <a:gd fmla="*/ 231 h 294" name="T11"/>
                <a:gd fmla="*/ 58 w 251" name="T12"/>
                <a:gd fmla="*/ 236 h 294" name="T13"/>
                <a:gd fmla="*/ 77 w 251" name="T14"/>
                <a:gd fmla="*/ 275 h 294" name="T15"/>
                <a:gd fmla="*/ 91 w 251" name="T16"/>
                <a:gd fmla="*/ 270 h 294" name="T17"/>
                <a:gd fmla="*/ 115 w 251" name="T18"/>
                <a:gd fmla="*/ 275 h 294" name="T19"/>
                <a:gd fmla="*/ 140 w 251" name="T20"/>
                <a:gd fmla="*/ 275 h 294" name="T21"/>
                <a:gd fmla="*/ 172 w 251" name="T22"/>
                <a:gd fmla="*/ 288 h 294" name="T23"/>
                <a:gd fmla="*/ 180 w 251" name="T24"/>
                <a:gd fmla="*/ 294 h 294" name="T25"/>
                <a:gd fmla="*/ 212 w 251" name="T26"/>
                <a:gd fmla="*/ 261 h 294" name="T27"/>
                <a:gd fmla="*/ 213 w 251" name="T28"/>
                <a:gd fmla="*/ 243 h 294" name="T29"/>
                <a:gd fmla="*/ 242 w 251" name="T30"/>
                <a:gd fmla="*/ 239 h 294" name="T31"/>
                <a:gd fmla="*/ 238 w 251" name="T32"/>
                <a:gd fmla="*/ 235 h 294" name="T33"/>
                <a:gd fmla="*/ 251 w 251" name="T34"/>
                <a:gd fmla="*/ 196 h 294" name="T35"/>
                <a:gd fmla="*/ 222 w 251" name="T36"/>
                <a:gd fmla="*/ 196 h 294" name="T37"/>
                <a:gd fmla="*/ 200 w 251" name="T38"/>
                <a:gd fmla="*/ 183 h 294" name="T39"/>
                <a:gd fmla="*/ 197 w 251" name="T40"/>
                <a:gd fmla="*/ 175 h 294" name="T41"/>
                <a:gd fmla="*/ 175 w 251" name="T42"/>
                <a:gd fmla="*/ 151 h 294" name="T43"/>
                <a:gd fmla="*/ 180 w 251" name="T44"/>
                <a:gd fmla="*/ 133 h 294" name="T45"/>
                <a:gd fmla="*/ 196 w 251" name="T46"/>
                <a:gd fmla="*/ 119 h 294" name="T47"/>
                <a:gd fmla="*/ 203 w 251" name="T48"/>
                <a:gd fmla="*/ 111 h 294" name="T49"/>
                <a:gd fmla="*/ 200 w 251" name="T50"/>
                <a:gd fmla="*/ 107 h 294" name="T51"/>
                <a:gd fmla="*/ 196 w 251" name="T52"/>
                <a:gd fmla="*/ 109 h 294" name="T53"/>
                <a:gd fmla="*/ 177 w 251" name="T54"/>
                <a:gd fmla="*/ 109 h 294" name="T55"/>
                <a:gd fmla="*/ 150 w 251" name="T56"/>
                <a:gd fmla="*/ 46 h 294" name="T57"/>
                <a:gd fmla="*/ 89 w 251" name="T58"/>
                <a:gd fmla="*/ 20 h 294" name="T59"/>
                <a:gd fmla="*/ 71 w 251" name="T60"/>
                <a:gd fmla="*/ 4 h 294" name="T61"/>
                <a:gd fmla="*/ 78 w 251" name="T62"/>
                <a:gd fmla="*/ 16 h 294" name="T63"/>
                <a:gd fmla="*/ 75 w 251" name="T64"/>
                <a:gd fmla="*/ 49 h 294" name="T65"/>
                <a:gd fmla="*/ 45 w 251" name="T66"/>
                <a:gd fmla="*/ 42 h 294" name="T67"/>
                <a:gd fmla="*/ 40 w 251" name="T68"/>
                <a:gd fmla="*/ 58 h 294" name="T69"/>
                <a:gd fmla="*/ 35 w 251" name="T70"/>
                <a:gd fmla="*/ 82 h 294" name="T71"/>
                <a:gd fmla="*/ 22 w 251" name="T72"/>
                <a:gd fmla="*/ 97 h 294" name="T73"/>
                <a:gd fmla="*/ 0 w 251" name="T74"/>
                <a:gd fmla="*/ 101 h 294" name="T75"/>
                <a:gd fmla="*/ 37 w 251" name="T76"/>
                <a:gd fmla="*/ 124 h 294" name="T77"/>
                <a:gd fmla="*/ 66 w 251" name="T78"/>
                <a:gd fmla="*/ 146 h 294" name="T79"/>
                <a:gd fmla="*/ 61 w 251" name="T80"/>
                <a:gd fmla="*/ 175 h 294"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294" w="251">
                  <a:moveTo>
                    <a:pt x="61" y="175"/>
                  </a:moveTo>
                  <a:cubicBezTo>
                    <a:pt x="56" y="176"/>
                    <a:pt x="51" y="173"/>
                    <a:pt x="47" y="171"/>
                  </a:cubicBezTo>
                  <a:cubicBezTo>
                    <a:pt x="45" y="170"/>
                    <a:pt x="43" y="168"/>
                    <a:pt x="42" y="168"/>
                  </a:cubicBezTo>
                  <a:cubicBezTo>
                    <a:pt x="42" y="168"/>
                    <a:pt x="42" y="168"/>
                    <a:pt x="42" y="168"/>
                  </a:cubicBezTo>
                  <a:cubicBezTo>
                    <a:pt x="42" y="168"/>
                    <a:pt x="41" y="169"/>
                    <a:pt x="41" y="172"/>
                  </a:cubicBezTo>
                  <a:cubicBezTo>
                    <a:pt x="39" y="181"/>
                    <a:pt x="37" y="190"/>
                    <a:pt x="35" y="195"/>
                  </a:cubicBezTo>
                  <a:cubicBezTo>
                    <a:pt x="40" y="194"/>
                    <a:pt x="47" y="194"/>
                    <a:pt x="51" y="197"/>
                  </a:cubicBezTo>
                  <a:cubicBezTo>
                    <a:pt x="52" y="198"/>
                    <a:pt x="55" y="199"/>
                    <a:pt x="58" y="200"/>
                  </a:cubicBezTo>
                  <a:cubicBezTo>
                    <a:pt x="69" y="205"/>
                    <a:pt x="77" y="209"/>
                    <a:pt x="78" y="215"/>
                  </a:cubicBezTo>
                  <a:cubicBezTo>
                    <a:pt x="78" y="216"/>
                    <a:pt x="78" y="219"/>
                    <a:pt x="75" y="222"/>
                  </a:cubicBezTo>
                  <a:cubicBezTo>
                    <a:pt x="71" y="225"/>
                    <a:pt x="66" y="227"/>
                    <a:pt x="62" y="228"/>
                  </a:cubicBezTo>
                  <a:cubicBezTo>
                    <a:pt x="59" y="229"/>
                    <a:pt x="55" y="230"/>
                    <a:pt x="54" y="231"/>
                  </a:cubicBezTo>
                  <a:cubicBezTo>
                    <a:pt x="54" y="232"/>
                    <a:pt x="55" y="232"/>
                    <a:pt x="56" y="233"/>
                  </a:cubicBezTo>
                  <a:cubicBezTo>
                    <a:pt x="58" y="236"/>
                    <a:pt x="58" y="236"/>
                    <a:pt x="58" y="236"/>
                  </a:cubicBezTo>
                  <a:cubicBezTo>
                    <a:pt x="69" y="249"/>
                    <a:pt x="76" y="257"/>
                    <a:pt x="76" y="263"/>
                  </a:cubicBezTo>
                  <a:cubicBezTo>
                    <a:pt x="77" y="266"/>
                    <a:pt x="77" y="271"/>
                    <a:pt x="77" y="275"/>
                  </a:cubicBezTo>
                  <a:cubicBezTo>
                    <a:pt x="84" y="272"/>
                    <a:pt x="90" y="270"/>
                    <a:pt x="90" y="270"/>
                  </a:cubicBezTo>
                  <a:cubicBezTo>
                    <a:pt x="91" y="270"/>
                    <a:pt x="91" y="270"/>
                    <a:pt x="91" y="270"/>
                  </a:cubicBezTo>
                  <a:cubicBezTo>
                    <a:pt x="106" y="268"/>
                    <a:pt x="106" y="268"/>
                    <a:pt x="106" y="268"/>
                  </a:cubicBezTo>
                  <a:cubicBezTo>
                    <a:pt x="115" y="275"/>
                    <a:pt x="115" y="275"/>
                    <a:pt x="115" y="275"/>
                  </a:cubicBezTo>
                  <a:cubicBezTo>
                    <a:pt x="118" y="271"/>
                    <a:pt x="118" y="271"/>
                    <a:pt x="118" y="271"/>
                  </a:cubicBezTo>
                  <a:cubicBezTo>
                    <a:pt x="124" y="265"/>
                    <a:pt x="132" y="270"/>
                    <a:pt x="140" y="275"/>
                  </a:cubicBezTo>
                  <a:cubicBezTo>
                    <a:pt x="145" y="278"/>
                    <a:pt x="150" y="281"/>
                    <a:pt x="155" y="282"/>
                  </a:cubicBezTo>
                  <a:cubicBezTo>
                    <a:pt x="165" y="283"/>
                    <a:pt x="169" y="286"/>
                    <a:pt x="172" y="288"/>
                  </a:cubicBezTo>
                  <a:cubicBezTo>
                    <a:pt x="174" y="289"/>
                    <a:pt x="175" y="290"/>
                    <a:pt x="177" y="292"/>
                  </a:cubicBezTo>
                  <a:cubicBezTo>
                    <a:pt x="179" y="292"/>
                    <a:pt x="180" y="293"/>
                    <a:pt x="180" y="294"/>
                  </a:cubicBezTo>
                  <a:cubicBezTo>
                    <a:pt x="200" y="279"/>
                    <a:pt x="200" y="279"/>
                    <a:pt x="200" y="279"/>
                  </a:cubicBezTo>
                  <a:cubicBezTo>
                    <a:pt x="212" y="261"/>
                    <a:pt x="212" y="261"/>
                    <a:pt x="212" y="261"/>
                  </a:cubicBezTo>
                  <a:cubicBezTo>
                    <a:pt x="210" y="251"/>
                    <a:pt x="210" y="251"/>
                    <a:pt x="210" y="251"/>
                  </a:cubicBezTo>
                  <a:cubicBezTo>
                    <a:pt x="210" y="247"/>
                    <a:pt x="211" y="244"/>
                    <a:pt x="213" y="243"/>
                  </a:cubicBezTo>
                  <a:cubicBezTo>
                    <a:pt x="217" y="238"/>
                    <a:pt x="226" y="238"/>
                    <a:pt x="235" y="239"/>
                  </a:cubicBezTo>
                  <a:cubicBezTo>
                    <a:pt x="238" y="239"/>
                    <a:pt x="240" y="239"/>
                    <a:pt x="242" y="239"/>
                  </a:cubicBezTo>
                  <a:cubicBezTo>
                    <a:pt x="241" y="238"/>
                    <a:pt x="241" y="237"/>
                    <a:pt x="240" y="237"/>
                  </a:cubicBezTo>
                  <a:cubicBezTo>
                    <a:pt x="238" y="235"/>
                    <a:pt x="238" y="235"/>
                    <a:pt x="238" y="235"/>
                  </a:cubicBezTo>
                  <a:cubicBezTo>
                    <a:pt x="239" y="232"/>
                    <a:pt x="239" y="232"/>
                    <a:pt x="239" y="232"/>
                  </a:cubicBezTo>
                  <a:cubicBezTo>
                    <a:pt x="239" y="232"/>
                    <a:pt x="246" y="211"/>
                    <a:pt x="251" y="196"/>
                  </a:cubicBezTo>
                  <a:cubicBezTo>
                    <a:pt x="245" y="197"/>
                    <a:pt x="238" y="198"/>
                    <a:pt x="232" y="198"/>
                  </a:cubicBezTo>
                  <a:cubicBezTo>
                    <a:pt x="227" y="198"/>
                    <a:pt x="224" y="198"/>
                    <a:pt x="222" y="196"/>
                  </a:cubicBezTo>
                  <a:cubicBezTo>
                    <a:pt x="220" y="196"/>
                    <a:pt x="218" y="195"/>
                    <a:pt x="216" y="194"/>
                  </a:cubicBezTo>
                  <a:cubicBezTo>
                    <a:pt x="210" y="193"/>
                    <a:pt x="203" y="191"/>
                    <a:pt x="200" y="183"/>
                  </a:cubicBezTo>
                  <a:cubicBezTo>
                    <a:pt x="198" y="180"/>
                    <a:pt x="198" y="177"/>
                    <a:pt x="197" y="175"/>
                  </a:cubicBezTo>
                  <a:cubicBezTo>
                    <a:pt x="197" y="175"/>
                    <a:pt x="197" y="175"/>
                    <a:pt x="197" y="175"/>
                  </a:cubicBezTo>
                  <a:cubicBezTo>
                    <a:pt x="197" y="175"/>
                    <a:pt x="197" y="175"/>
                    <a:pt x="196" y="175"/>
                  </a:cubicBezTo>
                  <a:cubicBezTo>
                    <a:pt x="188" y="173"/>
                    <a:pt x="181" y="171"/>
                    <a:pt x="175" y="151"/>
                  </a:cubicBezTo>
                  <a:cubicBezTo>
                    <a:pt x="173" y="145"/>
                    <a:pt x="172" y="141"/>
                    <a:pt x="174" y="138"/>
                  </a:cubicBezTo>
                  <a:cubicBezTo>
                    <a:pt x="175" y="135"/>
                    <a:pt x="178" y="134"/>
                    <a:pt x="180" y="133"/>
                  </a:cubicBezTo>
                  <a:cubicBezTo>
                    <a:pt x="183" y="132"/>
                    <a:pt x="187" y="131"/>
                    <a:pt x="192" y="127"/>
                  </a:cubicBezTo>
                  <a:cubicBezTo>
                    <a:pt x="197" y="122"/>
                    <a:pt x="196" y="120"/>
                    <a:pt x="196" y="119"/>
                  </a:cubicBezTo>
                  <a:cubicBezTo>
                    <a:pt x="196" y="119"/>
                    <a:pt x="194" y="117"/>
                    <a:pt x="195" y="114"/>
                  </a:cubicBezTo>
                  <a:cubicBezTo>
                    <a:pt x="197" y="112"/>
                    <a:pt x="200" y="111"/>
                    <a:pt x="203" y="111"/>
                  </a:cubicBezTo>
                  <a:cubicBezTo>
                    <a:pt x="210" y="110"/>
                    <a:pt x="212" y="108"/>
                    <a:pt x="210" y="94"/>
                  </a:cubicBezTo>
                  <a:cubicBezTo>
                    <a:pt x="208" y="96"/>
                    <a:pt x="204" y="102"/>
                    <a:pt x="200" y="107"/>
                  </a:cubicBezTo>
                  <a:cubicBezTo>
                    <a:pt x="199" y="110"/>
                    <a:pt x="199" y="110"/>
                    <a:pt x="199" y="110"/>
                  </a:cubicBezTo>
                  <a:cubicBezTo>
                    <a:pt x="196" y="109"/>
                    <a:pt x="196" y="109"/>
                    <a:pt x="196" y="109"/>
                  </a:cubicBezTo>
                  <a:cubicBezTo>
                    <a:pt x="190" y="109"/>
                    <a:pt x="183" y="108"/>
                    <a:pt x="181" y="109"/>
                  </a:cubicBezTo>
                  <a:cubicBezTo>
                    <a:pt x="180" y="110"/>
                    <a:pt x="178" y="110"/>
                    <a:pt x="177" y="109"/>
                  </a:cubicBezTo>
                  <a:cubicBezTo>
                    <a:pt x="171" y="107"/>
                    <a:pt x="153" y="80"/>
                    <a:pt x="151" y="71"/>
                  </a:cubicBezTo>
                  <a:cubicBezTo>
                    <a:pt x="149" y="63"/>
                    <a:pt x="150" y="52"/>
                    <a:pt x="150" y="46"/>
                  </a:cubicBezTo>
                  <a:cubicBezTo>
                    <a:pt x="127" y="35"/>
                    <a:pt x="127" y="35"/>
                    <a:pt x="127" y="35"/>
                  </a:cubicBezTo>
                  <a:cubicBezTo>
                    <a:pt x="123" y="33"/>
                    <a:pt x="95" y="23"/>
                    <a:pt x="89" y="20"/>
                  </a:cubicBezTo>
                  <a:cubicBezTo>
                    <a:pt x="85" y="17"/>
                    <a:pt x="80" y="8"/>
                    <a:pt x="76" y="0"/>
                  </a:cubicBezTo>
                  <a:cubicBezTo>
                    <a:pt x="74" y="1"/>
                    <a:pt x="72" y="3"/>
                    <a:pt x="71" y="4"/>
                  </a:cubicBezTo>
                  <a:cubicBezTo>
                    <a:pt x="71" y="4"/>
                    <a:pt x="72" y="5"/>
                    <a:pt x="72" y="5"/>
                  </a:cubicBezTo>
                  <a:cubicBezTo>
                    <a:pt x="75" y="7"/>
                    <a:pt x="77" y="10"/>
                    <a:pt x="78" y="16"/>
                  </a:cubicBezTo>
                  <a:cubicBezTo>
                    <a:pt x="79" y="19"/>
                    <a:pt x="79" y="19"/>
                    <a:pt x="79" y="19"/>
                  </a:cubicBezTo>
                  <a:cubicBezTo>
                    <a:pt x="81" y="33"/>
                    <a:pt x="83" y="42"/>
                    <a:pt x="75" y="49"/>
                  </a:cubicBezTo>
                  <a:cubicBezTo>
                    <a:pt x="66" y="57"/>
                    <a:pt x="66" y="57"/>
                    <a:pt x="66" y="57"/>
                  </a:cubicBezTo>
                  <a:cubicBezTo>
                    <a:pt x="45" y="42"/>
                    <a:pt x="45" y="42"/>
                    <a:pt x="45" y="42"/>
                  </a:cubicBezTo>
                  <a:cubicBezTo>
                    <a:pt x="41" y="46"/>
                    <a:pt x="38" y="50"/>
                    <a:pt x="38" y="52"/>
                  </a:cubicBezTo>
                  <a:cubicBezTo>
                    <a:pt x="38" y="52"/>
                    <a:pt x="39" y="55"/>
                    <a:pt x="40" y="58"/>
                  </a:cubicBezTo>
                  <a:cubicBezTo>
                    <a:pt x="42" y="64"/>
                    <a:pt x="45" y="72"/>
                    <a:pt x="42" y="77"/>
                  </a:cubicBezTo>
                  <a:cubicBezTo>
                    <a:pt x="41" y="79"/>
                    <a:pt x="39" y="81"/>
                    <a:pt x="35" y="82"/>
                  </a:cubicBezTo>
                  <a:cubicBezTo>
                    <a:pt x="26" y="83"/>
                    <a:pt x="23" y="94"/>
                    <a:pt x="23" y="94"/>
                  </a:cubicBezTo>
                  <a:cubicBezTo>
                    <a:pt x="22" y="97"/>
                    <a:pt x="22" y="97"/>
                    <a:pt x="22" y="97"/>
                  </a:cubicBezTo>
                  <a:cubicBezTo>
                    <a:pt x="19" y="97"/>
                    <a:pt x="19" y="97"/>
                    <a:pt x="19" y="97"/>
                  </a:cubicBezTo>
                  <a:cubicBezTo>
                    <a:pt x="10" y="97"/>
                    <a:pt x="1" y="99"/>
                    <a:pt x="0" y="101"/>
                  </a:cubicBezTo>
                  <a:cubicBezTo>
                    <a:pt x="0" y="101"/>
                    <a:pt x="0" y="101"/>
                    <a:pt x="2" y="103"/>
                  </a:cubicBezTo>
                  <a:cubicBezTo>
                    <a:pt x="11" y="114"/>
                    <a:pt x="34" y="123"/>
                    <a:pt x="37" y="124"/>
                  </a:cubicBezTo>
                  <a:cubicBezTo>
                    <a:pt x="46" y="125"/>
                    <a:pt x="64" y="127"/>
                    <a:pt x="64" y="137"/>
                  </a:cubicBezTo>
                  <a:cubicBezTo>
                    <a:pt x="64" y="139"/>
                    <a:pt x="65" y="143"/>
                    <a:pt x="66" y="146"/>
                  </a:cubicBezTo>
                  <a:cubicBezTo>
                    <a:pt x="68" y="158"/>
                    <a:pt x="70" y="167"/>
                    <a:pt x="66" y="172"/>
                  </a:cubicBezTo>
                  <a:cubicBezTo>
                    <a:pt x="65" y="174"/>
                    <a:pt x="63" y="175"/>
                    <a:pt x="61" y="175"/>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14" name="Freeform 12"/>
            <p:cNvSpPr/>
            <p:nvPr/>
          </p:nvSpPr>
          <p:spPr bwMode="auto">
            <a:xfrm>
              <a:off x="5683250" y="4027488"/>
              <a:ext cx="2332038" cy="1211262"/>
            </a:xfrm>
            <a:custGeom>
              <a:gdLst>
                <a:gd fmla="*/ 620 w 939" name="T0"/>
                <a:gd fmla="*/ 90 h 487" name="T1"/>
                <a:gd fmla="*/ 606 w 939" name="T2"/>
                <a:gd fmla="*/ 130 h 487" name="T3"/>
                <a:gd fmla="*/ 642 w 939" name="T4"/>
                <a:gd fmla="*/ 217 h 487" name="T5"/>
                <a:gd fmla="*/ 570 w 939" name="T6"/>
                <a:gd fmla="*/ 246 h 487" name="T7"/>
                <a:gd fmla="*/ 564 w 939" name="T8"/>
                <a:gd fmla="*/ 285 h 487" name="T9"/>
                <a:gd fmla="*/ 567 w 939" name="T10"/>
                <a:gd fmla="*/ 307 h 487" name="T11"/>
                <a:gd fmla="*/ 544 w 939" name="T12"/>
                <a:gd fmla="*/ 259 h 487" name="T13"/>
                <a:gd fmla="*/ 632 w 939" name="T14"/>
                <a:gd fmla="*/ 216 h 487" name="T15"/>
                <a:gd fmla="*/ 552 w 939" name="T16"/>
                <a:gd fmla="*/ 144 h 487" name="T17"/>
                <a:gd fmla="*/ 526 w 939" name="T18"/>
                <a:gd fmla="*/ 213 h 487" name="T19"/>
                <a:gd fmla="*/ 499 w 939" name="T20"/>
                <a:gd fmla="*/ 254 h 487" name="T21"/>
                <a:gd fmla="*/ 430 w 939" name="T22"/>
                <a:gd fmla="*/ 270 h 487" name="T23"/>
                <a:gd fmla="*/ 408 w 939" name="T24"/>
                <a:gd fmla="*/ 264 h 487" name="T25"/>
                <a:gd fmla="*/ 401 w 939" name="T26"/>
                <a:gd fmla="*/ 308 h 487" name="T27"/>
                <a:gd fmla="*/ 408 w 939" name="T28"/>
                <a:gd fmla="*/ 324 h 487" name="T29"/>
                <a:gd fmla="*/ 401 w 939" name="T30"/>
                <a:gd fmla="*/ 275 h 487" name="T31"/>
                <a:gd fmla="*/ 427 w 939" name="T32"/>
                <a:gd fmla="*/ 258 h 487" name="T33"/>
                <a:gd fmla="*/ 460 w 939" name="T34"/>
                <a:gd fmla="*/ 248 h 487" name="T35"/>
                <a:gd fmla="*/ 492 w 939" name="T36"/>
                <a:gd fmla="*/ 222 h 487" name="T37"/>
                <a:gd fmla="*/ 544 w 939" name="T38"/>
                <a:gd fmla="*/ 174 h 487" name="T39"/>
                <a:gd fmla="*/ 473 w 939" name="T40"/>
                <a:gd fmla="*/ 117 h 487" name="T41"/>
                <a:gd fmla="*/ 382 w 939" name="T42"/>
                <a:gd fmla="*/ 107 h 487" name="T43"/>
                <a:gd fmla="*/ 344 w 939" name="T44"/>
                <a:gd fmla="*/ 81 h 487" name="T45"/>
                <a:gd fmla="*/ 288 w 939" name="T46"/>
                <a:gd fmla="*/ 35 h 487" name="T47"/>
                <a:gd fmla="*/ 269 w 939" name="T48"/>
                <a:gd fmla="*/ 0 h 487" name="T49"/>
                <a:gd fmla="*/ 245 w 939" name="T50"/>
                <a:gd fmla="*/ 53 h 487" name="T51"/>
                <a:gd fmla="*/ 206 w 939" name="T52"/>
                <a:gd fmla="*/ 74 h 487" name="T53"/>
                <a:gd fmla="*/ 125 w 939" name="T54"/>
                <a:gd fmla="*/ 77 h 487" name="T55"/>
                <a:gd fmla="*/ 16 w 939" name="T56"/>
                <a:gd fmla="*/ 6 h 487" name="T57"/>
                <a:gd fmla="*/ 8 w 939" name="T58"/>
                <a:gd fmla="*/ 86 h 487" name="T59"/>
                <a:gd fmla="*/ 66 w 939" name="T60"/>
                <a:gd fmla="*/ 164 h 487" name="T61"/>
                <a:gd fmla="*/ 63 w 939" name="T62"/>
                <a:gd fmla="*/ 231 h 487" name="T63"/>
                <a:gd fmla="*/ 59 w 939" name="T64"/>
                <a:gd fmla="*/ 337 h 487" name="T65"/>
                <a:gd fmla="*/ 109 w 939" name="T66"/>
                <a:gd fmla="*/ 360 h 487" name="T67"/>
                <a:gd fmla="*/ 130 w 939" name="T68"/>
                <a:gd fmla="*/ 376 h 487" name="T69"/>
                <a:gd fmla="*/ 194 w 939" name="T70"/>
                <a:gd fmla="*/ 487 h 487" name="T71"/>
                <a:gd fmla="*/ 242 w 939" name="T72"/>
                <a:gd fmla="*/ 413 h 487" name="T73"/>
                <a:gd fmla="*/ 272 w 939" name="T74"/>
                <a:gd fmla="*/ 363 h 487" name="T75"/>
                <a:gd fmla="*/ 319 w 939" name="T76"/>
                <a:gd fmla="*/ 346 h 487" name="T77"/>
                <a:gd fmla="*/ 362 w 939" name="T78"/>
                <a:gd fmla="*/ 379 h 487" name="T79"/>
                <a:gd fmla="*/ 412 w 939" name="T80"/>
                <a:gd fmla="*/ 402 h 487" name="T81"/>
                <a:gd fmla="*/ 412 w 939" name="T82"/>
                <a:gd fmla="*/ 346 h 487" name="T83"/>
                <a:gd fmla="*/ 477 w 939" name="T84"/>
                <a:gd fmla="*/ 340 h 487" name="T85"/>
                <a:gd fmla="*/ 539 w 939" name="T86"/>
                <a:gd fmla="*/ 326 h 487" name="T87"/>
                <a:gd fmla="*/ 592 w 939" name="T88"/>
                <a:gd fmla="*/ 374 h 487" name="T89"/>
                <a:gd fmla="*/ 645 w 939" name="T90"/>
                <a:gd fmla="*/ 290 h 487" name="T91"/>
                <a:gd fmla="*/ 756 w 939" name="T92"/>
                <a:gd fmla="*/ 281 h 487" name="T93"/>
                <a:gd fmla="*/ 825 w 939" name="T94"/>
                <a:gd fmla="*/ 287 h 487" name="T95"/>
                <a:gd fmla="*/ 843 w 939" name="T96"/>
                <a:gd fmla="*/ 321 h 487" name="T97"/>
                <a:gd fmla="*/ 938 w 939" name="T98"/>
                <a:gd fmla="*/ 266 h 487" name="T99"/>
                <a:gd fmla="*/ 916 w 939" name="T100"/>
                <a:gd fmla="*/ 217 h 487" name="T101"/>
                <a:gd fmla="*/ 924 w 939" name="T102"/>
                <a:gd fmla="*/ 196 h 487" name="T103"/>
                <a:gd fmla="*/ 896 w 939" name="T104"/>
                <a:gd fmla="*/ 192 h 487" name="T105"/>
                <a:gd fmla="*/ 812 w 939" name="T106"/>
                <a:gd fmla="*/ 141 h 487" name="T107"/>
                <a:gd fmla="*/ 711 w 939" name="T108"/>
                <a:gd fmla="*/ 123 h 487"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487" w="939">
                  <a:moveTo>
                    <a:pt x="626" y="83"/>
                  </a:moveTo>
                  <a:cubicBezTo>
                    <a:pt x="623" y="84"/>
                    <a:pt x="620" y="84"/>
                    <a:pt x="617" y="84"/>
                  </a:cubicBezTo>
                  <a:cubicBezTo>
                    <a:pt x="616" y="84"/>
                    <a:pt x="614" y="84"/>
                    <a:pt x="612" y="84"/>
                  </a:cubicBezTo>
                  <a:cubicBezTo>
                    <a:pt x="620" y="90"/>
                    <a:pt x="620" y="90"/>
                    <a:pt x="620" y="90"/>
                  </a:cubicBezTo>
                  <a:cubicBezTo>
                    <a:pt x="636" y="100"/>
                    <a:pt x="636" y="100"/>
                    <a:pt x="636" y="100"/>
                  </a:cubicBezTo>
                  <a:cubicBezTo>
                    <a:pt x="636" y="102"/>
                    <a:pt x="636" y="102"/>
                    <a:pt x="636" y="102"/>
                  </a:cubicBezTo>
                  <a:cubicBezTo>
                    <a:pt x="638" y="113"/>
                    <a:pt x="636" y="115"/>
                    <a:pt x="636" y="116"/>
                  </a:cubicBezTo>
                  <a:cubicBezTo>
                    <a:pt x="635" y="117"/>
                    <a:pt x="634" y="119"/>
                    <a:pt x="606" y="130"/>
                  </a:cubicBezTo>
                  <a:cubicBezTo>
                    <a:pt x="606" y="155"/>
                    <a:pt x="606" y="155"/>
                    <a:pt x="606" y="155"/>
                  </a:cubicBezTo>
                  <a:cubicBezTo>
                    <a:pt x="621" y="159"/>
                    <a:pt x="621" y="159"/>
                    <a:pt x="621" y="159"/>
                  </a:cubicBezTo>
                  <a:cubicBezTo>
                    <a:pt x="621" y="185"/>
                    <a:pt x="621" y="185"/>
                    <a:pt x="621" y="185"/>
                  </a:cubicBezTo>
                  <a:cubicBezTo>
                    <a:pt x="642" y="217"/>
                    <a:pt x="642" y="217"/>
                    <a:pt x="642" y="217"/>
                  </a:cubicBezTo>
                  <a:cubicBezTo>
                    <a:pt x="640" y="219"/>
                    <a:pt x="640" y="219"/>
                    <a:pt x="640" y="219"/>
                  </a:cubicBezTo>
                  <a:cubicBezTo>
                    <a:pt x="638" y="221"/>
                    <a:pt x="617" y="242"/>
                    <a:pt x="605" y="246"/>
                  </a:cubicBezTo>
                  <a:cubicBezTo>
                    <a:pt x="597" y="249"/>
                    <a:pt x="591" y="248"/>
                    <a:pt x="584" y="247"/>
                  </a:cubicBezTo>
                  <a:cubicBezTo>
                    <a:pt x="580" y="247"/>
                    <a:pt x="576" y="246"/>
                    <a:pt x="570" y="246"/>
                  </a:cubicBezTo>
                  <a:cubicBezTo>
                    <a:pt x="560" y="246"/>
                    <a:pt x="553" y="258"/>
                    <a:pt x="552" y="261"/>
                  </a:cubicBezTo>
                  <a:cubicBezTo>
                    <a:pt x="552" y="277"/>
                    <a:pt x="552" y="277"/>
                    <a:pt x="552" y="277"/>
                  </a:cubicBezTo>
                  <a:cubicBezTo>
                    <a:pt x="564" y="284"/>
                    <a:pt x="564" y="284"/>
                    <a:pt x="564" y="284"/>
                  </a:cubicBezTo>
                  <a:cubicBezTo>
                    <a:pt x="564" y="285"/>
                    <a:pt x="564" y="285"/>
                    <a:pt x="564" y="285"/>
                  </a:cubicBezTo>
                  <a:cubicBezTo>
                    <a:pt x="569" y="291"/>
                    <a:pt x="576" y="303"/>
                    <a:pt x="574" y="309"/>
                  </a:cubicBezTo>
                  <a:cubicBezTo>
                    <a:pt x="575" y="311"/>
                    <a:pt x="581" y="317"/>
                    <a:pt x="587" y="320"/>
                  </a:cubicBezTo>
                  <a:cubicBezTo>
                    <a:pt x="583" y="327"/>
                    <a:pt x="583" y="327"/>
                    <a:pt x="583" y="327"/>
                  </a:cubicBezTo>
                  <a:cubicBezTo>
                    <a:pt x="570" y="319"/>
                    <a:pt x="565" y="312"/>
                    <a:pt x="567" y="307"/>
                  </a:cubicBezTo>
                  <a:cubicBezTo>
                    <a:pt x="567" y="305"/>
                    <a:pt x="563" y="297"/>
                    <a:pt x="558" y="290"/>
                  </a:cubicBezTo>
                  <a:cubicBezTo>
                    <a:pt x="544" y="282"/>
                    <a:pt x="544" y="282"/>
                    <a:pt x="544" y="282"/>
                  </a:cubicBezTo>
                  <a:cubicBezTo>
                    <a:pt x="544" y="260"/>
                    <a:pt x="544" y="260"/>
                    <a:pt x="544" y="260"/>
                  </a:cubicBezTo>
                  <a:cubicBezTo>
                    <a:pt x="544" y="259"/>
                    <a:pt x="544" y="259"/>
                    <a:pt x="544" y="259"/>
                  </a:cubicBezTo>
                  <a:cubicBezTo>
                    <a:pt x="545" y="258"/>
                    <a:pt x="553" y="238"/>
                    <a:pt x="570" y="238"/>
                  </a:cubicBezTo>
                  <a:cubicBezTo>
                    <a:pt x="576" y="238"/>
                    <a:pt x="581" y="239"/>
                    <a:pt x="585" y="239"/>
                  </a:cubicBezTo>
                  <a:cubicBezTo>
                    <a:pt x="591" y="240"/>
                    <a:pt x="596" y="240"/>
                    <a:pt x="602" y="238"/>
                  </a:cubicBezTo>
                  <a:cubicBezTo>
                    <a:pt x="610" y="236"/>
                    <a:pt x="625" y="223"/>
                    <a:pt x="632" y="216"/>
                  </a:cubicBezTo>
                  <a:cubicBezTo>
                    <a:pt x="613" y="188"/>
                    <a:pt x="613" y="188"/>
                    <a:pt x="613" y="188"/>
                  </a:cubicBezTo>
                  <a:cubicBezTo>
                    <a:pt x="613" y="165"/>
                    <a:pt x="613" y="165"/>
                    <a:pt x="613" y="165"/>
                  </a:cubicBezTo>
                  <a:cubicBezTo>
                    <a:pt x="591" y="159"/>
                    <a:pt x="591" y="159"/>
                    <a:pt x="591" y="159"/>
                  </a:cubicBezTo>
                  <a:cubicBezTo>
                    <a:pt x="552" y="144"/>
                    <a:pt x="552" y="144"/>
                    <a:pt x="552" y="144"/>
                  </a:cubicBezTo>
                  <a:cubicBezTo>
                    <a:pt x="552" y="176"/>
                    <a:pt x="552" y="176"/>
                    <a:pt x="552" y="176"/>
                  </a:cubicBezTo>
                  <a:cubicBezTo>
                    <a:pt x="542" y="195"/>
                    <a:pt x="542" y="195"/>
                    <a:pt x="542" y="195"/>
                  </a:cubicBezTo>
                  <a:cubicBezTo>
                    <a:pt x="541" y="195"/>
                    <a:pt x="541" y="195"/>
                    <a:pt x="541" y="195"/>
                  </a:cubicBezTo>
                  <a:cubicBezTo>
                    <a:pt x="533" y="202"/>
                    <a:pt x="525" y="211"/>
                    <a:pt x="526" y="213"/>
                  </a:cubicBezTo>
                  <a:cubicBezTo>
                    <a:pt x="526" y="215"/>
                    <a:pt x="526" y="217"/>
                    <a:pt x="524" y="219"/>
                  </a:cubicBezTo>
                  <a:cubicBezTo>
                    <a:pt x="521" y="225"/>
                    <a:pt x="507" y="228"/>
                    <a:pt x="500" y="229"/>
                  </a:cubicBezTo>
                  <a:cubicBezTo>
                    <a:pt x="500" y="253"/>
                    <a:pt x="500" y="253"/>
                    <a:pt x="500" y="253"/>
                  </a:cubicBezTo>
                  <a:cubicBezTo>
                    <a:pt x="499" y="254"/>
                    <a:pt x="499" y="254"/>
                    <a:pt x="499" y="254"/>
                  </a:cubicBezTo>
                  <a:cubicBezTo>
                    <a:pt x="494" y="259"/>
                    <a:pt x="483" y="269"/>
                    <a:pt x="476" y="266"/>
                  </a:cubicBezTo>
                  <a:cubicBezTo>
                    <a:pt x="470" y="263"/>
                    <a:pt x="461" y="257"/>
                    <a:pt x="457" y="255"/>
                  </a:cubicBezTo>
                  <a:cubicBezTo>
                    <a:pt x="454" y="255"/>
                    <a:pt x="440" y="255"/>
                    <a:pt x="436" y="264"/>
                  </a:cubicBezTo>
                  <a:cubicBezTo>
                    <a:pt x="435" y="266"/>
                    <a:pt x="433" y="269"/>
                    <a:pt x="430" y="270"/>
                  </a:cubicBezTo>
                  <a:cubicBezTo>
                    <a:pt x="426" y="270"/>
                    <a:pt x="423" y="267"/>
                    <a:pt x="421" y="263"/>
                  </a:cubicBezTo>
                  <a:cubicBezTo>
                    <a:pt x="418" y="260"/>
                    <a:pt x="415" y="255"/>
                    <a:pt x="411" y="255"/>
                  </a:cubicBezTo>
                  <a:cubicBezTo>
                    <a:pt x="409" y="255"/>
                    <a:pt x="408" y="256"/>
                    <a:pt x="408" y="256"/>
                  </a:cubicBezTo>
                  <a:cubicBezTo>
                    <a:pt x="408" y="257"/>
                    <a:pt x="408" y="261"/>
                    <a:pt x="408" y="264"/>
                  </a:cubicBezTo>
                  <a:cubicBezTo>
                    <a:pt x="409" y="267"/>
                    <a:pt x="409" y="272"/>
                    <a:pt x="409" y="276"/>
                  </a:cubicBezTo>
                  <a:cubicBezTo>
                    <a:pt x="407" y="283"/>
                    <a:pt x="404" y="286"/>
                    <a:pt x="401" y="288"/>
                  </a:cubicBezTo>
                  <a:cubicBezTo>
                    <a:pt x="399" y="290"/>
                    <a:pt x="396" y="293"/>
                    <a:pt x="394" y="299"/>
                  </a:cubicBezTo>
                  <a:cubicBezTo>
                    <a:pt x="392" y="303"/>
                    <a:pt x="393" y="304"/>
                    <a:pt x="401" y="308"/>
                  </a:cubicBezTo>
                  <a:cubicBezTo>
                    <a:pt x="408" y="310"/>
                    <a:pt x="416" y="314"/>
                    <a:pt x="416" y="324"/>
                  </a:cubicBezTo>
                  <a:cubicBezTo>
                    <a:pt x="416" y="335"/>
                    <a:pt x="434" y="340"/>
                    <a:pt x="434" y="340"/>
                  </a:cubicBezTo>
                  <a:cubicBezTo>
                    <a:pt x="432" y="347"/>
                    <a:pt x="432" y="347"/>
                    <a:pt x="432" y="347"/>
                  </a:cubicBezTo>
                  <a:cubicBezTo>
                    <a:pt x="431" y="347"/>
                    <a:pt x="408" y="341"/>
                    <a:pt x="408" y="324"/>
                  </a:cubicBezTo>
                  <a:cubicBezTo>
                    <a:pt x="408" y="320"/>
                    <a:pt x="405" y="318"/>
                    <a:pt x="398" y="315"/>
                  </a:cubicBezTo>
                  <a:cubicBezTo>
                    <a:pt x="392" y="312"/>
                    <a:pt x="382" y="308"/>
                    <a:pt x="386" y="297"/>
                  </a:cubicBezTo>
                  <a:cubicBezTo>
                    <a:pt x="389" y="288"/>
                    <a:pt x="393" y="285"/>
                    <a:pt x="396" y="282"/>
                  </a:cubicBezTo>
                  <a:cubicBezTo>
                    <a:pt x="399" y="280"/>
                    <a:pt x="400" y="279"/>
                    <a:pt x="401" y="275"/>
                  </a:cubicBezTo>
                  <a:cubicBezTo>
                    <a:pt x="401" y="272"/>
                    <a:pt x="401" y="268"/>
                    <a:pt x="400" y="265"/>
                  </a:cubicBezTo>
                  <a:cubicBezTo>
                    <a:pt x="400" y="259"/>
                    <a:pt x="399" y="254"/>
                    <a:pt x="402" y="251"/>
                  </a:cubicBezTo>
                  <a:cubicBezTo>
                    <a:pt x="404" y="249"/>
                    <a:pt x="407" y="247"/>
                    <a:pt x="411" y="247"/>
                  </a:cubicBezTo>
                  <a:cubicBezTo>
                    <a:pt x="419" y="247"/>
                    <a:pt x="424" y="254"/>
                    <a:pt x="427" y="258"/>
                  </a:cubicBezTo>
                  <a:cubicBezTo>
                    <a:pt x="428" y="259"/>
                    <a:pt x="428" y="260"/>
                    <a:pt x="429" y="261"/>
                  </a:cubicBezTo>
                  <a:cubicBezTo>
                    <a:pt x="429" y="261"/>
                    <a:pt x="429" y="260"/>
                    <a:pt x="429" y="260"/>
                  </a:cubicBezTo>
                  <a:cubicBezTo>
                    <a:pt x="436" y="246"/>
                    <a:pt x="458" y="247"/>
                    <a:pt x="459" y="247"/>
                  </a:cubicBezTo>
                  <a:cubicBezTo>
                    <a:pt x="460" y="248"/>
                    <a:pt x="460" y="248"/>
                    <a:pt x="460" y="248"/>
                  </a:cubicBezTo>
                  <a:cubicBezTo>
                    <a:pt x="461" y="248"/>
                    <a:pt x="461" y="248"/>
                    <a:pt x="461" y="248"/>
                  </a:cubicBezTo>
                  <a:cubicBezTo>
                    <a:pt x="461" y="248"/>
                    <a:pt x="473" y="256"/>
                    <a:pt x="479" y="258"/>
                  </a:cubicBezTo>
                  <a:cubicBezTo>
                    <a:pt x="480" y="259"/>
                    <a:pt x="487" y="255"/>
                    <a:pt x="492" y="250"/>
                  </a:cubicBezTo>
                  <a:cubicBezTo>
                    <a:pt x="492" y="222"/>
                    <a:pt x="492" y="222"/>
                    <a:pt x="492" y="222"/>
                  </a:cubicBezTo>
                  <a:cubicBezTo>
                    <a:pt x="495" y="221"/>
                    <a:pt x="495" y="221"/>
                    <a:pt x="495" y="221"/>
                  </a:cubicBezTo>
                  <a:cubicBezTo>
                    <a:pt x="506" y="220"/>
                    <a:pt x="516" y="217"/>
                    <a:pt x="518" y="215"/>
                  </a:cubicBezTo>
                  <a:cubicBezTo>
                    <a:pt x="516" y="206"/>
                    <a:pt x="529" y="195"/>
                    <a:pt x="536" y="189"/>
                  </a:cubicBezTo>
                  <a:cubicBezTo>
                    <a:pt x="544" y="174"/>
                    <a:pt x="544" y="174"/>
                    <a:pt x="544" y="174"/>
                  </a:cubicBezTo>
                  <a:cubicBezTo>
                    <a:pt x="544" y="142"/>
                    <a:pt x="544" y="142"/>
                    <a:pt x="544" y="142"/>
                  </a:cubicBezTo>
                  <a:cubicBezTo>
                    <a:pt x="521" y="142"/>
                    <a:pt x="521" y="142"/>
                    <a:pt x="521" y="142"/>
                  </a:cubicBezTo>
                  <a:cubicBezTo>
                    <a:pt x="520" y="142"/>
                    <a:pt x="520" y="142"/>
                    <a:pt x="520" y="142"/>
                  </a:cubicBezTo>
                  <a:cubicBezTo>
                    <a:pt x="500" y="135"/>
                    <a:pt x="476" y="125"/>
                    <a:pt x="473" y="117"/>
                  </a:cubicBezTo>
                  <a:cubicBezTo>
                    <a:pt x="471" y="115"/>
                    <a:pt x="457" y="113"/>
                    <a:pt x="449" y="112"/>
                  </a:cubicBezTo>
                  <a:cubicBezTo>
                    <a:pt x="439" y="110"/>
                    <a:pt x="429" y="109"/>
                    <a:pt x="423" y="106"/>
                  </a:cubicBezTo>
                  <a:cubicBezTo>
                    <a:pt x="418" y="103"/>
                    <a:pt x="408" y="105"/>
                    <a:pt x="399" y="106"/>
                  </a:cubicBezTo>
                  <a:cubicBezTo>
                    <a:pt x="392" y="107"/>
                    <a:pt x="386" y="108"/>
                    <a:pt x="382" y="107"/>
                  </a:cubicBezTo>
                  <a:cubicBezTo>
                    <a:pt x="380" y="106"/>
                    <a:pt x="375" y="108"/>
                    <a:pt x="371" y="109"/>
                  </a:cubicBezTo>
                  <a:cubicBezTo>
                    <a:pt x="364" y="111"/>
                    <a:pt x="355" y="114"/>
                    <a:pt x="349" y="110"/>
                  </a:cubicBezTo>
                  <a:cubicBezTo>
                    <a:pt x="346" y="109"/>
                    <a:pt x="344" y="106"/>
                    <a:pt x="343" y="102"/>
                  </a:cubicBezTo>
                  <a:cubicBezTo>
                    <a:pt x="341" y="93"/>
                    <a:pt x="343" y="86"/>
                    <a:pt x="344" y="81"/>
                  </a:cubicBezTo>
                  <a:cubicBezTo>
                    <a:pt x="345" y="75"/>
                    <a:pt x="346" y="72"/>
                    <a:pt x="344" y="67"/>
                  </a:cubicBezTo>
                  <a:cubicBezTo>
                    <a:pt x="339" y="57"/>
                    <a:pt x="330" y="52"/>
                    <a:pt x="323" y="49"/>
                  </a:cubicBezTo>
                  <a:cubicBezTo>
                    <a:pt x="316" y="45"/>
                    <a:pt x="291" y="36"/>
                    <a:pt x="291" y="36"/>
                  </a:cubicBezTo>
                  <a:cubicBezTo>
                    <a:pt x="288" y="35"/>
                    <a:pt x="288" y="35"/>
                    <a:pt x="288" y="35"/>
                  </a:cubicBezTo>
                  <a:cubicBezTo>
                    <a:pt x="288" y="32"/>
                    <a:pt x="288" y="32"/>
                    <a:pt x="288" y="32"/>
                  </a:cubicBezTo>
                  <a:cubicBezTo>
                    <a:pt x="289" y="20"/>
                    <a:pt x="286" y="9"/>
                    <a:pt x="283" y="8"/>
                  </a:cubicBezTo>
                  <a:cubicBezTo>
                    <a:pt x="279" y="7"/>
                    <a:pt x="276" y="5"/>
                    <a:pt x="274" y="3"/>
                  </a:cubicBezTo>
                  <a:cubicBezTo>
                    <a:pt x="272" y="2"/>
                    <a:pt x="270" y="0"/>
                    <a:pt x="269" y="0"/>
                  </a:cubicBezTo>
                  <a:cubicBezTo>
                    <a:pt x="269" y="0"/>
                    <a:pt x="268" y="1"/>
                    <a:pt x="265" y="6"/>
                  </a:cubicBezTo>
                  <a:cubicBezTo>
                    <a:pt x="260" y="18"/>
                    <a:pt x="252" y="28"/>
                    <a:pt x="249" y="32"/>
                  </a:cubicBezTo>
                  <a:cubicBezTo>
                    <a:pt x="251" y="35"/>
                    <a:pt x="253" y="39"/>
                    <a:pt x="253" y="44"/>
                  </a:cubicBezTo>
                  <a:cubicBezTo>
                    <a:pt x="252" y="46"/>
                    <a:pt x="251" y="50"/>
                    <a:pt x="245" y="53"/>
                  </a:cubicBezTo>
                  <a:cubicBezTo>
                    <a:pt x="232" y="58"/>
                    <a:pt x="222" y="63"/>
                    <a:pt x="222" y="63"/>
                  </a:cubicBezTo>
                  <a:cubicBezTo>
                    <a:pt x="221" y="64"/>
                    <a:pt x="221" y="64"/>
                    <a:pt x="221" y="64"/>
                  </a:cubicBezTo>
                  <a:cubicBezTo>
                    <a:pt x="206" y="63"/>
                    <a:pt x="206" y="63"/>
                    <a:pt x="206" y="63"/>
                  </a:cubicBezTo>
                  <a:cubicBezTo>
                    <a:pt x="206" y="74"/>
                    <a:pt x="206" y="74"/>
                    <a:pt x="206" y="74"/>
                  </a:cubicBezTo>
                  <a:cubicBezTo>
                    <a:pt x="184" y="83"/>
                    <a:pt x="184" y="83"/>
                    <a:pt x="184" y="83"/>
                  </a:cubicBezTo>
                  <a:cubicBezTo>
                    <a:pt x="164" y="108"/>
                    <a:pt x="164" y="108"/>
                    <a:pt x="164" y="108"/>
                  </a:cubicBezTo>
                  <a:cubicBezTo>
                    <a:pt x="144" y="93"/>
                    <a:pt x="144" y="93"/>
                    <a:pt x="144" y="93"/>
                  </a:cubicBezTo>
                  <a:cubicBezTo>
                    <a:pt x="125" y="77"/>
                    <a:pt x="125" y="77"/>
                    <a:pt x="125" y="77"/>
                  </a:cubicBezTo>
                  <a:cubicBezTo>
                    <a:pt x="121" y="82"/>
                    <a:pt x="114" y="91"/>
                    <a:pt x="105" y="94"/>
                  </a:cubicBezTo>
                  <a:cubicBezTo>
                    <a:pt x="94" y="97"/>
                    <a:pt x="81" y="82"/>
                    <a:pt x="68" y="47"/>
                  </a:cubicBezTo>
                  <a:cubicBezTo>
                    <a:pt x="62" y="32"/>
                    <a:pt x="58" y="20"/>
                    <a:pt x="56" y="15"/>
                  </a:cubicBezTo>
                  <a:cubicBezTo>
                    <a:pt x="46" y="12"/>
                    <a:pt x="23" y="6"/>
                    <a:pt x="16" y="6"/>
                  </a:cubicBezTo>
                  <a:cubicBezTo>
                    <a:pt x="13" y="8"/>
                    <a:pt x="10" y="24"/>
                    <a:pt x="9" y="40"/>
                  </a:cubicBezTo>
                  <a:cubicBezTo>
                    <a:pt x="9" y="41"/>
                    <a:pt x="9" y="41"/>
                    <a:pt x="9" y="41"/>
                  </a:cubicBezTo>
                  <a:cubicBezTo>
                    <a:pt x="0" y="69"/>
                    <a:pt x="0" y="69"/>
                    <a:pt x="0" y="69"/>
                  </a:cubicBezTo>
                  <a:cubicBezTo>
                    <a:pt x="8" y="86"/>
                    <a:pt x="8" y="86"/>
                    <a:pt x="8" y="86"/>
                  </a:cubicBezTo>
                  <a:cubicBezTo>
                    <a:pt x="17" y="86"/>
                    <a:pt x="17" y="86"/>
                    <a:pt x="17" y="86"/>
                  </a:cubicBezTo>
                  <a:cubicBezTo>
                    <a:pt x="30" y="97"/>
                    <a:pt x="30" y="97"/>
                    <a:pt x="30" y="97"/>
                  </a:cubicBezTo>
                  <a:cubicBezTo>
                    <a:pt x="42" y="134"/>
                    <a:pt x="42" y="134"/>
                    <a:pt x="42" y="134"/>
                  </a:cubicBezTo>
                  <a:cubicBezTo>
                    <a:pt x="66" y="164"/>
                    <a:pt x="66" y="164"/>
                    <a:pt x="66" y="164"/>
                  </a:cubicBezTo>
                  <a:cubicBezTo>
                    <a:pt x="60" y="166"/>
                    <a:pt x="60" y="166"/>
                    <a:pt x="60" y="166"/>
                  </a:cubicBezTo>
                  <a:cubicBezTo>
                    <a:pt x="55" y="168"/>
                    <a:pt x="48" y="173"/>
                    <a:pt x="48" y="175"/>
                  </a:cubicBezTo>
                  <a:cubicBezTo>
                    <a:pt x="48" y="180"/>
                    <a:pt x="57" y="211"/>
                    <a:pt x="63" y="230"/>
                  </a:cubicBezTo>
                  <a:cubicBezTo>
                    <a:pt x="63" y="231"/>
                    <a:pt x="63" y="231"/>
                    <a:pt x="63" y="231"/>
                  </a:cubicBezTo>
                  <a:cubicBezTo>
                    <a:pt x="63" y="232"/>
                    <a:pt x="63" y="232"/>
                    <a:pt x="63" y="232"/>
                  </a:cubicBezTo>
                  <a:cubicBezTo>
                    <a:pt x="62" y="238"/>
                    <a:pt x="53" y="294"/>
                    <a:pt x="48" y="305"/>
                  </a:cubicBezTo>
                  <a:cubicBezTo>
                    <a:pt x="46" y="308"/>
                    <a:pt x="44" y="310"/>
                    <a:pt x="43" y="311"/>
                  </a:cubicBezTo>
                  <a:cubicBezTo>
                    <a:pt x="59" y="337"/>
                    <a:pt x="59" y="337"/>
                    <a:pt x="59" y="337"/>
                  </a:cubicBezTo>
                  <a:cubicBezTo>
                    <a:pt x="73" y="320"/>
                    <a:pt x="73" y="320"/>
                    <a:pt x="73" y="320"/>
                  </a:cubicBezTo>
                  <a:cubicBezTo>
                    <a:pt x="76" y="323"/>
                    <a:pt x="76" y="323"/>
                    <a:pt x="76" y="323"/>
                  </a:cubicBezTo>
                  <a:cubicBezTo>
                    <a:pt x="85" y="330"/>
                    <a:pt x="95" y="337"/>
                    <a:pt x="99" y="339"/>
                  </a:cubicBezTo>
                  <a:cubicBezTo>
                    <a:pt x="101" y="339"/>
                    <a:pt x="102" y="342"/>
                    <a:pt x="109" y="360"/>
                  </a:cubicBezTo>
                  <a:cubicBezTo>
                    <a:pt x="110" y="360"/>
                    <a:pt x="110" y="360"/>
                    <a:pt x="110" y="360"/>
                  </a:cubicBezTo>
                  <a:cubicBezTo>
                    <a:pt x="110" y="376"/>
                    <a:pt x="110" y="376"/>
                    <a:pt x="110" y="376"/>
                  </a:cubicBezTo>
                  <a:cubicBezTo>
                    <a:pt x="129" y="376"/>
                    <a:pt x="129" y="376"/>
                    <a:pt x="129" y="376"/>
                  </a:cubicBezTo>
                  <a:cubicBezTo>
                    <a:pt x="130" y="376"/>
                    <a:pt x="130" y="376"/>
                    <a:pt x="130" y="376"/>
                  </a:cubicBezTo>
                  <a:cubicBezTo>
                    <a:pt x="132" y="377"/>
                    <a:pt x="152" y="389"/>
                    <a:pt x="152" y="402"/>
                  </a:cubicBezTo>
                  <a:cubicBezTo>
                    <a:pt x="152" y="409"/>
                    <a:pt x="163" y="430"/>
                    <a:pt x="171" y="443"/>
                  </a:cubicBezTo>
                  <a:cubicBezTo>
                    <a:pt x="175" y="451"/>
                    <a:pt x="178" y="458"/>
                    <a:pt x="180" y="462"/>
                  </a:cubicBezTo>
                  <a:cubicBezTo>
                    <a:pt x="184" y="471"/>
                    <a:pt x="190" y="482"/>
                    <a:pt x="194" y="487"/>
                  </a:cubicBezTo>
                  <a:cubicBezTo>
                    <a:pt x="212" y="474"/>
                    <a:pt x="212" y="474"/>
                    <a:pt x="212" y="474"/>
                  </a:cubicBezTo>
                  <a:cubicBezTo>
                    <a:pt x="228" y="476"/>
                    <a:pt x="228" y="476"/>
                    <a:pt x="228" y="476"/>
                  </a:cubicBezTo>
                  <a:cubicBezTo>
                    <a:pt x="228" y="453"/>
                    <a:pt x="228" y="453"/>
                    <a:pt x="228" y="453"/>
                  </a:cubicBezTo>
                  <a:cubicBezTo>
                    <a:pt x="242" y="413"/>
                    <a:pt x="242" y="413"/>
                    <a:pt x="242" y="413"/>
                  </a:cubicBezTo>
                  <a:cubicBezTo>
                    <a:pt x="244" y="413"/>
                    <a:pt x="244" y="413"/>
                    <a:pt x="244" y="413"/>
                  </a:cubicBezTo>
                  <a:cubicBezTo>
                    <a:pt x="245" y="413"/>
                    <a:pt x="262" y="411"/>
                    <a:pt x="263" y="400"/>
                  </a:cubicBezTo>
                  <a:cubicBezTo>
                    <a:pt x="264" y="397"/>
                    <a:pt x="264" y="394"/>
                    <a:pt x="264" y="390"/>
                  </a:cubicBezTo>
                  <a:cubicBezTo>
                    <a:pt x="266" y="378"/>
                    <a:pt x="267" y="367"/>
                    <a:pt x="272" y="363"/>
                  </a:cubicBezTo>
                  <a:cubicBezTo>
                    <a:pt x="277" y="361"/>
                    <a:pt x="292" y="346"/>
                    <a:pt x="298" y="341"/>
                  </a:cubicBezTo>
                  <a:cubicBezTo>
                    <a:pt x="299" y="340"/>
                    <a:pt x="299" y="340"/>
                    <a:pt x="299" y="340"/>
                  </a:cubicBezTo>
                  <a:cubicBezTo>
                    <a:pt x="324" y="340"/>
                    <a:pt x="324" y="340"/>
                    <a:pt x="324" y="340"/>
                  </a:cubicBezTo>
                  <a:cubicBezTo>
                    <a:pt x="319" y="346"/>
                    <a:pt x="319" y="346"/>
                    <a:pt x="319" y="346"/>
                  </a:cubicBezTo>
                  <a:cubicBezTo>
                    <a:pt x="318" y="347"/>
                    <a:pt x="308" y="359"/>
                    <a:pt x="318" y="369"/>
                  </a:cubicBezTo>
                  <a:cubicBezTo>
                    <a:pt x="328" y="379"/>
                    <a:pt x="335" y="383"/>
                    <a:pt x="338" y="385"/>
                  </a:cubicBezTo>
                  <a:cubicBezTo>
                    <a:pt x="364" y="370"/>
                    <a:pt x="364" y="370"/>
                    <a:pt x="364" y="370"/>
                  </a:cubicBezTo>
                  <a:cubicBezTo>
                    <a:pt x="362" y="379"/>
                    <a:pt x="362" y="379"/>
                    <a:pt x="362" y="379"/>
                  </a:cubicBezTo>
                  <a:cubicBezTo>
                    <a:pt x="359" y="393"/>
                    <a:pt x="358" y="408"/>
                    <a:pt x="361" y="410"/>
                  </a:cubicBezTo>
                  <a:cubicBezTo>
                    <a:pt x="362" y="411"/>
                    <a:pt x="362" y="411"/>
                    <a:pt x="363" y="412"/>
                  </a:cubicBezTo>
                  <a:cubicBezTo>
                    <a:pt x="376" y="402"/>
                    <a:pt x="376" y="402"/>
                    <a:pt x="376" y="402"/>
                  </a:cubicBezTo>
                  <a:cubicBezTo>
                    <a:pt x="412" y="402"/>
                    <a:pt x="412" y="402"/>
                    <a:pt x="412" y="402"/>
                  </a:cubicBezTo>
                  <a:cubicBezTo>
                    <a:pt x="417" y="392"/>
                    <a:pt x="417" y="392"/>
                    <a:pt x="417" y="392"/>
                  </a:cubicBezTo>
                  <a:cubicBezTo>
                    <a:pt x="412" y="386"/>
                    <a:pt x="401" y="374"/>
                    <a:pt x="401" y="365"/>
                  </a:cubicBezTo>
                  <a:cubicBezTo>
                    <a:pt x="400" y="353"/>
                    <a:pt x="410" y="348"/>
                    <a:pt x="410" y="347"/>
                  </a:cubicBezTo>
                  <a:cubicBezTo>
                    <a:pt x="412" y="346"/>
                    <a:pt x="412" y="346"/>
                    <a:pt x="412" y="346"/>
                  </a:cubicBezTo>
                  <a:cubicBezTo>
                    <a:pt x="441" y="357"/>
                    <a:pt x="441" y="357"/>
                    <a:pt x="441" y="357"/>
                  </a:cubicBezTo>
                  <a:cubicBezTo>
                    <a:pt x="457" y="359"/>
                    <a:pt x="457" y="359"/>
                    <a:pt x="457" y="359"/>
                  </a:cubicBezTo>
                  <a:cubicBezTo>
                    <a:pt x="457" y="348"/>
                    <a:pt x="457" y="348"/>
                    <a:pt x="457" y="348"/>
                  </a:cubicBezTo>
                  <a:cubicBezTo>
                    <a:pt x="477" y="340"/>
                    <a:pt x="477" y="340"/>
                    <a:pt x="477" y="340"/>
                  </a:cubicBezTo>
                  <a:cubicBezTo>
                    <a:pt x="477" y="340"/>
                    <a:pt x="484" y="338"/>
                    <a:pt x="491" y="328"/>
                  </a:cubicBezTo>
                  <a:cubicBezTo>
                    <a:pt x="494" y="322"/>
                    <a:pt x="498" y="320"/>
                    <a:pt x="501" y="320"/>
                  </a:cubicBezTo>
                  <a:cubicBezTo>
                    <a:pt x="507" y="319"/>
                    <a:pt x="512" y="323"/>
                    <a:pt x="514" y="326"/>
                  </a:cubicBezTo>
                  <a:cubicBezTo>
                    <a:pt x="539" y="326"/>
                    <a:pt x="539" y="326"/>
                    <a:pt x="539" y="326"/>
                  </a:cubicBezTo>
                  <a:cubicBezTo>
                    <a:pt x="542" y="326"/>
                    <a:pt x="545" y="327"/>
                    <a:pt x="547" y="330"/>
                  </a:cubicBezTo>
                  <a:cubicBezTo>
                    <a:pt x="551" y="336"/>
                    <a:pt x="547" y="348"/>
                    <a:pt x="544" y="354"/>
                  </a:cubicBezTo>
                  <a:cubicBezTo>
                    <a:pt x="572" y="374"/>
                    <a:pt x="572" y="374"/>
                    <a:pt x="572" y="374"/>
                  </a:cubicBezTo>
                  <a:cubicBezTo>
                    <a:pt x="592" y="374"/>
                    <a:pt x="592" y="374"/>
                    <a:pt x="592" y="374"/>
                  </a:cubicBezTo>
                  <a:cubicBezTo>
                    <a:pt x="591" y="370"/>
                    <a:pt x="591" y="365"/>
                    <a:pt x="591" y="360"/>
                  </a:cubicBezTo>
                  <a:cubicBezTo>
                    <a:pt x="590" y="348"/>
                    <a:pt x="590" y="336"/>
                    <a:pt x="590" y="326"/>
                  </a:cubicBezTo>
                  <a:cubicBezTo>
                    <a:pt x="592" y="302"/>
                    <a:pt x="606" y="287"/>
                    <a:pt x="626" y="287"/>
                  </a:cubicBezTo>
                  <a:cubicBezTo>
                    <a:pt x="635" y="287"/>
                    <a:pt x="642" y="288"/>
                    <a:pt x="645" y="290"/>
                  </a:cubicBezTo>
                  <a:cubicBezTo>
                    <a:pt x="646" y="287"/>
                    <a:pt x="646" y="281"/>
                    <a:pt x="644" y="273"/>
                  </a:cubicBezTo>
                  <a:cubicBezTo>
                    <a:pt x="643" y="267"/>
                    <a:pt x="645" y="263"/>
                    <a:pt x="647" y="261"/>
                  </a:cubicBezTo>
                  <a:cubicBezTo>
                    <a:pt x="653" y="255"/>
                    <a:pt x="669" y="257"/>
                    <a:pt x="702" y="268"/>
                  </a:cubicBezTo>
                  <a:cubicBezTo>
                    <a:pt x="728" y="277"/>
                    <a:pt x="754" y="281"/>
                    <a:pt x="756" y="281"/>
                  </a:cubicBezTo>
                  <a:cubicBezTo>
                    <a:pt x="790" y="281"/>
                    <a:pt x="790" y="281"/>
                    <a:pt x="790" y="281"/>
                  </a:cubicBezTo>
                  <a:cubicBezTo>
                    <a:pt x="790" y="298"/>
                    <a:pt x="790" y="298"/>
                    <a:pt x="790" y="298"/>
                  </a:cubicBezTo>
                  <a:cubicBezTo>
                    <a:pt x="801" y="287"/>
                    <a:pt x="801" y="287"/>
                    <a:pt x="801" y="287"/>
                  </a:cubicBezTo>
                  <a:cubicBezTo>
                    <a:pt x="825" y="287"/>
                    <a:pt x="825" y="287"/>
                    <a:pt x="825" y="287"/>
                  </a:cubicBezTo>
                  <a:cubicBezTo>
                    <a:pt x="827" y="322"/>
                    <a:pt x="827" y="322"/>
                    <a:pt x="827" y="322"/>
                  </a:cubicBezTo>
                  <a:cubicBezTo>
                    <a:pt x="837" y="322"/>
                    <a:pt x="837" y="322"/>
                    <a:pt x="837" y="322"/>
                  </a:cubicBezTo>
                  <a:cubicBezTo>
                    <a:pt x="840" y="322"/>
                    <a:pt x="843" y="323"/>
                    <a:pt x="846" y="324"/>
                  </a:cubicBezTo>
                  <a:cubicBezTo>
                    <a:pt x="843" y="321"/>
                    <a:pt x="843" y="321"/>
                    <a:pt x="843" y="321"/>
                  </a:cubicBezTo>
                  <a:cubicBezTo>
                    <a:pt x="873" y="289"/>
                    <a:pt x="873" y="289"/>
                    <a:pt x="873" y="289"/>
                  </a:cubicBezTo>
                  <a:cubicBezTo>
                    <a:pt x="874" y="289"/>
                    <a:pt x="874" y="289"/>
                    <a:pt x="874" y="289"/>
                  </a:cubicBezTo>
                  <a:cubicBezTo>
                    <a:pt x="875" y="288"/>
                    <a:pt x="906" y="276"/>
                    <a:pt x="919" y="272"/>
                  </a:cubicBezTo>
                  <a:cubicBezTo>
                    <a:pt x="924" y="270"/>
                    <a:pt x="931" y="268"/>
                    <a:pt x="938" y="266"/>
                  </a:cubicBezTo>
                  <a:cubicBezTo>
                    <a:pt x="938" y="262"/>
                    <a:pt x="938" y="256"/>
                    <a:pt x="938" y="252"/>
                  </a:cubicBezTo>
                  <a:cubicBezTo>
                    <a:pt x="937" y="248"/>
                    <a:pt x="928" y="237"/>
                    <a:pt x="921" y="229"/>
                  </a:cubicBezTo>
                  <a:cubicBezTo>
                    <a:pt x="919" y="226"/>
                    <a:pt x="919" y="226"/>
                    <a:pt x="919" y="226"/>
                  </a:cubicBezTo>
                  <a:cubicBezTo>
                    <a:pt x="918" y="225"/>
                    <a:pt x="914" y="221"/>
                    <a:pt x="916" y="217"/>
                  </a:cubicBezTo>
                  <a:cubicBezTo>
                    <a:pt x="917" y="212"/>
                    <a:pt x="922" y="211"/>
                    <a:pt x="928" y="209"/>
                  </a:cubicBezTo>
                  <a:cubicBezTo>
                    <a:pt x="932" y="207"/>
                    <a:pt x="936" y="206"/>
                    <a:pt x="939" y="204"/>
                  </a:cubicBezTo>
                  <a:cubicBezTo>
                    <a:pt x="939" y="204"/>
                    <a:pt x="939" y="204"/>
                    <a:pt x="939" y="204"/>
                  </a:cubicBezTo>
                  <a:cubicBezTo>
                    <a:pt x="937" y="201"/>
                    <a:pt x="928" y="197"/>
                    <a:pt x="924" y="196"/>
                  </a:cubicBezTo>
                  <a:cubicBezTo>
                    <a:pt x="920" y="194"/>
                    <a:pt x="917" y="193"/>
                    <a:pt x="916" y="192"/>
                  </a:cubicBezTo>
                  <a:cubicBezTo>
                    <a:pt x="913" y="190"/>
                    <a:pt x="904" y="191"/>
                    <a:pt x="898" y="192"/>
                  </a:cubicBezTo>
                  <a:cubicBezTo>
                    <a:pt x="897" y="192"/>
                    <a:pt x="897" y="192"/>
                    <a:pt x="897" y="192"/>
                  </a:cubicBezTo>
                  <a:cubicBezTo>
                    <a:pt x="896" y="192"/>
                    <a:pt x="896" y="192"/>
                    <a:pt x="896" y="192"/>
                  </a:cubicBezTo>
                  <a:cubicBezTo>
                    <a:pt x="893" y="191"/>
                    <a:pt x="860" y="180"/>
                    <a:pt x="852" y="173"/>
                  </a:cubicBezTo>
                  <a:cubicBezTo>
                    <a:pt x="848" y="168"/>
                    <a:pt x="841" y="166"/>
                    <a:pt x="835" y="164"/>
                  </a:cubicBezTo>
                  <a:cubicBezTo>
                    <a:pt x="833" y="163"/>
                    <a:pt x="831" y="162"/>
                    <a:pt x="829" y="161"/>
                  </a:cubicBezTo>
                  <a:cubicBezTo>
                    <a:pt x="823" y="158"/>
                    <a:pt x="815" y="145"/>
                    <a:pt x="812" y="141"/>
                  </a:cubicBezTo>
                  <a:cubicBezTo>
                    <a:pt x="803" y="131"/>
                    <a:pt x="803" y="131"/>
                    <a:pt x="803" y="131"/>
                  </a:cubicBezTo>
                  <a:cubicBezTo>
                    <a:pt x="797" y="133"/>
                    <a:pt x="778" y="139"/>
                    <a:pt x="755" y="142"/>
                  </a:cubicBezTo>
                  <a:cubicBezTo>
                    <a:pt x="732" y="145"/>
                    <a:pt x="719" y="132"/>
                    <a:pt x="713" y="126"/>
                  </a:cubicBezTo>
                  <a:cubicBezTo>
                    <a:pt x="712" y="125"/>
                    <a:pt x="711" y="124"/>
                    <a:pt x="711" y="123"/>
                  </a:cubicBezTo>
                  <a:cubicBezTo>
                    <a:pt x="708" y="123"/>
                    <a:pt x="703" y="120"/>
                    <a:pt x="685" y="97"/>
                  </a:cubicBezTo>
                  <a:cubicBezTo>
                    <a:pt x="679" y="95"/>
                    <a:pt x="657" y="89"/>
                    <a:pt x="646" y="84"/>
                  </a:cubicBezTo>
                  <a:cubicBezTo>
                    <a:pt x="640" y="80"/>
                    <a:pt x="633" y="82"/>
                    <a:pt x="626" y="83"/>
                  </a:cubicBezTo>
                  <a:close/>
                </a:path>
              </a:pathLst>
            </a:custGeom>
            <a:solidFill>
              <a:srgbClr val="2A566D"/>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15" name="Freeform 13"/>
            <p:cNvSpPr/>
            <p:nvPr/>
          </p:nvSpPr>
          <p:spPr bwMode="auto">
            <a:xfrm>
              <a:off x="5513389" y="4800600"/>
              <a:ext cx="1165225" cy="1165225"/>
            </a:xfrm>
            <a:custGeom>
              <a:gdLst>
                <a:gd fmla="*/ 445 w 469" name="T0"/>
                <a:gd fmla="*/ 346 h 469" name="T1"/>
                <a:gd fmla="*/ 468 w 469" name="T2"/>
                <a:gd fmla="*/ 318 h 469" name="T3"/>
                <a:gd fmla="*/ 426 w 469" name="T4"/>
                <a:gd fmla="*/ 306 h 469" name="T5"/>
                <a:gd fmla="*/ 393 w 469" name="T6"/>
                <a:gd fmla="*/ 287 h 469" name="T7"/>
                <a:gd fmla="*/ 383 w 469" name="T8"/>
                <a:gd fmla="*/ 230 h 469" name="T9"/>
                <a:gd fmla="*/ 380 w 469" name="T10"/>
                <a:gd fmla="*/ 186 h 469" name="T11"/>
                <a:gd fmla="*/ 379 w 469" name="T12"/>
                <a:gd fmla="*/ 154 h 469" name="T13"/>
                <a:gd fmla="*/ 361 w 469" name="T14"/>
                <a:gd fmla="*/ 164 h 469" name="T15"/>
                <a:gd fmla="*/ 348 w 469" name="T16"/>
                <a:gd fmla="*/ 142 h 469" name="T17"/>
                <a:gd fmla="*/ 334 w 469" name="T18"/>
                <a:gd fmla="*/ 126 h 469" name="T19"/>
                <a:gd fmla="*/ 359 w 469" name="T20"/>
                <a:gd fmla="*/ 110 h 469" name="T21"/>
                <a:gd fmla="*/ 421 w 469" name="T22"/>
                <a:gd fmla="*/ 110 h 469" name="T23"/>
                <a:gd fmla="*/ 421 w 469" name="T24"/>
                <a:gd fmla="*/ 75 h 469" name="T25"/>
                <a:gd fmla="*/ 404 w 469" name="T26"/>
                <a:gd fmla="*/ 82 h 469" name="T27"/>
                <a:gd fmla="*/ 376 w 469" name="T28"/>
                <a:gd fmla="*/ 37 h 469" name="T29"/>
                <a:gd fmla="*/ 345 w 469" name="T30"/>
                <a:gd fmla="*/ 59 h 469" name="T31"/>
                <a:gd fmla="*/ 339 w 469" name="T32"/>
                <a:gd fmla="*/ 90 h 469" name="T33"/>
                <a:gd fmla="*/ 304 w 469" name="T34"/>
                <a:gd fmla="*/ 144 h 469" name="T35"/>
                <a:gd fmla="*/ 282 w 469" name="T36"/>
                <a:gd fmla="*/ 171 h 469" name="T37"/>
                <a:gd fmla="*/ 258 w 469" name="T38"/>
                <a:gd fmla="*/ 184 h 469" name="T39"/>
                <a:gd fmla="*/ 231 w 469" name="T40"/>
                <a:gd fmla="*/ 136 h 469" name="T41"/>
                <a:gd fmla="*/ 195 w 469" name="T42"/>
                <a:gd fmla="*/ 73 h 469" name="T43"/>
                <a:gd fmla="*/ 170 w 469" name="T44"/>
                <a:gd fmla="*/ 51 h 469" name="T45"/>
                <a:gd fmla="*/ 142 w 469" name="T46"/>
                <a:gd fmla="*/ 20 h 469" name="T47"/>
                <a:gd fmla="*/ 102 w 469" name="T48"/>
                <a:gd fmla="*/ 1 h 469" name="T49"/>
                <a:gd fmla="*/ 99 w 469" name="T50"/>
                <a:gd fmla="*/ 37 h 469" name="T51"/>
                <a:gd fmla="*/ 63 w 469" name="T52"/>
                <a:gd fmla="*/ 33 h 469" name="T53"/>
                <a:gd fmla="*/ 87 w 469" name="T54"/>
                <a:gd fmla="*/ 88 h 469" name="T55"/>
                <a:gd fmla="*/ 28 w 469" name="T56"/>
                <a:gd fmla="*/ 212 h 469" name="T57"/>
                <a:gd fmla="*/ 13 w 469" name="T58"/>
                <a:gd fmla="*/ 253 h 469" name="T59"/>
                <a:gd fmla="*/ 0 w 469" name="T60"/>
                <a:gd fmla="*/ 281 h 469" name="T61"/>
                <a:gd fmla="*/ 63 w 469" name="T62"/>
                <a:gd fmla="*/ 277 h 469" name="T63"/>
                <a:gd fmla="*/ 63 w 469" name="T64"/>
                <a:gd fmla="*/ 311 h 469" name="T65"/>
                <a:gd fmla="*/ 94 w 469" name="T66"/>
                <a:gd fmla="*/ 341 h 469" name="T67"/>
                <a:gd fmla="*/ 87 w 469" name="T68"/>
                <a:gd fmla="*/ 362 h 469" name="T69"/>
                <a:gd fmla="*/ 77 w 469" name="T70"/>
                <a:gd fmla="*/ 401 h 469" name="T71"/>
                <a:gd fmla="*/ 128 w 469" name="T72"/>
                <a:gd fmla="*/ 437 h 469" name="T73"/>
                <a:gd fmla="*/ 191 w 469" name="T74"/>
                <a:gd fmla="*/ 469 h 469" name="T75"/>
                <a:gd fmla="*/ 225 w 469" name="T76"/>
                <a:gd fmla="*/ 440 h 469" name="T77"/>
                <a:gd fmla="*/ 229 w 469" name="T78"/>
                <a:gd fmla="*/ 396 h 469" name="T79"/>
                <a:gd fmla="*/ 278 w 469" name="T80"/>
                <a:gd fmla="*/ 392 h 469" name="T81"/>
                <a:gd fmla="*/ 329 w 469" name="T82"/>
                <a:gd fmla="*/ 391 h 469" name="T83"/>
                <a:gd fmla="*/ 378 w 469" name="T84"/>
                <a:gd fmla="*/ 385 h 469" name="T85"/>
                <a:gd fmla="*/ 434 w 469" name="T86"/>
                <a:gd fmla="*/ 367 h 469"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469" w="469">
                  <a:moveTo>
                    <a:pt x="444" y="346"/>
                  </a:moveTo>
                  <a:cubicBezTo>
                    <a:pt x="445" y="346"/>
                    <a:pt x="445" y="346"/>
                    <a:pt x="445" y="346"/>
                  </a:cubicBezTo>
                  <a:cubicBezTo>
                    <a:pt x="454" y="342"/>
                    <a:pt x="466" y="335"/>
                    <a:pt x="468" y="332"/>
                  </a:cubicBezTo>
                  <a:cubicBezTo>
                    <a:pt x="469" y="330"/>
                    <a:pt x="469" y="324"/>
                    <a:pt x="468" y="318"/>
                  </a:cubicBezTo>
                  <a:cubicBezTo>
                    <a:pt x="448" y="318"/>
                    <a:pt x="448" y="318"/>
                    <a:pt x="448" y="318"/>
                  </a:cubicBezTo>
                  <a:cubicBezTo>
                    <a:pt x="426" y="306"/>
                    <a:pt x="426" y="306"/>
                    <a:pt x="426" y="306"/>
                  </a:cubicBezTo>
                  <a:cubicBezTo>
                    <a:pt x="425" y="306"/>
                    <a:pt x="411" y="295"/>
                    <a:pt x="400" y="290"/>
                  </a:cubicBezTo>
                  <a:cubicBezTo>
                    <a:pt x="398" y="288"/>
                    <a:pt x="395" y="288"/>
                    <a:pt x="393" y="287"/>
                  </a:cubicBezTo>
                  <a:cubicBezTo>
                    <a:pt x="385" y="285"/>
                    <a:pt x="380" y="283"/>
                    <a:pt x="380" y="268"/>
                  </a:cubicBezTo>
                  <a:cubicBezTo>
                    <a:pt x="380" y="251"/>
                    <a:pt x="383" y="234"/>
                    <a:pt x="383" y="230"/>
                  </a:cubicBezTo>
                  <a:cubicBezTo>
                    <a:pt x="382" y="225"/>
                    <a:pt x="378" y="201"/>
                    <a:pt x="378" y="195"/>
                  </a:cubicBezTo>
                  <a:cubicBezTo>
                    <a:pt x="378" y="193"/>
                    <a:pt x="379" y="190"/>
                    <a:pt x="380" y="186"/>
                  </a:cubicBezTo>
                  <a:cubicBezTo>
                    <a:pt x="383" y="179"/>
                    <a:pt x="386" y="167"/>
                    <a:pt x="382" y="158"/>
                  </a:cubicBezTo>
                  <a:cubicBezTo>
                    <a:pt x="380" y="155"/>
                    <a:pt x="379" y="154"/>
                    <a:pt x="379" y="154"/>
                  </a:cubicBezTo>
                  <a:cubicBezTo>
                    <a:pt x="378" y="154"/>
                    <a:pt x="375" y="156"/>
                    <a:pt x="374" y="158"/>
                  </a:cubicBezTo>
                  <a:cubicBezTo>
                    <a:pt x="370" y="161"/>
                    <a:pt x="366" y="164"/>
                    <a:pt x="361" y="164"/>
                  </a:cubicBezTo>
                  <a:cubicBezTo>
                    <a:pt x="353" y="164"/>
                    <a:pt x="345" y="157"/>
                    <a:pt x="344" y="151"/>
                  </a:cubicBezTo>
                  <a:cubicBezTo>
                    <a:pt x="343" y="147"/>
                    <a:pt x="344" y="144"/>
                    <a:pt x="348" y="142"/>
                  </a:cubicBezTo>
                  <a:cubicBezTo>
                    <a:pt x="347" y="139"/>
                    <a:pt x="343" y="134"/>
                    <a:pt x="338" y="129"/>
                  </a:cubicBezTo>
                  <a:cubicBezTo>
                    <a:pt x="334" y="126"/>
                    <a:pt x="334" y="126"/>
                    <a:pt x="334" y="126"/>
                  </a:cubicBezTo>
                  <a:cubicBezTo>
                    <a:pt x="339" y="123"/>
                    <a:pt x="339" y="123"/>
                    <a:pt x="339" y="123"/>
                  </a:cubicBezTo>
                  <a:cubicBezTo>
                    <a:pt x="340" y="122"/>
                    <a:pt x="356" y="112"/>
                    <a:pt x="359" y="110"/>
                  </a:cubicBezTo>
                  <a:cubicBezTo>
                    <a:pt x="366" y="107"/>
                    <a:pt x="384" y="111"/>
                    <a:pt x="398" y="115"/>
                  </a:cubicBezTo>
                  <a:cubicBezTo>
                    <a:pt x="407" y="118"/>
                    <a:pt x="416" y="114"/>
                    <a:pt x="421" y="110"/>
                  </a:cubicBezTo>
                  <a:cubicBezTo>
                    <a:pt x="424" y="108"/>
                    <a:pt x="424" y="106"/>
                    <a:pt x="424" y="105"/>
                  </a:cubicBezTo>
                  <a:cubicBezTo>
                    <a:pt x="417" y="100"/>
                    <a:pt x="419" y="85"/>
                    <a:pt x="421" y="75"/>
                  </a:cubicBezTo>
                  <a:cubicBezTo>
                    <a:pt x="406" y="82"/>
                    <a:pt x="406" y="82"/>
                    <a:pt x="406" y="82"/>
                  </a:cubicBezTo>
                  <a:cubicBezTo>
                    <a:pt x="404" y="82"/>
                    <a:pt x="404" y="82"/>
                    <a:pt x="404" y="82"/>
                  </a:cubicBezTo>
                  <a:cubicBezTo>
                    <a:pt x="404" y="82"/>
                    <a:pt x="394" y="78"/>
                    <a:pt x="381" y="64"/>
                  </a:cubicBezTo>
                  <a:cubicBezTo>
                    <a:pt x="372" y="55"/>
                    <a:pt x="373" y="44"/>
                    <a:pt x="376" y="37"/>
                  </a:cubicBezTo>
                  <a:cubicBezTo>
                    <a:pt x="370" y="37"/>
                    <a:pt x="370" y="37"/>
                    <a:pt x="370" y="37"/>
                  </a:cubicBezTo>
                  <a:cubicBezTo>
                    <a:pt x="366" y="41"/>
                    <a:pt x="350" y="56"/>
                    <a:pt x="345" y="59"/>
                  </a:cubicBezTo>
                  <a:cubicBezTo>
                    <a:pt x="342" y="61"/>
                    <a:pt x="341" y="72"/>
                    <a:pt x="340" y="80"/>
                  </a:cubicBezTo>
                  <a:cubicBezTo>
                    <a:pt x="340" y="83"/>
                    <a:pt x="340" y="87"/>
                    <a:pt x="339" y="90"/>
                  </a:cubicBezTo>
                  <a:cubicBezTo>
                    <a:pt x="337" y="104"/>
                    <a:pt x="322" y="108"/>
                    <a:pt x="316" y="109"/>
                  </a:cubicBezTo>
                  <a:cubicBezTo>
                    <a:pt x="304" y="144"/>
                    <a:pt x="304" y="144"/>
                    <a:pt x="304" y="144"/>
                  </a:cubicBezTo>
                  <a:cubicBezTo>
                    <a:pt x="304" y="174"/>
                    <a:pt x="304" y="174"/>
                    <a:pt x="304" y="174"/>
                  </a:cubicBezTo>
                  <a:cubicBezTo>
                    <a:pt x="282" y="171"/>
                    <a:pt x="282" y="171"/>
                    <a:pt x="282" y="171"/>
                  </a:cubicBezTo>
                  <a:cubicBezTo>
                    <a:pt x="260" y="188"/>
                    <a:pt x="260" y="188"/>
                    <a:pt x="260" y="188"/>
                  </a:cubicBezTo>
                  <a:cubicBezTo>
                    <a:pt x="258" y="184"/>
                    <a:pt x="258" y="184"/>
                    <a:pt x="258" y="184"/>
                  </a:cubicBezTo>
                  <a:cubicBezTo>
                    <a:pt x="257" y="184"/>
                    <a:pt x="246" y="167"/>
                    <a:pt x="240" y="154"/>
                  </a:cubicBezTo>
                  <a:cubicBezTo>
                    <a:pt x="239" y="150"/>
                    <a:pt x="235" y="144"/>
                    <a:pt x="231" y="136"/>
                  </a:cubicBezTo>
                  <a:cubicBezTo>
                    <a:pt x="221" y="115"/>
                    <a:pt x="212" y="99"/>
                    <a:pt x="212" y="91"/>
                  </a:cubicBezTo>
                  <a:cubicBezTo>
                    <a:pt x="212" y="85"/>
                    <a:pt x="202" y="77"/>
                    <a:pt x="195" y="73"/>
                  </a:cubicBezTo>
                  <a:cubicBezTo>
                    <a:pt x="170" y="73"/>
                    <a:pt x="170" y="73"/>
                    <a:pt x="170" y="73"/>
                  </a:cubicBezTo>
                  <a:cubicBezTo>
                    <a:pt x="170" y="51"/>
                    <a:pt x="170" y="51"/>
                    <a:pt x="170" y="51"/>
                  </a:cubicBezTo>
                  <a:cubicBezTo>
                    <a:pt x="167" y="45"/>
                    <a:pt x="164" y="38"/>
                    <a:pt x="163" y="36"/>
                  </a:cubicBezTo>
                  <a:cubicBezTo>
                    <a:pt x="160" y="34"/>
                    <a:pt x="154" y="30"/>
                    <a:pt x="142" y="20"/>
                  </a:cubicBezTo>
                  <a:cubicBezTo>
                    <a:pt x="127" y="39"/>
                    <a:pt x="127" y="39"/>
                    <a:pt x="127" y="39"/>
                  </a:cubicBezTo>
                  <a:cubicBezTo>
                    <a:pt x="102" y="1"/>
                    <a:pt x="102" y="1"/>
                    <a:pt x="102" y="1"/>
                  </a:cubicBezTo>
                  <a:cubicBezTo>
                    <a:pt x="101" y="1"/>
                    <a:pt x="100" y="0"/>
                    <a:pt x="99" y="0"/>
                  </a:cubicBezTo>
                  <a:cubicBezTo>
                    <a:pt x="99" y="37"/>
                    <a:pt x="99" y="37"/>
                    <a:pt x="99" y="37"/>
                  </a:cubicBezTo>
                  <a:cubicBezTo>
                    <a:pt x="63" y="37"/>
                    <a:pt x="63" y="37"/>
                    <a:pt x="63" y="37"/>
                  </a:cubicBezTo>
                  <a:cubicBezTo>
                    <a:pt x="63" y="33"/>
                    <a:pt x="63" y="33"/>
                    <a:pt x="63" y="33"/>
                  </a:cubicBezTo>
                  <a:cubicBezTo>
                    <a:pt x="63" y="33"/>
                    <a:pt x="59" y="49"/>
                    <a:pt x="70" y="65"/>
                  </a:cubicBezTo>
                  <a:cubicBezTo>
                    <a:pt x="81" y="80"/>
                    <a:pt x="87" y="84"/>
                    <a:pt x="87" y="88"/>
                  </a:cubicBezTo>
                  <a:cubicBezTo>
                    <a:pt x="87" y="93"/>
                    <a:pt x="94" y="147"/>
                    <a:pt x="78" y="168"/>
                  </a:cubicBezTo>
                  <a:cubicBezTo>
                    <a:pt x="63" y="189"/>
                    <a:pt x="28" y="212"/>
                    <a:pt x="28" y="212"/>
                  </a:cubicBezTo>
                  <a:cubicBezTo>
                    <a:pt x="14" y="242"/>
                    <a:pt x="14" y="242"/>
                    <a:pt x="14" y="242"/>
                  </a:cubicBezTo>
                  <a:cubicBezTo>
                    <a:pt x="13" y="253"/>
                    <a:pt x="13" y="253"/>
                    <a:pt x="13" y="253"/>
                  </a:cubicBezTo>
                  <a:cubicBezTo>
                    <a:pt x="13" y="267"/>
                    <a:pt x="13" y="267"/>
                    <a:pt x="13" y="267"/>
                  </a:cubicBezTo>
                  <a:cubicBezTo>
                    <a:pt x="0" y="281"/>
                    <a:pt x="0" y="281"/>
                    <a:pt x="0" y="281"/>
                  </a:cubicBezTo>
                  <a:cubicBezTo>
                    <a:pt x="31" y="285"/>
                    <a:pt x="31" y="285"/>
                    <a:pt x="31" y="285"/>
                  </a:cubicBezTo>
                  <a:cubicBezTo>
                    <a:pt x="63" y="277"/>
                    <a:pt x="63" y="277"/>
                    <a:pt x="63" y="277"/>
                  </a:cubicBezTo>
                  <a:cubicBezTo>
                    <a:pt x="59" y="289"/>
                    <a:pt x="59" y="289"/>
                    <a:pt x="59" y="289"/>
                  </a:cubicBezTo>
                  <a:cubicBezTo>
                    <a:pt x="63" y="311"/>
                    <a:pt x="63" y="311"/>
                    <a:pt x="63" y="311"/>
                  </a:cubicBezTo>
                  <a:cubicBezTo>
                    <a:pt x="73" y="335"/>
                    <a:pt x="73" y="335"/>
                    <a:pt x="73" y="335"/>
                  </a:cubicBezTo>
                  <a:cubicBezTo>
                    <a:pt x="94" y="341"/>
                    <a:pt x="94" y="341"/>
                    <a:pt x="94" y="341"/>
                  </a:cubicBezTo>
                  <a:cubicBezTo>
                    <a:pt x="103" y="346"/>
                    <a:pt x="103" y="346"/>
                    <a:pt x="103" y="346"/>
                  </a:cubicBezTo>
                  <a:cubicBezTo>
                    <a:pt x="87" y="362"/>
                    <a:pt x="87" y="362"/>
                    <a:pt x="87" y="362"/>
                  </a:cubicBezTo>
                  <a:cubicBezTo>
                    <a:pt x="87" y="362"/>
                    <a:pt x="87" y="370"/>
                    <a:pt x="87" y="378"/>
                  </a:cubicBezTo>
                  <a:cubicBezTo>
                    <a:pt x="87" y="387"/>
                    <a:pt x="77" y="401"/>
                    <a:pt x="77" y="401"/>
                  </a:cubicBezTo>
                  <a:cubicBezTo>
                    <a:pt x="119" y="409"/>
                    <a:pt x="119" y="409"/>
                    <a:pt x="119" y="409"/>
                  </a:cubicBezTo>
                  <a:cubicBezTo>
                    <a:pt x="119" y="409"/>
                    <a:pt x="106" y="427"/>
                    <a:pt x="128" y="437"/>
                  </a:cubicBezTo>
                  <a:cubicBezTo>
                    <a:pt x="151" y="447"/>
                    <a:pt x="169" y="438"/>
                    <a:pt x="180" y="440"/>
                  </a:cubicBezTo>
                  <a:cubicBezTo>
                    <a:pt x="191" y="441"/>
                    <a:pt x="191" y="469"/>
                    <a:pt x="191" y="469"/>
                  </a:cubicBezTo>
                  <a:cubicBezTo>
                    <a:pt x="222" y="469"/>
                    <a:pt x="222" y="469"/>
                    <a:pt x="222" y="469"/>
                  </a:cubicBezTo>
                  <a:cubicBezTo>
                    <a:pt x="225" y="440"/>
                    <a:pt x="225" y="440"/>
                    <a:pt x="225" y="440"/>
                  </a:cubicBezTo>
                  <a:cubicBezTo>
                    <a:pt x="218" y="412"/>
                    <a:pt x="218" y="412"/>
                    <a:pt x="218" y="412"/>
                  </a:cubicBezTo>
                  <a:cubicBezTo>
                    <a:pt x="218" y="412"/>
                    <a:pt x="218" y="396"/>
                    <a:pt x="229" y="396"/>
                  </a:cubicBezTo>
                  <a:cubicBezTo>
                    <a:pt x="240" y="396"/>
                    <a:pt x="262" y="390"/>
                    <a:pt x="262" y="390"/>
                  </a:cubicBezTo>
                  <a:cubicBezTo>
                    <a:pt x="262" y="390"/>
                    <a:pt x="272" y="387"/>
                    <a:pt x="278" y="392"/>
                  </a:cubicBezTo>
                  <a:cubicBezTo>
                    <a:pt x="283" y="398"/>
                    <a:pt x="303" y="402"/>
                    <a:pt x="308" y="398"/>
                  </a:cubicBezTo>
                  <a:cubicBezTo>
                    <a:pt x="314" y="394"/>
                    <a:pt x="318" y="391"/>
                    <a:pt x="329" y="391"/>
                  </a:cubicBezTo>
                  <a:cubicBezTo>
                    <a:pt x="340" y="391"/>
                    <a:pt x="357" y="391"/>
                    <a:pt x="360" y="390"/>
                  </a:cubicBezTo>
                  <a:cubicBezTo>
                    <a:pt x="363" y="388"/>
                    <a:pt x="374" y="388"/>
                    <a:pt x="378" y="385"/>
                  </a:cubicBezTo>
                  <a:cubicBezTo>
                    <a:pt x="382" y="383"/>
                    <a:pt x="378" y="369"/>
                    <a:pt x="407" y="363"/>
                  </a:cubicBezTo>
                  <a:cubicBezTo>
                    <a:pt x="426" y="359"/>
                    <a:pt x="429" y="362"/>
                    <a:pt x="434" y="367"/>
                  </a:cubicBezTo>
                  <a:lnTo>
                    <a:pt x="444" y="346"/>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16" name="Freeform 14"/>
            <p:cNvSpPr/>
            <p:nvPr/>
          </p:nvSpPr>
          <p:spPr bwMode="auto">
            <a:xfrm>
              <a:off x="7305676" y="2224087"/>
              <a:ext cx="2168525" cy="2259012"/>
            </a:xfrm>
            <a:custGeom>
              <a:gdLst>
                <a:gd fmla="*/ 793 w 873" name="T0"/>
                <a:gd fmla="*/ 106 h 909" name="T1"/>
                <a:gd fmla="*/ 745 w 873" name="T2"/>
                <a:gd fmla="*/ 96 h 909" name="T3"/>
                <a:gd fmla="*/ 703 w 873" name="T4"/>
                <a:gd fmla="*/ 70 h 909" name="T5"/>
                <a:gd fmla="*/ 668 w 873" name="T6"/>
                <a:gd fmla="*/ 55 h 909" name="T7"/>
                <a:gd fmla="*/ 546 w 873" name="T8"/>
                <a:gd fmla="*/ 26 h 909" name="T9"/>
                <a:gd fmla="*/ 502 w 873" name="T10"/>
                <a:gd fmla="*/ 28 h 909" name="T11"/>
                <a:gd fmla="*/ 479 w 873" name="T12"/>
                <a:gd fmla="*/ 72 h 909" name="T13"/>
                <a:gd fmla="*/ 538 w 873" name="T14"/>
                <a:gd fmla="*/ 112 h 909" name="T15"/>
                <a:gd fmla="*/ 574 w 873" name="T16"/>
                <a:gd fmla="*/ 154 h 909" name="T17"/>
                <a:gd fmla="*/ 630 w 873" name="T18"/>
                <a:gd fmla="*/ 231 h 909" name="T19"/>
                <a:gd fmla="*/ 667 w 873" name="T20"/>
                <a:gd fmla="*/ 297 h 909" name="T21"/>
                <a:gd fmla="*/ 623 w 873" name="T22"/>
                <a:gd fmla="*/ 226 h 909" name="T23"/>
                <a:gd fmla="*/ 572 w 873" name="T24"/>
                <a:gd fmla="*/ 162 h 909" name="T25"/>
                <a:gd fmla="*/ 539 w 873" name="T26"/>
                <a:gd fmla="*/ 209 h 909" name="T27"/>
                <a:gd fmla="*/ 375 w 873" name="T28"/>
                <a:gd fmla="*/ 256 h 909" name="T29"/>
                <a:gd fmla="*/ 341 w 873" name="T30"/>
                <a:gd fmla="*/ 310 h 909" name="T31"/>
                <a:gd fmla="*/ 311 w 873" name="T32"/>
                <a:gd fmla="*/ 246 h 909" name="T33"/>
                <a:gd fmla="*/ 231 w 873" name="T34"/>
                <a:gd fmla="*/ 289 h 909" name="T35"/>
                <a:gd fmla="*/ 174 w 873" name="T36"/>
                <a:gd fmla="*/ 280 h 909" name="T37"/>
                <a:gd fmla="*/ 159 w 873" name="T38"/>
                <a:gd fmla="*/ 358 h 909" name="T39"/>
                <a:gd fmla="*/ 182 w 873" name="T40"/>
                <a:gd fmla="*/ 437 h 909" name="T41"/>
                <a:gd fmla="*/ 158 w 873" name="T42"/>
                <a:gd fmla="*/ 516 h 909" name="T43"/>
                <a:gd fmla="*/ 150 w 873" name="T44"/>
                <a:gd fmla="*/ 589 h 909" name="T45"/>
                <a:gd fmla="*/ 146 w 873" name="T46"/>
                <a:gd fmla="*/ 661 h 909" name="T47"/>
                <a:gd fmla="*/ 24 w 873" name="T48"/>
                <a:gd fmla="*/ 726 h 909" name="T49"/>
                <a:gd fmla="*/ 29 w 873" name="T50"/>
                <a:gd fmla="*/ 790 h 909" name="T51"/>
                <a:gd fmla="*/ 101 w 873" name="T52"/>
                <a:gd fmla="*/ 860 h 909" name="T53"/>
                <a:gd fmla="*/ 180 w 873" name="T54"/>
                <a:gd fmla="*/ 880 h 909" name="T55"/>
                <a:gd fmla="*/ 249 w 873" name="T56"/>
                <a:gd fmla="*/ 884 h 909" name="T57"/>
                <a:gd fmla="*/ 274 w 873" name="T58"/>
                <a:gd fmla="*/ 862 h 909" name="T59"/>
                <a:gd fmla="*/ 212 w 873" name="T60"/>
                <a:gd fmla="*/ 822 h 909" name="T61"/>
                <a:gd fmla="*/ 251 w 873" name="T62"/>
                <a:gd fmla="*/ 787 h 909" name="T63"/>
                <a:gd fmla="*/ 261 w 873" name="T64"/>
                <a:gd fmla="*/ 746 h 909" name="T65"/>
                <a:gd fmla="*/ 286 w 873" name="T66"/>
                <a:gd fmla="*/ 731 h 909" name="T67"/>
                <a:gd fmla="*/ 274 w 873" name="T68"/>
                <a:gd fmla="*/ 725 h 909" name="T69"/>
                <a:gd fmla="*/ 286 w 873" name="T70"/>
                <a:gd fmla="*/ 703 h 909" name="T71"/>
                <a:gd fmla="*/ 232 w 873" name="T72"/>
                <a:gd fmla="*/ 704 h 909" name="T73"/>
                <a:gd fmla="*/ 204 w 873" name="T74"/>
                <a:gd fmla="*/ 675 h 909" name="T75"/>
                <a:gd fmla="*/ 250 w 873" name="T76"/>
                <a:gd fmla="*/ 644 h 909" name="T77"/>
                <a:gd fmla="*/ 228 w 873" name="T78"/>
                <a:gd fmla="*/ 611 h 909" name="T79"/>
                <a:gd fmla="*/ 324 w 873" name="T80"/>
                <a:gd fmla="*/ 513 h 909" name="T81"/>
                <a:gd fmla="*/ 324 w 873" name="T82"/>
                <a:gd fmla="*/ 481 h 909" name="T83"/>
                <a:gd fmla="*/ 280 w 873" name="T84"/>
                <a:gd fmla="*/ 469 h 909" name="T85"/>
                <a:gd fmla="*/ 284 w 873" name="T86"/>
                <a:gd fmla="*/ 434 h 909" name="T87"/>
                <a:gd fmla="*/ 237 w 873" name="T88"/>
                <a:gd fmla="*/ 434 h 909" name="T89"/>
                <a:gd fmla="*/ 208 w 873" name="T90"/>
                <a:gd fmla="*/ 408 h 909" name="T91"/>
                <a:gd fmla="*/ 230 w 873" name="T92"/>
                <a:gd fmla="*/ 387 h 909" name="T93"/>
                <a:gd fmla="*/ 269 w 873" name="T94"/>
                <a:gd fmla="*/ 334 h 909" name="T95"/>
                <a:gd fmla="*/ 306 w 873" name="T96"/>
                <a:gd fmla="*/ 345 h 909" name="T97"/>
                <a:gd fmla="*/ 310 w 873" name="T98"/>
                <a:gd fmla="*/ 373 h 909" name="T99"/>
                <a:gd fmla="*/ 329 w 873" name="T100"/>
                <a:gd fmla="*/ 396 h 909" name="T101"/>
                <a:gd fmla="*/ 338 w 873" name="T102"/>
                <a:gd fmla="*/ 436 h 909" name="T103"/>
                <a:gd fmla="*/ 316 w 873" name="T104"/>
                <a:gd fmla="*/ 383 h 909" name="T105"/>
                <a:gd fmla="*/ 291 w 873" name="T106"/>
                <a:gd fmla="*/ 431 h 909" name="T107"/>
                <a:gd fmla="*/ 286 w 873" name="T108"/>
                <a:gd fmla="*/ 463 h 909" name="T109"/>
                <a:gd fmla="*/ 396 w 873" name="T110"/>
                <a:gd fmla="*/ 418 h 909" name="T111"/>
                <a:gd fmla="*/ 462 w 873" name="T112"/>
                <a:gd fmla="*/ 319 h 909" name="T113"/>
                <a:gd fmla="*/ 489 w 873" name="T114"/>
                <a:gd fmla="*/ 418 h 909" name="T115"/>
                <a:gd fmla="*/ 626 w 873" name="T116"/>
                <a:gd fmla="*/ 343 h 909" name="T117"/>
                <a:gd fmla="*/ 771 w 873" name="T118"/>
                <a:gd fmla="*/ 229 h 909" name="T119"/>
                <a:gd fmla="*/ 835 w 873" name="T120"/>
                <a:gd fmla="*/ 151 h 909" name="T121"/>
                <a:gd fmla="*/ 873 w 873" name="T122"/>
                <a:gd fmla="*/ 110 h 909"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909" w="873">
                  <a:moveTo>
                    <a:pt x="830" y="90"/>
                  </a:moveTo>
                  <a:cubicBezTo>
                    <a:pt x="817" y="100"/>
                    <a:pt x="817" y="100"/>
                    <a:pt x="817" y="100"/>
                  </a:cubicBezTo>
                  <a:cubicBezTo>
                    <a:pt x="803" y="90"/>
                    <a:pt x="803" y="90"/>
                    <a:pt x="803" y="90"/>
                  </a:cubicBezTo>
                  <a:cubicBezTo>
                    <a:pt x="801" y="91"/>
                    <a:pt x="795" y="95"/>
                    <a:pt x="793" y="106"/>
                  </a:cubicBezTo>
                  <a:cubicBezTo>
                    <a:pt x="790" y="124"/>
                    <a:pt x="771" y="128"/>
                    <a:pt x="761" y="128"/>
                  </a:cubicBezTo>
                  <a:cubicBezTo>
                    <a:pt x="758" y="128"/>
                    <a:pt x="758" y="128"/>
                    <a:pt x="758" y="128"/>
                  </a:cubicBezTo>
                  <a:cubicBezTo>
                    <a:pt x="749" y="90"/>
                    <a:pt x="749" y="90"/>
                    <a:pt x="749" y="90"/>
                  </a:cubicBezTo>
                  <a:cubicBezTo>
                    <a:pt x="748" y="92"/>
                    <a:pt x="746" y="94"/>
                    <a:pt x="745" y="96"/>
                  </a:cubicBezTo>
                  <a:cubicBezTo>
                    <a:pt x="742" y="98"/>
                    <a:pt x="738" y="101"/>
                    <a:pt x="731" y="99"/>
                  </a:cubicBezTo>
                  <a:cubicBezTo>
                    <a:pt x="708" y="94"/>
                    <a:pt x="704" y="81"/>
                    <a:pt x="704" y="81"/>
                  </a:cubicBezTo>
                  <a:cubicBezTo>
                    <a:pt x="703" y="80"/>
                    <a:pt x="703" y="80"/>
                    <a:pt x="703" y="80"/>
                  </a:cubicBezTo>
                  <a:cubicBezTo>
                    <a:pt x="703" y="70"/>
                    <a:pt x="703" y="70"/>
                    <a:pt x="703" y="70"/>
                  </a:cubicBezTo>
                  <a:cubicBezTo>
                    <a:pt x="688" y="70"/>
                    <a:pt x="688" y="70"/>
                    <a:pt x="688" y="70"/>
                  </a:cubicBezTo>
                  <a:cubicBezTo>
                    <a:pt x="687" y="67"/>
                    <a:pt x="687" y="67"/>
                    <a:pt x="687" y="67"/>
                  </a:cubicBezTo>
                  <a:cubicBezTo>
                    <a:pt x="687" y="67"/>
                    <a:pt x="684" y="58"/>
                    <a:pt x="676" y="53"/>
                  </a:cubicBezTo>
                  <a:cubicBezTo>
                    <a:pt x="673" y="52"/>
                    <a:pt x="672" y="52"/>
                    <a:pt x="668" y="55"/>
                  </a:cubicBezTo>
                  <a:cubicBezTo>
                    <a:pt x="664" y="58"/>
                    <a:pt x="658" y="62"/>
                    <a:pt x="649" y="61"/>
                  </a:cubicBezTo>
                  <a:cubicBezTo>
                    <a:pt x="636" y="59"/>
                    <a:pt x="620" y="44"/>
                    <a:pt x="615" y="39"/>
                  </a:cubicBezTo>
                  <a:cubicBezTo>
                    <a:pt x="571" y="49"/>
                    <a:pt x="571" y="49"/>
                    <a:pt x="571" y="49"/>
                  </a:cubicBezTo>
                  <a:cubicBezTo>
                    <a:pt x="546" y="26"/>
                    <a:pt x="546" y="26"/>
                    <a:pt x="546" y="26"/>
                  </a:cubicBezTo>
                  <a:cubicBezTo>
                    <a:pt x="536" y="0"/>
                    <a:pt x="536" y="0"/>
                    <a:pt x="536" y="0"/>
                  </a:cubicBezTo>
                  <a:cubicBezTo>
                    <a:pt x="508" y="0"/>
                    <a:pt x="508" y="0"/>
                    <a:pt x="508" y="0"/>
                  </a:cubicBezTo>
                  <a:cubicBezTo>
                    <a:pt x="505" y="15"/>
                    <a:pt x="505" y="15"/>
                    <a:pt x="505" y="15"/>
                  </a:cubicBezTo>
                  <a:cubicBezTo>
                    <a:pt x="502" y="28"/>
                    <a:pt x="502" y="28"/>
                    <a:pt x="502" y="28"/>
                  </a:cubicBezTo>
                  <a:cubicBezTo>
                    <a:pt x="458" y="28"/>
                    <a:pt x="458" y="28"/>
                    <a:pt x="458" y="28"/>
                  </a:cubicBezTo>
                  <a:cubicBezTo>
                    <a:pt x="457" y="41"/>
                    <a:pt x="457" y="41"/>
                    <a:pt x="457" y="41"/>
                  </a:cubicBezTo>
                  <a:cubicBezTo>
                    <a:pt x="479" y="57"/>
                    <a:pt x="479" y="57"/>
                    <a:pt x="479" y="57"/>
                  </a:cubicBezTo>
                  <a:cubicBezTo>
                    <a:pt x="479" y="72"/>
                    <a:pt x="479" y="72"/>
                    <a:pt x="479" y="72"/>
                  </a:cubicBezTo>
                  <a:cubicBezTo>
                    <a:pt x="486" y="97"/>
                    <a:pt x="486" y="97"/>
                    <a:pt x="486" y="97"/>
                  </a:cubicBezTo>
                  <a:cubicBezTo>
                    <a:pt x="506" y="109"/>
                    <a:pt x="506" y="109"/>
                    <a:pt x="506" y="109"/>
                  </a:cubicBezTo>
                  <a:cubicBezTo>
                    <a:pt x="531" y="109"/>
                    <a:pt x="531" y="109"/>
                    <a:pt x="531" y="109"/>
                  </a:cubicBezTo>
                  <a:cubicBezTo>
                    <a:pt x="534" y="109"/>
                    <a:pt x="536" y="110"/>
                    <a:pt x="538" y="112"/>
                  </a:cubicBezTo>
                  <a:cubicBezTo>
                    <a:pt x="546" y="121"/>
                    <a:pt x="545" y="148"/>
                    <a:pt x="544" y="156"/>
                  </a:cubicBezTo>
                  <a:cubicBezTo>
                    <a:pt x="551" y="163"/>
                    <a:pt x="551" y="163"/>
                    <a:pt x="551" y="163"/>
                  </a:cubicBezTo>
                  <a:cubicBezTo>
                    <a:pt x="572" y="153"/>
                    <a:pt x="572" y="153"/>
                    <a:pt x="572" y="153"/>
                  </a:cubicBezTo>
                  <a:cubicBezTo>
                    <a:pt x="574" y="154"/>
                    <a:pt x="574" y="154"/>
                    <a:pt x="574" y="154"/>
                  </a:cubicBezTo>
                  <a:cubicBezTo>
                    <a:pt x="583" y="159"/>
                    <a:pt x="603" y="173"/>
                    <a:pt x="605" y="181"/>
                  </a:cubicBezTo>
                  <a:cubicBezTo>
                    <a:pt x="606" y="183"/>
                    <a:pt x="612" y="187"/>
                    <a:pt x="615" y="191"/>
                  </a:cubicBezTo>
                  <a:cubicBezTo>
                    <a:pt x="625" y="199"/>
                    <a:pt x="635" y="207"/>
                    <a:pt x="635" y="217"/>
                  </a:cubicBezTo>
                  <a:cubicBezTo>
                    <a:pt x="635" y="223"/>
                    <a:pt x="632" y="227"/>
                    <a:pt x="630" y="231"/>
                  </a:cubicBezTo>
                  <a:cubicBezTo>
                    <a:pt x="626" y="236"/>
                    <a:pt x="625" y="238"/>
                    <a:pt x="634" y="246"/>
                  </a:cubicBezTo>
                  <a:cubicBezTo>
                    <a:pt x="651" y="260"/>
                    <a:pt x="664" y="263"/>
                    <a:pt x="664" y="263"/>
                  </a:cubicBezTo>
                  <a:cubicBezTo>
                    <a:pt x="667" y="264"/>
                    <a:pt x="667" y="264"/>
                    <a:pt x="667" y="264"/>
                  </a:cubicBezTo>
                  <a:cubicBezTo>
                    <a:pt x="667" y="297"/>
                    <a:pt x="667" y="297"/>
                    <a:pt x="667" y="297"/>
                  </a:cubicBezTo>
                  <a:cubicBezTo>
                    <a:pt x="659" y="297"/>
                    <a:pt x="659" y="297"/>
                    <a:pt x="659" y="297"/>
                  </a:cubicBezTo>
                  <a:cubicBezTo>
                    <a:pt x="659" y="270"/>
                    <a:pt x="659" y="270"/>
                    <a:pt x="659" y="270"/>
                  </a:cubicBezTo>
                  <a:cubicBezTo>
                    <a:pt x="654" y="268"/>
                    <a:pt x="643" y="263"/>
                    <a:pt x="629" y="252"/>
                  </a:cubicBezTo>
                  <a:cubicBezTo>
                    <a:pt x="615" y="241"/>
                    <a:pt x="618" y="233"/>
                    <a:pt x="623" y="226"/>
                  </a:cubicBezTo>
                  <a:cubicBezTo>
                    <a:pt x="625" y="223"/>
                    <a:pt x="627" y="221"/>
                    <a:pt x="627" y="217"/>
                  </a:cubicBezTo>
                  <a:cubicBezTo>
                    <a:pt x="627" y="211"/>
                    <a:pt x="617" y="203"/>
                    <a:pt x="610" y="197"/>
                  </a:cubicBezTo>
                  <a:cubicBezTo>
                    <a:pt x="603" y="191"/>
                    <a:pt x="599" y="187"/>
                    <a:pt x="598" y="183"/>
                  </a:cubicBezTo>
                  <a:cubicBezTo>
                    <a:pt x="597" y="180"/>
                    <a:pt x="585" y="170"/>
                    <a:pt x="572" y="162"/>
                  </a:cubicBezTo>
                  <a:cubicBezTo>
                    <a:pt x="556" y="169"/>
                    <a:pt x="556" y="169"/>
                    <a:pt x="556" y="169"/>
                  </a:cubicBezTo>
                  <a:cubicBezTo>
                    <a:pt x="562" y="176"/>
                    <a:pt x="562" y="176"/>
                    <a:pt x="562" y="176"/>
                  </a:cubicBezTo>
                  <a:cubicBezTo>
                    <a:pt x="541" y="208"/>
                    <a:pt x="541" y="208"/>
                    <a:pt x="541" y="208"/>
                  </a:cubicBezTo>
                  <a:cubicBezTo>
                    <a:pt x="539" y="209"/>
                    <a:pt x="539" y="209"/>
                    <a:pt x="539" y="209"/>
                  </a:cubicBezTo>
                  <a:cubicBezTo>
                    <a:pt x="494" y="222"/>
                    <a:pt x="413" y="285"/>
                    <a:pt x="412" y="285"/>
                  </a:cubicBezTo>
                  <a:cubicBezTo>
                    <a:pt x="408" y="288"/>
                    <a:pt x="408" y="288"/>
                    <a:pt x="408" y="288"/>
                  </a:cubicBezTo>
                  <a:cubicBezTo>
                    <a:pt x="406" y="284"/>
                    <a:pt x="406" y="284"/>
                    <a:pt x="406" y="284"/>
                  </a:cubicBezTo>
                  <a:cubicBezTo>
                    <a:pt x="406" y="283"/>
                    <a:pt x="394" y="256"/>
                    <a:pt x="375" y="256"/>
                  </a:cubicBezTo>
                  <a:cubicBezTo>
                    <a:pt x="372" y="256"/>
                    <a:pt x="372" y="257"/>
                    <a:pt x="371" y="257"/>
                  </a:cubicBezTo>
                  <a:cubicBezTo>
                    <a:pt x="369" y="261"/>
                    <a:pt x="373" y="273"/>
                    <a:pt x="375" y="283"/>
                  </a:cubicBezTo>
                  <a:cubicBezTo>
                    <a:pt x="379" y="296"/>
                    <a:pt x="383" y="308"/>
                    <a:pt x="378" y="314"/>
                  </a:cubicBezTo>
                  <a:cubicBezTo>
                    <a:pt x="366" y="328"/>
                    <a:pt x="342" y="310"/>
                    <a:pt x="341" y="310"/>
                  </a:cubicBezTo>
                  <a:cubicBezTo>
                    <a:pt x="318" y="294"/>
                    <a:pt x="318" y="294"/>
                    <a:pt x="318" y="294"/>
                  </a:cubicBezTo>
                  <a:cubicBezTo>
                    <a:pt x="329" y="285"/>
                    <a:pt x="329" y="285"/>
                    <a:pt x="329" y="285"/>
                  </a:cubicBezTo>
                  <a:cubicBezTo>
                    <a:pt x="323" y="267"/>
                    <a:pt x="323" y="267"/>
                    <a:pt x="323" y="267"/>
                  </a:cubicBezTo>
                  <a:cubicBezTo>
                    <a:pt x="311" y="246"/>
                    <a:pt x="311" y="246"/>
                    <a:pt x="311" y="246"/>
                  </a:cubicBezTo>
                  <a:cubicBezTo>
                    <a:pt x="278" y="254"/>
                    <a:pt x="278" y="254"/>
                    <a:pt x="278" y="254"/>
                  </a:cubicBezTo>
                  <a:cubicBezTo>
                    <a:pt x="275" y="265"/>
                    <a:pt x="270" y="282"/>
                    <a:pt x="263" y="284"/>
                  </a:cubicBezTo>
                  <a:cubicBezTo>
                    <a:pt x="261" y="285"/>
                    <a:pt x="259" y="285"/>
                    <a:pt x="257" y="283"/>
                  </a:cubicBezTo>
                  <a:cubicBezTo>
                    <a:pt x="254" y="281"/>
                    <a:pt x="241" y="285"/>
                    <a:pt x="231" y="289"/>
                  </a:cubicBezTo>
                  <a:cubicBezTo>
                    <a:pt x="231" y="290"/>
                    <a:pt x="231" y="290"/>
                    <a:pt x="231" y="290"/>
                  </a:cubicBezTo>
                  <a:cubicBezTo>
                    <a:pt x="187" y="306"/>
                    <a:pt x="187" y="306"/>
                    <a:pt x="187" y="306"/>
                  </a:cubicBezTo>
                  <a:cubicBezTo>
                    <a:pt x="185" y="302"/>
                    <a:pt x="185" y="302"/>
                    <a:pt x="185" y="302"/>
                  </a:cubicBezTo>
                  <a:cubicBezTo>
                    <a:pt x="185" y="302"/>
                    <a:pt x="179" y="288"/>
                    <a:pt x="174" y="280"/>
                  </a:cubicBezTo>
                  <a:cubicBezTo>
                    <a:pt x="168" y="284"/>
                    <a:pt x="155" y="304"/>
                    <a:pt x="145" y="322"/>
                  </a:cubicBezTo>
                  <a:cubicBezTo>
                    <a:pt x="153" y="360"/>
                    <a:pt x="153" y="360"/>
                    <a:pt x="153" y="360"/>
                  </a:cubicBezTo>
                  <a:cubicBezTo>
                    <a:pt x="158" y="358"/>
                    <a:pt x="158" y="358"/>
                    <a:pt x="158" y="358"/>
                  </a:cubicBezTo>
                  <a:cubicBezTo>
                    <a:pt x="159" y="358"/>
                    <a:pt x="159" y="358"/>
                    <a:pt x="159" y="358"/>
                  </a:cubicBezTo>
                  <a:cubicBezTo>
                    <a:pt x="160" y="358"/>
                    <a:pt x="162" y="358"/>
                    <a:pt x="164" y="361"/>
                  </a:cubicBezTo>
                  <a:cubicBezTo>
                    <a:pt x="169" y="366"/>
                    <a:pt x="171" y="378"/>
                    <a:pt x="170" y="398"/>
                  </a:cubicBezTo>
                  <a:cubicBezTo>
                    <a:pt x="170" y="404"/>
                    <a:pt x="170" y="408"/>
                    <a:pt x="169" y="412"/>
                  </a:cubicBezTo>
                  <a:cubicBezTo>
                    <a:pt x="175" y="417"/>
                    <a:pt x="183" y="427"/>
                    <a:pt x="182" y="437"/>
                  </a:cubicBezTo>
                  <a:cubicBezTo>
                    <a:pt x="180" y="451"/>
                    <a:pt x="172" y="458"/>
                    <a:pt x="168" y="462"/>
                  </a:cubicBezTo>
                  <a:cubicBezTo>
                    <a:pt x="167" y="462"/>
                    <a:pt x="166" y="463"/>
                    <a:pt x="166" y="463"/>
                  </a:cubicBezTo>
                  <a:cubicBezTo>
                    <a:pt x="162" y="467"/>
                    <a:pt x="149" y="476"/>
                    <a:pt x="144" y="479"/>
                  </a:cubicBezTo>
                  <a:cubicBezTo>
                    <a:pt x="145" y="485"/>
                    <a:pt x="147" y="503"/>
                    <a:pt x="158" y="516"/>
                  </a:cubicBezTo>
                  <a:cubicBezTo>
                    <a:pt x="170" y="529"/>
                    <a:pt x="168" y="536"/>
                    <a:pt x="163" y="545"/>
                  </a:cubicBezTo>
                  <a:cubicBezTo>
                    <a:pt x="161" y="547"/>
                    <a:pt x="160" y="550"/>
                    <a:pt x="159" y="553"/>
                  </a:cubicBezTo>
                  <a:cubicBezTo>
                    <a:pt x="158" y="558"/>
                    <a:pt x="156" y="563"/>
                    <a:pt x="155" y="568"/>
                  </a:cubicBezTo>
                  <a:cubicBezTo>
                    <a:pt x="154" y="576"/>
                    <a:pt x="152" y="583"/>
                    <a:pt x="150" y="589"/>
                  </a:cubicBezTo>
                  <a:cubicBezTo>
                    <a:pt x="147" y="594"/>
                    <a:pt x="155" y="606"/>
                    <a:pt x="158" y="612"/>
                  </a:cubicBezTo>
                  <a:cubicBezTo>
                    <a:pt x="160" y="613"/>
                    <a:pt x="160" y="613"/>
                    <a:pt x="160" y="613"/>
                  </a:cubicBezTo>
                  <a:cubicBezTo>
                    <a:pt x="159" y="615"/>
                    <a:pt x="159" y="615"/>
                    <a:pt x="159" y="615"/>
                  </a:cubicBezTo>
                  <a:cubicBezTo>
                    <a:pt x="159" y="616"/>
                    <a:pt x="153" y="646"/>
                    <a:pt x="146" y="661"/>
                  </a:cubicBezTo>
                  <a:cubicBezTo>
                    <a:pt x="138" y="677"/>
                    <a:pt x="120" y="683"/>
                    <a:pt x="103" y="688"/>
                  </a:cubicBezTo>
                  <a:cubicBezTo>
                    <a:pt x="96" y="690"/>
                    <a:pt x="96" y="690"/>
                    <a:pt x="96" y="690"/>
                  </a:cubicBezTo>
                  <a:cubicBezTo>
                    <a:pt x="81" y="695"/>
                    <a:pt x="78" y="697"/>
                    <a:pt x="78" y="700"/>
                  </a:cubicBezTo>
                  <a:cubicBezTo>
                    <a:pt x="79" y="707"/>
                    <a:pt x="73" y="716"/>
                    <a:pt x="24" y="726"/>
                  </a:cubicBezTo>
                  <a:cubicBezTo>
                    <a:pt x="11" y="729"/>
                    <a:pt x="5" y="731"/>
                    <a:pt x="0" y="732"/>
                  </a:cubicBezTo>
                  <a:cubicBezTo>
                    <a:pt x="0" y="732"/>
                    <a:pt x="0" y="732"/>
                    <a:pt x="0" y="732"/>
                  </a:cubicBezTo>
                  <a:cubicBezTo>
                    <a:pt x="18" y="768"/>
                    <a:pt x="18" y="768"/>
                    <a:pt x="18" y="768"/>
                  </a:cubicBezTo>
                  <a:cubicBezTo>
                    <a:pt x="29" y="790"/>
                    <a:pt x="29" y="790"/>
                    <a:pt x="29" y="790"/>
                  </a:cubicBezTo>
                  <a:cubicBezTo>
                    <a:pt x="38" y="818"/>
                    <a:pt x="38" y="818"/>
                    <a:pt x="38" y="818"/>
                  </a:cubicBezTo>
                  <a:cubicBezTo>
                    <a:pt x="46" y="828"/>
                    <a:pt x="56" y="840"/>
                    <a:pt x="59" y="842"/>
                  </a:cubicBezTo>
                  <a:cubicBezTo>
                    <a:pt x="62" y="842"/>
                    <a:pt x="63" y="844"/>
                    <a:pt x="66" y="846"/>
                  </a:cubicBezTo>
                  <a:cubicBezTo>
                    <a:pt x="72" y="852"/>
                    <a:pt x="82" y="863"/>
                    <a:pt x="101" y="860"/>
                  </a:cubicBezTo>
                  <a:cubicBezTo>
                    <a:pt x="128" y="856"/>
                    <a:pt x="150" y="849"/>
                    <a:pt x="150" y="849"/>
                  </a:cubicBezTo>
                  <a:cubicBezTo>
                    <a:pt x="153" y="848"/>
                    <a:pt x="153" y="848"/>
                    <a:pt x="153" y="848"/>
                  </a:cubicBezTo>
                  <a:cubicBezTo>
                    <a:pt x="166" y="862"/>
                    <a:pt x="166" y="862"/>
                    <a:pt x="166" y="862"/>
                  </a:cubicBezTo>
                  <a:cubicBezTo>
                    <a:pt x="170" y="870"/>
                    <a:pt x="177" y="879"/>
                    <a:pt x="180" y="880"/>
                  </a:cubicBezTo>
                  <a:cubicBezTo>
                    <a:pt x="181" y="881"/>
                    <a:pt x="183" y="881"/>
                    <a:pt x="185" y="882"/>
                  </a:cubicBezTo>
                  <a:cubicBezTo>
                    <a:pt x="191" y="884"/>
                    <a:pt x="199" y="887"/>
                    <a:pt x="205" y="893"/>
                  </a:cubicBezTo>
                  <a:cubicBezTo>
                    <a:pt x="209" y="897"/>
                    <a:pt x="229" y="905"/>
                    <a:pt x="242" y="909"/>
                  </a:cubicBezTo>
                  <a:cubicBezTo>
                    <a:pt x="244" y="905"/>
                    <a:pt x="247" y="895"/>
                    <a:pt x="249" y="884"/>
                  </a:cubicBezTo>
                  <a:cubicBezTo>
                    <a:pt x="249" y="883"/>
                    <a:pt x="250" y="877"/>
                    <a:pt x="254" y="875"/>
                  </a:cubicBezTo>
                  <a:cubicBezTo>
                    <a:pt x="258" y="873"/>
                    <a:pt x="263" y="875"/>
                    <a:pt x="267" y="878"/>
                  </a:cubicBezTo>
                  <a:cubicBezTo>
                    <a:pt x="270" y="880"/>
                    <a:pt x="273" y="881"/>
                    <a:pt x="276" y="881"/>
                  </a:cubicBezTo>
                  <a:cubicBezTo>
                    <a:pt x="278" y="879"/>
                    <a:pt x="275" y="867"/>
                    <a:pt x="274" y="862"/>
                  </a:cubicBezTo>
                  <a:cubicBezTo>
                    <a:pt x="273" y="857"/>
                    <a:pt x="272" y="854"/>
                    <a:pt x="272" y="851"/>
                  </a:cubicBezTo>
                  <a:cubicBezTo>
                    <a:pt x="271" y="849"/>
                    <a:pt x="262" y="846"/>
                    <a:pt x="252" y="846"/>
                  </a:cubicBezTo>
                  <a:cubicBezTo>
                    <a:pt x="251" y="846"/>
                    <a:pt x="251" y="846"/>
                    <a:pt x="251" y="846"/>
                  </a:cubicBezTo>
                  <a:cubicBezTo>
                    <a:pt x="250" y="845"/>
                    <a:pt x="223" y="836"/>
                    <a:pt x="212" y="822"/>
                  </a:cubicBezTo>
                  <a:cubicBezTo>
                    <a:pt x="208" y="817"/>
                    <a:pt x="208" y="813"/>
                    <a:pt x="209" y="811"/>
                  </a:cubicBezTo>
                  <a:cubicBezTo>
                    <a:pt x="212" y="804"/>
                    <a:pt x="225" y="803"/>
                    <a:pt x="232" y="803"/>
                  </a:cubicBezTo>
                  <a:cubicBezTo>
                    <a:pt x="234" y="798"/>
                    <a:pt x="239" y="789"/>
                    <a:pt x="249" y="788"/>
                  </a:cubicBezTo>
                  <a:cubicBezTo>
                    <a:pt x="250" y="787"/>
                    <a:pt x="251" y="787"/>
                    <a:pt x="251" y="787"/>
                  </a:cubicBezTo>
                  <a:cubicBezTo>
                    <a:pt x="252" y="785"/>
                    <a:pt x="250" y="778"/>
                    <a:pt x="248" y="774"/>
                  </a:cubicBezTo>
                  <a:cubicBezTo>
                    <a:pt x="247" y="771"/>
                    <a:pt x="246" y="768"/>
                    <a:pt x="246" y="766"/>
                  </a:cubicBezTo>
                  <a:cubicBezTo>
                    <a:pt x="246" y="759"/>
                    <a:pt x="256" y="750"/>
                    <a:pt x="259" y="748"/>
                  </a:cubicBezTo>
                  <a:cubicBezTo>
                    <a:pt x="261" y="746"/>
                    <a:pt x="261" y="746"/>
                    <a:pt x="261" y="746"/>
                  </a:cubicBezTo>
                  <a:cubicBezTo>
                    <a:pt x="282" y="760"/>
                    <a:pt x="282" y="760"/>
                    <a:pt x="282" y="760"/>
                  </a:cubicBezTo>
                  <a:cubicBezTo>
                    <a:pt x="286" y="757"/>
                    <a:pt x="286" y="757"/>
                    <a:pt x="286" y="757"/>
                  </a:cubicBezTo>
                  <a:cubicBezTo>
                    <a:pt x="290" y="753"/>
                    <a:pt x="289" y="747"/>
                    <a:pt x="287" y="735"/>
                  </a:cubicBezTo>
                  <a:cubicBezTo>
                    <a:pt x="286" y="731"/>
                    <a:pt x="286" y="731"/>
                    <a:pt x="286" y="731"/>
                  </a:cubicBezTo>
                  <a:cubicBezTo>
                    <a:pt x="286" y="727"/>
                    <a:pt x="284" y="726"/>
                    <a:pt x="284" y="726"/>
                  </a:cubicBezTo>
                  <a:cubicBezTo>
                    <a:pt x="284" y="725"/>
                    <a:pt x="282" y="726"/>
                    <a:pt x="281" y="726"/>
                  </a:cubicBezTo>
                  <a:cubicBezTo>
                    <a:pt x="280" y="727"/>
                    <a:pt x="278" y="727"/>
                    <a:pt x="276" y="726"/>
                  </a:cubicBezTo>
                  <a:cubicBezTo>
                    <a:pt x="274" y="725"/>
                    <a:pt x="274" y="725"/>
                    <a:pt x="274" y="725"/>
                  </a:cubicBezTo>
                  <a:cubicBezTo>
                    <a:pt x="274" y="722"/>
                    <a:pt x="274" y="722"/>
                    <a:pt x="274" y="722"/>
                  </a:cubicBezTo>
                  <a:cubicBezTo>
                    <a:pt x="274" y="721"/>
                    <a:pt x="274" y="718"/>
                    <a:pt x="288" y="707"/>
                  </a:cubicBezTo>
                  <a:cubicBezTo>
                    <a:pt x="288" y="708"/>
                    <a:pt x="288" y="708"/>
                    <a:pt x="288" y="708"/>
                  </a:cubicBezTo>
                  <a:cubicBezTo>
                    <a:pt x="288" y="706"/>
                    <a:pt x="287" y="704"/>
                    <a:pt x="286" y="703"/>
                  </a:cubicBezTo>
                  <a:cubicBezTo>
                    <a:pt x="279" y="705"/>
                    <a:pt x="274" y="719"/>
                    <a:pt x="272" y="723"/>
                  </a:cubicBezTo>
                  <a:cubicBezTo>
                    <a:pt x="271" y="727"/>
                    <a:pt x="271" y="727"/>
                    <a:pt x="271" y="727"/>
                  </a:cubicBezTo>
                  <a:cubicBezTo>
                    <a:pt x="268" y="726"/>
                    <a:pt x="268" y="726"/>
                    <a:pt x="268" y="726"/>
                  </a:cubicBezTo>
                  <a:cubicBezTo>
                    <a:pt x="266" y="726"/>
                    <a:pt x="242" y="721"/>
                    <a:pt x="232" y="704"/>
                  </a:cubicBezTo>
                  <a:cubicBezTo>
                    <a:pt x="228" y="698"/>
                    <a:pt x="225" y="697"/>
                    <a:pt x="220" y="696"/>
                  </a:cubicBezTo>
                  <a:cubicBezTo>
                    <a:pt x="216" y="695"/>
                    <a:pt x="211" y="694"/>
                    <a:pt x="205" y="689"/>
                  </a:cubicBezTo>
                  <a:cubicBezTo>
                    <a:pt x="199" y="684"/>
                    <a:pt x="197" y="682"/>
                    <a:pt x="198" y="679"/>
                  </a:cubicBezTo>
                  <a:cubicBezTo>
                    <a:pt x="199" y="676"/>
                    <a:pt x="202" y="676"/>
                    <a:pt x="204" y="675"/>
                  </a:cubicBezTo>
                  <a:cubicBezTo>
                    <a:pt x="208" y="674"/>
                    <a:pt x="215" y="673"/>
                    <a:pt x="224" y="664"/>
                  </a:cubicBezTo>
                  <a:cubicBezTo>
                    <a:pt x="239" y="649"/>
                    <a:pt x="241" y="648"/>
                    <a:pt x="245" y="646"/>
                  </a:cubicBezTo>
                  <a:cubicBezTo>
                    <a:pt x="246" y="646"/>
                    <a:pt x="247" y="645"/>
                    <a:pt x="248" y="645"/>
                  </a:cubicBezTo>
                  <a:cubicBezTo>
                    <a:pt x="250" y="644"/>
                    <a:pt x="250" y="644"/>
                    <a:pt x="250" y="644"/>
                  </a:cubicBezTo>
                  <a:cubicBezTo>
                    <a:pt x="250" y="644"/>
                    <a:pt x="249" y="643"/>
                    <a:pt x="249" y="643"/>
                  </a:cubicBezTo>
                  <a:cubicBezTo>
                    <a:pt x="249" y="643"/>
                    <a:pt x="240" y="635"/>
                    <a:pt x="230" y="630"/>
                  </a:cubicBezTo>
                  <a:cubicBezTo>
                    <a:pt x="224" y="627"/>
                    <a:pt x="223" y="623"/>
                    <a:pt x="223" y="621"/>
                  </a:cubicBezTo>
                  <a:cubicBezTo>
                    <a:pt x="222" y="616"/>
                    <a:pt x="226" y="612"/>
                    <a:pt x="228" y="611"/>
                  </a:cubicBezTo>
                  <a:cubicBezTo>
                    <a:pt x="253" y="549"/>
                    <a:pt x="253" y="549"/>
                    <a:pt x="253" y="549"/>
                  </a:cubicBezTo>
                  <a:cubicBezTo>
                    <a:pt x="254" y="548"/>
                    <a:pt x="254" y="548"/>
                    <a:pt x="254" y="548"/>
                  </a:cubicBezTo>
                  <a:cubicBezTo>
                    <a:pt x="266" y="543"/>
                    <a:pt x="298" y="529"/>
                    <a:pt x="303" y="524"/>
                  </a:cubicBezTo>
                  <a:cubicBezTo>
                    <a:pt x="310" y="519"/>
                    <a:pt x="321" y="514"/>
                    <a:pt x="324" y="513"/>
                  </a:cubicBezTo>
                  <a:cubicBezTo>
                    <a:pt x="332" y="505"/>
                    <a:pt x="332" y="505"/>
                    <a:pt x="332" y="505"/>
                  </a:cubicBezTo>
                  <a:cubicBezTo>
                    <a:pt x="335" y="508"/>
                    <a:pt x="335" y="508"/>
                    <a:pt x="335" y="508"/>
                  </a:cubicBezTo>
                  <a:cubicBezTo>
                    <a:pt x="333" y="502"/>
                    <a:pt x="329" y="498"/>
                    <a:pt x="326" y="489"/>
                  </a:cubicBezTo>
                  <a:cubicBezTo>
                    <a:pt x="324" y="481"/>
                    <a:pt x="332" y="495"/>
                    <a:pt x="324" y="481"/>
                  </a:cubicBezTo>
                  <a:cubicBezTo>
                    <a:pt x="322" y="479"/>
                    <a:pt x="321" y="477"/>
                    <a:pt x="320" y="475"/>
                  </a:cubicBezTo>
                  <a:cubicBezTo>
                    <a:pt x="320" y="479"/>
                    <a:pt x="320" y="479"/>
                    <a:pt x="320" y="479"/>
                  </a:cubicBezTo>
                  <a:cubicBezTo>
                    <a:pt x="320" y="479"/>
                    <a:pt x="320" y="479"/>
                    <a:pt x="318" y="479"/>
                  </a:cubicBezTo>
                  <a:cubicBezTo>
                    <a:pt x="312" y="479"/>
                    <a:pt x="291" y="478"/>
                    <a:pt x="280" y="469"/>
                  </a:cubicBezTo>
                  <a:cubicBezTo>
                    <a:pt x="275" y="464"/>
                    <a:pt x="274" y="463"/>
                    <a:pt x="274" y="460"/>
                  </a:cubicBezTo>
                  <a:cubicBezTo>
                    <a:pt x="275" y="458"/>
                    <a:pt x="277" y="457"/>
                    <a:pt x="278" y="456"/>
                  </a:cubicBezTo>
                  <a:cubicBezTo>
                    <a:pt x="280" y="456"/>
                    <a:pt x="282" y="455"/>
                    <a:pt x="284" y="449"/>
                  </a:cubicBezTo>
                  <a:cubicBezTo>
                    <a:pt x="286" y="443"/>
                    <a:pt x="285" y="438"/>
                    <a:pt x="284" y="434"/>
                  </a:cubicBezTo>
                  <a:cubicBezTo>
                    <a:pt x="281" y="436"/>
                    <a:pt x="279" y="437"/>
                    <a:pt x="276" y="438"/>
                  </a:cubicBezTo>
                  <a:cubicBezTo>
                    <a:pt x="272" y="439"/>
                    <a:pt x="268" y="440"/>
                    <a:pt x="263" y="440"/>
                  </a:cubicBezTo>
                  <a:cubicBezTo>
                    <a:pt x="263" y="440"/>
                    <a:pt x="263" y="440"/>
                    <a:pt x="263" y="440"/>
                  </a:cubicBezTo>
                  <a:cubicBezTo>
                    <a:pt x="254" y="440"/>
                    <a:pt x="246" y="437"/>
                    <a:pt x="237" y="434"/>
                  </a:cubicBezTo>
                  <a:cubicBezTo>
                    <a:pt x="233" y="433"/>
                    <a:pt x="228" y="432"/>
                    <a:pt x="224" y="431"/>
                  </a:cubicBezTo>
                  <a:cubicBezTo>
                    <a:pt x="211" y="428"/>
                    <a:pt x="208" y="422"/>
                    <a:pt x="209" y="416"/>
                  </a:cubicBezTo>
                  <a:cubicBezTo>
                    <a:pt x="209" y="415"/>
                    <a:pt x="209" y="414"/>
                    <a:pt x="209" y="414"/>
                  </a:cubicBezTo>
                  <a:cubicBezTo>
                    <a:pt x="208" y="412"/>
                    <a:pt x="207" y="410"/>
                    <a:pt x="208" y="408"/>
                  </a:cubicBezTo>
                  <a:cubicBezTo>
                    <a:pt x="211" y="401"/>
                    <a:pt x="225" y="395"/>
                    <a:pt x="234" y="393"/>
                  </a:cubicBezTo>
                  <a:cubicBezTo>
                    <a:pt x="234" y="393"/>
                    <a:pt x="235" y="393"/>
                    <a:pt x="235" y="393"/>
                  </a:cubicBezTo>
                  <a:cubicBezTo>
                    <a:pt x="235" y="392"/>
                    <a:pt x="233" y="389"/>
                    <a:pt x="231" y="388"/>
                  </a:cubicBezTo>
                  <a:cubicBezTo>
                    <a:pt x="230" y="387"/>
                    <a:pt x="230" y="387"/>
                    <a:pt x="230" y="387"/>
                  </a:cubicBezTo>
                  <a:cubicBezTo>
                    <a:pt x="230" y="360"/>
                    <a:pt x="230" y="360"/>
                    <a:pt x="230" y="360"/>
                  </a:cubicBezTo>
                  <a:cubicBezTo>
                    <a:pt x="232" y="358"/>
                    <a:pt x="232" y="358"/>
                    <a:pt x="232" y="358"/>
                  </a:cubicBezTo>
                  <a:cubicBezTo>
                    <a:pt x="232" y="358"/>
                    <a:pt x="248" y="343"/>
                    <a:pt x="255" y="337"/>
                  </a:cubicBezTo>
                  <a:cubicBezTo>
                    <a:pt x="258" y="335"/>
                    <a:pt x="263" y="334"/>
                    <a:pt x="269" y="334"/>
                  </a:cubicBezTo>
                  <a:cubicBezTo>
                    <a:pt x="278" y="334"/>
                    <a:pt x="289" y="336"/>
                    <a:pt x="289" y="336"/>
                  </a:cubicBezTo>
                  <a:cubicBezTo>
                    <a:pt x="291" y="337"/>
                    <a:pt x="291" y="337"/>
                    <a:pt x="291" y="337"/>
                  </a:cubicBezTo>
                  <a:cubicBezTo>
                    <a:pt x="292" y="338"/>
                    <a:pt x="292" y="338"/>
                    <a:pt x="292" y="338"/>
                  </a:cubicBezTo>
                  <a:cubicBezTo>
                    <a:pt x="292" y="338"/>
                    <a:pt x="298" y="345"/>
                    <a:pt x="306" y="345"/>
                  </a:cubicBezTo>
                  <a:cubicBezTo>
                    <a:pt x="311" y="345"/>
                    <a:pt x="315" y="346"/>
                    <a:pt x="317" y="349"/>
                  </a:cubicBezTo>
                  <a:cubicBezTo>
                    <a:pt x="318" y="351"/>
                    <a:pt x="318" y="354"/>
                    <a:pt x="317" y="356"/>
                  </a:cubicBezTo>
                  <a:cubicBezTo>
                    <a:pt x="317" y="356"/>
                    <a:pt x="317" y="356"/>
                    <a:pt x="317" y="356"/>
                  </a:cubicBezTo>
                  <a:cubicBezTo>
                    <a:pt x="314" y="361"/>
                    <a:pt x="310" y="370"/>
                    <a:pt x="310" y="373"/>
                  </a:cubicBezTo>
                  <a:cubicBezTo>
                    <a:pt x="310" y="375"/>
                    <a:pt x="310" y="376"/>
                    <a:pt x="310" y="377"/>
                  </a:cubicBezTo>
                  <a:cubicBezTo>
                    <a:pt x="311" y="377"/>
                    <a:pt x="311" y="376"/>
                    <a:pt x="312" y="376"/>
                  </a:cubicBezTo>
                  <a:cubicBezTo>
                    <a:pt x="314" y="374"/>
                    <a:pt x="317" y="374"/>
                    <a:pt x="319" y="375"/>
                  </a:cubicBezTo>
                  <a:cubicBezTo>
                    <a:pt x="326" y="378"/>
                    <a:pt x="328" y="390"/>
                    <a:pt x="329" y="396"/>
                  </a:cubicBezTo>
                  <a:cubicBezTo>
                    <a:pt x="336" y="412"/>
                    <a:pt x="336" y="412"/>
                    <a:pt x="336" y="412"/>
                  </a:cubicBezTo>
                  <a:cubicBezTo>
                    <a:pt x="346" y="412"/>
                    <a:pt x="346" y="412"/>
                    <a:pt x="346" y="412"/>
                  </a:cubicBezTo>
                  <a:cubicBezTo>
                    <a:pt x="346" y="436"/>
                    <a:pt x="346" y="436"/>
                    <a:pt x="346" y="436"/>
                  </a:cubicBezTo>
                  <a:cubicBezTo>
                    <a:pt x="338" y="436"/>
                    <a:pt x="338" y="436"/>
                    <a:pt x="338" y="436"/>
                  </a:cubicBezTo>
                  <a:cubicBezTo>
                    <a:pt x="338" y="420"/>
                    <a:pt x="338" y="420"/>
                    <a:pt x="338" y="420"/>
                  </a:cubicBezTo>
                  <a:cubicBezTo>
                    <a:pt x="331" y="420"/>
                    <a:pt x="331" y="420"/>
                    <a:pt x="331" y="420"/>
                  </a:cubicBezTo>
                  <a:cubicBezTo>
                    <a:pt x="321" y="398"/>
                    <a:pt x="321" y="398"/>
                    <a:pt x="321" y="398"/>
                  </a:cubicBezTo>
                  <a:cubicBezTo>
                    <a:pt x="320" y="391"/>
                    <a:pt x="318" y="384"/>
                    <a:pt x="316" y="383"/>
                  </a:cubicBezTo>
                  <a:cubicBezTo>
                    <a:pt x="314" y="384"/>
                    <a:pt x="312" y="385"/>
                    <a:pt x="310" y="385"/>
                  </a:cubicBezTo>
                  <a:cubicBezTo>
                    <a:pt x="304" y="420"/>
                    <a:pt x="304" y="420"/>
                    <a:pt x="304" y="420"/>
                  </a:cubicBezTo>
                  <a:cubicBezTo>
                    <a:pt x="303" y="421"/>
                    <a:pt x="303" y="421"/>
                    <a:pt x="303" y="421"/>
                  </a:cubicBezTo>
                  <a:cubicBezTo>
                    <a:pt x="303" y="421"/>
                    <a:pt x="299" y="426"/>
                    <a:pt x="291" y="431"/>
                  </a:cubicBezTo>
                  <a:cubicBezTo>
                    <a:pt x="291" y="431"/>
                    <a:pt x="291" y="432"/>
                    <a:pt x="291" y="432"/>
                  </a:cubicBezTo>
                  <a:cubicBezTo>
                    <a:pt x="292" y="437"/>
                    <a:pt x="294" y="443"/>
                    <a:pt x="291" y="452"/>
                  </a:cubicBezTo>
                  <a:cubicBezTo>
                    <a:pt x="290" y="457"/>
                    <a:pt x="287" y="460"/>
                    <a:pt x="285" y="462"/>
                  </a:cubicBezTo>
                  <a:cubicBezTo>
                    <a:pt x="285" y="462"/>
                    <a:pt x="285" y="462"/>
                    <a:pt x="286" y="463"/>
                  </a:cubicBezTo>
                  <a:cubicBezTo>
                    <a:pt x="293" y="469"/>
                    <a:pt x="311" y="471"/>
                    <a:pt x="319" y="471"/>
                  </a:cubicBezTo>
                  <a:cubicBezTo>
                    <a:pt x="312" y="453"/>
                    <a:pt x="309" y="427"/>
                    <a:pt x="332" y="438"/>
                  </a:cubicBezTo>
                  <a:cubicBezTo>
                    <a:pt x="360" y="452"/>
                    <a:pt x="356" y="434"/>
                    <a:pt x="381" y="435"/>
                  </a:cubicBezTo>
                  <a:cubicBezTo>
                    <a:pt x="406" y="437"/>
                    <a:pt x="396" y="423"/>
                    <a:pt x="396" y="418"/>
                  </a:cubicBezTo>
                  <a:cubicBezTo>
                    <a:pt x="396" y="414"/>
                    <a:pt x="397" y="400"/>
                    <a:pt x="402" y="397"/>
                  </a:cubicBezTo>
                  <a:cubicBezTo>
                    <a:pt x="406" y="395"/>
                    <a:pt x="425" y="377"/>
                    <a:pt x="429" y="374"/>
                  </a:cubicBezTo>
                  <a:cubicBezTo>
                    <a:pt x="434" y="371"/>
                    <a:pt x="443" y="363"/>
                    <a:pt x="448" y="354"/>
                  </a:cubicBezTo>
                  <a:cubicBezTo>
                    <a:pt x="452" y="346"/>
                    <a:pt x="452" y="319"/>
                    <a:pt x="462" y="319"/>
                  </a:cubicBezTo>
                  <a:cubicBezTo>
                    <a:pt x="471" y="319"/>
                    <a:pt x="492" y="307"/>
                    <a:pt x="498" y="319"/>
                  </a:cubicBezTo>
                  <a:cubicBezTo>
                    <a:pt x="503" y="332"/>
                    <a:pt x="519" y="339"/>
                    <a:pt x="510" y="351"/>
                  </a:cubicBezTo>
                  <a:cubicBezTo>
                    <a:pt x="502" y="364"/>
                    <a:pt x="487" y="389"/>
                    <a:pt x="481" y="399"/>
                  </a:cubicBezTo>
                  <a:cubicBezTo>
                    <a:pt x="476" y="409"/>
                    <a:pt x="488" y="413"/>
                    <a:pt x="489" y="418"/>
                  </a:cubicBezTo>
                  <a:cubicBezTo>
                    <a:pt x="491" y="424"/>
                    <a:pt x="478" y="418"/>
                    <a:pt x="477" y="432"/>
                  </a:cubicBezTo>
                  <a:cubicBezTo>
                    <a:pt x="476" y="446"/>
                    <a:pt x="484" y="457"/>
                    <a:pt x="491" y="450"/>
                  </a:cubicBezTo>
                  <a:cubicBezTo>
                    <a:pt x="498" y="443"/>
                    <a:pt x="548" y="382"/>
                    <a:pt x="566" y="378"/>
                  </a:cubicBezTo>
                  <a:cubicBezTo>
                    <a:pt x="584" y="374"/>
                    <a:pt x="604" y="374"/>
                    <a:pt x="626" y="343"/>
                  </a:cubicBezTo>
                  <a:cubicBezTo>
                    <a:pt x="648" y="312"/>
                    <a:pt x="683" y="291"/>
                    <a:pt x="686" y="285"/>
                  </a:cubicBezTo>
                  <a:cubicBezTo>
                    <a:pt x="689" y="278"/>
                    <a:pt x="699" y="233"/>
                    <a:pt x="711" y="243"/>
                  </a:cubicBezTo>
                  <a:cubicBezTo>
                    <a:pt x="724" y="252"/>
                    <a:pt x="750" y="254"/>
                    <a:pt x="757" y="252"/>
                  </a:cubicBezTo>
                  <a:cubicBezTo>
                    <a:pt x="764" y="251"/>
                    <a:pt x="782" y="244"/>
                    <a:pt x="771" y="229"/>
                  </a:cubicBezTo>
                  <a:cubicBezTo>
                    <a:pt x="760" y="213"/>
                    <a:pt x="767" y="209"/>
                    <a:pt x="775" y="206"/>
                  </a:cubicBezTo>
                  <a:cubicBezTo>
                    <a:pt x="782" y="204"/>
                    <a:pt x="798" y="195"/>
                    <a:pt x="806" y="191"/>
                  </a:cubicBezTo>
                  <a:cubicBezTo>
                    <a:pt x="814" y="187"/>
                    <a:pt x="821" y="188"/>
                    <a:pt x="821" y="177"/>
                  </a:cubicBezTo>
                  <a:cubicBezTo>
                    <a:pt x="821" y="166"/>
                    <a:pt x="827" y="135"/>
                    <a:pt x="835" y="151"/>
                  </a:cubicBezTo>
                  <a:cubicBezTo>
                    <a:pt x="844" y="166"/>
                    <a:pt x="860" y="179"/>
                    <a:pt x="860" y="162"/>
                  </a:cubicBezTo>
                  <a:cubicBezTo>
                    <a:pt x="860" y="145"/>
                    <a:pt x="860" y="140"/>
                    <a:pt x="860" y="140"/>
                  </a:cubicBezTo>
                  <a:cubicBezTo>
                    <a:pt x="873" y="140"/>
                    <a:pt x="873" y="140"/>
                    <a:pt x="873" y="140"/>
                  </a:cubicBezTo>
                  <a:cubicBezTo>
                    <a:pt x="873" y="110"/>
                    <a:pt x="873" y="110"/>
                    <a:pt x="873" y="110"/>
                  </a:cubicBezTo>
                  <a:cubicBezTo>
                    <a:pt x="853" y="110"/>
                    <a:pt x="853" y="110"/>
                    <a:pt x="853" y="110"/>
                  </a:cubicBezTo>
                  <a:lnTo>
                    <a:pt x="830" y="90"/>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17" name="Freeform 15"/>
            <p:cNvSpPr/>
            <p:nvPr/>
          </p:nvSpPr>
          <p:spPr bwMode="auto">
            <a:xfrm>
              <a:off x="7842251" y="3073400"/>
              <a:ext cx="233363" cy="223837"/>
            </a:xfrm>
            <a:custGeom>
              <a:gdLst>
                <a:gd fmla="*/ 69 w 94" name="T0"/>
                <a:gd fmla="*/ 61 h 90" name="T1"/>
                <a:gd fmla="*/ 69 w 94" name="T2"/>
                <a:gd fmla="*/ 43 h 90" name="T3"/>
                <a:gd fmla="*/ 84 w 94" name="T4"/>
                <a:gd fmla="*/ 37 h 90" name="T5"/>
                <a:gd fmla="*/ 86 w 94" name="T6"/>
                <a:gd fmla="*/ 36 h 90" name="T7"/>
                <a:gd fmla="*/ 86 w 94" name="T8"/>
                <a:gd fmla="*/ 32 h 90" name="T9"/>
                <a:gd fmla="*/ 94 w 94" name="T10"/>
                <a:gd fmla="*/ 11 h 90" name="T11"/>
                <a:gd fmla="*/ 90 w 94" name="T12"/>
                <a:gd fmla="*/ 11 h 90" name="T13"/>
                <a:gd fmla="*/ 70 w 94" name="T14"/>
                <a:gd fmla="*/ 2 h 90" name="T15"/>
                <a:gd fmla="*/ 53 w 94" name="T16"/>
                <a:gd fmla="*/ 0 h 90" name="T17"/>
                <a:gd fmla="*/ 44 w 94" name="T18"/>
                <a:gd fmla="*/ 1 h 90" name="T19"/>
                <a:gd fmla="*/ 22 w 94" name="T20"/>
                <a:gd fmla="*/ 21 h 90" name="T21"/>
                <a:gd fmla="*/ 22 w 94" name="T22"/>
                <a:gd fmla="*/ 41 h 90" name="T23"/>
                <a:gd fmla="*/ 27 w 94" name="T24"/>
                <a:gd fmla="*/ 54 h 90" name="T25"/>
                <a:gd fmla="*/ 19 w 94" name="T26"/>
                <a:gd fmla="*/ 59 h 90" name="T27"/>
                <a:gd fmla="*/ 0 w 94" name="T28"/>
                <a:gd fmla="*/ 68 h 90" name="T29"/>
                <a:gd fmla="*/ 1 w 94" name="T30"/>
                <a:gd fmla="*/ 75 h 90" name="T31"/>
                <a:gd fmla="*/ 9 w 94" name="T32"/>
                <a:gd fmla="*/ 81 h 90" name="T33"/>
                <a:gd fmla="*/ 23 w 94" name="T34"/>
                <a:gd fmla="*/ 85 h 90" name="T35"/>
                <a:gd fmla="*/ 47 w 94" name="T36"/>
                <a:gd fmla="*/ 90 h 90" name="T37"/>
                <a:gd fmla="*/ 47 w 94" name="T38"/>
                <a:gd fmla="*/ 90 h 90" name="T39"/>
                <a:gd fmla="*/ 57 w 94" name="T40"/>
                <a:gd fmla="*/ 88 h 90" name="T41"/>
                <a:gd fmla="*/ 67 w 94" name="T42"/>
                <a:gd fmla="*/ 84 h 90" name="T43"/>
                <a:gd fmla="*/ 69 w 94" name="T44"/>
                <a:gd fmla="*/ 78 h 90" name="T45"/>
                <a:gd fmla="*/ 69 w 94" name="T46"/>
                <a:gd fmla="*/ 61 h 90"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90" w="94">
                  <a:moveTo>
                    <a:pt x="69" y="61"/>
                  </a:moveTo>
                  <a:cubicBezTo>
                    <a:pt x="68" y="54"/>
                    <a:pt x="66" y="47"/>
                    <a:pt x="69" y="43"/>
                  </a:cubicBezTo>
                  <a:cubicBezTo>
                    <a:pt x="72" y="37"/>
                    <a:pt x="79" y="37"/>
                    <a:pt x="84" y="37"/>
                  </a:cubicBezTo>
                  <a:cubicBezTo>
                    <a:pt x="85" y="37"/>
                    <a:pt x="85" y="37"/>
                    <a:pt x="86" y="36"/>
                  </a:cubicBezTo>
                  <a:cubicBezTo>
                    <a:pt x="86" y="35"/>
                    <a:pt x="86" y="34"/>
                    <a:pt x="86" y="32"/>
                  </a:cubicBezTo>
                  <a:cubicBezTo>
                    <a:pt x="85" y="25"/>
                    <a:pt x="91" y="15"/>
                    <a:pt x="94" y="11"/>
                  </a:cubicBezTo>
                  <a:cubicBezTo>
                    <a:pt x="93" y="11"/>
                    <a:pt x="92" y="11"/>
                    <a:pt x="90" y="11"/>
                  </a:cubicBezTo>
                  <a:cubicBezTo>
                    <a:pt x="80" y="11"/>
                    <a:pt x="73" y="4"/>
                    <a:pt x="70" y="2"/>
                  </a:cubicBezTo>
                  <a:cubicBezTo>
                    <a:pt x="68" y="1"/>
                    <a:pt x="60" y="0"/>
                    <a:pt x="53" y="0"/>
                  </a:cubicBezTo>
                  <a:cubicBezTo>
                    <a:pt x="47" y="0"/>
                    <a:pt x="45" y="1"/>
                    <a:pt x="44" y="1"/>
                  </a:cubicBezTo>
                  <a:cubicBezTo>
                    <a:pt x="39" y="6"/>
                    <a:pt x="26" y="17"/>
                    <a:pt x="22" y="21"/>
                  </a:cubicBezTo>
                  <a:cubicBezTo>
                    <a:pt x="22" y="41"/>
                    <a:pt x="22" y="41"/>
                    <a:pt x="22" y="41"/>
                  </a:cubicBezTo>
                  <a:cubicBezTo>
                    <a:pt x="25" y="44"/>
                    <a:pt x="28" y="49"/>
                    <a:pt x="27" y="54"/>
                  </a:cubicBezTo>
                  <a:cubicBezTo>
                    <a:pt x="26" y="56"/>
                    <a:pt x="24" y="59"/>
                    <a:pt x="19" y="59"/>
                  </a:cubicBezTo>
                  <a:cubicBezTo>
                    <a:pt x="11" y="60"/>
                    <a:pt x="2" y="65"/>
                    <a:pt x="0" y="68"/>
                  </a:cubicBezTo>
                  <a:cubicBezTo>
                    <a:pt x="2" y="70"/>
                    <a:pt x="1" y="73"/>
                    <a:pt x="1" y="75"/>
                  </a:cubicBezTo>
                  <a:cubicBezTo>
                    <a:pt x="1" y="77"/>
                    <a:pt x="1" y="79"/>
                    <a:pt x="9" y="81"/>
                  </a:cubicBezTo>
                  <a:cubicBezTo>
                    <a:pt x="14" y="82"/>
                    <a:pt x="19" y="83"/>
                    <a:pt x="23" y="85"/>
                  </a:cubicBezTo>
                  <a:cubicBezTo>
                    <a:pt x="32" y="87"/>
                    <a:pt x="39" y="90"/>
                    <a:pt x="47" y="90"/>
                  </a:cubicBezTo>
                  <a:cubicBezTo>
                    <a:pt x="47" y="90"/>
                    <a:pt x="47" y="90"/>
                    <a:pt x="47" y="90"/>
                  </a:cubicBezTo>
                  <a:cubicBezTo>
                    <a:pt x="51" y="90"/>
                    <a:pt x="54" y="89"/>
                    <a:pt x="57" y="88"/>
                  </a:cubicBezTo>
                  <a:cubicBezTo>
                    <a:pt x="61" y="87"/>
                    <a:pt x="64" y="85"/>
                    <a:pt x="67" y="84"/>
                  </a:cubicBezTo>
                  <a:cubicBezTo>
                    <a:pt x="67" y="82"/>
                    <a:pt x="68" y="80"/>
                    <a:pt x="69" y="78"/>
                  </a:cubicBezTo>
                  <a:cubicBezTo>
                    <a:pt x="71" y="75"/>
                    <a:pt x="70" y="68"/>
                    <a:pt x="69" y="61"/>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18" name="Freeform 16"/>
            <p:cNvSpPr/>
            <p:nvPr/>
          </p:nvSpPr>
          <p:spPr bwMode="auto">
            <a:xfrm>
              <a:off x="8027989" y="3186113"/>
              <a:ext cx="26988" cy="76200"/>
            </a:xfrm>
            <a:custGeom>
              <a:gdLst>
                <a:gd fmla="*/ 5 w 11" name="T0"/>
                <a:gd fmla="*/ 29 h 31" name="T1"/>
                <a:gd fmla="*/ 11 w 11" name="T2"/>
                <a:gd fmla="*/ 0 h 31" name="T3"/>
                <a:gd fmla="*/ 10 w 11" name="T4"/>
                <a:gd fmla="*/ 0 h 31" name="T5"/>
                <a:gd fmla="*/ 1 w 11" name="T6"/>
                <a:gd fmla="*/ 2 h 31" name="T7"/>
                <a:gd fmla="*/ 2 w 11" name="T8"/>
                <a:gd fmla="*/ 15 h 31" name="T9"/>
                <a:gd fmla="*/ 3 w 11" name="T10"/>
                <a:gd fmla="*/ 31 h 31" name="T11"/>
                <a:gd fmla="*/ 5 w 11" name="T12"/>
                <a:gd fmla="*/ 29 h 31" name="T13"/>
              </a:gdLst>
              <a:cxnLst>
                <a:cxn ang="0">
                  <a:pos x="T0" y="T1"/>
                </a:cxn>
                <a:cxn ang="0">
                  <a:pos x="T2" y="T3"/>
                </a:cxn>
                <a:cxn ang="0">
                  <a:pos x="T4" y="T5"/>
                </a:cxn>
                <a:cxn ang="0">
                  <a:pos x="T6" y="T7"/>
                </a:cxn>
                <a:cxn ang="0">
                  <a:pos x="T8" y="T9"/>
                </a:cxn>
                <a:cxn ang="0">
                  <a:pos x="T10" y="T11"/>
                </a:cxn>
                <a:cxn ang="0">
                  <a:pos x="T12" y="T13"/>
                </a:cxn>
              </a:cxnLst>
              <a:rect b="b" l="0" r="r" t="0"/>
              <a:pathLst>
                <a:path h="31" w="11">
                  <a:moveTo>
                    <a:pt x="5" y="29"/>
                  </a:moveTo>
                  <a:cubicBezTo>
                    <a:pt x="11" y="0"/>
                    <a:pt x="11" y="0"/>
                    <a:pt x="11" y="0"/>
                  </a:cubicBezTo>
                  <a:cubicBezTo>
                    <a:pt x="10" y="0"/>
                    <a:pt x="10" y="0"/>
                    <a:pt x="10" y="0"/>
                  </a:cubicBezTo>
                  <a:cubicBezTo>
                    <a:pt x="6" y="0"/>
                    <a:pt x="2" y="0"/>
                    <a:pt x="1" y="2"/>
                  </a:cubicBezTo>
                  <a:cubicBezTo>
                    <a:pt x="0" y="4"/>
                    <a:pt x="1" y="10"/>
                    <a:pt x="2" y="15"/>
                  </a:cubicBezTo>
                  <a:cubicBezTo>
                    <a:pt x="3" y="21"/>
                    <a:pt x="4" y="26"/>
                    <a:pt x="3" y="31"/>
                  </a:cubicBezTo>
                  <a:cubicBezTo>
                    <a:pt x="4" y="31"/>
                    <a:pt x="5" y="30"/>
                    <a:pt x="5" y="29"/>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19" name="Freeform 17"/>
            <p:cNvSpPr/>
            <p:nvPr/>
          </p:nvSpPr>
          <p:spPr bwMode="auto">
            <a:xfrm>
              <a:off x="8299450" y="1144587"/>
              <a:ext cx="1409700" cy="1377950"/>
            </a:xfrm>
            <a:custGeom>
              <a:gdLst>
                <a:gd fmla="*/ 527 w 568" name="T0"/>
                <a:gd fmla="*/ 222 h 554" name="T1"/>
                <a:gd fmla="*/ 469 w 568" name="T2"/>
                <a:gd fmla="*/ 278 h 554" name="T3"/>
                <a:gd fmla="*/ 403 w 568" name="T4"/>
                <a:gd fmla="*/ 288 h 554" name="T5"/>
                <a:gd fmla="*/ 395 w 568" name="T6"/>
                <a:gd fmla="*/ 249 h 554" name="T7"/>
                <a:gd fmla="*/ 349 w 568" name="T8"/>
                <a:gd fmla="*/ 226 h 554" name="T9"/>
                <a:gd fmla="*/ 292 w 568" name="T10"/>
                <a:gd fmla="*/ 211 h 554" name="T11"/>
                <a:gd fmla="*/ 241 w 568" name="T12"/>
                <a:gd fmla="*/ 172 h 554" name="T13"/>
                <a:gd fmla="*/ 17 w 568" name="T14"/>
                <a:gd fmla="*/ 9 h 554" name="T15"/>
                <a:gd fmla="*/ 3 w 568" name="T16"/>
                <a:gd fmla="*/ 54 h 554" name="T17"/>
                <a:gd fmla="*/ 3 w 568" name="T18"/>
                <a:gd fmla="*/ 79 h 554" name="T19"/>
                <a:gd fmla="*/ 30 w 568" name="T20"/>
                <a:gd fmla="*/ 71 h 554" name="T21"/>
                <a:gd fmla="*/ 137 w 568" name="T22"/>
                <a:gd fmla="*/ 114 h 554" name="T23"/>
                <a:gd fmla="*/ 160 w 568" name="T24"/>
                <a:gd fmla="*/ 185 h 554" name="T25"/>
                <a:gd fmla="*/ 161 w 568" name="T26"/>
                <a:gd fmla="*/ 257 h 554" name="T27"/>
                <a:gd fmla="*/ 149 w 568" name="T28"/>
                <a:gd fmla="*/ 300 h 554" name="T29"/>
                <a:gd fmla="*/ 79 w 568" name="T30"/>
                <a:gd fmla="*/ 338 h 554" name="T31"/>
                <a:gd fmla="*/ 113 w 568" name="T32"/>
                <a:gd fmla="*/ 391 h 554" name="T33"/>
                <a:gd fmla="*/ 110 w 568" name="T34"/>
                <a:gd fmla="*/ 417 h 554" name="T35"/>
                <a:gd fmla="*/ 141 w 568" name="T36"/>
                <a:gd fmla="*/ 426 h 554" name="T37"/>
                <a:gd fmla="*/ 173 w 568" name="T38"/>
                <a:gd fmla="*/ 474 h 554" name="T39"/>
                <a:gd fmla="*/ 219 w 568" name="T40"/>
                <a:gd fmla="*/ 466 h 554" name="T41"/>
                <a:gd fmla="*/ 264 w 568" name="T42"/>
                <a:gd fmla="*/ 483 h 554" name="T43"/>
                <a:gd fmla="*/ 293 w 568" name="T44"/>
                <a:gd fmla="*/ 496 h 554" name="T45"/>
                <a:gd fmla="*/ 311 w 568" name="T46"/>
                <a:gd fmla="*/ 513 h 554" name="T47"/>
                <a:gd fmla="*/ 339 w 568" name="T48"/>
                <a:gd fmla="*/ 524 h 554" name="T49"/>
                <a:gd fmla="*/ 350 w 568" name="T50"/>
                <a:gd fmla="*/ 499 h 554" name="T51"/>
                <a:gd fmla="*/ 385 w 568" name="T52"/>
                <a:gd fmla="*/ 539 h 554" name="T53"/>
                <a:gd fmla="*/ 405 w 568" name="T54"/>
                <a:gd fmla="*/ 515 h 554" name="T55"/>
                <a:gd fmla="*/ 430 w 568" name="T56"/>
                <a:gd fmla="*/ 514 h 554" name="T57"/>
                <a:gd fmla="*/ 473 w 568" name="T58"/>
                <a:gd fmla="*/ 536 h 554" name="T59"/>
                <a:gd fmla="*/ 456 w 568" name="T60"/>
                <a:gd fmla="*/ 454 h 554" name="T61"/>
                <a:gd fmla="*/ 529 w 568" name="T62"/>
                <a:gd fmla="*/ 396 h 554" name="T63"/>
                <a:gd fmla="*/ 543 w 568" name="T64"/>
                <a:gd fmla="*/ 282 h 554"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554" w="568">
                  <a:moveTo>
                    <a:pt x="557" y="254"/>
                  </a:moveTo>
                  <a:cubicBezTo>
                    <a:pt x="545" y="246"/>
                    <a:pt x="548" y="203"/>
                    <a:pt x="527" y="222"/>
                  </a:cubicBezTo>
                  <a:cubicBezTo>
                    <a:pt x="506" y="242"/>
                    <a:pt x="473" y="261"/>
                    <a:pt x="473" y="261"/>
                  </a:cubicBezTo>
                  <a:cubicBezTo>
                    <a:pt x="469" y="278"/>
                    <a:pt x="469" y="278"/>
                    <a:pt x="469" y="278"/>
                  </a:cubicBezTo>
                  <a:cubicBezTo>
                    <a:pt x="469" y="278"/>
                    <a:pt x="437" y="285"/>
                    <a:pt x="425" y="288"/>
                  </a:cubicBezTo>
                  <a:cubicBezTo>
                    <a:pt x="414" y="290"/>
                    <a:pt x="403" y="288"/>
                    <a:pt x="403" y="288"/>
                  </a:cubicBezTo>
                  <a:cubicBezTo>
                    <a:pt x="395" y="274"/>
                    <a:pt x="395" y="274"/>
                    <a:pt x="395" y="274"/>
                  </a:cubicBezTo>
                  <a:cubicBezTo>
                    <a:pt x="395" y="274"/>
                    <a:pt x="399" y="250"/>
                    <a:pt x="395" y="249"/>
                  </a:cubicBezTo>
                  <a:cubicBezTo>
                    <a:pt x="391" y="247"/>
                    <a:pt x="385" y="233"/>
                    <a:pt x="375" y="233"/>
                  </a:cubicBezTo>
                  <a:cubicBezTo>
                    <a:pt x="366" y="233"/>
                    <a:pt x="356" y="233"/>
                    <a:pt x="349" y="226"/>
                  </a:cubicBezTo>
                  <a:cubicBezTo>
                    <a:pt x="342" y="219"/>
                    <a:pt x="336" y="211"/>
                    <a:pt x="324" y="211"/>
                  </a:cubicBezTo>
                  <a:cubicBezTo>
                    <a:pt x="311" y="211"/>
                    <a:pt x="306" y="218"/>
                    <a:pt x="292" y="211"/>
                  </a:cubicBezTo>
                  <a:cubicBezTo>
                    <a:pt x="278" y="204"/>
                    <a:pt x="261" y="211"/>
                    <a:pt x="261" y="211"/>
                  </a:cubicBezTo>
                  <a:cubicBezTo>
                    <a:pt x="241" y="172"/>
                    <a:pt x="241" y="172"/>
                    <a:pt x="241" y="172"/>
                  </a:cubicBezTo>
                  <a:cubicBezTo>
                    <a:pt x="241" y="172"/>
                    <a:pt x="194" y="17"/>
                    <a:pt x="119" y="9"/>
                  </a:cubicBezTo>
                  <a:cubicBezTo>
                    <a:pt x="43" y="0"/>
                    <a:pt x="55" y="3"/>
                    <a:pt x="17" y="9"/>
                  </a:cubicBezTo>
                  <a:cubicBezTo>
                    <a:pt x="11" y="10"/>
                    <a:pt x="6" y="11"/>
                    <a:pt x="1" y="12"/>
                  </a:cubicBezTo>
                  <a:cubicBezTo>
                    <a:pt x="7" y="18"/>
                    <a:pt x="6" y="32"/>
                    <a:pt x="3" y="54"/>
                  </a:cubicBezTo>
                  <a:cubicBezTo>
                    <a:pt x="2" y="63"/>
                    <a:pt x="0" y="72"/>
                    <a:pt x="1" y="76"/>
                  </a:cubicBezTo>
                  <a:cubicBezTo>
                    <a:pt x="1" y="79"/>
                    <a:pt x="2" y="79"/>
                    <a:pt x="3" y="79"/>
                  </a:cubicBezTo>
                  <a:cubicBezTo>
                    <a:pt x="7" y="82"/>
                    <a:pt x="19" y="77"/>
                    <a:pt x="27" y="73"/>
                  </a:cubicBezTo>
                  <a:cubicBezTo>
                    <a:pt x="30" y="71"/>
                    <a:pt x="30" y="71"/>
                    <a:pt x="30" y="71"/>
                  </a:cubicBezTo>
                  <a:cubicBezTo>
                    <a:pt x="64" y="123"/>
                    <a:pt x="64" y="123"/>
                    <a:pt x="64" y="123"/>
                  </a:cubicBezTo>
                  <a:cubicBezTo>
                    <a:pt x="71" y="123"/>
                    <a:pt x="96" y="123"/>
                    <a:pt x="137" y="114"/>
                  </a:cubicBezTo>
                  <a:cubicBezTo>
                    <a:pt x="159" y="109"/>
                    <a:pt x="168" y="117"/>
                    <a:pt x="172" y="124"/>
                  </a:cubicBezTo>
                  <a:cubicBezTo>
                    <a:pt x="182" y="143"/>
                    <a:pt x="170" y="175"/>
                    <a:pt x="160" y="185"/>
                  </a:cubicBezTo>
                  <a:cubicBezTo>
                    <a:pt x="150" y="195"/>
                    <a:pt x="155" y="234"/>
                    <a:pt x="161" y="256"/>
                  </a:cubicBezTo>
                  <a:cubicBezTo>
                    <a:pt x="161" y="257"/>
                    <a:pt x="161" y="257"/>
                    <a:pt x="161" y="257"/>
                  </a:cubicBezTo>
                  <a:cubicBezTo>
                    <a:pt x="151" y="299"/>
                    <a:pt x="151" y="299"/>
                    <a:pt x="151" y="299"/>
                  </a:cubicBezTo>
                  <a:cubicBezTo>
                    <a:pt x="149" y="300"/>
                    <a:pt x="149" y="300"/>
                    <a:pt x="149" y="300"/>
                  </a:cubicBezTo>
                  <a:cubicBezTo>
                    <a:pt x="149" y="300"/>
                    <a:pt x="135" y="305"/>
                    <a:pt x="125" y="322"/>
                  </a:cubicBezTo>
                  <a:cubicBezTo>
                    <a:pt x="115" y="338"/>
                    <a:pt x="90" y="339"/>
                    <a:pt x="79" y="338"/>
                  </a:cubicBezTo>
                  <a:cubicBezTo>
                    <a:pt x="92" y="382"/>
                    <a:pt x="92" y="382"/>
                    <a:pt x="92" y="382"/>
                  </a:cubicBezTo>
                  <a:cubicBezTo>
                    <a:pt x="93" y="384"/>
                    <a:pt x="99" y="393"/>
                    <a:pt x="113" y="391"/>
                  </a:cubicBezTo>
                  <a:cubicBezTo>
                    <a:pt x="115" y="390"/>
                    <a:pt x="122" y="389"/>
                    <a:pt x="124" y="394"/>
                  </a:cubicBezTo>
                  <a:cubicBezTo>
                    <a:pt x="126" y="398"/>
                    <a:pt x="122" y="406"/>
                    <a:pt x="110" y="417"/>
                  </a:cubicBezTo>
                  <a:cubicBezTo>
                    <a:pt x="109" y="426"/>
                    <a:pt x="109" y="426"/>
                    <a:pt x="109" y="426"/>
                  </a:cubicBezTo>
                  <a:cubicBezTo>
                    <a:pt x="141" y="426"/>
                    <a:pt x="141" y="426"/>
                    <a:pt x="141" y="426"/>
                  </a:cubicBezTo>
                  <a:cubicBezTo>
                    <a:pt x="153" y="455"/>
                    <a:pt x="153" y="455"/>
                    <a:pt x="153" y="455"/>
                  </a:cubicBezTo>
                  <a:cubicBezTo>
                    <a:pt x="173" y="474"/>
                    <a:pt x="173" y="474"/>
                    <a:pt x="173" y="474"/>
                  </a:cubicBezTo>
                  <a:cubicBezTo>
                    <a:pt x="218" y="465"/>
                    <a:pt x="218" y="465"/>
                    <a:pt x="218" y="465"/>
                  </a:cubicBezTo>
                  <a:cubicBezTo>
                    <a:pt x="219" y="466"/>
                    <a:pt x="219" y="466"/>
                    <a:pt x="219" y="466"/>
                  </a:cubicBezTo>
                  <a:cubicBezTo>
                    <a:pt x="224" y="472"/>
                    <a:pt x="239" y="486"/>
                    <a:pt x="250" y="487"/>
                  </a:cubicBezTo>
                  <a:cubicBezTo>
                    <a:pt x="256" y="488"/>
                    <a:pt x="260" y="485"/>
                    <a:pt x="264" y="483"/>
                  </a:cubicBezTo>
                  <a:cubicBezTo>
                    <a:pt x="268" y="480"/>
                    <a:pt x="273" y="476"/>
                    <a:pt x="280" y="480"/>
                  </a:cubicBezTo>
                  <a:cubicBezTo>
                    <a:pt x="287" y="485"/>
                    <a:pt x="291" y="492"/>
                    <a:pt x="293" y="496"/>
                  </a:cubicBezTo>
                  <a:cubicBezTo>
                    <a:pt x="311" y="496"/>
                    <a:pt x="311" y="496"/>
                    <a:pt x="311" y="496"/>
                  </a:cubicBezTo>
                  <a:cubicBezTo>
                    <a:pt x="311" y="513"/>
                    <a:pt x="311" y="513"/>
                    <a:pt x="311" y="513"/>
                  </a:cubicBezTo>
                  <a:cubicBezTo>
                    <a:pt x="312" y="515"/>
                    <a:pt x="317" y="522"/>
                    <a:pt x="332" y="525"/>
                  </a:cubicBezTo>
                  <a:cubicBezTo>
                    <a:pt x="337" y="526"/>
                    <a:pt x="338" y="525"/>
                    <a:pt x="339" y="524"/>
                  </a:cubicBezTo>
                  <a:cubicBezTo>
                    <a:pt x="344" y="520"/>
                    <a:pt x="344" y="507"/>
                    <a:pt x="343" y="501"/>
                  </a:cubicBezTo>
                  <a:cubicBezTo>
                    <a:pt x="350" y="499"/>
                    <a:pt x="350" y="499"/>
                    <a:pt x="350" y="499"/>
                  </a:cubicBezTo>
                  <a:cubicBezTo>
                    <a:pt x="364" y="554"/>
                    <a:pt x="364" y="554"/>
                    <a:pt x="364" y="554"/>
                  </a:cubicBezTo>
                  <a:cubicBezTo>
                    <a:pt x="370" y="553"/>
                    <a:pt x="383" y="550"/>
                    <a:pt x="385" y="539"/>
                  </a:cubicBezTo>
                  <a:cubicBezTo>
                    <a:pt x="390" y="518"/>
                    <a:pt x="403" y="515"/>
                    <a:pt x="403" y="515"/>
                  </a:cubicBezTo>
                  <a:cubicBezTo>
                    <a:pt x="405" y="515"/>
                    <a:pt x="405" y="515"/>
                    <a:pt x="405" y="515"/>
                  </a:cubicBezTo>
                  <a:cubicBezTo>
                    <a:pt x="417" y="524"/>
                    <a:pt x="417" y="524"/>
                    <a:pt x="417" y="524"/>
                  </a:cubicBezTo>
                  <a:cubicBezTo>
                    <a:pt x="430" y="514"/>
                    <a:pt x="430" y="514"/>
                    <a:pt x="430" y="514"/>
                  </a:cubicBezTo>
                  <a:cubicBezTo>
                    <a:pt x="456" y="536"/>
                    <a:pt x="456" y="536"/>
                    <a:pt x="456" y="536"/>
                  </a:cubicBezTo>
                  <a:cubicBezTo>
                    <a:pt x="473" y="536"/>
                    <a:pt x="473" y="536"/>
                    <a:pt x="473" y="536"/>
                  </a:cubicBezTo>
                  <a:cubicBezTo>
                    <a:pt x="473" y="511"/>
                    <a:pt x="473" y="511"/>
                    <a:pt x="473" y="511"/>
                  </a:cubicBezTo>
                  <a:cubicBezTo>
                    <a:pt x="473" y="511"/>
                    <a:pt x="441" y="462"/>
                    <a:pt x="456" y="454"/>
                  </a:cubicBezTo>
                  <a:cubicBezTo>
                    <a:pt x="472" y="445"/>
                    <a:pt x="469" y="427"/>
                    <a:pt x="494" y="428"/>
                  </a:cubicBezTo>
                  <a:cubicBezTo>
                    <a:pt x="519" y="430"/>
                    <a:pt x="527" y="427"/>
                    <a:pt x="529" y="396"/>
                  </a:cubicBezTo>
                  <a:cubicBezTo>
                    <a:pt x="530" y="366"/>
                    <a:pt x="543" y="352"/>
                    <a:pt x="543" y="352"/>
                  </a:cubicBezTo>
                  <a:cubicBezTo>
                    <a:pt x="543" y="282"/>
                    <a:pt x="543" y="282"/>
                    <a:pt x="543" y="282"/>
                  </a:cubicBezTo>
                  <a:cubicBezTo>
                    <a:pt x="543" y="282"/>
                    <a:pt x="568" y="263"/>
                    <a:pt x="557" y="254"/>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20" name="Freeform 18"/>
            <p:cNvSpPr/>
            <p:nvPr/>
          </p:nvSpPr>
          <p:spPr bwMode="auto">
            <a:xfrm>
              <a:off x="8288338" y="4427538"/>
              <a:ext cx="519113" cy="604837"/>
            </a:xfrm>
            <a:custGeom>
              <a:gdLst>
                <a:gd fmla="*/ 178 w 209" name="T0"/>
                <a:gd fmla="*/ 72 h 243" name="T1"/>
                <a:gd fmla="*/ 129 w 209" name="T2"/>
                <a:gd fmla="*/ 68 h 243" name="T3"/>
                <a:gd fmla="*/ 127 w 209" name="T4"/>
                <a:gd fmla="*/ 57 h 243" name="T5"/>
                <a:gd fmla="*/ 149 w 209" name="T6"/>
                <a:gd fmla="*/ 36 h 243" name="T7"/>
                <a:gd fmla="*/ 165 w 209" name="T8"/>
                <a:gd fmla="*/ 26 h 243" name="T9"/>
                <a:gd fmla="*/ 162 w 209" name="T10"/>
                <a:gd fmla="*/ 3 h 243" name="T11"/>
                <a:gd fmla="*/ 157 w 209" name="T12"/>
                <a:gd fmla="*/ 0 h 243" name="T13"/>
                <a:gd fmla="*/ 140 w 209" name="T14"/>
                <a:gd fmla="*/ 32 h 243" name="T15"/>
                <a:gd fmla="*/ 139 w 209" name="T16"/>
                <a:gd fmla="*/ 32 h 243" name="T17"/>
                <a:gd fmla="*/ 118 w 209" name="T18"/>
                <a:gd fmla="*/ 42 h 243" name="T19"/>
                <a:gd fmla="*/ 88 w 209" name="T20"/>
                <a:gd fmla="*/ 21 h 243" name="T21"/>
                <a:gd fmla="*/ 87 w 209" name="T22"/>
                <a:gd fmla="*/ 21 h 243" name="T23"/>
                <a:gd fmla="*/ 87 w 209" name="T24"/>
                <a:gd fmla="*/ 20 h 243" name="T25"/>
                <a:gd fmla="*/ 83 w 209" name="T26"/>
                <a:gd fmla="*/ 16 h 243" name="T27"/>
                <a:gd fmla="*/ 81 w 209" name="T28"/>
                <a:gd fmla="*/ 20 h 243" name="T29"/>
                <a:gd fmla="*/ 67 w 209" name="T30"/>
                <a:gd fmla="*/ 60 h 243" name="T31"/>
                <a:gd fmla="*/ 71 w 209" name="T32"/>
                <a:gd fmla="*/ 69 h 243" name="T33"/>
                <a:gd fmla="*/ 62 w 209" name="T34"/>
                <a:gd fmla="*/ 74 h 243" name="T35"/>
                <a:gd fmla="*/ 55 w 209" name="T36"/>
                <a:gd fmla="*/ 74 h 243" name="T37"/>
                <a:gd fmla="*/ 39 w 209" name="T38"/>
                <a:gd fmla="*/ 75 h 243" name="T39"/>
                <a:gd fmla="*/ 38 w 209" name="T40"/>
                <a:gd fmla="*/ 77 h 243" name="T41"/>
                <a:gd fmla="*/ 40 w 209" name="T42"/>
                <a:gd fmla="*/ 89 h 243" name="T43"/>
                <a:gd fmla="*/ 26 w 209" name="T44"/>
                <a:gd fmla="*/ 112 h 243" name="T45"/>
                <a:gd fmla="*/ 3 w 209" name="T46"/>
                <a:gd fmla="*/ 130 h 243" name="T47"/>
                <a:gd fmla="*/ 0 w 209" name="T48"/>
                <a:gd fmla="*/ 138 h 243" name="T49"/>
                <a:gd fmla="*/ 27 w 209" name="T50"/>
                <a:gd fmla="*/ 161 h 243" name="T51"/>
                <a:gd fmla="*/ 27 w 209" name="T52"/>
                <a:gd fmla="*/ 190 h 243" name="T53"/>
                <a:gd fmla="*/ 28 w 209" name="T54"/>
                <a:gd fmla="*/ 190 h 243" name="T55"/>
                <a:gd fmla="*/ 49 w 209" name="T56"/>
                <a:gd fmla="*/ 210 h 243" name="T57"/>
                <a:gd fmla="*/ 65 w 209" name="T58"/>
                <a:gd fmla="*/ 239 h 243" name="T59"/>
                <a:gd fmla="*/ 74 w 209" name="T60"/>
                <a:gd fmla="*/ 225 h 243" name="T61"/>
                <a:gd fmla="*/ 75 w 209" name="T62"/>
                <a:gd fmla="*/ 225 h 243" name="T63"/>
                <a:gd fmla="*/ 92 w 209" name="T64"/>
                <a:gd fmla="*/ 220 h 243" name="T65"/>
                <a:gd fmla="*/ 98 w 209" name="T66"/>
                <a:gd fmla="*/ 227 h 243" name="T67"/>
                <a:gd fmla="*/ 109 w 209" name="T68"/>
                <a:gd fmla="*/ 241 h 243" name="T69"/>
                <a:gd fmla="*/ 136 w 209" name="T70"/>
                <a:gd fmla="*/ 239 h 243" name="T71"/>
                <a:gd fmla="*/ 137 w 209" name="T72"/>
                <a:gd fmla="*/ 243 h 243" name="T73"/>
                <a:gd fmla="*/ 157 w 209" name="T74"/>
                <a:gd fmla="*/ 200 h 243" name="T75"/>
                <a:gd fmla="*/ 176 w 209" name="T76"/>
                <a:gd fmla="*/ 176 h 243" name="T77"/>
                <a:gd fmla="*/ 176 w 209" name="T78"/>
                <a:gd fmla="*/ 159 h 243" name="T79"/>
                <a:gd fmla="*/ 176 w 209" name="T80"/>
                <a:gd fmla="*/ 131 h 243" name="T81"/>
                <a:gd fmla="*/ 192 w 209" name="T82"/>
                <a:gd fmla="*/ 118 h 243" name="T83"/>
                <a:gd fmla="*/ 192 w 209" name="T84"/>
                <a:gd fmla="*/ 98 h 243" name="T85"/>
                <a:gd fmla="*/ 205 w 209" name="T86"/>
                <a:gd fmla="*/ 91 h 243" name="T87"/>
                <a:gd fmla="*/ 205 w 209" name="T88"/>
                <a:gd fmla="*/ 59 h 243" name="T89"/>
                <a:gd fmla="*/ 178 w 209" name="T90"/>
                <a:gd fmla="*/ 72 h 243"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243" w="209">
                  <a:moveTo>
                    <a:pt x="178" y="72"/>
                  </a:moveTo>
                  <a:cubicBezTo>
                    <a:pt x="178" y="72"/>
                    <a:pt x="146" y="59"/>
                    <a:pt x="129" y="68"/>
                  </a:cubicBezTo>
                  <a:cubicBezTo>
                    <a:pt x="129" y="68"/>
                    <a:pt x="119" y="67"/>
                    <a:pt x="127" y="57"/>
                  </a:cubicBezTo>
                  <a:cubicBezTo>
                    <a:pt x="135" y="47"/>
                    <a:pt x="141" y="40"/>
                    <a:pt x="149" y="36"/>
                  </a:cubicBezTo>
                  <a:cubicBezTo>
                    <a:pt x="158" y="32"/>
                    <a:pt x="165" y="36"/>
                    <a:pt x="165" y="26"/>
                  </a:cubicBezTo>
                  <a:cubicBezTo>
                    <a:pt x="165" y="17"/>
                    <a:pt x="169" y="5"/>
                    <a:pt x="162" y="3"/>
                  </a:cubicBezTo>
                  <a:cubicBezTo>
                    <a:pt x="160" y="2"/>
                    <a:pt x="159" y="1"/>
                    <a:pt x="157" y="0"/>
                  </a:cubicBezTo>
                  <a:cubicBezTo>
                    <a:pt x="140" y="32"/>
                    <a:pt x="140" y="32"/>
                    <a:pt x="140" y="32"/>
                  </a:cubicBezTo>
                  <a:cubicBezTo>
                    <a:pt x="139" y="32"/>
                    <a:pt x="139" y="32"/>
                    <a:pt x="139" y="32"/>
                  </a:cubicBezTo>
                  <a:cubicBezTo>
                    <a:pt x="136" y="35"/>
                    <a:pt x="124" y="42"/>
                    <a:pt x="118" y="42"/>
                  </a:cubicBezTo>
                  <a:cubicBezTo>
                    <a:pt x="112" y="42"/>
                    <a:pt x="96" y="29"/>
                    <a:pt x="88" y="21"/>
                  </a:cubicBezTo>
                  <a:cubicBezTo>
                    <a:pt x="87" y="21"/>
                    <a:pt x="87" y="21"/>
                    <a:pt x="87" y="21"/>
                  </a:cubicBezTo>
                  <a:cubicBezTo>
                    <a:pt x="87" y="20"/>
                    <a:pt x="87" y="20"/>
                    <a:pt x="87" y="20"/>
                  </a:cubicBezTo>
                  <a:cubicBezTo>
                    <a:pt x="86" y="18"/>
                    <a:pt x="84" y="16"/>
                    <a:pt x="83" y="16"/>
                  </a:cubicBezTo>
                  <a:cubicBezTo>
                    <a:pt x="83" y="16"/>
                    <a:pt x="82" y="17"/>
                    <a:pt x="81" y="20"/>
                  </a:cubicBezTo>
                  <a:cubicBezTo>
                    <a:pt x="76" y="31"/>
                    <a:pt x="69" y="52"/>
                    <a:pt x="67" y="60"/>
                  </a:cubicBezTo>
                  <a:cubicBezTo>
                    <a:pt x="70" y="62"/>
                    <a:pt x="72" y="66"/>
                    <a:pt x="71" y="69"/>
                  </a:cubicBezTo>
                  <a:cubicBezTo>
                    <a:pt x="70" y="72"/>
                    <a:pt x="67" y="74"/>
                    <a:pt x="62" y="74"/>
                  </a:cubicBezTo>
                  <a:cubicBezTo>
                    <a:pt x="60" y="74"/>
                    <a:pt x="57" y="74"/>
                    <a:pt x="55" y="74"/>
                  </a:cubicBezTo>
                  <a:cubicBezTo>
                    <a:pt x="49" y="73"/>
                    <a:pt x="40" y="73"/>
                    <a:pt x="39" y="75"/>
                  </a:cubicBezTo>
                  <a:cubicBezTo>
                    <a:pt x="38" y="75"/>
                    <a:pt x="38" y="76"/>
                    <a:pt x="38" y="77"/>
                  </a:cubicBezTo>
                  <a:cubicBezTo>
                    <a:pt x="40" y="89"/>
                    <a:pt x="40" y="89"/>
                    <a:pt x="40" y="89"/>
                  </a:cubicBezTo>
                  <a:cubicBezTo>
                    <a:pt x="26" y="112"/>
                    <a:pt x="26" y="112"/>
                    <a:pt x="26" y="112"/>
                  </a:cubicBezTo>
                  <a:cubicBezTo>
                    <a:pt x="3" y="130"/>
                    <a:pt x="3" y="130"/>
                    <a:pt x="3" y="130"/>
                  </a:cubicBezTo>
                  <a:cubicBezTo>
                    <a:pt x="2" y="133"/>
                    <a:pt x="1" y="136"/>
                    <a:pt x="0" y="138"/>
                  </a:cubicBezTo>
                  <a:cubicBezTo>
                    <a:pt x="27" y="161"/>
                    <a:pt x="27" y="161"/>
                    <a:pt x="27" y="161"/>
                  </a:cubicBezTo>
                  <a:cubicBezTo>
                    <a:pt x="27" y="190"/>
                    <a:pt x="27" y="190"/>
                    <a:pt x="27" y="190"/>
                  </a:cubicBezTo>
                  <a:cubicBezTo>
                    <a:pt x="27" y="190"/>
                    <a:pt x="27" y="190"/>
                    <a:pt x="28" y="190"/>
                  </a:cubicBezTo>
                  <a:cubicBezTo>
                    <a:pt x="37" y="189"/>
                    <a:pt x="44" y="190"/>
                    <a:pt x="49" y="210"/>
                  </a:cubicBezTo>
                  <a:cubicBezTo>
                    <a:pt x="53" y="225"/>
                    <a:pt x="61" y="235"/>
                    <a:pt x="65" y="239"/>
                  </a:cubicBezTo>
                  <a:cubicBezTo>
                    <a:pt x="74" y="225"/>
                    <a:pt x="74" y="225"/>
                    <a:pt x="74" y="225"/>
                  </a:cubicBezTo>
                  <a:cubicBezTo>
                    <a:pt x="75" y="225"/>
                    <a:pt x="75" y="225"/>
                    <a:pt x="75" y="225"/>
                  </a:cubicBezTo>
                  <a:cubicBezTo>
                    <a:pt x="77" y="224"/>
                    <a:pt x="86" y="217"/>
                    <a:pt x="92" y="220"/>
                  </a:cubicBezTo>
                  <a:cubicBezTo>
                    <a:pt x="94" y="221"/>
                    <a:pt x="97" y="223"/>
                    <a:pt x="98" y="227"/>
                  </a:cubicBezTo>
                  <a:cubicBezTo>
                    <a:pt x="99" y="235"/>
                    <a:pt x="106" y="240"/>
                    <a:pt x="109" y="241"/>
                  </a:cubicBezTo>
                  <a:cubicBezTo>
                    <a:pt x="136" y="239"/>
                    <a:pt x="136" y="239"/>
                    <a:pt x="136" y="239"/>
                  </a:cubicBezTo>
                  <a:cubicBezTo>
                    <a:pt x="137" y="243"/>
                    <a:pt x="137" y="243"/>
                    <a:pt x="137" y="243"/>
                  </a:cubicBezTo>
                  <a:cubicBezTo>
                    <a:pt x="137" y="243"/>
                    <a:pt x="140" y="210"/>
                    <a:pt x="157" y="200"/>
                  </a:cubicBezTo>
                  <a:cubicBezTo>
                    <a:pt x="174" y="191"/>
                    <a:pt x="176" y="176"/>
                    <a:pt x="176" y="176"/>
                  </a:cubicBezTo>
                  <a:cubicBezTo>
                    <a:pt x="176" y="176"/>
                    <a:pt x="174" y="165"/>
                    <a:pt x="176" y="159"/>
                  </a:cubicBezTo>
                  <a:cubicBezTo>
                    <a:pt x="178" y="154"/>
                    <a:pt x="170" y="137"/>
                    <a:pt x="176" y="131"/>
                  </a:cubicBezTo>
                  <a:cubicBezTo>
                    <a:pt x="181" y="126"/>
                    <a:pt x="192" y="118"/>
                    <a:pt x="192" y="118"/>
                  </a:cubicBezTo>
                  <a:cubicBezTo>
                    <a:pt x="192" y="98"/>
                    <a:pt x="192" y="98"/>
                    <a:pt x="192" y="98"/>
                  </a:cubicBezTo>
                  <a:cubicBezTo>
                    <a:pt x="205" y="91"/>
                    <a:pt x="205" y="91"/>
                    <a:pt x="205" y="91"/>
                  </a:cubicBezTo>
                  <a:cubicBezTo>
                    <a:pt x="205" y="91"/>
                    <a:pt x="209" y="64"/>
                    <a:pt x="205" y="59"/>
                  </a:cubicBezTo>
                  <a:cubicBezTo>
                    <a:pt x="202" y="53"/>
                    <a:pt x="185" y="38"/>
                    <a:pt x="178" y="72"/>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21" name="Freeform 19"/>
            <p:cNvSpPr/>
            <p:nvPr/>
          </p:nvSpPr>
          <p:spPr bwMode="auto">
            <a:xfrm>
              <a:off x="6483351" y="5265738"/>
              <a:ext cx="1743075" cy="927100"/>
            </a:xfrm>
            <a:custGeom>
              <a:gdLst>
                <a:gd fmla="*/ 669 w 702" name="T0"/>
                <a:gd fmla="*/ 79 h 373" name="T1"/>
                <a:gd fmla="*/ 663 w 702" name="T2"/>
                <a:gd fmla="*/ 78 h 373" name="T3"/>
                <a:gd fmla="*/ 627 w 702" name="T4"/>
                <a:gd fmla="*/ 90 h 373" name="T5"/>
                <a:gd fmla="*/ 594 w 702" name="T6"/>
                <a:gd fmla="*/ 91 h 373" name="T7"/>
                <a:gd fmla="*/ 542 w 702" name="T8"/>
                <a:gd fmla="*/ 100 h 373" name="T9"/>
                <a:gd fmla="*/ 551 w 702" name="T10"/>
                <a:gd fmla="*/ 75 h 373" name="T11"/>
                <a:gd fmla="*/ 523 w 702" name="T12"/>
                <a:gd fmla="*/ 57 h 373" name="T13"/>
                <a:gd fmla="*/ 506 w 702" name="T14"/>
                <a:gd fmla="*/ 55 h 373" name="T15"/>
                <a:gd fmla="*/ 471 w 702" name="T16"/>
                <a:gd fmla="*/ 82 h 373" name="T17"/>
                <a:gd fmla="*/ 465 w 702" name="T18"/>
                <a:gd fmla="*/ 87 h 373" name="T19"/>
                <a:gd fmla="*/ 435 w 702" name="T20"/>
                <a:gd fmla="*/ 67 h 373" name="T21"/>
                <a:gd fmla="*/ 408 w 702" name="T22"/>
                <a:gd fmla="*/ 107 h 373" name="T23"/>
                <a:gd fmla="*/ 373 w 702" name="T24"/>
                <a:gd fmla="*/ 157 h 373" name="T25"/>
                <a:gd fmla="*/ 347 w 702" name="T26"/>
                <a:gd fmla="*/ 219 h 373" name="T27"/>
                <a:gd fmla="*/ 334 w 702" name="T28"/>
                <a:gd fmla="*/ 244 h 373" name="T29"/>
                <a:gd fmla="*/ 295 w 702" name="T30"/>
                <a:gd fmla="*/ 272 h 373" name="T31"/>
                <a:gd fmla="*/ 275 w 702" name="T32"/>
                <a:gd fmla="*/ 278 h 373" name="T33"/>
                <a:gd fmla="*/ 293 w 702" name="T34"/>
                <a:gd fmla="*/ 264 h 373" name="T35"/>
                <a:gd fmla="*/ 333 w 702" name="T36"/>
                <a:gd fmla="*/ 236 h 373" name="T37"/>
                <a:gd fmla="*/ 362 w 702" name="T38"/>
                <a:gd fmla="*/ 196 h 373" name="T39"/>
                <a:gd fmla="*/ 367 w 702" name="T40"/>
                <a:gd fmla="*/ 152 h 373" name="T41"/>
                <a:gd fmla="*/ 399 w 702" name="T42"/>
                <a:gd fmla="*/ 99 h 373" name="T43"/>
                <a:gd fmla="*/ 382 w 702" name="T44"/>
                <a:gd fmla="*/ 99 h 373" name="T45"/>
                <a:gd fmla="*/ 367 w 702" name="T46"/>
                <a:gd fmla="*/ 75 h 373" name="T47"/>
                <a:gd fmla="*/ 356 w 702" name="T48"/>
                <a:gd fmla="*/ 51 h 373" name="T49"/>
                <a:gd fmla="*/ 356 w 702" name="T50"/>
                <a:gd fmla="*/ 1 h 373" name="T51"/>
                <a:gd fmla="*/ 319 w 702" name="T52"/>
                <a:gd fmla="*/ 12 h 373" name="T53"/>
                <a:gd fmla="*/ 315 w 702" name="T54"/>
                <a:gd fmla="*/ 14 h 373" name="T55"/>
                <a:gd fmla="*/ 291 w 702" name="T56"/>
                <a:gd fmla="*/ 27 h 373" name="T57"/>
                <a:gd fmla="*/ 266 w 702" name="T58"/>
                <a:gd fmla="*/ 31 h 373" name="T59"/>
                <a:gd fmla="*/ 202 w 702" name="T60"/>
                <a:gd fmla="*/ 44 h 373" name="T61"/>
                <a:gd fmla="*/ 178 w 702" name="T62"/>
                <a:gd fmla="*/ 68 h 373" name="T63"/>
                <a:gd fmla="*/ 160 w 702" name="T64"/>
                <a:gd fmla="*/ 68 h 373" name="T65"/>
                <a:gd fmla="*/ 124 w 702" name="T66"/>
                <a:gd fmla="*/ 45 h 373" name="T67"/>
                <a:gd fmla="*/ 125 w 702" name="T68"/>
                <a:gd fmla="*/ 64 h 373" name="T69"/>
                <a:gd fmla="*/ 96 w 702" name="T70"/>
                <a:gd fmla="*/ 84 h 373" name="T71"/>
                <a:gd fmla="*/ 72 w 702" name="T72"/>
                <a:gd fmla="*/ 93 h 373" name="T73"/>
                <a:gd fmla="*/ 0 w 702" name="T74"/>
                <a:gd fmla="*/ 91 h 373" name="T75"/>
                <a:gd fmla="*/ 14 w 702" name="T76"/>
                <a:gd fmla="*/ 96 h 373" name="T77"/>
                <a:gd fmla="*/ 60 w 702" name="T78"/>
                <a:gd fmla="*/ 123 h 373" name="T79"/>
                <a:gd fmla="*/ 85 w 702" name="T80"/>
                <a:gd fmla="*/ 126 h 373" name="T81"/>
                <a:gd fmla="*/ 60 w 702" name="T82"/>
                <a:gd fmla="*/ 165 h 373" name="T83"/>
                <a:gd fmla="*/ 48 w 702" name="T84"/>
                <a:gd fmla="*/ 183 h 373" name="T85"/>
                <a:gd fmla="*/ 104 w 702" name="T86"/>
                <a:gd fmla="*/ 197 h 373" name="T87"/>
                <a:gd fmla="*/ 114 w 702" name="T88"/>
                <a:gd fmla="*/ 253 h 373" name="T89"/>
                <a:gd fmla="*/ 185 w 702" name="T90"/>
                <a:gd fmla="*/ 285 h 373" name="T91"/>
                <a:gd fmla="*/ 224 w 702" name="T92"/>
                <a:gd fmla="*/ 276 h 373" name="T93"/>
                <a:gd fmla="*/ 267 w 702" name="T94"/>
                <a:gd fmla="*/ 290 h 373" name="T95"/>
                <a:gd fmla="*/ 316 w 702" name="T96"/>
                <a:gd fmla="*/ 366 h 373" name="T97"/>
                <a:gd fmla="*/ 323 w 702" name="T98"/>
                <a:gd fmla="*/ 334 h 373" name="T99"/>
                <a:gd fmla="*/ 445 w 702" name="T100"/>
                <a:gd fmla="*/ 274 h 373" name="T101"/>
                <a:gd fmla="*/ 509 w 702" name="T102"/>
                <a:gd fmla="*/ 211 h 373" name="T103"/>
                <a:gd fmla="*/ 568 w 702" name="T104"/>
                <a:gd fmla="*/ 210 h 373" name="T105"/>
                <a:gd fmla="*/ 648 w 702" name="T106"/>
                <a:gd fmla="*/ 198 h 373" name="T107"/>
                <a:gd fmla="*/ 702 w 702" name="T108"/>
                <a:gd fmla="*/ 151 h 373"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373" w="702">
                  <a:moveTo>
                    <a:pt x="698" y="153"/>
                  </a:moveTo>
                  <a:cubicBezTo>
                    <a:pt x="698" y="152"/>
                    <a:pt x="680" y="102"/>
                    <a:pt x="669" y="79"/>
                  </a:cubicBezTo>
                  <a:cubicBezTo>
                    <a:pt x="667" y="75"/>
                    <a:pt x="665" y="73"/>
                    <a:pt x="664" y="72"/>
                  </a:cubicBezTo>
                  <a:cubicBezTo>
                    <a:pt x="664" y="73"/>
                    <a:pt x="663" y="75"/>
                    <a:pt x="663" y="78"/>
                  </a:cubicBezTo>
                  <a:cubicBezTo>
                    <a:pt x="663" y="80"/>
                    <a:pt x="663" y="80"/>
                    <a:pt x="663" y="80"/>
                  </a:cubicBezTo>
                  <a:cubicBezTo>
                    <a:pt x="627" y="90"/>
                    <a:pt x="627" y="90"/>
                    <a:pt x="627" y="90"/>
                  </a:cubicBezTo>
                  <a:cubicBezTo>
                    <a:pt x="625" y="91"/>
                    <a:pt x="613" y="96"/>
                    <a:pt x="605" y="89"/>
                  </a:cubicBezTo>
                  <a:cubicBezTo>
                    <a:pt x="601" y="87"/>
                    <a:pt x="600" y="87"/>
                    <a:pt x="594" y="91"/>
                  </a:cubicBezTo>
                  <a:cubicBezTo>
                    <a:pt x="592" y="93"/>
                    <a:pt x="590" y="94"/>
                    <a:pt x="587" y="95"/>
                  </a:cubicBezTo>
                  <a:cubicBezTo>
                    <a:pt x="573" y="102"/>
                    <a:pt x="556" y="101"/>
                    <a:pt x="542" y="100"/>
                  </a:cubicBezTo>
                  <a:cubicBezTo>
                    <a:pt x="537" y="99"/>
                    <a:pt x="534" y="97"/>
                    <a:pt x="533" y="94"/>
                  </a:cubicBezTo>
                  <a:cubicBezTo>
                    <a:pt x="532" y="89"/>
                    <a:pt x="538" y="82"/>
                    <a:pt x="551" y="75"/>
                  </a:cubicBezTo>
                  <a:cubicBezTo>
                    <a:pt x="551" y="54"/>
                    <a:pt x="551" y="54"/>
                    <a:pt x="551" y="54"/>
                  </a:cubicBezTo>
                  <a:cubicBezTo>
                    <a:pt x="545" y="55"/>
                    <a:pt x="536" y="57"/>
                    <a:pt x="523" y="57"/>
                  </a:cubicBezTo>
                  <a:cubicBezTo>
                    <a:pt x="514" y="57"/>
                    <a:pt x="512" y="57"/>
                    <a:pt x="511" y="56"/>
                  </a:cubicBezTo>
                  <a:cubicBezTo>
                    <a:pt x="510" y="55"/>
                    <a:pt x="509" y="55"/>
                    <a:pt x="506" y="55"/>
                  </a:cubicBezTo>
                  <a:cubicBezTo>
                    <a:pt x="490" y="53"/>
                    <a:pt x="477" y="53"/>
                    <a:pt x="468" y="55"/>
                  </a:cubicBezTo>
                  <a:cubicBezTo>
                    <a:pt x="467" y="56"/>
                    <a:pt x="467" y="69"/>
                    <a:pt x="471" y="82"/>
                  </a:cubicBezTo>
                  <a:cubicBezTo>
                    <a:pt x="475" y="95"/>
                    <a:pt x="475" y="95"/>
                    <a:pt x="475" y="95"/>
                  </a:cubicBezTo>
                  <a:cubicBezTo>
                    <a:pt x="465" y="87"/>
                    <a:pt x="465" y="87"/>
                    <a:pt x="465" y="87"/>
                  </a:cubicBezTo>
                  <a:cubicBezTo>
                    <a:pt x="465" y="87"/>
                    <a:pt x="450" y="75"/>
                    <a:pt x="439" y="67"/>
                  </a:cubicBezTo>
                  <a:cubicBezTo>
                    <a:pt x="437" y="66"/>
                    <a:pt x="436" y="66"/>
                    <a:pt x="435" y="67"/>
                  </a:cubicBezTo>
                  <a:cubicBezTo>
                    <a:pt x="432" y="69"/>
                    <a:pt x="429" y="78"/>
                    <a:pt x="429" y="83"/>
                  </a:cubicBezTo>
                  <a:cubicBezTo>
                    <a:pt x="429" y="91"/>
                    <a:pt x="414" y="103"/>
                    <a:pt x="408" y="107"/>
                  </a:cubicBezTo>
                  <a:cubicBezTo>
                    <a:pt x="409" y="116"/>
                    <a:pt x="410" y="127"/>
                    <a:pt x="405" y="132"/>
                  </a:cubicBezTo>
                  <a:cubicBezTo>
                    <a:pt x="400" y="137"/>
                    <a:pt x="379" y="153"/>
                    <a:pt x="373" y="157"/>
                  </a:cubicBezTo>
                  <a:cubicBezTo>
                    <a:pt x="369" y="200"/>
                    <a:pt x="369" y="200"/>
                    <a:pt x="369" y="200"/>
                  </a:cubicBezTo>
                  <a:cubicBezTo>
                    <a:pt x="347" y="219"/>
                    <a:pt x="347" y="219"/>
                    <a:pt x="347" y="219"/>
                  </a:cubicBezTo>
                  <a:cubicBezTo>
                    <a:pt x="338" y="246"/>
                    <a:pt x="338" y="246"/>
                    <a:pt x="338" y="246"/>
                  </a:cubicBezTo>
                  <a:cubicBezTo>
                    <a:pt x="334" y="244"/>
                    <a:pt x="334" y="244"/>
                    <a:pt x="334" y="244"/>
                  </a:cubicBezTo>
                  <a:cubicBezTo>
                    <a:pt x="333" y="244"/>
                    <a:pt x="324" y="241"/>
                    <a:pt x="319" y="253"/>
                  </a:cubicBezTo>
                  <a:cubicBezTo>
                    <a:pt x="312" y="269"/>
                    <a:pt x="299" y="272"/>
                    <a:pt x="295" y="272"/>
                  </a:cubicBezTo>
                  <a:cubicBezTo>
                    <a:pt x="281" y="284"/>
                    <a:pt x="281" y="284"/>
                    <a:pt x="281" y="284"/>
                  </a:cubicBezTo>
                  <a:cubicBezTo>
                    <a:pt x="275" y="278"/>
                    <a:pt x="275" y="278"/>
                    <a:pt x="275" y="278"/>
                  </a:cubicBezTo>
                  <a:cubicBezTo>
                    <a:pt x="291" y="264"/>
                    <a:pt x="291" y="264"/>
                    <a:pt x="291" y="264"/>
                  </a:cubicBezTo>
                  <a:cubicBezTo>
                    <a:pt x="293" y="264"/>
                    <a:pt x="293" y="264"/>
                    <a:pt x="293" y="264"/>
                  </a:cubicBezTo>
                  <a:cubicBezTo>
                    <a:pt x="293" y="264"/>
                    <a:pt x="305" y="264"/>
                    <a:pt x="312" y="250"/>
                  </a:cubicBezTo>
                  <a:cubicBezTo>
                    <a:pt x="317" y="237"/>
                    <a:pt x="327" y="235"/>
                    <a:pt x="333" y="236"/>
                  </a:cubicBezTo>
                  <a:cubicBezTo>
                    <a:pt x="340" y="214"/>
                    <a:pt x="340" y="214"/>
                    <a:pt x="340" y="214"/>
                  </a:cubicBezTo>
                  <a:cubicBezTo>
                    <a:pt x="362" y="196"/>
                    <a:pt x="362" y="196"/>
                    <a:pt x="362" y="196"/>
                  </a:cubicBezTo>
                  <a:cubicBezTo>
                    <a:pt x="365" y="153"/>
                    <a:pt x="365" y="153"/>
                    <a:pt x="365" y="153"/>
                  </a:cubicBezTo>
                  <a:cubicBezTo>
                    <a:pt x="367" y="152"/>
                    <a:pt x="367" y="152"/>
                    <a:pt x="367" y="152"/>
                  </a:cubicBezTo>
                  <a:cubicBezTo>
                    <a:pt x="374" y="146"/>
                    <a:pt x="395" y="131"/>
                    <a:pt x="400" y="126"/>
                  </a:cubicBezTo>
                  <a:cubicBezTo>
                    <a:pt x="402" y="124"/>
                    <a:pt x="401" y="111"/>
                    <a:pt x="399" y="99"/>
                  </a:cubicBezTo>
                  <a:cubicBezTo>
                    <a:pt x="396" y="96"/>
                    <a:pt x="392" y="92"/>
                    <a:pt x="390" y="92"/>
                  </a:cubicBezTo>
                  <a:cubicBezTo>
                    <a:pt x="388" y="92"/>
                    <a:pt x="384" y="96"/>
                    <a:pt x="382" y="99"/>
                  </a:cubicBezTo>
                  <a:cubicBezTo>
                    <a:pt x="377" y="107"/>
                    <a:pt x="377" y="107"/>
                    <a:pt x="377" y="107"/>
                  </a:cubicBezTo>
                  <a:cubicBezTo>
                    <a:pt x="367" y="75"/>
                    <a:pt x="367" y="75"/>
                    <a:pt x="367" y="75"/>
                  </a:cubicBezTo>
                  <a:cubicBezTo>
                    <a:pt x="341" y="87"/>
                    <a:pt x="341" y="87"/>
                    <a:pt x="341" y="87"/>
                  </a:cubicBezTo>
                  <a:cubicBezTo>
                    <a:pt x="356" y="51"/>
                    <a:pt x="356" y="51"/>
                    <a:pt x="356" y="51"/>
                  </a:cubicBezTo>
                  <a:cubicBezTo>
                    <a:pt x="360" y="42"/>
                    <a:pt x="365" y="26"/>
                    <a:pt x="365" y="21"/>
                  </a:cubicBezTo>
                  <a:cubicBezTo>
                    <a:pt x="365" y="17"/>
                    <a:pt x="360" y="8"/>
                    <a:pt x="356" y="1"/>
                  </a:cubicBezTo>
                  <a:cubicBezTo>
                    <a:pt x="349" y="3"/>
                    <a:pt x="333" y="6"/>
                    <a:pt x="327" y="0"/>
                  </a:cubicBezTo>
                  <a:cubicBezTo>
                    <a:pt x="325" y="1"/>
                    <a:pt x="321" y="6"/>
                    <a:pt x="319" y="12"/>
                  </a:cubicBezTo>
                  <a:cubicBezTo>
                    <a:pt x="318" y="14"/>
                    <a:pt x="318" y="14"/>
                    <a:pt x="318" y="14"/>
                  </a:cubicBezTo>
                  <a:cubicBezTo>
                    <a:pt x="315" y="14"/>
                    <a:pt x="315" y="14"/>
                    <a:pt x="315" y="14"/>
                  </a:cubicBezTo>
                  <a:cubicBezTo>
                    <a:pt x="315" y="14"/>
                    <a:pt x="301" y="14"/>
                    <a:pt x="294" y="3"/>
                  </a:cubicBezTo>
                  <a:cubicBezTo>
                    <a:pt x="293" y="9"/>
                    <a:pt x="292" y="18"/>
                    <a:pt x="291" y="27"/>
                  </a:cubicBezTo>
                  <a:cubicBezTo>
                    <a:pt x="291" y="31"/>
                    <a:pt x="291" y="31"/>
                    <a:pt x="291" y="31"/>
                  </a:cubicBezTo>
                  <a:cubicBezTo>
                    <a:pt x="266" y="31"/>
                    <a:pt x="266" y="31"/>
                    <a:pt x="266" y="31"/>
                  </a:cubicBezTo>
                  <a:cubicBezTo>
                    <a:pt x="255" y="34"/>
                    <a:pt x="239" y="41"/>
                    <a:pt x="236" y="43"/>
                  </a:cubicBezTo>
                  <a:cubicBezTo>
                    <a:pt x="228" y="48"/>
                    <a:pt x="214" y="49"/>
                    <a:pt x="202" y="44"/>
                  </a:cubicBezTo>
                  <a:cubicBezTo>
                    <a:pt x="197" y="42"/>
                    <a:pt x="190" y="53"/>
                    <a:pt x="185" y="59"/>
                  </a:cubicBezTo>
                  <a:cubicBezTo>
                    <a:pt x="182" y="63"/>
                    <a:pt x="180" y="66"/>
                    <a:pt x="178" y="68"/>
                  </a:cubicBezTo>
                  <a:cubicBezTo>
                    <a:pt x="172" y="73"/>
                    <a:pt x="164" y="71"/>
                    <a:pt x="161" y="68"/>
                  </a:cubicBezTo>
                  <a:cubicBezTo>
                    <a:pt x="160" y="68"/>
                    <a:pt x="160" y="68"/>
                    <a:pt x="160" y="68"/>
                  </a:cubicBezTo>
                  <a:cubicBezTo>
                    <a:pt x="160" y="68"/>
                    <a:pt x="144" y="52"/>
                    <a:pt x="128" y="45"/>
                  </a:cubicBezTo>
                  <a:cubicBezTo>
                    <a:pt x="125" y="44"/>
                    <a:pt x="124" y="44"/>
                    <a:pt x="124" y="45"/>
                  </a:cubicBezTo>
                  <a:cubicBezTo>
                    <a:pt x="122" y="46"/>
                    <a:pt x="122" y="55"/>
                    <a:pt x="124" y="61"/>
                  </a:cubicBezTo>
                  <a:cubicBezTo>
                    <a:pt x="125" y="64"/>
                    <a:pt x="125" y="64"/>
                    <a:pt x="125" y="64"/>
                  </a:cubicBezTo>
                  <a:cubicBezTo>
                    <a:pt x="122" y="65"/>
                    <a:pt x="122" y="65"/>
                    <a:pt x="122" y="65"/>
                  </a:cubicBezTo>
                  <a:cubicBezTo>
                    <a:pt x="122" y="66"/>
                    <a:pt x="102" y="80"/>
                    <a:pt x="96" y="84"/>
                  </a:cubicBezTo>
                  <a:cubicBezTo>
                    <a:pt x="95" y="84"/>
                    <a:pt x="93" y="85"/>
                    <a:pt x="92" y="86"/>
                  </a:cubicBezTo>
                  <a:cubicBezTo>
                    <a:pt x="86" y="91"/>
                    <a:pt x="78" y="96"/>
                    <a:pt x="72" y="93"/>
                  </a:cubicBezTo>
                  <a:cubicBezTo>
                    <a:pt x="67" y="90"/>
                    <a:pt x="47" y="79"/>
                    <a:pt x="42" y="76"/>
                  </a:cubicBezTo>
                  <a:cubicBezTo>
                    <a:pt x="0" y="91"/>
                    <a:pt x="0" y="91"/>
                    <a:pt x="0" y="91"/>
                  </a:cubicBezTo>
                  <a:cubicBezTo>
                    <a:pt x="1" y="92"/>
                    <a:pt x="3" y="92"/>
                    <a:pt x="5" y="93"/>
                  </a:cubicBezTo>
                  <a:cubicBezTo>
                    <a:pt x="7" y="93"/>
                    <a:pt x="10" y="94"/>
                    <a:pt x="14" y="96"/>
                  </a:cubicBezTo>
                  <a:cubicBezTo>
                    <a:pt x="25" y="101"/>
                    <a:pt x="38" y="111"/>
                    <a:pt x="40" y="113"/>
                  </a:cubicBezTo>
                  <a:cubicBezTo>
                    <a:pt x="60" y="123"/>
                    <a:pt x="60" y="123"/>
                    <a:pt x="60" y="123"/>
                  </a:cubicBezTo>
                  <a:cubicBezTo>
                    <a:pt x="84" y="123"/>
                    <a:pt x="84" y="123"/>
                    <a:pt x="84" y="123"/>
                  </a:cubicBezTo>
                  <a:cubicBezTo>
                    <a:pt x="85" y="126"/>
                    <a:pt x="85" y="126"/>
                    <a:pt x="85" y="126"/>
                  </a:cubicBezTo>
                  <a:cubicBezTo>
                    <a:pt x="86" y="129"/>
                    <a:pt x="89" y="143"/>
                    <a:pt x="84" y="150"/>
                  </a:cubicBezTo>
                  <a:cubicBezTo>
                    <a:pt x="81" y="155"/>
                    <a:pt x="65" y="163"/>
                    <a:pt x="60" y="165"/>
                  </a:cubicBezTo>
                  <a:cubicBezTo>
                    <a:pt x="51" y="185"/>
                    <a:pt x="51" y="185"/>
                    <a:pt x="51" y="185"/>
                  </a:cubicBezTo>
                  <a:cubicBezTo>
                    <a:pt x="48" y="183"/>
                    <a:pt x="48" y="183"/>
                    <a:pt x="48" y="183"/>
                  </a:cubicBezTo>
                  <a:cubicBezTo>
                    <a:pt x="50" y="185"/>
                    <a:pt x="52" y="187"/>
                    <a:pt x="56" y="189"/>
                  </a:cubicBezTo>
                  <a:cubicBezTo>
                    <a:pt x="74" y="197"/>
                    <a:pt x="101" y="193"/>
                    <a:pt x="104" y="197"/>
                  </a:cubicBezTo>
                  <a:cubicBezTo>
                    <a:pt x="107" y="201"/>
                    <a:pt x="100" y="222"/>
                    <a:pt x="100" y="229"/>
                  </a:cubicBezTo>
                  <a:cubicBezTo>
                    <a:pt x="100" y="236"/>
                    <a:pt x="114" y="253"/>
                    <a:pt x="114" y="253"/>
                  </a:cubicBezTo>
                  <a:cubicBezTo>
                    <a:pt x="114" y="253"/>
                    <a:pt x="118" y="282"/>
                    <a:pt x="147" y="276"/>
                  </a:cubicBezTo>
                  <a:cubicBezTo>
                    <a:pt x="176" y="271"/>
                    <a:pt x="172" y="285"/>
                    <a:pt x="185" y="285"/>
                  </a:cubicBezTo>
                  <a:cubicBezTo>
                    <a:pt x="197" y="285"/>
                    <a:pt x="217" y="283"/>
                    <a:pt x="217" y="283"/>
                  </a:cubicBezTo>
                  <a:cubicBezTo>
                    <a:pt x="224" y="276"/>
                    <a:pt x="224" y="276"/>
                    <a:pt x="224" y="276"/>
                  </a:cubicBezTo>
                  <a:cubicBezTo>
                    <a:pt x="224" y="276"/>
                    <a:pt x="236" y="276"/>
                    <a:pt x="240" y="286"/>
                  </a:cubicBezTo>
                  <a:cubicBezTo>
                    <a:pt x="245" y="296"/>
                    <a:pt x="254" y="290"/>
                    <a:pt x="267" y="290"/>
                  </a:cubicBezTo>
                  <a:cubicBezTo>
                    <a:pt x="279" y="290"/>
                    <a:pt x="292" y="283"/>
                    <a:pt x="284" y="304"/>
                  </a:cubicBezTo>
                  <a:cubicBezTo>
                    <a:pt x="275" y="325"/>
                    <a:pt x="282" y="373"/>
                    <a:pt x="316" y="366"/>
                  </a:cubicBezTo>
                  <a:cubicBezTo>
                    <a:pt x="349" y="359"/>
                    <a:pt x="323" y="354"/>
                    <a:pt x="323" y="354"/>
                  </a:cubicBezTo>
                  <a:cubicBezTo>
                    <a:pt x="323" y="334"/>
                    <a:pt x="323" y="334"/>
                    <a:pt x="323" y="334"/>
                  </a:cubicBezTo>
                  <a:cubicBezTo>
                    <a:pt x="323" y="334"/>
                    <a:pt x="308" y="291"/>
                    <a:pt x="360" y="289"/>
                  </a:cubicBezTo>
                  <a:cubicBezTo>
                    <a:pt x="412" y="287"/>
                    <a:pt x="438" y="283"/>
                    <a:pt x="445" y="274"/>
                  </a:cubicBezTo>
                  <a:cubicBezTo>
                    <a:pt x="453" y="265"/>
                    <a:pt x="451" y="261"/>
                    <a:pt x="473" y="255"/>
                  </a:cubicBezTo>
                  <a:cubicBezTo>
                    <a:pt x="496" y="250"/>
                    <a:pt x="494" y="203"/>
                    <a:pt x="509" y="211"/>
                  </a:cubicBezTo>
                  <a:cubicBezTo>
                    <a:pt x="523" y="218"/>
                    <a:pt x="522" y="248"/>
                    <a:pt x="536" y="239"/>
                  </a:cubicBezTo>
                  <a:cubicBezTo>
                    <a:pt x="551" y="229"/>
                    <a:pt x="557" y="206"/>
                    <a:pt x="568" y="210"/>
                  </a:cubicBezTo>
                  <a:cubicBezTo>
                    <a:pt x="579" y="215"/>
                    <a:pt x="602" y="212"/>
                    <a:pt x="613" y="210"/>
                  </a:cubicBezTo>
                  <a:cubicBezTo>
                    <a:pt x="624" y="207"/>
                    <a:pt x="635" y="205"/>
                    <a:pt x="648" y="198"/>
                  </a:cubicBezTo>
                  <a:cubicBezTo>
                    <a:pt x="661" y="190"/>
                    <a:pt x="678" y="161"/>
                    <a:pt x="685" y="157"/>
                  </a:cubicBezTo>
                  <a:cubicBezTo>
                    <a:pt x="690" y="155"/>
                    <a:pt x="695" y="155"/>
                    <a:pt x="702" y="151"/>
                  </a:cubicBezTo>
                  <a:lnTo>
                    <a:pt x="698" y="153"/>
                  </a:lnTo>
                  <a:close/>
                </a:path>
              </a:pathLst>
            </a:custGeom>
            <a:solidFill>
              <a:srgbClr val="2A566D"/>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22" name="Freeform 20"/>
            <p:cNvSpPr/>
            <p:nvPr/>
          </p:nvSpPr>
          <p:spPr bwMode="auto">
            <a:xfrm>
              <a:off x="8031163" y="4918075"/>
              <a:ext cx="581025" cy="717550"/>
            </a:xfrm>
            <a:custGeom>
              <a:gdLst>
                <a:gd fmla="*/ 211 w 234" name="T0"/>
                <a:gd fmla="*/ 52 h 289" name="T1"/>
                <a:gd fmla="*/ 210 w 234" name="T2"/>
                <a:gd fmla="*/ 52 h 289" name="T3"/>
                <a:gd fmla="*/ 194 w 234" name="T4"/>
                <a:gd fmla="*/ 32 h 289" name="T5"/>
                <a:gd fmla="*/ 193 w 234" name="T6"/>
                <a:gd fmla="*/ 30 h 289" name="T7"/>
                <a:gd fmla="*/ 184 w 234" name="T8"/>
                <a:gd fmla="*/ 34 h 289" name="T9"/>
                <a:gd fmla="*/ 171 w 234" name="T10"/>
                <a:gd fmla="*/ 54 h 289" name="T11"/>
                <a:gd fmla="*/ 168 w 234" name="T12"/>
                <a:gd fmla="*/ 52 h 289" name="T13"/>
                <a:gd fmla="*/ 146 w 234" name="T14"/>
                <a:gd fmla="*/ 15 h 289" name="T15"/>
                <a:gd fmla="*/ 132 w 234" name="T16"/>
                <a:gd fmla="*/ 1 h 289" name="T17"/>
                <a:gd fmla="*/ 127 w 234" name="T18"/>
                <a:gd fmla="*/ 2 h 289" name="T19"/>
                <a:gd fmla="*/ 112 w 234" name="T20"/>
                <a:gd fmla="*/ 17 h 289" name="T21"/>
                <a:gd fmla="*/ 106 w 234" name="T22"/>
                <a:gd fmla="*/ 25 h 289" name="T23"/>
                <a:gd fmla="*/ 82 w 234" name="T24"/>
                <a:gd fmla="*/ 31 h 289" name="T25"/>
                <a:gd fmla="*/ 61 w 234" name="T26"/>
                <a:gd fmla="*/ 33 h 289" name="T27"/>
                <a:gd fmla="*/ 56 w 234" name="T28"/>
                <a:gd fmla="*/ 36 h 289" name="T29"/>
                <a:gd fmla="*/ 62 w 234" name="T30"/>
                <a:gd fmla="*/ 58 h 289" name="T31"/>
                <a:gd fmla="*/ 64 w 234" name="T32"/>
                <a:gd fmla="*/ 63 h 289" name="T33"/>
                <a:gd fmla="*/ 45 w 234" name="T34"/>
                <a:gd fmla="*/ 94 h 289" name="T35"/>
                <a:gd fmla="*/ 38 w 234" name="T36"/>
                <a:gd fmla="*/ 108 h 289" name="T37"/>
                <a:gd fmla="*/ 38 w 234" name="T38"/>
                <a:gd fmla="*/ 122 h 289" name="T39"/>
                <a:gd fmla="*/ 29 w 234" name="T40"/>
                <a:gd fmla="*/ 136 h 289" name="T41"/>
                <a:gd fmla="*/ 17 w 234" name="T42"/>
                <a:gd fmla="*/ 171 h 289" name="T43"/>
                <a:gd fmla="*/ 0 w 234" name="T44"/>
                <a:gd fmla="*/ 194 h 289" name="T45"/>
                <a:gd fmla="*/ 0 w 234" name="T46"/>
                <a:gd fmla="*/ 223 h 289" name="T47"/>
                <a:gd fmla="*/ 1 w 234" name="T48"/>
                <a:gd fmla="*/ 223 h 289" name="T49"/>
                <a:gd fmla="*/ 2 w 234" name="T50"/>
                <a:gd fmla="*/ 222 h 289" name="T51"/>
                <a:gd fmla="*/ 32 w 234" name="T52"/>
                <a:gd fmla="*/ 214 h 289" name="T53"/>
                <a:gd fmla="*/ 40 w 234" name="T54"/>
                <a:gd fmla="*/ 203 h 289" name="T55"/>
                <a:gd fmla="*/ 53 w 234" name="T56"/>
                <a:gd fmla="*/ 216 h 289" name="T57"/>
                <a:gd fmla="*/ 82 w 234" name="T58"/>
                <a:gd fmla="*/ 289 h 289" name="T59"/>
                <a:gd fmla="*/ 92 w 234" name="T60"/>
                <a:gd fmla="*/ 275 h 289" name="T61"/>
                <a:gd fmla="*/ 111 w 234" name="T62"/>
                <a:gd fmla="*/ 243 h 289" name="T63"/>
                <a:gd fmla="*/ 111 w 234" name="T64"/>
                <a:gd fmla="*/ 217 h 289" name="T65"/>
                <a:gd fmla="*/ 142 w 234" name="T66"/>
                <a:gd fmla="*/ 217 h 289" name="T67"/>
                <a:gd fmla="*/ 157 w 234" name="T68"/>
                <a:gd fmla="*/ 185 h 289" name="T69"/>
                <a:gd fmla="*/ 177 w 234" name="T70"/>
                <a:gd fmla="*/ 165 h 289" name="T71"/>
                <a:gd fmla="*/ 205 w 234" name="T72"/>
                <a:gd fmla="*/ 146 h 289" name="T73"/>
                <a:gd fmla="*/ 208 w 234" name="T74"/>
                <a:gd fmla="*/ 100 h 289" name="T75"/>
                <a:gd fmla="*/ 224 w 234" name="T76"/>
                <a:gd fmla="*/ 66 h 289" name="T77"/>
                <a:gd fmla="*/ 234 w 234" name="T78"/>
                <a:gd fmla="*/ 51 h 289" name="T79"/>
                <a:gd fmla="*/ 211 w 234" name="T80"/>
                <a:gd fmla="*/ 52 h 289"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289" w="234">
                  <a:moveTo>
                    <a:pt x="211" y="52"/>
                  </a:moveTo>
                  <a:cubicBezTo>
                    <a:pt x="210" y="52"/>
                    <a:pt x="210" y="52"/>
                    <a:pt x="210" y="52"/>
                  </a:cubicBezTo>
                  <a:cubicBezTo>
                    <a:pt x="210" y="52"/>
                    <a:pt x="196" y="45"/>
                    <a:pt x="194" y="32"/>
                  </a:cubicBezTo>
                  <a:cubicBezTo>
                    <a:pt x="194" y="31"/>
                    <a:pt x="194" y="30"/>
                    <a:pt x="193" y="30"/>
                  </a:cubicBezTo>
                  <a:cubicBezTo>
                    <a:pt x="192" y="30"/>
                    <a:pt x="188" y="31"/>
                    <a:pt x="184" y="34"/>
                  </a:cubicBezTo>
                  <a:cubicBezTo>
                    <a:pt x="171" y="54"/>
                    <a:pt x="171" y="54"/>
                    <a:pt x="171" y="54"/>
                  </a:cubicBezTo>
                  <a:cubicBezTo>
                    <a:pt x="168" y="52"/>
                    <a:pt x="168" y="52"/>
                    <a:pt x="168" y="52"/>
                  </a:cubicBezTo>
                  <a:cubicBezTo>
                    <a:pt x="167" y="51"/>
                    <a:pt x="152" y="39"/>
                    <a:pt x="146" y="15"/>
                  </a:cubicBezTo>
                  <a:cubicBezTo>
                    <a:pt x="142" y="0"/>
                    <a:pt x="139" y="1"/>
                    <a:pt x="132" y="1"/>
                  </a:cubicBezTo>
                  <a:cubicBezTo>
                    <a:pt x="131" y="1"/>
                    <a:pt x="129" y="2"/>
                    <a:pt x="127" y="2"/>
                  </a:cubicBezTo>
                  <a:cubicBezTo>
                    <a:pt x="123" y="2"/>
                    <a:pt x="116" y="11"/>
                    <a:pt x="112" y="17"/>
                  </a:cubicBezTo>
                  <a:cubicBezTo>
                    <a:pt x="110" y="20"/>
                    <a:pt x="108" y="23"/>
                    <a:pt x="106" y="25"/>
                  </a:cubicBezTo>
                  <a:cubicBezTo>
                    <a:pt x="101" y="29"/>
                    <a:pt x="93" y="30"/>
                    <a:pt x="82" y="31"/>
                  </a:cubicBezTo>
                  <a:cubicBezTo>
                    <a:pt x="76" y="31"/>
                    <a:pt x="69" y="32"/>
                    <a:pt x="61" y="33"/>
                  </a:cubicBezTo>
                  <a:cubicBezTo>
                    <a:pt x="57" y="34"/>
                    <a:pt x="56" y="36"/>
                    <a:pt x="56" y="36"/>
                  </a:cubicBezTo>
                  <a:cubicBezTo>
                    <a:pt x="53" y="42"/>
                    <a:pt x="60" y="53"/>
                    <a:pt x="62" y="58"/>
                  </a:cubicBezTo>
                  <a:cubicBezTo>
                    <a:pt x="64" y="60"/>
                    <a:pt x="64" y="61"/>
                    <a:pt x="64" y="63"/>
                  </a:cubicBezTo>
                  <a:cubicBezTo>
                    <a:pt x="64" y="66"/>
                    <a:pt x="54" y="90"/>
                    <a:pt x="45" y="94"/>
                  </a:cubicBezTo>
                  <a:cubicBezTo>
                    <a:pt x="41" y="96"/>
                    <a:pt x="39" y="105"/>
                    <a:pt x="38" y="108"/>
                  </a:cubicBezTo>
                  <a:cubicBezTo>
                    <a:pt x="38" y="122"/>
                    <a:pt x="38" y="122"/>
                    <a:pt x="38" y="122"/>
                  </a:cubicBezTo>
                  <a:cubicBezTo>
                    <a:pt x="29" y="136"/>
                    <a:pt x="29" y="136"/>
                    <a:pt x="29" y="136"/>
                  </a:cubicBezTo>
                  <a:cubicBezTo>
                    <a:pt x="17" y="171"/>
                    <a:pt x="17" y="171"/>
                    <a:pt x="17" y="171"/>
                  </a:cubicBezTo>
                  <a:cubicBezTo>
                    <a:pt x="0" y="194"/>
                    <a:pt x="0" y="194"/>
                    <a:pt x="0" y="194"/>
                  </a:cubicBezTo>
                  <a:cubicBezTo>
                    <a:pt x="0" y="223"/>
                    <a:pt x="0" y="223"/>
                    <a:pt x="0" y="223"/>
                  </a:cubicBezTo>
                  <a:cubicBezTo>
                    <a:pt x="1" y="223"/>
                    <a:pt x="1" y="223"/>
                    <a:pt x="1" y="223"/>
                  </a:cubicBezTo>
                  <a:cubicBezTo>
                    <a:pt x="2" y="222"/>
                    <a:pt x="2" y="222"/>
                    <a:pt x="2" y="222"/>
                  </a:cubicBezTo>
                  <a:cubicBezTo>
                    <a:pt x="32" y="214"/>
                    <a:pt x="32" y="214"/>
                    <a:pt x="32" y="214"/>
                  </a:cubicBezTo>
                  <a:cubicBezTo>
                    <a:pt x="33" y="209"/>
                    <a:pt x="35" y="204"/>
                    <a:pt x="40" y="203"/>
                  </a:cubicBezTo>
                  <a:cubicBezTo>
                    <a:pt x="45" y="202"/>
                    <a:pt x="50" y="209"/>
                    <a:pt x="53" y="216"/>
                  </a:cubicBezTo>
                  <a:cubicBezTo>
                    <a:pt x="63" y="237"/>
                    <a:pt x="79" y="281"/>
                    <a:pt x="82" y="289"/>
                  </a:cubicBezTo>
                  <a:cubicBezTo>
                    <a:pt x="85" y="286"/>
                    <a:pt x="89" y="281"/>
                    <a:pt x="92" y="275"/>
                  </a:cubicBezTo>
                  <a:cubicBezTo>
                    <a:pt x="103" y="252"/>
                    <a:pt x="111" y="243"/>
                    <a:pt x="111" y="243"/>
                  </a:cubicBezTo>
                  <a:cubicBezTo>
                    <a:pt x="111" y="243"/>
                    <a:pt x="96" y="217"/>
                    <a:pt x="111" y="217"/>
                  </a:cubicBezTo>
                  <a:cubicBezTo>
                    <a:pt x="125" y="217"/>
                    <a:pt x="137" y="230"/>
                    <a:pt x="142" y="217"/>
                  </a:cubicBezTo>
                  <a:cubicBezTo>
                    <a:pt x="148" y="204"/>
                    <a:pt x="148" y="198"/>
                    <a:pt x="157" y="185"/>
                  </a:cubicBezTo>
                  <a:cubicBezTo>
                    <a:pt x="166" y="172"/>
                    <a:pt x="170" y="165"/>
                    <a:pt x="177" y="165"/>
                  </a:cubicBezTo>
                  <a:cubicBezTo>
                    <a:pt x="185" y="165"/>
                    <a:pt x="218" y="158"/>
                    <a:pt x="205" y="146"/>
                  </a:cubicBezTo>
                  <a:cubicBezTo>
                    <a:pt x="192" y="135"/>
                    <a:pt x="193" y="111"/>
                    <a:pt x="208" y="100"/>
                  </a:cubicBezTo>
                  <a:cubicBezTo>
                    <a:pt x="224" y="89"/>
                    <a:pt x="220" y="81"/>
                    <a:pt x="224" y="66"/>
                  </a:cubicBezTo>
                  <a:cubicBezTo>
                    <a:pt x="226" y="59"/>
                    <a:pt x="230" y="54"/>
                    <a:pt x="234" y="51"/>
                  </a:cubicBezTo>
                  <a:lnTo>
                    <a:pt x="211" y="52"/>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23" name="Freeform 21"/>
            <p:cNvSpPr/>
            <p:nvPr/>
          </p:nvSpPr>
          <p:spPr bwMode="auto">
            <a:xfrm>
              <a:off x="6808789" y="3649663"/>
              <a:ext cx="250825" cy="328612"/>
            </a:xfrm>
            <a:custGeom>
              <a:gdLst>
                <a:gd fmla="*/ 85 w 101" name="T0"/>
                <a:gd fmla="*/ 108 h 132" name="T1"/>
                <a:gd fmla="*/ 101 w 101" name="T2"/>
                <a:gd fmla="*/ 99 h 132" name="T3"/>
                <a:gd fmla="*/ 101 w 101" name="T4"/>
                <a:gd fmla="*/ 82 h 132" name="T5"/>
                <a:gd fmla="*/ 100 w 101" name="T6"/>
                <a:gd fmla="*/ 71 h 132" name="T7"/>
                <a:gd fmla="*/ 92 w 101" name="T8"/>
                <a:gd fmla="*/ 51 h 132" name="T9"/>
                <a:gd fmla="*/ 82 w 101" name="T10"/>
                <a:gd fmla="*/ 30 h 132" name="T11"/>
                <a:gd fmla="*/ 49 w 101" name="T12"/>
                <a:gd fmla="*/ 9 h 132" name="T13"/>
                <a:gd fmla="*/ 41 w 101" name="T14"/>
                <a:gd fmla="*/ 0 h 132" name="T15"/>
                <a:gd fmla="*/ 25 w 101" name="T16"/>
                <a:gd fmla="*/ 0 h 132" name="T17"/>
                <a:gd fmla="*/ 14 w 101" name="T18"/>
                <a:gd fmla="*/ 14 h 132" name="T19"/>
                <a:gd fmla="*/ 14 w 101" name="T20"/>
                <a:gd fmla="*/ 38 h 132" name="T21"/>
                <a:gd fmla="*/ 36 w 101" name="T22"/>
                <a:gd fmla="*/ 64 h 132" name="T23"/>
                <a:gd fmla="*/ 36 w 101" name="T24"/>
                <a:gd fmla="*/ 65 h 132" name="T25"/>
                <a:gd fmla="*/ 11 w 101" name="T26"/>
                <a:gd fmla="*/ 91 h 132" name="T27"/>
                <a:gd fmla="*/ 3 w 101" name="T28"/>
                <a:gd fmla="*/ 95 h 132" name="T29"/>
                <a:gd fmla="*/ 3 w 101" name="T30"/>
                <a:gd fmla="*/ 109 h 132" name="T31"/>
                <a:gd fmla="*/ 8 w 101" name="T32"/>
                <a:gd fmla="*/ 114 h 132" name="T33"/>
                <a:gd fmla="*/ 26 w 101" name="T34"/>
                <a:gd fmla="*/ 123 h 132" name="T35"/>
                <a:gd fmla="*/ 50 w 101" name="T36"/>
                <a:gd fmla="*/ 132 h 132" name="T37"/>
                <a:gd fmla="*/ 50 w 101" name="T38"/>
                <a:gd fmla="*/ 132 h 132" name="T39"/>
                <a:gd fmla="*/ 55 w 101" name="T40"/>
                <a:gd fmla="*/ 131 h 132" name="T41"/>
                <a:gd fmla="*/ 56 w 101" name="T42"/>
                <a:gd fmla="*/ 123 h 132" name="T43"/>
                <a:gd fmla="*/ 56 w 101" name="T44"/>
                <a:gd fmla="*/ 119 h 132" name="T45"/>
                <a:gd fmla="*/ 59 w 101" name="T46"/>
                <a:gd fmla="*/ 113 h 132" name="T47"/>
                <a:gd fmla="*/ 85 w 101" name="T48"/>
                <a:gd fmla="*/ 108 h 132"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32" w="100">
                  <a:moveTo>
                    <a:pt x="85" y="108"/>
                  </a:moveTo>
                  <a:cubicBezTo>
                    <a:pt x="93" y="104"/>
                    <a:pt x="100" y="100"/>
                    <a:pt x="101" y="99"/>
                  </a:cubicBezTo>
                  <a:cubicBezTo>
                    <a:pt x="101" y="97"/>
                    <a:pt x="101" y="87"/>
                    <a:pt x="101" y="82"/>
                  </a:cubicBezTo>
                  <a:cubicBezTo>
                    <a:pt x="100" y="78"/>
                    <a:pt x="100" y="74"/>
                    <a:pt x="100" y="71"/>
                  </a:cubicBezTo>
                  <a:cubicBezTo>
                    <a:pt x="100" y="63"/>
                    <a:pt x="99" y="58"/>
                    <a:pt x="92" y="51"/>
                  </a:cubicBezTo>
                  <a:cubicBezTo>
                    <a:pt x="86" y="45"/>
                    <a:pt x="83" y="34"/>
                    <a:pt x="82" y="30"/>
                  </a:cubicBezTo>
                  <a:cubicBezTo>
                    <a:pt x="49" y="9"/>
                    <a:pt x="49" y="9"/>
                    <a:pt x="49" y="9"/>
                  </a:cubicBezTo>
                  <a:cubicBezTo>
                    <a:pt x="41" y="0"/>
                    <a:pt x="41" y="0"/>
                    <a:pt x="41" y="0"/>
                  </a:cubicBezTo>
                  <a:cubicBezTo>
                    <a:pt x="25" y="0"/>
                    <a:pt x="25" y="0"/>
                    <a:pt x="25" y="0"/>
                  </a:cubicBezTo>
                  <a:cubicBezTo>
                    <a:pt x="22" y="2"/>
                    <a:pt x="14" y="12"/>
                    <a:pt x="14" y="14"/>
                  </a:cubicBezTo>
                  <a:cubicBezTo>
                    <a:pt x="15" y="19"/>
                    <a:pt x="14" y="33"/>
                    <a:pt x="14" y="38"/>
                  </a:cubicBezTo>
                  <a:cubicBezTo>
                    <a:pt x="36" y="64"/>
                    <a:pt x="36" y="64"/>
                    <a:pt x="36" y="64"/>
                  </a:cubicBezTo>
                  <a:cubicBezTo>
                    <a:pt x="36" y="65"/>
                    <a:pt x="36" y="65"/>
                    <a:pt x="36" y="65"/>
                  </a:cubicBezTo>
                  <a:cubicBezTo>
                    <a:pt x="35" y="74"/>
                    <a:pt x="29" y="90"/>
                    <a:pt x="11" y="91"/>
                  </a:cubicBezTo>
                  <a:cubicBezTo>
                    <a:pt x="7" y="92"/>
                    <a:pt x="4" y="93"/>
                    <a:pt x="3" y="95"/>
                  </a:cubicBezTo>
                  <a:cubicBezTo>
                    <a:pt x="0" y="99"/>
                    <a:pt x="2" y="106"/>
                    <a:pt x="3" y="109"/>
                  </a:cubicBezTo>
                  <a:cubicBezTo>
                    <a:pt x="5" y="111"/>
                    <a:pt x="7" y="113"/>
                    <a:pt x="8" y="114"/>
                  </a:cubicBezTo>
                  <a:cubicBezTo>
                    <a:pt x="26" y="123"/>
                    <a:pt x="26" y="123"/>
                    <a:pt x="26" y="123"/>
                  </a:cubicBezTo>
                  <a:cubicBezTo>
                    <a:pt x="26" y="123"/>
                    <a:pt x="40" y="132"/>
                    <a:pt x="50" y="132"/>
                  </a:cubicBezTo>
                  <a:cubicBezTo>
                    <a:pt x="50" y="132"/>
                    <a:pt x="50" y="132"/>
                    <a:pt x="50" y="132"/>
                  </a:cubicBezTo>
                  <a:cubicBezTo>
                    <a:pt x="53" y="132"/>
                    <a:pt x="54" y="131"/>
                    <a:pt x="55" y="131"/>
                  </a:cubicBezTo>
                  <a:cubicBezTo>
                    <a:pt x="56" y="130"/>
                    <a:pt x="56" y="126"/>
                    <a:pt x="56" y="123"/>
                  </a:cubicBezTo>
                  <a:cubicBezTo>
                    <a:pt x="56" y="121"/>
                    <a:pt x="56" y="120"/>
                    <a:pt x="56" y="119"/>
                  </a:cubicBezTo>
                  <a:cubicBezTo>
                    <a:pt x="56" y="117"/>
                    <a:pt x="57" y="114"/>
                    <a:pt x="59" y="113"/>
                  </a:cubicBezTo>
                  <a:cubicBezTo>
                    <a:pt x="65" y="107"/>
                    <a:pt x="80" y="107"/>
                    <a:pt x="85" y="108"/>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24" name="Freeform 22"/>
            <p:cNvSpPr/>
            <p:nvPr/>
          </p:nvSpPr>
          <p:spPr bwMode="auto">
            <a:xfrm>
              <a:off x="3127375" y="1589087"/>
              <a:ext cx="2622550" cy="1971675"/>
            </a:xfrm>
            <a:custGeom>
              <a:gdLst>
                <a:gd fmla="*/ 240 w 1056" name="T0"/>
                <a:gd fmla="*/ 713 h 793" name="T1"/>
                <a:gd fmla="*/ 361 w 1056" name="T2"/>
                <a:gd fmla="*/ 730 h 793" name="T3"/>
                <a:gd fmla="*/ 479 w 1056" name="T4"/>
                <a:gd fmla="*/ 766 h 793" name="T5"/>
                <a:gd fmla="*/ 590 w 1056" name="T6"/>
                <a:gd fmla="*/ 756 h 793" name="T7"/>
                <a:gd fmla="*/ 647 w 1056" name="T8"/>
                <a:gd fmla="*/ 766 h 793" name="T9"/>
                <a:gd fmla="*/ 740 w 1056" name="T10"/>
                <a:gd fmla="*/ 793 h 793" name="T11"/>
                <a:gd fmla="*/ 759 w 1056" name="T12"/>
                <a:gd fmla="*/ 756 h 793" name="T13"/>
                <a:gd fmla="*/ 738 w 1056" name="T14"/>
                <a:gd fmla="*/ 691 h 793" name="T15"/>
                <a:gd fmla="*/ 736 w 1056" name="T16"/>
                <a:gd fmla="*/ 667 h 793" name="T17"/>
                <a:gd fmla="*/ 853 w 1056" name="T18"/>
                <a:gd fmla="*/ 648 h 793" name="T19"/>
                <a:gd fmla="*/ 901 w 1056" name="T20"/>
                <a:gd fmla="*/ 563 h 793" name="T21"/>
                <a:gd fmla="*/ 964 w 1056" name="T22"/>
                <a:gd fmla="*/ 509 h 793" name="T23"/>
                <a:gd fmla="*/ 1018 w 1056" name="T24"/>
                <a:gd fmla="*/ 509 h 793" name="T25"/>
                <a:gd fmla="*/ 1037 w 1056" name="T26"/>
                <a:gd fmla="*/ 496 h 793" name="T27"/>
                <a:gd fmla="*/ 1038 w 1056" name="T28"/>
                <a:gd fmla="*/ 471 h 793" name="T29"/>
                <a:gd fmla="*/ 1045 w 1056" name="T30"/>
                <a:gd fmla="*/ 460 h 793" name="T31"/>
                <a:gd fmla="*/ 1020 w 1056" name="T32"/>
                <a:gd fmla="*/ 374 h 793" name="T33"/>
                <a:gd fmla="*/ 905 w 1056" name="T34"/>
                <a:gd fmla="*/ 298 h 793" name="T35"/>
                <a:gd fmla="*/ 844 w 1056" name="T36"/>
                <a:gd fmla="*/ 244 h 793" name="T37"/>
                <a:gd fmla="*/ 861 w 1056" name="T38"/>
                <a:gd fmla="*/ 166 h 793" name="T39"/>
                <a:gd fmla="*/ 826 w 1056" name="T40"/>
                <a:gd fmla="*/ 103 h 793" name="T41"/>
                <a:gd fmla="*/ 770 w 1056" name="T42"/>
                <a:gd fmla="*/ 42 h 793" name="T43"/>
                <a:gd fmla="*/ 725 w 1056" name="T44"/>
                <a:gd fmla="*/ 7 h 793" name="T45"/>
                <a:gd fmla="*/ 685 w 1056" name="T46"/>
                <a:gd fmla="*/ 47 h 793" name="T47"/>
                <a:gd fmla="*/ 657 w 1056" name="T48"/>
                <a:gd fmla="*/ 104 h 793" name="T49"/>
                <a:gd fmla="*/ 606 w 1056" name="T50"/>
                <a:gd fmla="*/ 120 h 793" name="T51"/>
                <a:gd fmla="*/ 560 w 1056" name="T52"/>
                <a:gd fmla="*/ 84 h 793" name="T53"/>
                <a:gd fmla="*/ 494 w 1056" name="T54"/>
                <a:gd fmla="*/ 160 h 793" name="T55"/>
                <a:gd fmla="*/ 498 w 1056" name="T56"/>
                <a:gd fmla="*/ 188 h 793" name="T57"/>
                <a:gd fmla="*/ 472 w 1056" name="T58"/>
                <a:gd fmla="*/ 174 h 793" name="T59"/>
                <a:gd fmla="*/ 396 w 1056" name="T60"/>
                <a:gd fmla="*/ 170 h 793" name="T61"/>
                <a:gd fmla="*/ 396 w 1056" name="T62"/>
                <a:gd fmla="*/ 205 h 793" name="T63"/>
                <a:gd fmla="*/ 396 w 1056" name="T64"/>
                <a:gd fmla="*/ 284 h 793" name="T65"/>
                <a:gd fmla="*/ 366 w 1056" name="T66"/>
                <a:gd fmla="*/ 304 h 793" name="T67"/>
                <a:gd fmla="*/ 332 w 1056" name="T68"/>
                <a:gd fmla="*/ 342 h 793" name="T69"/>
                <a:gd fmla="*/ 261 w 1056" name="T70"/>
                <a:gd fmla="*/ 350 h 793" name="T71"/>
                <a:gd fmla="*/ 214 w 1056" name="T72"/>
                <a:gd fmla="*/ 367 h 793" name="T73"/>
                <a:gd fmla="*/ 165 w 1056" name="T74"/>
                <a:gd fmla="*/ 371 h 793" name="T75"/>
                <a:gd fmla="*/ 111 w 1056" name="T76"/>
                <a:gd fmla="*/ 347 h 793" name="T77"/>
                <a:gd fmla="*/ 80 w 1056" name="T78"/>
                <a:gd fmla="*/ 360 h 793" name="T79"/>
                <a:gd fmla="*/ 28 w 1056" name="T80"/>
                <a:gd fmla="*/ 383 h 793" name="T81"/>
                <a:gd fmla="*/ 12 w 1056" name="T82"/>
                <a:gd fmla="*/ 411 h 793" name="T83"/>
                <a:gd fmla="*/ 12 w 1056" name="T84"/>
                <a:gd fmla="*/ 439 h 793" name="T85"/>
                <a:gd fmla="*/ 41 w 1056" name="T86"/>
                <a:gd fmla="*/ 484 h 793" name="T87"/>
                <a:gd fmla="*/ 12 w 1056" name="T88"/>
                <a:gd fmla="*/ 526 h 793" name="T89"/>
                <a:gd fmla="*/ 12 w 1056" name="T90"/>
                <a:gd fmla="*/ 537 h 793" name="T91"/>
                <a:gd fmla="*/ 51 w 1056" name="T92"/>
                <a:gd fmla="*/ 572 h 793" name="T93"/>
                <a:gd fmla="*/ 49 w 1056" name="T94"/>
                <a:gd fmla="*/ 626 h 793" name="T95"/>
                <a:gd fmla="*/ 81 w 1056" name="T96"/>
                <a:gd fmla="*/ 648 h 793" name="T97"/>
                <a:gd fmla="*/ 119 w 1056" name="T98"/>
                <a:gd fmla="*/ 680 h 793" name="T99"/>
                <a:gd fmla="*/ 125 w 1056" name="T100"/>
                <a:gd fmla="*/ 735 h 793" name="T101"/>
                <a:gd fmla="*/ 138 w 1056" name="T102"/>
                <a:gd fmla="*/ 742 h 793"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793" w="1056">
                  <a:moveTo>
                    <a:pt x="200" y="742"/>
                  </a:moveTo>
                  <a:cubicBezTo>
                    <a:pt x="240" y="713"/>
                    <a:pt x="240" y="713"/>
                    <a:pt x="240" y="713"/>
                  </a:cubicBezTo>
                  <a:cubicBezTo>
                    <a:pt x="283" y="727"/>
                    <a:pt x="283" y="727"/>
                    <a:pt x="283" y="727"/>
                  </a:cubicBezTo>
                  <a:cubicBezTo>
                    <a:pt x="294" y="723"/>
                    <a:pt x="349" y="704"/>
                    <a:pt x="361" y="730"/>
                  </a:cubicBezTo>
                  <a:cubicBezTo>
                    <a:pt x="371" y="751"/>
                    <a:pt x="403" y="764"/>
                    <a:pt x="408" y="766"/>
                  </a:cubicBezTo>
                  <a:cubicBezTo>
                    <a:pt x="479" y="766"/>
                    <a:pt x="479" y="766"/>
                    <a:pt x="479" y="766"/>
                  </a:cubicBezTo>
                  <a:cubicBezTo>
                    <a:pt x="488" y="763"/>
                    <a:pt x="512" y="754"/>
                    <a:pt x="517" y="754"/>
                  </a:cubicBezTo>
                  <a:cubicBezTo>
                    <a:pt x="523" y="754"/>
                    <a:pt x="587" y="756"/>
                    <a:pt x="590" y="756"/>
                  </a:cubicBezTo>
                  <a:cubicBezTo>
                    <a:pt x="590" y="756"/>
                    <a:pt x="590" y="756"/>
                    <a:pt x="590" y="756"/>
                  </a:cubicBezTo>
                  <a:cubicBezTo>
                    <a:pt x="647" y="766"/>
                    <a:pt x="647" y="766"/>
                    <a:pt x="647" y="766"/>
                  </a:cubicBezTo>
                  <a:cubicBezTo>
                    <a:pt x="680" y="793"/>
                    <a:pt x="680" y="793"/>
                    <a:pt x="680" y="793"/>
                  </a:cubicBezTo>
                  <a:cubicBezTo>
                    <a:pt x="740" y="793"/>
                    <a:pt x="740" y="793"/>
                    <a:pt x="740" y="793"/>
                  </a:cubicBezTo>
                  <a:cubicBezTo>
                    <a:pt x="740" y="775"/>
                    <a:pt x="740" y="775"/>
                    <a:pt x="740" y="775"/>
                  </a:cubicBezTo>
                  <a:cubicBezTo>
                    <a:pt x="759" y="756"/>
                    <a:pt x="759" y="756"/>
                    <a:pt x="759" y="756"/>
                  </a:cubicBezTo>
                  <a:cubicBezTo>
                    <a:pt x="759" y="750"/>
                    <a:pt x="760" y="727"/>
                    <a:pt x="759" y="718"/>
                  </a:cubicBezTo>
                  <a:cubicBezTo>
                    <a:pt x="758" y="711"/>
                    <a:pt x="745" y="698"/>
                    <a:pt x="738" y="691"/>
                  </a:cubicBezTo>
                  <a:cubicBezTo>
                    <a:pt x="736" y="690"/>
                    <a:pt x="736" y="690"/>
                    <a:pt x="736" y="690"/>
                  </a:cubicBezTo>
                  <a:cubicBezTo>
                    <a:pt x="736" y="667"/>
                    <a:pt x="736" y="667"/>
                    <a:pt x="736" y="667"/>
                  </a:cubicBezTo>
                  <a:cubicBezTo>
                    <a:pt x="736" y="659"/>
                    <a:pt x="752" y="648"/>
                    <a:pt x="764" y="648"/>
                  </a:cubicBezTo>
                  <a:cubicBezTo>
                    <a:pt x="853" y="648"/>
                    <a:pt x="853" y="648"/>
                    <a:pt x="853" y="648"/>
                  </a:cubicBezTo>
                  <a:cubicBezTo>
                    <a:pt x="880" y="583"/>
                    <a:pt x="880" y="583"/>
                    <a:pt x="880" y="583"/>
                  </a:cubicBezTo>
                  <a:cubicBezTo>
                    <a:pt x="884" y="579"/>
                    <a:pt x="895" y="565"/>
                    <a:pt x="901" y="563"/>
                  </a:cubicBezTo>
                  <a:cubicBezTo>
                    <a:pt x="904" y="562"/>
                    <a:pt x="916" y="554"/>
                    <a:pt x="922" y="549"/>
                  </a:cubicBezTo>
                  <a:cubicBezTo>
                    <a:pt x="964" y="509"/>
                    <a:pt x="964" y="509"/>
                    <a:pt x="964" y="509"/>
                  </a:cubicBezTo>
                  <a:cubicBezTo>
                    <a:pt x="966" y="509"/>
                    <a:pt x="966" y="509"/>
                    <a:pt x="966" y="509"/>
                  </a:cubicBezTo>
                  <a:cubicBezTo>
                    <a:pt x="967" y="509"/>
                    <a:pt x="995" y="516"/>
                    <a:pt x="1018" y="509"/>
                  </a:cubicBezTo>
                  <a:cubicBezTo>
                    <a:pt x="1034" y="504"/>
                    <a:pt x="1038" y="498"/>
                    <a:pt x="1038" y="497"/>
                  </a:cubicBezTo>
                  <a:cubicBezTo>
                    <a:pt x="1037" y="496"/>
                    <a:pt x="1037" y="496"/>
                    <a:pt x="1037" y="496"/>
                  </a:cubicBezTo>
                  <a:cubicBezTo>
                    <a:pt x="1038" y="496"/>
                    <a:pt x="1038" y="496"/>
                    <a:pt x="1038" y="496"/>
                  </a:cubicBezTo>
                  <a:cubicBezTo>
                    <a:pt x="1038" y="471"/>
                    <a:pt x="1038" y="471"/>
                    <a:pt x="1038" y="471"/>
                  </a:cubicBezTo>
                  <a:cubicBezTo>
                    <a:pt x="1041" y="459"/>
                    <a:pt x="1041" y="459"/>
                    <a:pt x="1041" y="459"/>
                  </a:cubicBezTo>
                  <a:cubicBezTo>
                    <a:pt x="1045" y="460"/>
                    <a:pt x="1045" y="460"/>
                    <a:pt x="1045" y="460"/>
                  </a:cubicBezTo>
                  <a:cubicBezTo>
                    <a:pt x="1045" y="460"/>
                    <a:pt x="1039" y="441"/>
                    <a:pt x="1032" y="428"/>
                  </a:cubicBezTo>
                  <a:cubicBezTo>
                    <a:pt x="1025" y="415"/>
                    <a:pt x="1056" y="392"/>
                    <a:pt x="1020" y="374"/>
                  </a:cubicBezTo>
                  <a:cubicBezTo>
                    <a:pt x="983" y="355"/>
                    <a:pt x="970" y="326"/>
                    <a:pt x="970" y="326"/>
                  </a:cubicBezTo>
                  <a:cubicBezTo>
                    <a:pt x="970" y="326"/>
                    <a:pt x="911" y="301"/>
                    <a:pt x="905" y="298"/>
                  </a:cubicBezTo>
                  <a:cubicBezTo>
                    <a:pt x="900" y="296"/>
                    <a:pt x="844" y="280"/>
                    <a:pt x="844" y="272"/>
                  </a:cubicBezTo>
                  <a:cubicBezTo>
                    <a:pt x="844" y="263"/>
                    <a:pt x="833" y="255"/>
                    <a:pt x="844" y="244"/>
                  </a:cubicBezTo>
                  <a:cubicBezTo>
                    <a:pt x="855" y="233"/>
                    <a:pt x="864" y="219"/>
                    <a:pt x="864" y="210"/>
                  </a:cubicBezTo>
                  <a:cubicBezTo>
                    <a:pt x="864" y="202"/>
                    <a:pt x="866" y="181"/>
                    <a:pt x="861" y="166"/>
                  </a:cubicBezTo>
                  <a:cubicBezTo>
                    <a:pt x="855" y="150"/>
                    <a:pt x="848" y="130"/>
                    <a:pt x="848" y="130"/>
                  </a:cubicBezTo>
                  <a:cubicBezTo>
                    <a:pt x="826" y="103"/>
                    <a:pt x="826" y="103"/>
                    <a:pt x="826" y="103"/>
                  </a:cubicBezTo>
                  <a:cubicBezTo>
                    <a:pt x="802" y="92"/>
                    <a:pt x="802" y="92"/>
                    <a:pt x="802" y="92"/>
                  </a:cubicBezTo>
                  <a:cubicBezTo>
                    <a:pt x="802" y="92"/>
                    <a:pt x="770" y="64"/>
                    <a:pt x="770" y="42"/>
                  </a:cubicBezTo>
                  <a:cubicBezTo>
                    <a:pt x="770" y="19"/>
                    <a:pt x="780" y="17"/>
                    <a:pt x="760" y="17"/>
                  </a:cubicBezTo>
                  <a:cubicBezTo>
                    <a:pt x="741" y="17"/>
                    <a:pt x="732" y="0"/>
                    <a:pt x="725" y="7"/>
                  </a:cubicBezTo>
                  <a:cubicBezTo>
                    <a:pt x="719" y="14"/>
                    <a:pt x="724" y="25"/>
                    <a:pt x="714" y="32"/>
                  </a:cubicBezTo>
                  <a:cubicBezTo>
                    <a:pt x="705" y="39"/>
                    <a:pt x="712" y="46"/>
                    <a:pt x="685" y="47"/>
                  </a:cubicBezTo>
                  <a:cubicBezTo>
                    <a:pt x="659" y="49"/>
                    <a:pt x="657" y="58"/>
                    <a:pt x="657" y="63"/>
                  </a:cubicBezTo>
                  <a:cubicBezTo>
                    <a:pt x="657" y="67"/>
                    <a:pt x="657" y="104"/>
                    <a:pt x="657" y="104"/>
                  </a:cubicBezTo>
                  <a:cubicBezTo>
                    <a:pt x="657" y="104"/>
                    <a:pt x="663" y="121"/>
                    <a:pt x="649" y="121"/>
                  </a:cubicBezTo>
                  <a:cubicBezTo>
                    <a:pt x="635" y="121"/>
                    <a:pt x="606" y="120"/>
                    <a:pt x="606" y="120"/>
                  </a:cubicBezTo>
                  <a:cubicBezTo>
                    <a:pt x="583" y="109"/>
                    <a:pt x="583" y="109"/>
                    <a:pt x="583" y="109"/>
                  </a:cubicBezTo>
                  <a:cubicBezTo>
                    <a:pt x="560" y="84"/>
                    <a:pt x="560" y="84"/>
                    <a:pt x="560" y="84"/>
                  </a:cubicBezTo>
                  <a:cubicBezTo>
                    <a:pt x="525" y="113"/>
                    <a:pt x="525" y="113"/>
                    <a:pt x="525" y="113"/>
                  </a:cubicBezTo>
                  <a:cubicBezTo>
                    <a:pt x="494" y="160"/>
                    <a:pt x="494" y="160"/>
                    <a:pt x="494" y="160"/>
                  </a:cubicBezTo>
                  <a:cubicBezTo>
                    <a:pt x="494" y="160"/>
                    <a:pt x="490" y="170"/>
                    <a:pt x="494" y="174"/>
                  </a:cubicBezTo>
                  <a:cubicBezTo>
                    <a:pt x="498" y="178"/>
                    <a:pt x="498" y="188"/>
                    <a:pt x="498" y="188"/>
                  </a:cubicBezTo>
                  <a:cubicBezTo>
                    <a:pt x="484" y="184"/>
                    <a:pt x="484" y="184"/>
                    <a:pt x="484" y="184"/>
                  </a:cubicBezTo>
                  <a:cubicBezTo>
                    <a:pt x="472" y="174"/>
                    <a:pt x="472" y="174"/>
                    <a:pt x="472" y="174"/>
                  </a:cubicBezTo>
                  <a:cubicBezTo>
                    <a:pt x="472" y="174"/>
                    <a:pt x="424" y="170"/>
                    <a:pt x="410" y="170"/>
                  </a:cubicBezTo>
                  <a:cubicBezTo>
                    <a:pt x="396" y="170"/>
                    <a:pt x="396" y="170"/>
                    <a:pt x="396" y="170"/>
                  </a:cubicBezTo>
                  <a:cubicBezTo>
                    <a:pt x="381" y="174"/>
                    <a:pt x="381" y="174"/>
                    <a:pt x="381" y="174"/>
                  </a:cubicBezTo>
                  <a:cubicBezTo>
                    <a:pt x="381" y="174"/>
                    <a:pt x="402" y="190"/>
                    <a:pt x="396" y="205"/>
                  </a:cubicBezTo>
                  <a:cubicBezTo>
                    <a:pt x="391" y="220"/>
                    <a:pt x="394" y="236"/>
                    <a:pt x="394" y="243"/>
                  </a:cubicBezTo>
                  <a:cubicBezTo>
                    <a:pt x="394" y="249"/>
                    <a:pt x="396" y="284"/>
                    <a:pt x="396" y="284"/>
                  </a:cubicBezTo>
                  <a:cubicBezTo>
                    <a:pt x="381" y="290"/>
                    <a:pt x="381" y="290"/>
                    <a:pt x="381" y="290"/>
                  </a:cubicBezTo>
                  <a:cubicBezTo>
                    <a:pt x="366" y="304"/>
                    <a:pt x="366" y="304"/>
                    <a:pt x="366" y="304"/>
                  </a:cubicBezTo>
                  <a:cubicBezTo>
                    <a:pt x="356" y="332"/>
                    <a:pt x="356" y="332"/>
                    <a:pt x="356" y="332"/>
                  </a:cubicBezTo>
                  <a:cubicBezTo>
                    <a:pt x="356" y="332"/>
                    <a:pt x="357" y="337"/>
                    <a:pt x="332" y="342"/>
                  </a:cubicBezTo>
                  <a:cubicBezTo>
                    <a:pt x="307" y="346"/>
                    <a:pt x="283" y="347"/>
                    <a:pt x="283" y="347"/>
                  </a:cubicBezTo>
                  <a:cubicBezTo>
                    <a:pt x="261" y="350"/>
                    <a:pt x="261" y="350"/>
                    <a:pt x="261" y="350"/>
                  </a:cubicBezTo>
                  <a:cubicBezTo>
                    <a:pt x="239" y="354"/>
                    <a:pt x="239" y="354"/>
                    <a:pt x="239" y="354"/>
                  </a:cubicBezTo>
                  <a:cubicBezTo>
                    <a:pt x="214" y="367"/>
                    <a:pt x="214" y="367"/>
                    <a:pt x="214" y="367"/>
                  </a:cubicBezTo>
                  <a:cubicBezTo>
                    <a:pt x="214" y="367"/>
                    <a:pt x="198" y="348"/>
                    <a:pt x="193" y="350"/>
                  </a:cubicBezTo>
                  <a:cubicBezTo>
                    <a:pt x="187" y="351"/>
                    <a:pt x="165" y="371"/>
                    <a:pt x="165" y="371"/>
                  </a:cubicBezTo>
                  <a:cubicBezTo>
                    <a:pt x="165" y="371"/>
                    <a:pt x="143" y="376"/>
                    <a:pt x="134" y="368"/>
                  </a:cubicBezTo>
                  <a:cubicBezTo>
                    <a:pt x="126" y="360"/>
                    <a:pt x="111" y="347"/>
                    <a:pt x="111" y="347"/>
                  </a:cubicBezTo>
                  <a:cubicBezTo>
                    <a:pt x="97" y="347"/>
                    <a:pt x="97" y="347"/>
                    <a:pt x="97" y="347"/>
                  </a:cubicBezTo>
                  <a:cubicBezTo>
                    <a:pt x="80" y="360"/>
                    <a:pt x="80" y="360"/>
                    <a:pt x="80" y="360"/>
                  </a:cubicBezTo>
                  <a:cubicBezTo>
                    <a:pt x="48" y="360"/>
                    <a:pt x="48" y="360"/>
                    <a:pt x="48" y="360"/>
                  </a:cubicBezTo>
                  <a:cubicBezTo>
                    <a:pt x="48" y="360"/>
                    <a:pt x="32" y="383"/>
                    <a:pt x="28" y="383"/>
                  </a:cubicBezTo>
                  <a:cubicBezTo>
                    <a:pt x="24" y="383"/>
                    <a:pt x="12" y="397"/>
                    <a:pt x="12" y="397"/>
                  </a:cubicBezTo>
                  <a:cubicBezTo>
                    <a:pt x="12" y="411"/>
                    <a:pt x="12" y="411"/>
                    <a:pt x="12" y="411"/>
                  </a:cubicBezTo>
                  <a:cubicBezTo>
                    <a:pt x="12" y="427"/>
                    <a:pt x="12" y="427"/>
                    <a:pt x="12" y="427"/>
                  </a:cubicBezTo>
                  <a:cubicBezTo>
                    <a:pt x="12" y="439"/>
                    <a:pt x="12" y="439"/>
                    <a:pt x="12" y="439"/>
                  </a:cubicBezTo>
                  <a:cubicBezTo>
                    <a:pt x="34" y="446"/>
                    <a:pt x="34" y="446"/>
                    <a:pt x="34" y="446"/>
                  </a:cubicBezTo>
                  <a:cubicBezTo>
                    <a:pt x="34" y="446"/>
                    <a:pt x="46" y="464"/>
                    <a:pt x="41" y="484"/>
                  </a:cubicBezTo>
                  <a:cubicBezTo>
                    <a:pt x="35" y="503"/>
                    <a:pt x="31" y="527"/>
                    <a:pt x="31" y="527"/>
                  </a:cubicBezTo>
                  <a:cubicBezTo>
                    <a:pt x="12" y="526"/>
                    <a:pt x="12" y="526"/>
                    <a:pt x="12" y="526"/>
                  </a:cubicBezTo>
                  <a:cubicBezTo>
                    <a:pt x="0" y="526"/>
                    <a:pt x="0" y="526"/>
                    <a:pt x="0" y="526"/>
                  </a:cubicBezTo>
                  <a:cubicBezTo>
                    <a:pt x="12" y="537"/>
                    <a:pt x="12" y="537"/>
                    <a:pt x="12" y="537"/>
                  </a:cubicBezTo>
                  <a:cubicBezTo>
                    <a:pt x="37" y="553"/>
                    <a:pt x="37" y="553"/>
                    <a:pt x="37" y="553"/>
                  </a:cubicBezTo>
                  <a:cubicBezTo>
                    <a:pt x="51" y="572"/>
                    <a:pt x="51" y="572"/>
                    <a:pt x="51" y="572"/>
                  </a:cubicBezTo>
                  <a:cubicBezTo>
                    <a:pt x="51" y="572"/>
                    <a:pt x="55" y="577"/>
                    <a:pt x="52" y="594"/>
                  </a:cubicBezTo>
                  <a:cubicBezTo>
                    <a:pt x="49" y="611"/>
                    <a:pt x="49" y="626"/>
                    <a:pt x="49" y="626"/>
                  </a:cubicBezTo>
                  <a:cubicBezTo>
                    <a:pt x="66" y="633"/>
                    <a:pt x="66" y="633"/>
                    <a:pt x="66" y="633"/>
                  </a:cubicBezTo>
                  <a:cubicBezTo>
                    <a:pt x="81" y="648"/>
                    <a:pt x="81" y="648"/>
                    <a:pt x="81" y="648"/>
                  </a:cubicBezTo>
                  <a:cubicBezTo>
                    <a:pt x="112" y="671"/>
                    <a:pt x="112" y="671"/>
                    <a:pt x="112" y="671"/>
                  </a:cubicBezTo>
                  <a:cubicBezTo>
                    <a:pt x="119" y="680"/>
                    <a:pt x="119" y="680"/>
                    <a:pt x="119" y="680"/>
                  </a:cubicBezTo>
                  <a:cubicBezTo>
                    <a:pt x="126" y="701"/>
                    <a:pt x="126" y="701"/>
                    <a:pt x="126" y="701"/>
                  </a:cubicBezTo>
                  <a:cubicBezTo>
                    <a:pt x="125" y="735"/>
                    <a:pt x="125" y="735"/>
                    <a:pt x="125" y="735"/>
                  </a:cubicBezTo>
                  <a:cubicBezTo>
                    <a:pt x="138" y="746"/>
                    <a:pt x="138" y="746"/>
                    <a:pt x="138" y="746"/>
                  </a:cubicBezTo>
                  <a:cubicBezTo>
                    <a:pt x="138" y="742"/>
                    <a:pt x="138" y="742"/>
                    <a:pt x="138" y="742"/>
                  </a:cubicBezTo>
                  <a:lnTo>
                    <a:pt x="200" y="742"/>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25" name="Freeform 23"/>
            <p:cNvSpPr/>
            <p:nvPr/>
          </p:nvSpPr>
          <p:spPr bwMode="auto">
            <a:xfrm>
              <a:off x="6656388" y="3357563"/>
              <a:ext cx="284163" cy="542925"/>
            </a:xfrm>
            <a:custGeom>
              <a:gdLst>
                <a:gd fmla="*/ 77 w 114" name="T0"/>
                <a:gd fmla="*/ 8 h 219" name="T1"/>
                <a:gd fmla="*/ 76 w 114" name="T2"/>
                <a:gd fmla="*/ 6 h 219" name="T3"/>
                <a:gd fmla="*/ 73 w 114" name="T4"/>
                <a:gd fmla="*/ 1 h 219" name="T5"/>
                <a:gd fmla="*/ 54 w 114" name="T6"/>
                <a:gd fmla="*/ 18 h 219" name="T7"/>
                <a:gd fmla="*/ 35 w 114" name="T8"/>
                <a:gd fmla="*/ 75 h 219" name="T9"/>
                <a:gd fmla="*/ 0 w 114" name="T10"/>
                <a:gd fmla="*/ 99 h 219" name="T11"/>
                <a:gd fmla="*/ 16 w 114" name="T12"/>
                <a:gd fmla="*/ 123 h 219" name="T13"/>
                <a:gd fmla="*/ 17 w 114" name="T14"/>
                <a:gd fmla="*/ 147 h 219" name="T15"/>
                <a:gd fmla="*/ 16 w 114" name="T16"/>
                <a:gd fmla="*/ 156 h 219" name="T17"/>
                <a:gd fmla="*/ 18 w 114" name="T18"/>
                <a:gd fmla="*/ 172 h 219" name="T19"/>
                <a:gd fmla="*/ 18 w 114" name="T20"/>
                <a:gd fmla="*/ 185 h 219" name="T21"/>
                <a:gd fmla="*/ 44 w 114" name="T22"/>
                <a:gd fmla="*/ 213 h 219" name="T23"/>
                <a:gd fmla="*/ 55 w 114" name="T24"/>
                <a:gd fmla="*/ 219 h 219" name="T25"/>
                <a:gd fmla="*/ 57 w 114" name="T26"/>
                <a:gd fmla="*/ 209 h 219" name="T27"/>
                <a:gd fmla="*/ 71 w 114" name="T28"/>
                <a:gd fmla="*/ 201 h 219" name="T29"/>
                <a:gd fmla="*/ 89 w 114" name="T30"/>
                <a:gd fmla="*/ 184 h 219" name="T31"/>
                <a:gd fmla="*/ 67 w 114" name="T32"/>
                <a:gd fmla="*/ 158 h 219" name="T33"/>
                <a:gd fmla="*/ 67 w 114" name="T34"/>
                <a:gd fmla="*/ 157 h 219" name="T35"/>
                <a:gd fmla="*/ 67 w 114" name="T36"/>
                <a:gd fmla="*/ 133 h 219" name="T37"/>
                <a:gd fmla="*/ 75 w 114" name="T38"/>
                <a:gd fmla="*/ 118 h 219" name="T39"/>
                <a:gd fmla="*/ 85 w 114" name="T40"/>
                <a:gd fmla="*/ 110 h 219" name="T41"/>
                <a:gd fmla="*/ 102 w 114" name="T42"/>
                <a:gd fmla="*/ 110 h 219" name="T43"/>
                <a:gd fmla="*/ 114 w 114" name="T44"/>
                <a:gd fmla="*/ 90 h 219" name="T45"/>
                <a:gd fmla="*/ 82 w 114" name="T46"/>
                <a:gd fmla="*/ 64 h 219" name="T47"/>
                <a:gd fmla="*/ 76 w 114" name="T48"/>
                <a:gd fmla="*/ 41 h 219" name="T49"/>
                <a:gd fmla="*/ 77 w 114" name="T50"/>
                <a:gd fmla="*/ 8 h 219"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219" w="114">
                  <a:moveTo>
                    <a:pt x="77" y="8"/>
                  </a:moveTo>
                  <a:cubicBezTo>
                    <a:pt x="76" y="6"/>
                    <a:pt x="76" y="6"/>
                    <a:pt x="76" y="6"/>
                  </a:cubicBezTo>
                  <a:cubicBezTo>
                    <a:pt x="76" y="4"/>
                    <a:pt x="75" y="1"/>
                    <a:pt x="73" y="1"/>
                  </a:cubicBezTo>
                  <a:cubicBezTo>
                    <a:pt x="69" y="0"/>
                    <a:pt x="60" y="9"/>
                    <a:pt x="54" y="18"/>
                  </a:cubicBezTo>
                  <a:cubicBezTo>
                    <a:pt x="52" y="24"/>
                    <a:pt x="39" y="66"/>
                    <a:pt x="35" y="75"/>
                  </a:cubicBezTo>
                  <a:cubicBezTo>
                    <a:pt x="32" y="84"/>
                    <a:pt x="18" y="96"/>
                    <a:pt x="0" y="99"/>
                  </a:cubicBezTo>
                  <a:cubicBezTo>
                    <a:pt x="6" y="104"/>
                    <a:pt x="14" y="113"/>
                    <a:pt x="16" y="123"/>
                  </a:cubicBezTo>
                  <a:cubicBezTo>
                    <a:pt x="19" y="132"/>
                    <a:pt x="18" y="141"/>
                    <a:pt x="17" y="147"/>
                  </a:cubicBezTo>
                  <a:cubicBezTo>
                    <a:pt x="16" y="151"/>
                    <a:pt x="16" y="154"/>
                    <a:pt x="16" y="156"/>
                  </a:cubicBezTo>
                  <a:cubicBezTo>
                    <a:pt x="18" y="160"/>
                    <a:pt x="18" y="165"/>
                    <a:pt x="18" y="172"/>
                  </a:cubicBezTo>
                  <a:cubicBezTo>
                    <a:pt x="18" y="176"/>
                    <a:pt x="18" y="180"/>
                    <a:pt x="18" y="185"/>
                  </a:cubicBezTo>
                  <a:cubicBezTo>
                    <a:pt x="19" y="195"/>
                    <a:pt x="37" y="211"/>
                    <a:pt x="44" y="213"/>
                  </a:cubicBezTo>
                  <a:cubicBezTo>
                    <a:pt x="47" y="213"/>
                    <a:pt x="51" y="216"/>
                    <a:pt x="55" y="219"/>
                  </a:cubicBezTo>
                  <a:cubicBezTo>
                    <a:pt x="55" y="216"/>
                    <a:pt x="55" y="212"/>
                    <a:pt x="57" y="209"/>
                  </a:cubicBezTo>
                  <a:cubicBezTo>
                    <a:pt x="59" y="206"/>
                    <a:pt x="63" y="202"/>
                    <a:pt x="71" y="201"/>
                  </a:cubicBezTo>
                  <a:cubicBezTo>
                    <a:pt x="84" y="200"/>
                    <a:pt x="88" y="189"/>
                    <a:pt x="89" y="184"/>
                  </a:cubicBezTo>
                  <a:cubicBezTo>
                    <a:pt x="67" y="158"/>
                    <a:pt x="67" y="158"/>
                    <a:pt x="67" y="158"/>
                  </a:cubicBezTo>
                  <a:cubicBezTo>
                    <a:pt x="67" y="157"/>
                    <a:pt x="67" y="157"/>
                    <a:pt x="67" y="157"/>
                  </a:cubicBezTo>
                  <a:cubicBezTo>
                    <a:pt x="67" y="152"/>
                    <a:pt x="68" y="138"/>
                    <a:pt x="67" y="133"/>
                  </a:cubicBezTo>
                  <a:cubicBezTo>
                    <a:pt x="67" y="129"/>
                    <a:pt x="71" y="122"/>
                    <a:pt x="75" y="118"/>
                  </a:cubicBezTo>
                  <a:cubicBezTo>
                    <a:pt x="82" y="110"/>
                    <a:pt x="84" y="110"/>
                    <a:pt x="85" y="110"/>
                  </a:cubicBezTo>
                  <a:cubicBezTo>
                    <a:pt x="102" y="110"/>
                    <a:pt x="102" y="110"/>
                    <a:pt x="102" y="110"/>
                  </a:cubicBezTo>
                  <a:cubicBezTo>
                    <a:pt x="114" y="90"/>
                    <a:pt x="114" y="90"/>
                    <a:pt x="114" y="90"/>
                  </a:cubicBezTo>
                  <a:cubicBezTo>
                    <a:pt x="103" y="87"/>
                    <a:pt x="89" y="75"/>
                    <a:pt x="82" y="64"/>
                  </a:cubicBezTo>
                  <a:cubicBezTo>
                    <a:pt x="75" y="55"/>
                    <a:pt x="73" y="47"/>
                    <a:pt x="76" y="41"/>
                  </a:cubicBezTo>
                  <a:cubicBezTo>
                    <a:pt x="83" y="32"/>
                    <a:pt x="82" y="28"/>
                    <a:pt x="77" y="8"/>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26" name="Freeform 24"/>
            <p:cNvSpPr/>
            <p:nvPr/>
          </p:nvSpPr>
          <p:spPr bwMode="auto">
            <a:xfrm>
              <a:off x="3325813" y="3368674"/>
              <a:ext cx="2493963" cy="1628775"/>
            </a:xfrm>
            <a:custGeom>
              <a:gdLst>
                <a:gd fmla="*/ 972 w 1004" name="T0"/>
                <a:gd fmla="*/ 559 h 655" name="T1"/>
                <a:gd fmla="*/ 987 w 1004" name="T2"/>
                <a:gd fmla="*/ 569 h 655" name="T3"/>
                <a:gd fmla="*/ 1004 w 1004" name="T4"/>
                <a:gd fmla="*/ 496 h 655" name="T5"/>
                <a:gd fmla="*/ 1002 w 1004" name="T6"/>
                <a:gd fmla="*/ 426 h 655" name="T7"/>
                <a:gd fmla="*/ 972 w 1004" name="T8"/>
                <a:gd fmla="*/ 366 h 655" name="T9"/>
                <a:gd fmla="*/ 938 w 1004" name="T10"/>
                <a:gd fmla="*/ 359 h 655" name="T11"/>
                <a:gd fmla="*/ 901 w 1004" name="T12"/>
                <a:gd fmla="*/ 388 h 655" name="T13"/>
                <a:gd fmla="*/ 877 w 1004" name="T14"/>
                <a:gd fmla="*/ 378 h 655" name="T15"/>
                <a:gd fmla="*/ 854 w 1004" name="T16"/>
                <a:gd fmla="*/ 388 h 655" name="T17"/>
                <a:gd fmla="*/ 807 w 1004" name="T18"/>
                <a:gd fmla="*/ 340 h 655" name="T19"/>
                <a:gd fmla="*/ 783 w 1004" name="T20"/>
                <a:gd fmla="*/ 336 h 655" name="T21"/>
                <a:gd fmla="*/ 734 w 1004" name="T22"/>
                <a:gd fmla="*/ 321 h 655" name="T23"/>
                <a:gd fmla="*/ 673 w 1004" name="T24"/>
                <a:gd fmla="*/ 292 h 655" name="T25"/>
                <a:gd fmla="*/ 668 w 1004" name="T26"/>
                <a:gd fmla="*/ 290 h 655" name="T27"/>
                <a:gd fmla="*/ 630 w 1004" name="T28"/>
                <a:gd fmla="*/ 252 h 655" name="T29"/>
                <a:gd fmla="*/ 590 w 1004" name="T30"/>
                <a:gd fmla="*/ 220 h 655" name="T31"/>
                <a:gd fmla="*/ 588 w 1004" name="T32"/>
                <a:gd fmla="*/ 168 h 655" name="T33"/>
                <a:gd fmla="*/ 576 w 1004" name="T34"/>
                <a:gd fmla="*/ 132 h 655" name="T35"/>
                <a:gd fmla="*/ 592 w 1004" name="T36"/>
                <a:gd fmla="*/ 107 h 655" name="T37"/>
                <a:gd fmla="*/ 598 w 1004" name="T38"/>
                <a:gd fmla="*/ 85 h 655" name="T39"/>
                <a:gd fmla="*/ 509 w 1004" name="T40"/>
                <a:gd fmla="*/ 48 h 655" name="T41"/>
                <a:gd fmla="*/ 401 w 1004" name="T42"/>
                <a:gd fmla="*/ 57 h 655" name="T43"/>
                <a:gd fmla="*/ 327 w 1004" name="T44"/>
                <a:gd fmla="*/ 58 h 655" name="T45"/>
                <a:gd fmla="*/ 274 w 1004" name="T46"/>
                <a:gd fmla="*/ 17 h 655" name="T47"/>
                <a:gd fmla="*/ 203 w 1004" name="T48"/>
                <a:gd fmla="*/ 20 h 655" name="T49"/>
                <a:gd fmla="*/ 123 w 1004" name="T50"/>
                <a:gd fmla="*/ 34 h 655" name="T51"/>
                <a:gd fmla="*/ 58 w 1004" name="T52"/>
                <a:gd fmla="*/ 30 h 655" name="T53"/>
                <a:gd fmla="*/ 43 w 1004" name="T54"/>
                <a:gd fmla="*/ 72 h 655" name="T55"/>
                <a:gd fmla="*/ 51 w 1004" name="T56"/>
                <a:gd fmla="*/ 103 h 655" name="T57"/>
                <a:gd fmla="*/ 31 w 1004" name="T58"/>
                <a:gd fmla="*/ 147 h 655" name="T59"/>
                <a:gd fmla="*/ 11 w 1004" name="T60"/>
                <a:gd fmla="*/ 130 h 655" name="T61"/>
                <a:gd fmla="*/ 5 w 1004" name="T62"/>
                <a:gd fmla="*/ 168 h 655" name="T63"/>
                <a:gd fmla="*/ 24 w 1004" name="T64"/>
                <a:gd fmla="*/ 238 h 655" name="T65"/>
                <a:gd fmla="*/ 60 w 1004" name="T66"/>
                <a:gd fmla="*/ 279 h 655" name="T67"/>
                <a:gd fmla="*/ 100 w 1004" name="T68"/>
                <a:gd fmla="*/ 316 h 655" name="T69"/>
                <a:gd fmla="*/ 150 w 1004" name="T70"/>
                <a:gd fmla="*/ 341 h 655" name="T71"/>
                <a:gd fmla="*/ 209 w 1004" name="T72"/>
                <a:gd fmla="*/ 402 h 655" name="T73"/>
                <a:gd fmla="*/ 240 w 1004" name="T74"/>
                <a:gd fmla="*/ 440 h 655" name="T75"/>
                <a:gd fmla="*/ 298 w 1004" name="T76"/>
                <a:gd fmla="*/ 496 h 655" name="T77"/>
                <a:gd fmla="*/ 346 w 1004" name="T78"/>
                <a:gd fmla="*/ 510 h 655" name="T79"/>
                <a:gd fmla="*/ 428 w 1004" name="T80"/>
                <a:gd fmla="*/ 533 h 655" name="T81"/>
                <a:gd fmla="*/ 446 w 1004" name="T82"/>
                <a:gd fmla="*/ 560 h 655" name="T83"/>
                <a:gd fmla="*/ 473 w 1004" name="T84"/>
                <a:gd fmla="*/ 583 h 655" name="T85"/>
                <a:gd fmla="*/ 510 w 1004" name="T86"/>
                <a:gd fmla="*/ 540 h 655" name="T87"/>
                <a:gd fmla="*/ 569 w 1004" name="T88"/>
                <a:gd fmla="*/ 572 h 655" name="T89"/>
                <a:gd fmla="*/ 599 w 1004" name="T90"/>
                <a:gd fmla="*/ 599 h 655" name="T91"/>
                <a:gd fmla="*/ 615 w 1004" name="T92"/>
                <a:gd fmla="*/ 641 h 655" name="T93"/>
                <a:gd fmla="*/ 703 w 1004" name="T94"/>
                <a:gd fmla="*/ 653 h 655" name="T95"/>
                <a:gd fmla="*/ 803 w 1004" name="T96"/>
                <a:gd fmla="*/ 602 h 655" name="T97"/>
                <a:gd fmla="*/ 896 w 1004" name="T98"/>
                <a:gd fmla="*/ 627 h 655" name="T99"/>
                <a:gd fmla="*/ 926 w 1004" name="T100"/>
                <a:gd fmla="*/ 588 h 655" name="T101"/>
                <a:gd fmla="*/ 944 w 1004" name="T102"/>
                <a:gd fmla="*/ 609 h 655" name="T103"/>
                <a:gd fmla="*/ 972 w 1004" name="T104"/>
                <a:gd fmla="*/ 605 h 655"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655" w="1004">
                  <a:moveTo>
                    <a:pt x="972" y="605"/>
                  </a:moveTo>
                  <a:cubicBezTo>
                    <a:pt x="972" y="559"/>
                    <a:pt x="972" y="559"/>
                    <a:pt x="972" y="559"/>
                  </a:cubicBezTo>
                  <a:cubicBezTo>
                    <a:pt x="979" y="566"/>
                    <a:pt x="979" y="566"/>
                    <a:pt x="979" y="566"/>
                  </a:cubicBezTo>
                  <a:cubicBezTo>
                    <a:pt x="981" y="567"/>
                    <a:pt x="984" y="570"/>
                    <a:pt x="987" y="569"/>
                  </a:cubicBezTo>
                  <a:cubicBezTo>
                    <a:pt x="987" y="569"/>
                    <a:pt x="988" y="569"/>
                    <a:pt x="990" y="567"/>
                  </a:cubicBezTo>
                  <a:cubicBezTo>
                    <a:pt x="994" y="558"/>
                    <a:pt x="1001" y="514"/>
                    <a:pt x="1004" y="496"/>
                  </a:cubicBezTo>
                  <a:cubicBezTo>
                    <a:pt x="1001" y="486"/>
                    <a:pt x="989" y="448"/>
                    <a:pt x="989" y="440"/>
                  </a:cubicBezTo>
                  <a:cubicBezTo>
                    <a:pt x="989" y="433"/>
                    <a:pt x="996" y="428"/>
                    <a:pt x="1002" y="426"/>
                  </a:cubicBezTo>
                  <a:cubicBezTo>
                    <a:pt x="984" y="403"/>
                    <a:pt x="984" y="403"/>
                    <a:pt x="984" y="403"/>
                  </a:cubicBezTo>
                  <a:cubicBezTo>
                    <a:pt x="972" y="366"/>
                    <a:pt x="972" y="366"/>
                    <a:pt x="972" y="366"/>
                  </a:cubicBezTo>
                  <a:cubicBezTo>
                    <a:pt x="963" y="359"/>
                    <a:pt x="963" y="359"/>
                    <a:pt x="963" y="359"/>
                  </a:cubicBezTo>
                  <a:cubicBezTo>
                    <a:pt x="938" y="359"/>
                    <a:pt x="938" y="359"/>
                    <a:pt x="938" y="359"/>
                  </a:cubicBezTo>
                  <a:cubicBezTo>
                    <a:pt x="929" y="376"/>
                    <a:pt x="929" y="376"/>
                    <a:pt x="929" y="376"/>
                  </a:cubicBezTo>
                  <a:cubicBezTo>
                    <a:pt x="901" y="388"/>
                    <a:pt x="901" y="388"/>
                    <a:pt x="901" y="388"/>
                  </a:cubicBezTo>
                  <a:cubicBezTo>
                    <a:pt x="896" y="388"/>
                    <a:pt x="896" y="388"/>
                    <a:pt x="896" y="388"/>
                  </a:cubicBezTo>
                  <a:cubicBezTo>
                    <a:pt x="893" y="388"/>
                    <a:pt x="884" y="383"/>
                    <a:pt x="877" y="378"/>
                  </a:cubicBezTo>
                  <a:cubicBezTo>
                    <a:pt x="856" y="389"/>
                    <a:pt x="856" y="389"/>
                    <a:pt x="856" y="389"/>
                  </a:cubicBezTo>
                  <a:cubicBezTo>
                    <a:pt x="854" y="388"/>
                    <a:pt x="854" y="388"/>
                    <a:pt x="854" y="388"/>
                  </a:cubicBezTo>
                  <a:cubicBezTo>
                    <a:pt x="854" y="388"/>
                    <a:pt x="842" y="384"/>
                    <a:pt x="830" y="364"/>
                  </a:cubicBezTo>
                  <a:cubicBezTo>
                    <a:pt x="822" y="350"/>
                    <a:pt x="815" y="345"/>
                    <a:pt x="807" y="340"/>
                  </a:cubicBezTo>
                  <a:cubicBezTo>
                    <a:pt x="805" y="339"/>
                    <a:pt x="803" y="337"/>
                    <a:pt x="801" y="336"/>
                  </a:cubicBezTo>
                  <a:cubicBezTo>
                    <a:pt x="794" y="330"/>
                    <a:pt x="783" y="336"/>
                    <a:pt x="783" y="336"/>
                  </a:cubicBezTo>
                  <a:cubicBezTo>
                    <a:pt x="782" y="337"/>
                    <a:pt x="782" y="337"/>
                    <a:pt x="782" y="337"/>
                  </a:cubicBezTo>
                  <a:cubicBezTo>
                    <a:pt x="734" y="321"/>
                    <a:pt x="734" y="321"/>
                    <a:pt x="734" y="321"/>
                  </a:cubicBezTo>
                  <a:cubicBezTo>
                    <a:pt x="729" y="318"/>
                    <a:pt x="703" y="301"/>
                    <a:pt x="703" y="288"/>
                  </a:cubicBezTo>
                  <a:cubicBezTo>
                    <a:pt x="701" y="286"/>
                    <a:pt x="686" y="287"/>
                    <a:pt x="673" y="292"/>
                  </a:cubicBezTo>
                  <a:cubicBezTo>
                    <a:pt x="670" y="293"/>
                    <a:pt x="670" y="293"/>
                    <a:pt x="670" y="293"/>
                  </a:cubicBezTo>
                  <a:cubicBezTo>
                    <a:pt x="668" y="290"/>
                    <a:pt x="668" y="290"/>
                    <a:pt x="668" y="290"/>
                  </a:cubicBezTo>
                  <a:cubicBezTo>
                    <a:pt x="667" y="289"/>
                    <a:pt x="651" y="262"/>
                    <a:pt x="646" y="251"/>
                  </a:cubicBezTo>
                  <a:cubicBezTo>
                    <a:pt x="644" y="248"/>
                    <a:pt x="636" y="250"/>
                    <a:pt x="630" y="252"/>
                  </a:cubicBezTo>
                  <a:cubicBezTo>
                    <a:pt x="621" y="254"/>
                    <a:pt x="611" y="257"/>
                    <a:pt x="604" y="252"/>
                  </a:cubicBezTo>
                  <a:cubicBezTo>
                    <a:pt x="593" y="244"/>
                    <a:pt x="590" y="224"/>
                    <a:pt x="590" y="220"/>
                  </a:cubicBezTo>
                  <a:cubicBezTo>
                    <a:pt x="576" y="191"/>
                    <a:pt x="576" y="191"/>
                    <a:pt x="576" y="191"/>
                  </a:cubicBezTo>
                  <a:cubicBezTo>
                    <a:pt x="588" y="168"/>
                    <a:pt x="588" y="168"/>
                    <a:pt x="588" y="168"/>
                  </a:cubicBezTo>
                  <a:cubicBezTo>
                    <a:pt x="576" y="160"/>
                    <a:pt x="576" y="160"/>
                    <a:pt x="576" y="160"/>
                  </a:cubicBezTo>
                  <a:cubicBezTo>
                    <a:pt x="576" y="132"/>
                    <a:pt x="576" y="132"/>
                    <a:pt x="576" y="132"/>
                  </a:cubicBezTo>
                  <a:cubicBezTo>
                    <a:pt x="577" y="131"/>
                    <a:pt x="577" y="131"/>
                    <a:pt x="577" y="131"/>
                  </a:cubicBezTo>
                  <a:cubicBezTo>
                    <a:pt x="577" y="131"/>
                    <a:pt x="588" y="113"/>
                    <a:pt x="592" y="107"/>
                  </a:cubicBezTo>
                  <a:cubicBezTo>
                    <a:pt x="594" y="104"/>
                    <a:pt x="598" y="94"/>
                    <a:pt x="601" y="85"/>
                  </a:cubicBezTo>
                  <a:cubicBezTo>
                    <a:pt x="598" y="85"/>
                    <a:pt x="598" y="85"/>
                    <a:pt x="598" y="85"/>
                  </a:cubicBezTo>
                  <a:cubicBezTo>
                    <a:pt x="564" y="57"/>
                    <a:pt x="564" y="57"/>
                    <a:pt x="564" y="57"/>
                  </a:cubicBezTo>
                  <a:cubicBezTo>
                    <a:pt x="509" y="48"/>
                    <a:pt x="509" y="48"/>
                    <a:pt x="509" y="48"/>
                  </a:cubicBezTo>
                  <a:cubicBezTo>
                    <a:pt x="505" y="48"/>
                    <a:pt x="443" y="46"/>
                    <a:pt x="437" y="46"/>
                  </a:cubicBezTo>
                  <a:cubicBezTo>
                    <a:pt x="434" y="46"/>
                    <a:pt x="417" y="52"/>
                    <a:pt x="401" y="57"/>
                  </a:cubicBezTo>
                  <a:cubicBezTo>
                    <a:pt x="401" y="58"/>
                    <a:pt x="401" y="58"/>
                    <a:pt x="401" y="58"/>
                  </a:cubicBezTo>
                  <a:cubicBezTo>
                    <a:pt x="327" y="58"/>
                    <a:pt x="327" y="58"/>
                    <a:pt x="327" y="58"/>
                  </a:cubicBezTo>
                  <a:cubicBezTo>
                    <a:pt x="326" y="57"/>
                    <a:pt x="326" y="57"/>
                    <a:pt x="326" y="57"/>
                  </a:cubicBezTo>
                  <a:cubicBezTo>
                    <a:pt x="325" y="57"/>
                    <a:pt x="285" y="43"/>
                    <a:pt x="274" y="17"/>
                  </a:cubicBezTo>
                  <a:cubicBezTo>
                    <a:pt x="266" y="0"/>
                    <a:pt x="220" y="13"/>
                    <a:pt x="204" y="19"/>
                  </a:cubicBezTo>
                  <a:cubicBezTo>
                    <a:pt x="203" y="20"/>
                    <a:pt x="203" y="20"/>
                    <a:pt x="203" y="20"/>
                  </a:cubicBezTo>
                  <a:cubicBezTo>
                    <a:pt x="161" y="6"/>
                    <a:pt x="161" y="6"/>
                    <a:pt x="161" y="6"/>
                  </a:cubicBezTo>
                  <a:cubicBezTo>
                    <a:pt x="123" y="34"/>
                    <a:pt x="123" y="34"/>
                    <a:pt x="123" y="34"/>
                  </a:cubicBezTo>
                  <a:cubicBezTo>
                    <a:pt x="58" y="34"/>
                    <a:pt x="58" y="34"/>
                    <a:pt x="58" y="34"/>
                  </a:cubicBezTo>
                  <a:cubicBezTo>
                    <a:pt x="58" y="30"/>
                    <a:pt x="58" y="30"/>
                    <a:pt x="58" y="30"/>
                  </a:cubicBezTo>
                  <a:cubicBezTo>
                    <a:pt x="51" y="54"/>
                    <a:pt x="51" y="54"/>
                    <a:pt x="51" y="54"/>
                  </a:cubicBezTo>
                  <a:cubicBezTo>
                    <a:pt x="51" y="54"/>
                    <a:pt x="43" y="66"/>
                    <a:pt x="43" y="72"/>
                  </a:cubicBezTo>
                  <a:cubicBezTo>
                    <a:pt x="43" y="77"/>
                    <a:pt x="47" y="95"/>
                    <a:pt x="47" y="95"/>
                  </a:cubicBezTo>
                  <a:cubicBezTo>
                    <a:pt x="51" y="103"/>
                    <a:pt x="51" y="103"/>
                    <a:pt x="51" y="103"/>
                  </a:cubicBezTo>
                  <a:cubicBezTo>
                    <a:pt x="51" y="103"/>
                    <a:pt x="47" y="129"/>
                    <a:pt x="47" y="133"/>
                  </a:cubicBezTo>
                  <a:cubicBezTo>
                    <a:pt x="47" y="137"/>
                    <a:pt x="31" y="147"/>
                    <a:pt x="31" y="147"/>
                  </a:cubicBezTo>
                  <a:cubicBezTo>
                    <a:pt x="24" y="133"/>
                    <a:pt x="24" y="133"/>
                    <a:pt x="24" y="133"/>
                  </a:cubicBezTo>
                  <a:cubicBezTo>
                    <a:pt x="11" y="130"/>
                    <a:pt x="11" y="130"/>
                    <a:pt x="11" y="130"/>
                  </a:cubicBezTo>
                  <a:cubicBezTo>
                    <a:pt x="1" y="155"/>
                    <a:pt x="1" y="155"/>
                    <a:pt x="1" y="155"/>
                  </a:cubicBezTo>
                  <a:cubicBezTo>
                    <a:pt x="5" y="168"/>
                    <a:pt x="5" y="168"/>
                    <a:pt x="5" y="168"/>
                  </a:cubicBezTo>
                  <a:cubicBezTo>
                    <a:pt x="5" y="168"/>
                    <a:pt x="0" y="175"/>
                    <a:pt x="4" y="199"/>
                  </a:cubicBezTo>
                  <a:cubicBezTo>
                    <a:pt x="8" y="222"/>
                    <a:pt x="19" y="238"/>
                    <a:pt x="24" y="238"/>
                  </a:cubicBezTo>
                  <a:cubicBezTo>
                    <a:pt x="28" y="238"/>
                    <a:pt x="49" y="249"/>
                    <a:pt x="49" y="249"/>
                  </a:cubicBezTo>
                  <a:cubicBezTo>
                    <a:pt x="49" y="249"/>
                    <a:pt x="56" y="277"/>
                    <a:pt x="60" y="279"/>
                  </a:cubicBezTo>
                  <a:cubicBezTo>
                    <a:pt x="64" y="282"/>
                    <a:pt x="78" y="298"/>
                    <a:pt x="78" y="298"/>
                  </a:cubicBezTo>
                  <a:cubicBezTo>
                    <a:pt x="100" y="316"/>
                    <a:pt x="100" y="316"/>
                    <a:pt x="100" y="316"/>
                  </a:cubicBezTo>
                  <a:cubicBezTo>
                    <a:pt x="128" y="310"/>
                    <a:pt x="128" y="310"/>
                    <a:pt x="128" y="310"/>
                  </a:cubicBezTo>
                  <a:cubicBezTo>
                    <a:pt x="128" y="310"/>
                    <a:pt x="146" y="335"/>
                    <a:pt x="150" y="341"/>
                  </a:cubicBezTo>
                  <a:cubicBezTo>
                    <a:pt x="155" y="346"/>
                    <a:pt x="170" y="366"/>
                    <a:pt x="178" y="372"/>
                  </a:cubicBezTo>
                  <a:cubicBezTo>
                    <a:pt x="187" y="377"/>
                    <a:pt x="209" y="402"/>
                    <a:pt x="209" y="402"/>
                  </a:cubicBezTo>
                  <a:cubicBezTo>
                    <a:pt x="224" y="408"/>
                    <a:pt x="224" y="408"/>
                    <a:pt x="224" y="408"/>
                  </a:cubicBezTo>
                  <a:cubicBezTo>
                    <a:pt x="224" y="408"/>
                    <a:pt x="233" y="431"/>
                    <a:pt x="240" y="440"/>
                  </a:cubicBezTo>
                  <a:cubicBezTo>
                    <a:pt x="247" y="448"/>
                    <a:pt x="268" y="457"/>
                    <a:pt x="272" y="458"/>
                  </a:cubicBezTo>
                  <a:cubicBezTo>
                    <a:pt x="276" y="459"/>
                    <a:pt x="291" y="490"/>
                    <a:pt x="298" y="496"/>
                  </a:cubicBezTo>
                  <a:cubicBezTo>
                    <a:pt x="305" y="501"/>
                    <a:pt x="316" y="510"/>
                    <a:pt x="322" y="510"/>
                  </a:cubicBezTo>
                  <a:cubicBezTo>
                    <a:pt x="328" y="510"/>
                    <a:pt x="333" y="504"/>
                    <a:pt x="346" y="510"/>
                  </a:cubicBezTo>
                  <a:cubicBezTo>
                    <a:pt x="358" y="515"/>
                    <a:pt x="397" y="532"/>
                    <a:pt x="397" y="532"/>
                  </a:cubicBezTo>
                  <a:cubicBezTo>
                    <a:pt x="397" y="532"/>
                    <a:pt x="424" y="533"/>
                    <a:pt x="428" y="533"/>
                  </a:cubicBezTo>
                  <a:cubicBezTo>
                    <a:pt x="432" y="533"/>
                    <a:pt x="447" y="533"/>
                    <a:pt x="447" y="533"/>
                  </a:cubicBezTo>
                  <a:cubicBezTo>
                    <a:pt x="446" y="560"/>
                    <a:pt x="446" y="560"/>
                    <a:pt x="446" y="560"/>
                  </a:cubicBezTo>
                  <a:cubicBezTo>
                    <a:pt x="454" y="588"/>
                    <a:pt x="454" y="588"/>
                    <a:pt x="454" y="588"/>
                  </a:cubicBezTo>
                  <a:cubicBezTo>
                    <a:pt x="473" y="583"/>
                    <a:pt x="473" y="583"/>
                    <a:pt x="473" y="583"/>
                  </a:cubicBezTo>
                  <a:cubicBezTo>
                    <a:pt x="475" y="558"/>
                    <a:pt x="475" y="558"/>
                    <a:pt x="475" y="558"/>
                  </a:cubicBezTo>
                  <a:cubicBezTo>
                    <a:pt x="510" y="540"/>
                    <a:pt x="510" y="540"/>
                    <a:pt x="510" y="540"/>
                  </a:cubicBezTo>
                  <a:cubicBezTo>
                    <a:pt x="540" y="551"/>
                    <a:pt x="540" y="551"/>
                    <a:pt x="540" y="551"/>
                  </a:cubicBezTo>
                  <a:cubicBezTo>
                    <a:pt x="569" y="572"/>
                    <a:pt x="569" y="572"/>
                    <a:pt x="569" y="572"/>
                  </a:cubicBezTo>
                  <a:cubicBezTo>
                    <a:pt x="586" y="572"/>
                    <a:pt x="586" y="572"/>
                    <a:pt x="586" y="572"/>
                  </a:cubicBezTo>
                  <a:cubicBezTo>
                    <a:pt x="599" y="599"/>
                    <a:pt x="599" y="599"/>
                    <a:pt x="599" y="599"/>
                  </a:cubicBezTo>
                  <a:cubicBezTo>
                    <a:pt x="604" y="616"/>
                    <a:pt x="604" y="616"/>
                    <a:pt x="604" y="616"/>
                  </a:cubicBezTo>
                  <a:cubicBezTo>
                    <a:pt x="615" y="641"/>
                    <a:pt x="615" y="641"/>
                    <a:pt x="615" y="641"/>
                  </a:cubicBezTo>
                  <a:cubicBezTo>
                    <a:pt x="654" y="650"/>
                    <a:pt x="654" y="650"/>
                    <a:pt x="654" y="650"/>
                  </a:cubicBezTo>
                  <a:cubicBezTo>
                    <a:pt x="654" y="650"/>
                    <a:pt x="698" y="655"/>
                    <a:pt x="703" y="653"/>
                  </a:cubicBezTo>
                  <a:cubicBezTo>
                    <a:pt x="707" y="652"/>
                    <a:pt x="722" y="618"/>
                    <a:pt x="753" y="618"/>
                  </a:cubicBezTo>
                  <a:cubicBezTo>
                    <a:pt x="784" y="618"/>
                    <a:pt x="797" y="604"/>
                    <a:pt x="803" y="602"/>
                  </a:cubicBezTo>
                  <a:cubicBezTo>
                    <a:pt x="809" y="599"/>
                    <a:pt x="832" y="588"/>
                    <a:pt x="860" y="607"/>
                  </a:cubicBezTo>
                  <a:cubicBezTo>
                    <a:pt x="888" y="627"/>
                    <a:pt x="887" y="632"/>
                    <a:pt x="896" y="627"/>
                  </a:cubicBezTo>
                  <a:cubicBezTo>
                    <a:pt x="906" y="621"/>
                    <a:pt x="909" y="606"/>
                    <a:pt x="913" y="599"/>
                  </a:cubicBezTo>
                  <a:cubicBezTo>
                    <a:pt x="917" y="592"/>
                    <a:pt x="926" y="588"/>
                    <a:pt x="926" y="588"/>
                  </a:cubicBezTo>
                  <a:cubicBezTo>
                    <a:pt x="931" y="604"/>
                    <a:pt x="931" y="604"/>
                    <a:pt x="931" y="604"/>
                  </a:cubicBezTo>
                  <a:cubicBezTo>
                    <a:pt x="944" y="609"/>
                    <a:pt x="944" y="609"/>
                    <a:pt x="944" y="609"/>
                  </a:cubicBezTo>
                  <a:cubicBezTo>
                    <a:pt x="944" y="605"/>
                    <a:pt x="944" y="605"/>
                    <a:pt x="944" y="605"/>
                  </a:cubicBezTo>
                  <a:lnTo>
                    <a:pt x="972" y="605"/>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grpSp>
      <p:sp>
        <p:nvSpPr>
          <p:cNvPr id="27" name="Rectangle 46"/>
          <p:cNvSpPr/>
          <p:nvPr/>
        </p:nvSpPr>
        <p:spPr>
          <a:xfrm>
            <a:off x="871538" y="3822559"/>
            <a:ext cx="154753" cy="154753"/>
          </a:xfrm>
          <a:prstGeom prst="rect">
            <a:avLst/>
          </a:prstGeom>
          <a:solidFill>
            <a:srgbClr val="2A566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US" sz="5400">
              <a:cs typeface="+mn-ea"/>
              <a:sym typeface="+mn-lt"/>
            </a:endParaRPr>
          </a:p>
        </p:txBody>
      </p:sp>
      <p:sp>
        <p:nvSpPr>
          <p:cNvPr id="28" name="Rectangle 48"/>
          <p:cNvSpPr/>
          <p:nvPr/>
        </p:nvSpPr>
        <p:spPr>
          <a:xfrm>
            <a:off x="2144578" y="3830979"/>
            <a:ext cx="154753" cy="154753"/>
          </a:xfrm>
          <a:prstGeom prst="rect">
            <a:avLst/>
          </a:prstGeom>
          <a:solidFill>
            <a:srgbClr val="2A566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US" sz="5400">
              <a:cs typeface="+mn-ea"/>
              <a:sym typeface="+mn-lt"/>
            </a:endParaRPr>
          </a:p>
        </p:txBody>
      </p:sp>
      <p:sp>
        <p:nvSpPr>
          <p:cNvPr id="29" name="Rectangle 50"/>
          <p:cNvSpPr/>
          <p:nvPr/>
        </p:nvSpPr>
        <p:spPr>
          <a:xfrm>
            <a:off x="871538" y="4153958"/>
            <a:ext cx="154753" cy="154753"/>
          </a:xfrm>
          <a:prstGeom prst="rect">
            <a:avLst/>
          </a:prstGeom>
          <a:solidFill>
            <a:srgbClr val="2A566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US" sz="5400">
              <a:cs typeface="+mn-ea"/>
              <a:sym typeface="+mn-lt"/>
            </a:endParaRPr>
          </a:p>
        </p:txBody>
      </p:sp>
      <p:sp>
        <p:nvSpPr>
          <p:cNvPr id="30" name="Rectangle 52"/>
          <p:cNvSpPr/>
          <p:nvPr/>
        </p:nvSpPr>
        <p:spPr>
          <a:xfrm>
            <a:off x="2144578" y="4153958"/>
            <a:ext cx="154753" cy="154753"/>
          </a:xfrm>
          <a:prstGeom prst="rect">
            <a:avLst/>
          </a:prstGeom>
          <a:solidFill>
            <a:srgbClr val="2A566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US" sz="5400">
              <a:cs typeface="+mn-ea"/>
              <a:sym typeface="+mn-lt"/>
            </a:endParaRPr>
          </a:p>
        </p:txBody>
      </p:sp>
      <p:sp>
        <p:nvSpPr>
          <p:cNvPr id="31" name="Freeform 43"/>
          <p:cNvSpPr/>
          <p:nvPr/>
        </p:nvSpPr>
        <p:spPr>
          <a:xfrm rot="20280238">
            <a:off x="4842193" y="1696640"/>
            <a:ext cx="285041" cy="290990"/>
          </a:xfrm>
          <a:custGeom>
            <a:rect b="b" l="l" r="r" t="t"/>
            <a:pathLst>
              <a:path h="214701" w="210310">
                <a:moveTo>
                  <a:pt x="189053" y="194356"/>
                </a:moveTo>
                <a:cubicBezTo>
                  <a:pt x="189967" y="194204"/>
                  <a:pt x="190767" y="194394"/>
                  <a:pt x="191453" y="194928"/>
                </a:cubicBezTo>
                <a:cubicBezTo>
                  <a:pt x="192139" y="195461"/>
                  <a:pt x="192558" y="196185"/>
                  <a:pt x="192710" y="197099"/>
                </a:cubicBezTo>
                <a:cubicBezTo>
                  <a:pt x="192863" y="198014"/>
                  <a:pt x="192672" y="198814"/>
                  <a:pt x="192139" y="199500"/>
                </a:cubicBezTo>
                <a:cubicBezTo>
                  <a:pt x="191605" y="200185"/>
                  <a:pt x="190881" y="200604"/>
                  <a:pt x="189967" y="200757"/>
                </a:cubicBezTo>
                <a:cubicBezTo>
                  <a:pt x="179147" y="202281"/>
                  <a:pt x="167107" y="203386"/>
                  <a:pt x="153848" y="204072"/>
                </a:cubicBezTo>
                <a:cubicBezTo>
                  <a:pt x="140589" y="204757"/>
                  <a:pt x="129274" y="205100"/>
                  <a:pt x="119901" y="205100"/>
                </a:cubicBezTo>
                <a:cubicBezTo>
                  <a:pt x="110529" y="205100"/>
                  <a:pt x="97956" y="204986"/>
                  <a:pt x="82182" y="204757"/>
                </a:cubicBezTo>
                <a:cubicBezTo>
                  <a:pt x="66409" y="204529"/>
                  <a:pt x="55017" y="204414"/>
                  <a:pt x="48006" y="204414"/>
                </a:cubicBezTo>
                <a:cubicBezTo>
                  <a:pt x="45873" y="204414"/>
                  <a:pt x="44806" y="203348"/>
                  <a:pt x="44806" y="201214"/>
                </a:cubicBezTo>
                <a:cubicBezTo>
                  <a:pt x="44806" y="199080"/>
                  <a:pt x="45873" y="198014"/>
                  <a:pt x="48006" y="198014"/>
                </a:cubicBezTo>
                <a:cubicBezTo>
                  <a:pt x="55169" y="198014"/>
                  <a:pt x="66599" y="198128"/>
                  <a:pt x="82296" y="198357"/>
                </a:cubicBezTo>
                <a:cubicBezTo>
                  <a:pt x="97994" y="198585"/>
                  <a:pt x="110490" y="198699"/>
                  <a:pt x="119787" y="198699"/>
                </a:cubicBezTo>
                <a:cubicBezTo>
                  <a:pt x="129083" y="198699"/>
                  <a:pt x="140285" y="198357"/>
                  <a:pt x="153391" y="197671"/>
                </a:cubicBezTo>
                <a:cubicBezTo>
                  <a:pt x="166497" y="196985"/>
                  <a:pt x="178385" y="195880"/>
                  <a:pt x="189053" y="194356"/>
                </a:cubicBezTo>
                <a:close/>
                <a:moveTo>
                  <a:pt x="114072" y="161895"/>
                </a:moveTo>
                <a:lnTo>
                  <a:pt x="113386" y="162123"/>
                </a:lnTo>
                <a:lnTo>
                  <a:pt x="114529" y="162352"/>
                </a:lnTo>
                <a:close/>
                <a:moveTo>
                  <a:pt x="141047" y="141092"/>
                </a:moveTo>
                <a:lnTo>
                  <a:pt x="141047" y="141321"/>
                </a:lnTo>
                <a:lnTo>
                  <a:pt x="141047" y="141549"/>
                </a:lnTo>
                <a:lnTo>
                  <a:pt x="141961" y="141092"/>
                </a:lnTo>
                <a:close/>
                <a:moveTo>
                  <a:pt x="66980" y="136520"/>
                </a:moveTo>
                <a:cubicBezTo>
                  <a:pt x="66066" y="139111"/>
                  <a:pt x="65075" y="141473"/>
                  <a:pt x="64008" y="143607"/>
                </a:cubicBezTo>
                <a:cubicBezTo>
                  <a:pt x="60656" y="151074"/>
                  <a:pt x="57684" y="156180"/>
                  <a:pt x="55093" y="158923"/>
                </a:cubicBezTo>
                <a:cubicBezTo>
                  <a:pt x="55245" y="159380"/>
                  <a:pt x="55322" y="159837"/>
                  <a:pt x="55322" y="160295"/>
                </a:cubicBezTo>
                <a:cubicBezTo>
                  <a:pt x="67666" y="160142"/>
                  <a:pt x="76886" y="160218"/>
                  <a:pt x="82982" y="160523"/>
                </a:cubicBezTo>
                <a:cubicBezTo>
                  <a:pt x="87097" y="160676"/>
                  <a:pt x="92583" y="160980"/>
                  <a:pt x="99441" y="161438"/>
                </a:cubicBezTo>
                <a:lnTo>
                  <a:pt x="99441" y="161209"/>
                </a:lnTo>
                <a:cubicBezTo>
                  <a:pt x="103251" y="156637"/>
                  <a:pt x="107366" y="148712"/>
                  <a:pt x="111786" y="137435"/>
                </a:cubicBezTo>
                <a:lnTo>
                  <a:pt x="111100" y="137435"/>
                </a:lnTo>
                <a:cubicBezTo>
                  <a:pt x="88240" y="136825"/>
                  <a:pt x="75362" y="136520"/>
                  <a:pt x="72467" y="136520"/>
                </a:cubicBezTo>
                <a:close/>
                <a:moveTo>
                  <a:pt x="28118" y="133777"/>
                </a:moveTo>
                <a:cubicBezTo>
                  <a:pt x="24308" y="141397"/>
                  <a:pt x="19660" y="149779"/>
                  <a:pt x="14174" y="158923"/>
                </a:cubicBezTo>
                <a:cubicBezTo>
                  <a:pt x="22556" y="160142"/>
                  <a:pt x="33528" y="160676"/>
                  <a:pt x="47092" y="160523"/>
                </a:cubicBezTo>
                <a:lnTo>
                  <a:pt x="47321" y="160523"/>
                </a:lnTo>
                <a:lnTo>
                  <a:pt x="49835" y="157780"/>
                </a:lnTo>
                <a:cubicBezTo>
                  <a:pt x="49378" y="156561"/>
                  <a:pt x="49607" y="155570"/>
                  <a:pt x="50521" y="154808"/>
                </a:cubicBezTo>
                <a:cubicBezTo>
                  <a:pt x="52502" y="152522"/>
                  <a:pt x="55093" y="147874"/>
                  <a:pt x="58293" y="140864"/>
                </a:cubicBezTo>
                <a:lnTo>
                  <a:pt x="60122" y="136749"/>
                </a:lnTo>
                <a:cubicBezTo>
                  <a:pt x="55855" y="136901"/>
                  <a:pt x="52350" y="136977"/>
                  <a:pt x="49607" y="136977"/>
                </a:cubicBezTo>
                <a:cubicBezTo>
                  <a:pt x="40615" y="136825"/>
                  <a:pt x="33452" y="135758"/>
                  <a:pt x="28118" y="133777"/>
                </a:cubicBezTo>
                <a:close/>
                <a:moveTo>
                  <a:pt x="69723" y="129662"/>
                </a:moveTo>
                <a:lnTo>
                  <a:pt x="69495" y="130119"/>
                </a:lnTo>
                <a:lnTo>
                  <a:pt x="69952" y="130119"/>
                </a:lnTo>
                <a:cubicBezTo>
                  <a:pt x="69952" y="129967"/>
                  <a:pt x="69876" y="129815"/>
                  <a:pt x="69723" y="129662"/>
                </a:cubicBezTo>
                <a:close/>
                <a:moveTo>
                  <a:pt x="75667" y="112289"/>
                </a:moveTo>
                <a:lnTo>
                  <a:pt x="75438" y="113432"/>
                </a:lnTo>
                <a:lnTo>
                  <a:pt x="76353" y="112746"/>
                </a:lnTo>
                <a:cubicBezTo>
                  <a:pt x="76048" y="112593"/>
                  <a:pt x="75819" y="112441"/>
                  <a:pt x="75667" y="112289"/>
                </a:cubicBezTo>
                <a:close/>
                <a:moveTo>
                  <a:pt x="39320" y="106802"/>
                </a:moveTo>
                <a:cubicBezTo>
                  <a:pt x="37034" y="113660"/>
                  <a:pt x="34214" y="120747"/>
                  <a:pt x="30861" y="128062"/>
                </a:cubicBezTo>
                <a:cubicBezTo>
                  <a:pt x="35433" y="129586"/>
                  <a:pt x="41682" y="130424"/>
                  <a:pt x="49607" y="130577"/>
                </a:cubicBezTo>
                <a:cubicBezTo>
                  <a:pt x="52655" y="130577"/>
                  <a:pt x="56998" y="130500"/>
                  <a:pt x="62637" y="130348"/>
                </a:cubicBezTo>
                <a:lnTo>
                  <a:pt x="64237" y="126005"/>
                </a:lnTo>
                <a:cubicBezTo>
                  <a:pt x="64085" y="125090"/>
                  <a:pt x="64313" y="124252"/>
                  <a:pt x="64923" y="123490"/>
                </a:cubicBezTo>
                <a:lnTo>
                  <a:pt x="65380" y="123033"/>
                </a:lnTo>
                <a:lnTo>
                  <a:pt x="67209" y="118004"/>
                </a:lnTo>
                <a:lnTo>
                  <a:pt x="70409" y="108174"/>
                </a:lnTo>
                <a:cubicBezTo>
                  <a:pt x="68428" y="108174"/>
                  <a:pt x="66142" y="108098"/>
                  <a:pt x="63551" y="107945"/>
                </a:cubicBezTo>
                <a:cubicBezTo>
                  <a:pt x="60960" y="107793"/>
                  <a:pt x="58446" y="107793"/>
                  <a:pt x="56007" y="107945"/>
                </a:cubicBezTo>
                <a:cubicBezTo>
                  <a:pt x="53569" y="108098"/>
                  <a:pt x="50750" y="108098"/>
                  <a:pt x="47549" y="107945"/>
                </a:cubicBezTo>
                <a:cubicBezTo>
                  <a:pt x="44349" y="107793"/>
                  <a:pt x="41606" y="107412"/>
                  <a:pt x="39320" y="106802"/>
                </a:cubicBezTo>
                <a:close/>
                <a:moveTo>
                  <a:pt x="176937" y="105888"/>
                </a:moveTo>
                <a:cubicBezTo>
                  <a:pt x="167031" y="105888"/>
                  <a:pt x="150800" y="106345"/>
                  <a:pt x="128245" y="107259"/>
                </a:cubicBezTo>
                <a:cubicBezTo>
                  <a:pt x="126569" y="113355"/>
                  <a:pt x="124816" y="119147"/>
                  <a:pt x="122987" y="124633"/>
                </a:cubicBezTo>
                <a:lnTo>
                  <a:pt x="120701" y="131262"/>
                </a:lnTo>
                <a:cubicBezTo>
                  <a:pt x="131826" y="131415"/>
                  <a:pt x="141504" y="131186"/>
                  <a:pt x="149733" y="130577"/>
                </a:cubicBezTo>
                <a:cubicBezTo>
                  <a:pt x="150953" y="130424"/>
                  <a:pt x="153924" y="130119"/>
                  <a:pt x="158649" y="129662"/>
                </a:cubicBezTo>
                <a:cubicBezTo>
                  <a:pt x="162459" y="129205"/>
                  <a:pt x="165583" y="128976"/>
                  <a:pt x="168021" y="128976"/>
                </a:cubicBezTo>
                <a:lnTo>
                  <a:pt x="168707" y="128976"/>
                </a:lnTo>
                <a:cubicBezTo>
                  <a:pt x="172060" y="121052"/>
                  <a:pt x="174879" y="113355"/>
                  <a:pt x="177165" y="105888"/>
                </a:cubicBezTo>
                <a:close/>
                <a:moveTo>
                  <a:pt x="42977" y="94458"/>
                </a:moveTo>
                <a:lnTo>
                  <a:pt x="42520" y="95829"/>
                </a:lnTo>
                <a:lnTo>
                  <a:pt x="42977" y="95601"/>
                </a:lnTo>
                <a:close/>
                <a:moveTo>
                  <a:pt x="82296" y="80970"/>
                </a:moveTo>
                <a:cubicBezTo>
                  <a:pt x="82449" y="84476"/>
                  <a:pt x="81763" y="89505"/>
                  <a:pt x="80239" y="96058"/>
                </a:cubicBezTo>
                <a:cubicBezTo>
                  <a:pt x="79782" y="97887"/>
                  <a:pt x="79248" y="99868"/>
                  <a:pt x="78639" y="102002"/>
                </a:cubicBezTo>
                <a:cubicBezTo>
                  <a:pt x="89459" y="102154"/>
                  <a:pt x="103328" y="101925"/>
                  <a:pt x="120244" y="101316"/>
                </a:cubicBezTo>
                <a:lnTo>
                  <a:pt x="123216" y="101087"/>
                </a:lnTo>
                <a:cubicBezTo>
                  <a:pt x="125197" y="93772"/>
                  <a:pt x="126721" y="87295"/>
                  <a:pt x="127788" y="81656"/>
                </a:cubicBezTo>
                <a:cubicBezTo>
                  <a:pt x="112243" y="81809"/>
                  <a:pt x="97079" y="81580"/>
                  <a:pt x="82296" y="80970"/>
                </a:cubicBezTo>
                <a:close/>
                <a:moveTo>
                  <a:pt x="45720" y="80056"/>
                </a:moveTo>
                <a:lnTo>
                  <a:pt x="45492" y="80742"/>
                </a:lnTo>
                <a:cubicBezTo>
                  <a:pt x="45644" y="80589"/>
                  <a:pt x="45873" y="80437"/>
                  <a:pt x="46178" y="80285"/>
                </a:cubicBezTo>
                <a:close/>
                <a:moveTo>
                  <a:pt x="183338" y="78913"/>
                </a:moveTo>
                <a:cubicBezTo>
                  <a:pt x="182728" y="79523"/>
                  <a:pt x="182042" y="79827"/>
                  <a:pt x="181280" y="79827"/>
                </a:cubicBezTo>
                <a:cubicBezTo>
                  <a:pt x="165278" y="80894"/>
                  <a:pt x="149581" y="81504"/>
                  <a:pt x="134189" y="81656"/>
                </a:cubicBezTo>
                <a:cubicBezTo>
                  <a:pt x="133274" y="87143"/>
                  <a:pt x="131826" y="93543"/>
                  <a:pt x="129845" y="100859"/>
                </a:cubicBezTo>
                <a:cubicBezTo>
                  <a:pt x="151181" y="99944"/>
                  <a:pt x="166878" y="99487"/>
                  <a:pt x="176937" y="99487"/>
                </a:cubicBezTo>
                <a:cubicBezTo>
                  <a:pt x="177699" y="99487"/>
                  <a:pt x="178308" y="99716"/>
                  <a:pt x="178766" y="100173"/>
                </a:cubicBezTo>
                <a:cubicBezTo>
                  <a:pt x="180747" y="93010"/>
                  <a:pt x="182271" y="85923"/>
                  <a:pt x="183338" y="78913"/>
                </a:cubicBezTo>
                <a:close/>
                <a:moveTo>
                  <a:pt x="156363" y="46680"/>
                </a:moveTo>
                <a:lnTo>
                  <a:pt x="156363" y="48966"/>
                </a:lnTo>
                <a:cubicBezTo>
                  <a:pt x="156210" y="51100"/>
                  <a:pt x="155982" y="52548"/>
                  <a:pt x="155677" y="53310"/>
                </a:cubicBezTo>
                <a:cubicBezTo>
                  <a:pt x="154458" y="55596"/>
                  <a:pt x="152324" y="57196"/>
                  <a:pt x="149276" y="58110"/>
                </a:cubicBezTo>
                <a:cubicBezTo>
                  <a:pt x="147905" y="58568"/>
                  <a:pt x="145923" y="58872"/>
                  <a:pt x="143333" y="59025"/>
                </a:cubicBezTo>
                <a:cubicBezTo>
                  <a:pt x="139370" y="59330"/>
                  <a:pt x="136246" y="58339"/>
                  <a:pt x="133960" y="56053"/>
                </a:cubicBezTo>
                <a:cubicBezTo>
                  <a:pt x="132436" y="54377"/>
                  <a:pt x="131369" y="52167"/>
                  <a:pt x="130760" y="49424"/>
                </a:cubicBezTo>
                <a:cubicBezTo>
                  <a:pt x="128321" y="53234"/>
                  <a:pt x="127635" y="56129"/>
                  <a:pt x="128702" y="58110"/>
                </a:cubicBezTo>
                <a:cubicBezTo>
                  <a:pt x="130074" y="61006"/>
                  <a:pt x="133731" y="62454"/>
                  <a:pt x="139675" y="62454"/>
                </a:cubicBezTo>
                <a:cubicBezTo>
                  <a:pt x="146076" y="62454"/>
                  <a:pt x="151181" y="60930"/>
                  <a:pt x="154991" y="57882"/>
                </a:cubicBezTo>
                <a:cubicBezTo>
                  <a:pt x="156668" y="56510"/>
                  <a:pt x="157734" y="54986"/>
                  <a:pt x="158192" y="53310"/>
                </a:cubicBezTo>
                <a:cubicBezTo>
                  <a:pt x="158496" y="51633"/>
                  <a:pt x="158039" y="49652"/>
                  <a:pt x="156820" y="47366"/>
                </a:cubicBezTo>
                <a:cubicBezTo>
                  <a:pt x="156668" y="47061"/>
                  <a:pt x="156515" y="46833"/>
                  <a:pt x="156363" y="46680"/>
                </a:cubicBezTo>
                <a:close/>
                <a:moveTo>
                  <a:pt x="92812" y="45537"/>
                </a:moveTo>
                <a:lnTo>
                  <a:pt x="92355" y="47366"/>
                </a:lnTo>
                <a:cubicBezTo>
                  <a:pt x="91898" y="49805"/>
                  <a:pt x="91212" y="51633"/>
                  <a:pt x="90297" y="52853"/>
                </a:cubicBezTo>
                <a:cubicBezTo>
                  <a:pt x="88773" y="54681"/>
                  <a:pt x="86564" y="55824"/>
                  <a:pt x="83668" y="56282"/>
                </a:cubicBezTo>
                <a:cubicBezTo>
                  <a:pt x="82144" y="56434"/>
                  <a:pt x="80163" y="56510"/>
                  <a:pt x="77724" y="56510"/>
                </a:cubicBezTo>
                <a:cubicBezTo>
                  <a:pt x="73000" y="56358"/>
                  <a:pt x="69876" y="53615"/>
                  <a:pt x="68352" y="48281"/>
                </a:cubicBezTo>
                <a:lnTo>
                  <a:pt x="67895" y="50109"/>
                </a:lnTo>
                <a:cubicBezTo>
                  <a:pt x="67437" y="52091"/>
                  <a:pt x="67895" y="53691"/>
                  <a:pt x="69266" y="54910"/>
                </a:cubicBezTo>
                <a:cubicBezTo>
                  <a:pt x="72314" y="57806"/>
                  <a:pt x="75705" y="59634"/>
                  <a:pt x="79439" y="60396"/>
                </a:cubicBezTo>
                <a:cubicBezTo>
                  <a:pt x="83173" y="61158"/>
                  <a:pt x="86526" y="61044"/>
                  <a:pt x="89497" y="60054"/>
                </a:cubicBezTo>
                <a:cubicBezTo>
                  <a:pt x="92469" y="59063"/>
                  <a:pt x="95022" y="57577"/>
                  <a:pt x="97155" y="55596"/>
                </a:cubicBezTo>
                <a:cubicBezTo>
                  <a:pt x="100051" y="52853"/>
                  <a:pt x="101194" y="50567"/>
                  <a:pt x="100584" y="48738"/>
                </a:cubicBezTo>
                <a:cubicBezTo>
                  <a:pt x="99975" y="46909"/>
                  <a:pt x="97384" y="45842"/>
                  <a:pt x="92812" y="45537"/>
                </a:cubicBezTo>
                <a:close/>
                <a:moveTo>
                  <a:pt x="206312" y="36851"/>
                </a:moveTo>
                <a:cubicBezTo>
                  <a:pt x="207150" y="36698"/>
                  <a:pt x="207912" y="36927"/>
                  <a:pt x="208598" y="37536"/>
                </a:cubicBezTo>
                <a:cubicBezTo>
                  <a:pt x="209284" y="38146"/>
                  <a:pt x="209703" y="38908"/>
                  <a:pt x="209855" y="39822"/>
                </a:cubicBezTo>
                <a:cubicBezTo>
                  <a:pt x="210160" y="43328"/>
                  <a:pt x="210312" y="47061"/>
                  <a:pt x="210312" y="51024"/>
                </a:cubicBezTo>
                <a:cubicBezTo>
                  <a:pt x="210312" y="54986"/>
                  <a:pt x="210236" y="59368"/>
                  <a:pt x="210084" y="64168"/>
                </a:cubicBezTo>
                <a:cubicBezTo>
                  <a:pt x="209931" y="68969"/>
                  <a:pt x="209855" y="72588"/>
                  <a:pt x="209855" y="75027"/>
                </a:cubicBezTo>
                <a:cubicBezTo>
                  <a:pt x="209855" y="105659"/>
                  <a:pt x="209017" y="133625"/>
                  <a:pt x="207341" y="158923"/>
                </a:cubicBezTo>
                <a:cubicBezTo>
                  <a:pt x="207188" y="161819"/>
                  <a:pt x="207188" y="167457"/>
                  <a:pt x="207341" y="175839"/>
                </a:cubicBezTo>
                <a:cubicBezTo>
                  <a:pt x="207493" y="182393"/>
                  <a:pt x="207341" y="187346"/>
                  <a:pt x="206883" y="190698"/>
                </a:cubicBezTo>
                <a:cubicBezTo>
                  <a:pt x="208103" y="191308"/>
                  <a:pt x="208712" y="192299"/>
                  <a:pt x="208712" y="193670"/>
                </a:cubicBezTo>
                <a:lnTo>
                  <a:pt x="208712" y="203957"/>
                </a:lnTo>
                <a:cubicBezTo>
                  <a:pt x="208712" y="204872"/>
                  <a:pt x="208407" y="205634"/>
                  <a:pt x="207798" y="206243"/>
                </a:cubicBezTo>
                <a:cubicBezTo>
                  <a:pt x="207188" y="206853"/>
                  <a:pt x="206502" y="207158"/>
                  <a:pt x="205740" y="207158"/>
                </a:cubicBezTo>
                <a:cubicBezTo>
                  <a:pt x="205131" y="208224"/>
                  <a:pt x="204293" y="208834"/>
                  <a:pt x="203226" y="208986"/>
                </a:cubicBezTo>
                <a:cubicBezTo>
                  <a:pt x="184633" y="211577"/>
                  <a:pt x="160325" y="213025"/>
                  <a:pt x="130302" y="213330"/>
                </a:cubicBezTo>
                <a:cubicBezTo>
                  <a:pt x="90374" y="213787"/>
                  <a:pt x="66142" y="214244"/>
                  <a:pt x="57608" y="214701"/>
                </a:cubicBezTo>
                <a:cubicBezTo>
                  <a:pt x="56693" y="214701"/>
                  <a:pt x="55893" y="214435"/>
                  <a:pt x="55207" y="213901"/>
                </a:cubicBezTo>
                <a:cubicBezTo>
                  <a:pt x="54522" y="213368"/>
                  <a:pt x="54179" y="212644"/>
                  <a:pt x="54179" y="211730"/>
                </a:cubicBezTo>
                <a:cubicBezTo>
                  <a:pt x="54179" y="210815"/>
                  <a:pt x="54445" y="210015"/>
                  <a:pt x="54979" y="209329"/>
                </a:cubicBezTo>
                <a:cubicBezTo>
                  <a:pt x="55512" y="208644"/>
                  <a:pt x="56236" y="208301"/>
                  <a:pt x="57150" y="208301"/>
                </a:cubicBezTo>
                <a:cubicBezTo>
                  <a:pt x="65532" y="207843"/>
                  <a:pt x="89840" y="207386"/>
                  <a:pt x="130074" y="206929"/>
                </a:cubicBezTo>
                <a:cubicBezTo>
                  <a:pt x="159030" y="206624"/>
                  <a:pt x="182423" y="205253"/>
                  <a:pt x="200254" y="202814"/>
                </a:cubicBezTo>
                <a:cubicBezTo>
                  <a:pt x="200102" y="202357"/>
                  <a:pt x="200025" y="201824"/>
                  <a:pt x="200025" y="201214"/>
                </a:cubicBezTo>
                <a:lnTo>
                  <a:pt x="200483" y="198699"/>
                </a:lnTo>
                <a:cubicBezTo>
                  <a:pt x="200635" y="198395"/>
                  <a:pt x="200711" y="198166"/>
                  <a:pt x="200711" y="198014"/>
                </a:cubicBezTo>
                <a:lnTo>
                  <a:pt x="200711" y="197556"/>
                </a:lnTo>
                <a:lnTo>
                  <a:pt x="200711" y="196871"/>
                </a:lnTo>
                <a:lnTo>
                  <a:pt x="200711" y="194813"/>
                </a:lnTo>
                <a:lnTo>
                  <a:pt x="200711" y="194585"/>
                </a:lnTo>
                <a:cubicBezTo>
                  <a:pt x="200254" y="193975"/>
                  <a:pt x="200102" y="193289"/>
                  <a:pt x="200254" y="192527"/>
                </a:cubicBezTo>
                <a:cubicBezTo>
                  <a:pt x="200864" y="188717"/>
                  <a:pt x="201092" y="183155"/>
                  <a:pt x="200940" y="175839"/>
                </a:cubicBezTo>
                <a:cubicBezTo>
                  <a:pt x="200787" y="167305"/>
                  <a:pt x="200787" y="161514"/>
                  <a:pt x="200940" y="158466"/>
                </a:cubicBezTo>
                <a:cubicBezTo>
                  <a:pt x="202616" y="133472"/>
                  <a:pt x="203454" y="105659"/>
                  <a:pt x="203454" y="75027"/>
                </a:cubicBezTo>
                <a:cubicBezTo>
                  <a:pt x="203454" y="72284"/>
                  <a:pt x="203531" y="68359"/>
                  <a:pt x="203683" y="63254"/>
                </a:cubicBezTo>
                <a:cubicBezTo>
                  <a:pt x="203835" y="58149"/>
                  <a:pt x="203912" y="54339"/>
                  <a:pt x="203912" y="51824"/>
                </a:cubicBezTo>
                <a:cubicBezTo>
                  <a:pt x="203912" y="49309"/>
                  <a:pt x="203759" y="45461"/>
                  <a:pt x="203454" y="40280"/>
                </a:cubicBezTo>
                <a:cubicBezTo>
                  <a:pt x="203302" y="39518"/>
                  <a:pt x="203531" y="38794"/>
                  <a:pt x="204140" y="38108"/>
                </a:cubicBezTo>
                <a:cubicBezTo>
                  <a:pt x="204750" y="37422"/>
                  <a:pt x="205474" y="37003"/>
                  <a:pt x="206312" y="36851"/>
                </a:cubicBezTo>
                <a:close/>
                <a:moveTo>
                  <a:pt x="192482" y="32507"/>
                </a:moveTo>
                <a:lnTo>
                  <a:pt x="192024" y="48281"/>
                </a:lnTo>
                <a:cubicBezTo>
                  <a:pt x="191720" y="58796"/>
                  <a:pt x="191262" y="66721"/>
                  <a:pt x="190653" y="72055"/>
                </a:cubicBezTo>
                <a:cubicBezTo>
                  <a:pt x="188976" y="88209"/>
                  <a:pt x="185243" y="103945"/>
                  <a:pt x="179451" y="119261"/>
                </a:cubicBezTo>
                <a:cubicBezTo>
                  <a:pt x="173660" y="134577"/>
                  <a:pt x="166040" y="150770"/>
                  <a:pt x="156591" y="167838"/>
                </a:cubicBezTo>
                <a:cubicBezTo>
                  <a:pt x="155982" y="168905"/>
                  <a:pt x="155067" y="169439"/>
                  <a:pt x="153848" y="169439"/>
                </a:cubicBezTo>
                <a:cubicBezTo>
                  <a:pt x="153086" y="170048"/>
                  <a:pt x="152172" y="170277"/>
                  <a:pt x="151105" y="170124"/>
                </a:cubicBezTo>
                <a:lnTo>
                  <a:pt x="147676" y="169439"/>
                </a:lnTo>
                <a:lnTo>
                  <a:pt x="146762" y="168981"/>
                </a:lnTo>
                <a:cubicBezTo>
                  <a:pt x="146304" y="169439"/>
                  <a:pt x="145695" y="169667"/>
                  <a:pt x="144933" y="169667"/>
                </a:cubicBezTo>
                <a:cubicBezTo>
                  <a:pt x="138684" y="169667"/>
                  <a:pt x="132169" y="169515"/>
                  <a:pt x="125388" y="169210"/>
                </a:cubicBezTo>
                <a:cubicBezTo>
                  <a:pt x="118606" y="168905"/>
                  <a:pt x="110833" y="168486"/>
                  <a:pt x="102070" y="167953"/>
                </a:cubicBezTo>
                <a:cubicBezTo>
                  <a:pt x="93307" y="167419"/>
                  <a:pt x="86792" y="167076"/>
                  <a:pt x="82525" y="166924"/>
                </a:cubicBezTo>
                <a:cubicBezTo>
                  <a:pt x="80544" y="166619"/>
                  <a:pt x="73686" y="166543"/>
                  <a:pt x="61951" y="166695"/>
                </a:cubicBezTo>
                <a:cubicBezTo>
                  <a:pt x="50216" y="166848"/>
                  <a:pt x="43053" y="166924"/>
                  <a:pt x="40463" y="166924"/>
                </a:cubicBezTo>
                <a:cubicBezTo>
                  <a:pt x="40463" y="167686"/>
                  <a:pt x="40539" y="168677"/>
                  <a:pt x="40691" y="169896"/>
                </a:cubicBezTo>
                <a:cubicBezTo>
                  <a:pt x="40691" y="170353"/>
                  <a:pt x="40844" y="173172"/>
                  <a:pt x="41148" y="178354"/>
                </a:cubicBezTo>
                <a:cubicBezTo>
                  <a:pt x="41301" y="181859"/>
                  <a:pt x="41453" y="184450"/>
                  <a:pt x="41606" y="186126"/>
                </a:cubicBezTo>
                <a:cubicBezTo>
                  <a:pt x="41606" y="186736"/>
                  <a:pt x="41682" y="187269"/>
                  <a:pt x="41834" y="187727"/>
                </a:cubicBezTo>
                <a:cubicBezTo>
                  <a:pt x="42596" y="187879"/>
                  <a:pt x="43511" y="187955"/>
                  <a:pt x="44577" y="187955"/>
                </a:cubicBezTo>
                <a:cubicBezTo>
                  <a:pt x="47168" y="188108"/>
                  <a:pt x="50673" y="188108"/>
                  <a:pt x="55093" y="187955"/>
                </a:cubicBezTo>
                <a:lnTo>
                  <a:pt x="66523" y="187269"/>
                </a:lnTo>
                <a:cubicBezTo>
                  <a:pt x="70943" y="187117"/>
                  <a:pt x="73381" y="187041"/>
                  <a:pt x="73838" y="187041"/>
                </a:cubicBezTo>
                <a:cubicBezTo>
                  <a:pt x="77648" y="186888"/>
                  <a:pt x="83516" y="186774"/>
                  <a:pt x="91440" y="186698"/>
                </a:cubicBezTo>
                <a:cubicBezTo>
                  <a:pt x="99365" y="186622"/>
                  <a:pt x="106414" y="186469"/>
                  <a:pt x="112586" y="186241"/>
                </a:cubicBezTo>
                <a:cubicBezTo>
                  <a:pt x="118758" y="186012"/>
                  <a:pt x="124664" y="185745"/>
                  <a:pt x="130302" y="185441"/>
                </a:cubicBezTo>
                <a:cubicBezTo>
                  <a:pt x="135027" y="185136"/>
                  <a:pt x="143637" y="185136"/>
                  <a:pt x="156134" y="185441"/>
                </a:cubicBezTo>
                <a:cubicBezTo>
                  <a:pt x="167107" y="185745"/>
                  <a:pt x="175489" y="185517"/>
                  <a:pt x="181280" y="184755"/>
                </a:cubicBezTo>
                <a:lnTo>
                  <a:pt x="182423" y="184755"/>
                </a:lnTo>
                <a:cubicBezTo>
                  <a:pt x="183185" y="183688"/>
                  <a:pt x="184176" y="183231"/>
                  <a:pt x="185395" y="183383"/>
                </a:cubicBezTo>
                <a:cubicBezTo>
                  <a:pt x="187071" y="183536"/>
                  <a:pt x="188900" y="183612"/>
                  <a:pt x="190881" y="183612"/>
                </a:cubicBezTo>
                <a:cubicBezTo>
                  <a:pt x="190881" y="152827"/>
                  <a:pt x="191186" y="118308"/>
                  <a:pt x="191796" y="80056"/>
                </a:cubicBezTo>
                <a:cubicBezTo>
                  <a:pt x="191796" y="77008"/>
                  <a:pt x="192024" y="72207"/>
                  <a:pt x="192482" y="65654"/>
                </a:cubicBezTo>
                <a:cubicBezTo>
                  <a:pt x="192939" y="59101"/>
                  <a:pt x="193244" y="54377"/>
                  <a:pt x="193396" y="51481"/>
                </a:cubicBezTo>
                <a:cubicBezTo>
                  <a:pt x="193548" y="43861"/>
                  <a:pt x="193244" y="37536"/>
                  <a:pt x="192482" y="32507"/>
                </a:cubicBezTo>
                <a:close/>
                <a:moveTo>
                  <a:pt x="78867" y="11476"/>
                </a:moveTo>
                <a:cubicBezTo>
                  <a:pt x="77648" y="11628"/>
                  <a:pt x="76200" y="12390"/>
                  <a:pt x="74524" y="13762"/>
                </a:cubicBezTo>
                <a:cubicBezTo>
                  <a:pt x="74372" y="14067"/>
                  <a:pt x="74143" y="14295"/>
                  <a:pt x="73838" y="14448"/>
                </a:cubicBezTo>
                <a:lnTo>
                  <a:pt x="73838" y="32507"/>
                </a:lnTo>
                <a:cubicBezTo>
                  <a:pt x="73838" y="39213"/>
                  <a:pt x="73991" y="43328"/>
                  <a:pt x="74295" y="44852"/>
                </a:cubicBezTo>
                <a:cubicBezTo>
                  <a:pt x="74905" y="48357"/>
                  <a:pt x="76048" y="50109"/>
                  <a:pt x="77724" y="50109"/>
                </a:cubicBezTo>
                <a:cubicBezTo>
                  <a:pt x="79858" y="50109"/>
                  <a:pt x="81458" y="50033"/>
                  <a:pt x="82525" y="49881"/>
                </a:cubicBezTo>
                <a:cubicBezTo>
                  <a:pt x="83897" y="49728"/>
                  <a:pt x="84811" y="49347"/>
                  <a:pt x="85268" y="48738"/>
                </a:cubicBezTo>
                <a:cubicBezTo>
                  <a:pt x="85573" y="48433"/>
                  <a:pt x="85878" y="47519"/>
                  <a:pt x="86183" y="45995"/>
                </a:cubicBezTo>
                <a:cubicBezTo>
                  <a:pt x="86487" y="44318"/>
                  <a:pt x="86716" y="42185"/>
                  <a:pt x="86868" y="39594"/>
                </a:cubicBezTo>
                <a:cubicBezTo>
                  <a:pt x="87021" y="33955"/>
                  <a:pt x="86640" y="28545"/>
                  <a:pt x="85725" y="23363"/>
                </a:cubicBezTo>
                <a:cubicBezTo>
                  <a:pt x="84506" y="17724"/>
                  <a:pt x="82982" y="13991"/>
                  <a:pt x="81153" y="12162"/>
                </a:cubicBezTo>
                <a:cubicBezTo>
                  <a:pt x="80391" y="11552"/>
                  <a:pt x="79629" y="11324"/>
                  <a:pt x="78867" y="11476"/>
                </a:cubicBezTo>
                <a:close/>
                <a:moveTo>
                  <a:pt x="142875" y="6447"/>
                </a:moveTo>
                <a:cubicBezTo>
                  <a:pt x="140285" y="6752"/>
                  <a:pt x="138913" y="6904"/>
                  <a:pt x="138761" y="6904"/>
                </a:cubicBezTo>
                <a:lnTo>
                  <a:pt x="138303" y="6904"/>
                </a:lnTo>
                <a:cubicBezTo>
                  <a:pt x="138456" y="7361"/>
                  <a:pt x="138532" y="7818"/>
                  <a:pt x="138532" y="8276"/>
                </a:cubicBezTo>
                <a:cubicBezTo>
                  <a:pt x="138532" y="11476"/>
                  <a:pt x="138342" y="16162"/>
                  <a:pt x="137961" y="22335"/>
                </a:cubicBezTo>
                <a:cubicBezTo>
                  <a:pt x="137580" y="28507"/>
                  <a:pt x="137389" y="31974"/>
                  <a:pt x="137389" y="32736"/>
                </a:cubicBezTo>
                <a:lnTo>
                  <a:pt x="137389" y="33422"/>
                </a:lnTo>
                <a:cubicBezTo>
                  <a:pt x="137237" y="34336"/>
                  <a:pt x="137122" y="35555"/>
                  <a:pt x="137046" y="37079"/>
                </a:cubicBezTo>
                <a:cubicBezTo>
                  <a:pt x="136970" y="38603"/>
                  <a:pt x="136932" y="39518"/>
                  <a:pt x="136932" y="39822"/>
                </a:cubicBezTo>
                <a:cubicBezTo>
                  <a:pt x="137084" y="40432"/>
                  <a:pt x="137008" y="41042"/>
                  <a:pt x="136703" y="41651"/>
                </a:cubicBezTo>
                <a:cubicBezTo>
                  <a:pt x="136551" y="43937"/>
                  <a:pt x="136627" y="45842"/>
                  <a:pt x="136932" y="47366"/>
                </a:cubicBezTo>
                <a:cubicBezTo>
                  <a:pt x="137237" y="49347"/>
                  <a:pt x="137770" y="50719"/>
                  <a:pt x="138532" y="51481"/>
                </a:cubicBezTo>
                <a:cubicBezTo>
                  <a:pt x="139446" y="52395"/>
                  <a:pt x="140894" y="52776"/>
                  <a:pt x="142875" y="52624"/>
                </a:cubicBezTo>
                <a:cubicBezTo>
                  <a:pt x="145009" y="52472"/>
                  <a:pt x="146533" y="52243"/>
                  <a:pt x="147447" y="51938"/>
                </a:cubicBezTo>
                <a:cubicBezTo>
                  <a:pt x="148667" y="51633"/>
                  <a:pt x="149429" y="51176"/>
                  <a:pt x="149733" y="50567"/>
                </a:cubicBezTo>
                <a:lnTo>
                  <a:pt x="149962" y="48738"/>
                </a:lnTo>
                <a:lnTo>
                  <a:pt x="149962" y="43709"/>
                </a:lnTo>
                <a:lnTo>
                  <a:pt x="149733" y="43709"/>
                </a:lnTo>
                <a:cubicBezTo>
                  <a:pt x="148819" y="43556"/>
                  <a:pt x="148095" y="43099"/>
                  <a:pt x="147562" y="42337"/>
                </a:cubicBezTo>
                <a:cubicBezTo>
                  <a:pt x="147028" y="41575"/>
                  <a:pt x="146838" y="40813"/>
                  <a:pt x="146990" y="40051"/>
                </a:cubicBezTo>
                <a:cubicBezTo>
                  <a:pt x="147295" y="38527"/>
                  <a:pt x="148133" y="37613"/>
                  <a:pt x="149505" y="37308"/>
                </a:cubicBezTo>
                <a:cubicBezTo>
                  <a:pt x="149352" y="34260"/>
                  <a:pt x="149048" y="31059"/>
                  <a:pt x="148590" y="27707"/>
                </a:cubicBezTo>
                <a:cubicBezTo>
                  <a:pt x="147828" y="21611"/>
                  <a:pt x="147066" y="16505"/>
                  <a:pt x="146304" y="12390"/>
                </a:cubicBezTo>
                <a:cubicBezTo>
                  <a:pt x="145695" y="10257"/>
                  <a:pt x="145161" y="8580"/>
                  <a:pt x="144704" y="7361"/>
                </a:cubicBezTo>
                <a:lnTo>
                  <a:pt x="144247" y="6447"/>
                </a:lnTo>
                <a:close/>
                <a:moveTo>
                  <a:pt x="142190" y="46"/>
                </a:moveTo>
                <a:cubicBezTo>
                  <a:pt x="144323" y="-106"/>
                  <a:pt x="146076" y="122"/>
                  <a:pt x="147447" y="732"/>
                </a:cubicBezTo>
                <a:cubicBezTo>
                  <a:pt x="148819" y="1494"/>
                  <a:pt x="149886" y="2942"/>
                  <a:pt x="150648" y="5075"/>
                </a:cubicBezTo>
                <a:cubicBezTo>
                  <a:pt x="151257" y="6599"/>
                  <a:pt x="151867" y="8580"/>
                  <a:pt x="152477" y="11019"/>
                </a:cubicBezTo>
                <a:cubicBezTo>
                  <a:pt x="153391" y="15286"/>
                  <a:pt x="154229" y="20620"/>
                  <a:pt x="154991" y="27021"/>
                </a:cubicBezTo>
                <a:lnTo>
                  <a:pt x="155220" y="27021"/>
                </a:lnTo>
                <a:cubicBezTo>
                  <a:pt x="156439" y="27021"/>
                  <a:pt x="158687" y="27097"/>
                  <a:pt x="161964" y="27249"/>
                </a:cubicBezTo>
                <a:cubicBezTo>
                  <a:pt x="165240" y="27402"/>
                  <a:pt x="167831" y="27402"/>
                  <a:pt x="169736" y="27249"/>
                </a:cubicBezTo>
                <a:cubicBezTo>
                  <a:pt x="171641" y="27097"/>
                  <a:pt x="173508" y="26792"/>
                  <a:pt x="175337" y="26335"/>
                </a:cubicBezTo>
                <a:cubicBezTo>
                  <a:pt x="175641" y="26183"/>
                  <a:pt x="175870" y="26106"/>
                  <a:pt x="176022" y="26106"/>
                </a:cubicBezTo>
                <a:cubicBezTo>
                  <a:pt x="176784" y="25497"/>
                  <a:pt x="177623" y="25268"/>
                  <a:pt x="178537" y="25421"/>
                </a:cubicBezTo>
                <a:cubicBezTo>
                  <a:pt x="180823" y="25725"/>
                  <a:pt x="183566" y="25649"/>
                  <a:pt x="186767" y="25192"/>
                </a:cubicBezTo>
                <a:lnTo>
                  <a:pt x="186767" y="24278"/>
                </a:lnTo>
                <a:cubicBezTo>
                  <a:pt x="186919" y="23363"/>
                  <a:pt x="187338" y="22601"/>
                  <a:pt x="188024" y="21992"/>
                </a:cubicBezTo>
                <a:cubicBezTo>
                  <a:pt x="188710" y="21382"/>
                  <a:pt x="189434" y="21153"/>
                  <a:pt x="190196" y="21306"/>
                </a:cubicBezTo>
                <a:cubicBezTo>
                  <a:pt x="190653" y="21306"/>
                  <a:pt x="191034" y="21382"/>
                  <a:pt x="191339" y="21534"/>
                </a:cubicBezTo>
                <a:cubicBezTo>
                  <a:pt x="191796" y="21077"/>
                  <a:pt x="192329" y="20772"/>
                  <a:pt x="192939" y="20620"/>
                </a:cubicBezTo>
                <a:cubicBezTo>
                  <a:pt x="194920" y="19858"/>
                  <a:pt x="196215" y="20544"/>
                  <a:pt x="196825" y="22677"/>
                </a:cubicBezTo>
                <a:cubicBezTo>
                  <a:pt x="199111" y="29840"/>
                  <a:pt x="200102" y="39518"/>
                  <a:pt x="199797" y="51710"/>
                </a:cubicBezTo>
                <a:cubicBezTo>
                  <a:pt x="199644" y="54605"/>
                  <a:pt x="199340" y="59292"/>
                  <a:pt x="198882" y="65769"/>
                </a:cubicBezTo>
                <a:cubicBezTo>
                  <a:pt x="198425" y="72246"/>
                  <a:pt x="198197" y="77008"/>
                  <a:pt x="198197" y="80056"/>
                </a:cubicBezTo>
                <a:cubicBezTo>
                  <a:pt x="197587" y="118461"/>
                  <a:pt x="197282" y="153132"/>
                  <a:pt x="197282" y="184069"/>
                </a:cubicBezTo>
                <a:cubicBezTo>
                  <a:pt x="198349" y="184679"/>
                  <a:pt x="198882" y="185593"/>
                  <a:pt x="198882" y="186812"/>
                </a:cubicBezTo>
                <a:cubicBezTo>
                  <a:pt x="198882" y="188031"/>
                  <a:pt x="198349" y="188946"/>
                  <a:pt x="197282" y="189555"/>
                </a:cubicBezTo>
                <a:lnTo>
                  <a:pt x="197282" y="191841"/>
                </a:lnTo>
                <a:cubicBezTo>
                  <a:pt x="197282" y="193975"/>
                  <a:pt x="196215" y="195042"/>
                  <a:pt x="194082" y="195042"/>
                </a:cubicBezTo>
                <a:cubicBezTo>
                  <a:pt x="191948" y="195042"/>
                  <a:pt x="190881" y="193975"/>
                  <a:pt x="190881" y="191841"/>
                </a:cubicBezTo>
                <a:lnTo>
                  <a:pt x="190881" y="190013"/>
                </a:lnTo>
                <a:cubicBezTo>
                  <a:pt x="188595" y="190013"/>
                  <a:pt x="186614" y="189936"/>
                  <a:pt x="184938" y="189784"/>
                </a:cubicBezTo>
                <a:lnTo>
                  <a:pt x="184481" y="189784"/>
                </a:lnTo>
                <a:cubicBezTo>
                  <a:pt x="183871" y="190546"/>
                  <a:pt x="183109" y="191003"/>
                  <a:pt x="182195" y="191156"/>
                </a:cubicBezTo>
                <a:cubicBezTo>
                  <a:pt x="176099" y="191918"/>
                  <a:pt x="167412" y="192146"/>
                  <a:pt x="156134" y="191841"/>
                </a:cubicBezTo>
                <a:cubicBezTo>
                  <a:pt x="143790" y="191537"/>
                  <a:pt x="135332" y="191537"/>
                  <a:pt x="130760" y="191841"/>
                </a:cubicBezTo>
                <a:cubicBezTo>
                  <a:pt x="125121" y="192146"/>
                  <a:pt x="119177" y="192413"/>
                  <a:pt x="112929" y="192642"/>
                </a:cubicBezTo>
                <a:cubicBezTo>
                  <a:pt x="106680" y="192870"/>
                  <a:pt x="99594" y="193023"/>
                  <a:pt x="91669" y="193099"/>
                </a:cubicBezTo>
                <a:cubicBezTo>
                  <a:pt x="83744" y="193175"/>
                  <a:pt x="77801" y="193289"/>
                  <a:pt x="73838" y="193442"/>
                </a:cubicBezTo>
                <a:cubicBezTo>
                  <a:pt x="73381" y="193442"/>
                  <a:pt x="70943" y="193518"/>
                  <a:pt x="66523" y="193670"/>
                </a:cubicBezTo>
                <a:lnTo>
                  <a:pt x="55322" y="194356"/>
                </a:lnTo>
                <a:cubicBezTo>
                  <a:pt x="50750" y="194508"/>
                  <a:pt x="47092" y="194508"/>
                  <a:pt x="44349" y="194356"/>
                </a:cubicBezTo>
                <a:cubicBezTo>
                  <a:pt x="42672" y="194356"/>
                  <a:pt x="41301" y="194204"/>
                  <a:pt x="40234" y="193899"/>
                </a:cubicBezTo>
                <a:cubicBezTo>
                  <a:pt x="39624" y="193899"/>
                  <a:pt x="39091" y="193823"/>
                  <a:pt x="38634" y="193670"/>
                </a:cubicBezTo>
                <a:cubicBezTo>
                  <a:pt x="37719" y="193365"/>
                  <a:pt x="37034" y="192984"/>
                  <a:pt x="36576" y="192527"/>
                </a:cubicBezTo>
                <a:lnTo>
                  <a:pt x="35662" y="190927"/>
                </a:lnTo>
                <a:lnTo>
                  <a:pt x="35662" y="190470"/>
                </a:lnTo>
                <a:cubicBezTo>
                  <a:pt x="35662" y="190165"/>
                  <a:pt x="35586" y="189860"/>
                  <a:pt x="35433" y="189555"/>
                </a:cubicBezTo>
                <a:cubicBezTo>
                  <a:pt x="35433" y="188793"/>
                  <a:pt x="35357" y="187879"/>
                  <a:pt x="35205" y="186812"/>
                </a:cubicBezTo>
                <a:cubicBezTo>
                  <a:pt x="35052" y="184983"/>
                  <a:pt x="34900" y="182240"/>
                  <a:pt x="34748" y="178583"/>
                </a:cubicBezTo>
                <a:cubicBezTo>
                  <a:pt x="34443" y="173553"/>
                  <a:pt x="34290" y="170734"/>
                  <a:pt x="34290" y="170124"/>
                </a:cubicBezTo>
                <a:cubicBezTo>
                  <a:pt x="34138" y="168600"/>
                  <a:pt x="34062" y="167457"/>
                  <a:pt x="34062" y="166695"/>
                </a:cubicBezTo>
                <a:cubicBezTo>
                  <a:pt x="21717" y="166391"/>
                  <a:pt x="11202" y="165248"/>
                  <a:pt x="2515" y="163266"/>
                </a:cubicBezTo>
                <a:cubicBezTo>
                  <a:pt x="1601" y="162962"/>
                  <a:pt x="915" y="162428"/>
                  <a:pt x="458" y="161666"/>
                </a:cubicBezTo>
                <a:cubicBezTo>
                  <a:pt x="0" y="160904"/>
                  <a:pt x="-114" y="160104"/>
                  <a:pt x="115" y="159266"/>
                </a:cubicBezTo>
                <a:cubicBezTo>
                  <a:pt x="343" y="158428"/>
                  <a:pt x="839" y="157780"/>
                  <a:pt x="1601" y="157323"/>
                </a:cubicBezTo>
                <a:cubicBezTo>
                  <a:pt x="2363" y="156866"/>
                  <a:pt x="3125" y="156713"/>
                  <a:pt x="3887" y="156866"/>
                </a:cubicBezTo>
                <a:cubicBezTo>
                  <a:pt x="5411" y="157323"/>
                  <a:pt x="6858" y="157628"/>
                  <a:pt x="8230" y="157780"/>
                </a:cubicBezTo>
                <a:cubicBezTo>
                  <a:pt x="8078" y="157018"/>
                  <a:pt x="8230" y="156332"/>
                  <a:pt x="8687" y="155723"/>
                </a:cubicBezTo>
                <a:cubicBezTo>
                  <a:pt x="18593" y="139416"/>
                  <a:pt x="26289" y="124023"/>
                  <a:pt x="31776" y="109545"/>
                </a:cubicBezTo>
                <a:cubicBezTo>
                  <a:pt x="37110" y="95372"/>
                  <a:pt x="40082" y="80285"/>
                  <a:pt x="40691" y="64283"/>
                </a:cubicBezTo>
                <a:cubicBezTo>
                  <a:pt x="40844" y="61235"/>
                  <a:pt x="40691" y="56510"/>
                  <a:pt x="40234" y="50109"/>
                </a:cubicBezTo>
                <a:cubicBezTo>
                  <a:pt x="39777" y="43251"/>
                  <a:pt x="39548" y="38375"/>
                  <a:pt x="39548" y="35479"/>
                </a:cubicBezTo>
                <a:cubicBezTo>
                  <a:pt x="39548" y="33345"/>
                  <a:pt x="40615" y="32279"/>
                  <a:pt x="42749" y="32279"/>
                </a:cubicBezTo>
                <a:cubicBezTo>
                  <a:pt x="43358" y="32279"/>
                  <a:pt x="43892" y="32431"/>
                  <a:pt x="44349" y="32736"/>
                </a:cubicBezTo>
                <a:cubicBezTo>
                  <a:pt x="44958" y="32126"/>
                  <a:pt x="45720" y="31821"/>
                  <a:pt x="46635" y="31821"/>
                </a:cubicBezTo>
                <a:cubicBezTo>
                  <a:pt x="52883" y="31821"/>
                  <a:pt x="58293" y="31593"/>
                  <a:pt x="62865" y="31136"/>
                </a:cubicBezTo>
                <a:cubicBezTo>
                  <a:pt x="63627" y="30983"/>
                  <a:pt x="64351" y="31212"/>
                  <a:pt x="65037" y="31821"/>
                </a:cubicBezTo>
                <a:cubicBezTo>
                  <a:pt x="65723" y="32431"/>
                  <a:pt x="66142" y="33155"/>
                  <a:pt x="66294" y="33993"/>
                </a:cubicBezTo>
                <a:cubicBezTo>
                  <a:pt x="66447" y="34831"/>
                  <a:pt x="66218" y="35593"/>
                  <a:pt x="65609" y="36279"/>
                </a:cubicBezTo>
                <a:cubicBezTo>
                  <a:pt x="64999" y="36965"/>
                  <a:pt x="64237" y="37384"/>
                  <a:pt x="63323" y="37536"/>
                </a:cubicBezTo>
                <a:cubicBezTo>
                  <a:pt x="58751" y="37994"/>
                  <a:pt x="53188" y="38222"/>
                  <a:pt x="46635" y="38222"/>
                </a:cubicBezTo>
                <a:lnTo>
                  <a:pt x="45949" y="38222"/>
                </a:lnTo>
                <a:cubicBezTo>
                  <a:pt x="46101" y="40203"/>
                  <a:pt x="46330" y="44013"/>
                  <a:pt x="46635" y="49652"/>
                </a:cubicBezTo>
                <a:cubicBezTo>
                  <a:pt x="47092" y="55901"/>
                  <a:pt x="47244" y="60930"/>
                  <a:pt x="47092" y="64740"/>
                </a:cubicBezTo>
                <a:cubicBezTo>
                  <a:pt x="46940" y="67635"/>
                  <a:pt x="46711" y="70607"/>
                  <a:pt x="46406" y="73655"/>
                </a:cubicBezTo>
                <a:cubicBezTo>
                  <a:pt x="49607" y="74722"/>
                  <a:pt x="54179" y="75179"/>
                  <a:pt x="60122" y="75027"/>
                </a:cubicBezTo>
                <a:cubicBezTo>
                  <a:pt x="61037" y="75027"/>
                  <a:pt x="61951" y="74989"/>
                  <a:pt x="62865" y="74913"/>
                </a:cubicBezTo>
                <a:cubicBezTo>
                  <a:pt x="63780" y="74836"/>
                  <a:pt x="64809" y="74760"/>
                  <a:pt x="65952" y="74684"/>
                </a:cubicBezTo>
                <a:cubicBezTo>
                  <a:pt x="67095" y="74608"/>
                  <a:pt x="68047" y="74570"/>
                  <a:pt x="68809" y="74570"/>
                </a:cubicBezTo>
                <a:cubicBezTo>
                  <a:pt x="72314" y="74265"/>
                  <a:pt x="75134" y="74189"/>
                  <a:pt x="77267" y="74341"/>
                </a:cubicBezTo>
                <a:cubicBezTo>
                  <a:pt x="109881" y="76017"/>
                  <a:pt x="144399" y="75713"/>
                  <a:pt x="180823" y="73427"/>
                </a:cubicBezTo>
                <a:cubicBezTo>
                  <a:pt x="182195" y="73274"/>
                  <a:pt x="183185" y="73808"/>
                  <a:pt x="183795" y="75027"/>
                </a:cubicBezTo>
                <a:cubicBezTo>
                  <a:pt x="183947" y="73808"/>
                  <a:pt x="184100" y="72665"/>
                  <a:pt x="184252" y="71598"/>
                </a:cubicBezTo>
                <a:cubicBezTo>
                  <a:pt x="184862" y="66264"/>
                  <a:pt x="185319" y="58415"/>
                  <a:pt x="185624" y="48052"/>
                </a:cubicBezTo>
                <a:cubicBezTo>
                  <a:pt x="185776" y="40889"/>
                  <a:pt x="185928" y="35479"/>
                  <a:pt x="186081" y="31821"/>
                </a:cubicBezTo>
                <a:cubicBezTo>
                  <a:pt x="183338" y="32126"/>
                  <a:pt x="180671" y="32126"/>
                  <a:pt x="178080" y="31821"/>
                </a:cubicBezTo>
                <a:cubicBezTo>
                  <a:pt x="177775" y="32126"/>
                  <a:pt x="177470" y="32279"/>
                  <a:pt x="177165" y="32279"/>
                </a:cubicBezTo>
                <a:cubicBezTo>
                  <a:pt x="175489" y="32888"/>
                  <a:pt x="173622" y="33269"/>
                  <a:pt x="171565" y="33422"/>
                </a:cubicBezTo>
                <a:cubicBezTo>
                  <a:pt x="169507" y="33574"/>
                  <a:pt x="167717" y="33650"/>
                  <a:pt x="166193" y="33650"/>
                </a:cubicBezTo>
                <a:cubicBezTo>
                  <a:pt x="164669" y="33650"/>
                  <a:pt x="162764" y="33612"/>
                  <a:pt x="160478" y="33536"/>
                </a:cubicBezTo>
                <a:cubicBezTo>
                  <a:pt x="158192" y="33460"/>
                  <a:pt x="156591" y="33422"/>
                  <a:pt x="155677" y="33422"/>
                </a:cubicBezTo>
                <a:lnTo>
                  <a:pt x="156134" y="38679"/>
                </a:lnTo>
                <a:cubicBezTo>
                  <a:pt x="158877" y="39899"/>
                  <a:pt x="160935" y="41727"/>
                  <a:pt x="162306" y="44166"/>
                </a:cubicBezTo>
                <a:cubicBezTo>
                  <a:pt x="164440" y="47823"/>
                  <a:pt x="165126" y="51405"/>
                  <a:pt x="164364" y="54910"/>
                </a:cubicBezTo>
                <a:cubicBezTo>
                  <a:pt x="163754" y="57958"/>
                  <a:pt x="161925" y="60625"/>
                  <a:pt x="158877" y="62911"/>
                </a:cubicBezTo>
                <a:cubicBezTo>
                  <a:pt x="153848" y="66873"/>
                  <a:pt x="147447" y="68855"/>
                  <a:pt x="139675" y="68855"/>
                </a:cubicBezTo>
                <a:cubicBezTo>
                  <a:pt x="130988" y="68855"/>
                  <a:pt x="125426" y="66264"/>
                  <a:pt x="122987" y="61082"/>
                </a:cubicBezTo>
                <a:cubicBezTo>
                  <a:pt x="120092" y="55291"/>
                  <a:pt x="122606" y="48052"/>
                  <a:pt x="130531" y="39365"/>
                </a:cubicBezTo>
                <a:cubicBezTo>
                  <a:pt x="130531" y="38603"/>
                  <a:pt x="130607" y="37765"/>
                  <a:pt x="130760" y="36851"/>
                </a:cubicBezTo>
                <a:cubicBezTo>
                  <a:pt x="127864" y="37308"/>
                  <a:pt x="124626" y="37651"/>
                  <a:pt x="121044" y="37879"/>
                </a:cubicBezTo>
                <a:cubicBezTo>
                  <a:pt x="117463" y="38108"/>
                  <a:pt x="114681" y="38222"/>
                  <a:pt x="112700" y="38222"/>
                </a:cubicBezTo>
                <a:lnTo>
                  <a:pt x="102642" y="38222"/>
                </a:lnTo>
                <a:lnTo>
                  <a:pt x="94184" y="38222"/>
                </a:lnTo>
                <a:cubicBezTo>
                  <a:pt x="93879" y="38222"/>
                  <a:pt x="93574" y="38146"/>
                  <a:pt x="93269" y="37994"/>
                </a:cubicBezTo>
                <a:lnTo>
                  <a:pt x="93269" y="39137"/>
                </a:lnTo>
                <a:cubicBezTo>
                  <a:pt x="100584" y="39746"/>
                  <a:pt x="105004" y="42261"/>
                  <a:pt x="106528" y="46680"/>
                </a:cubicBezTo>
                <a:cubicBezTo>
                  <a:pt x="108204" y="51252"/>
                  <a:pt x="106528" y="55824"/>
                  <a:pt x="101499" y="60396"/>
                </a:cubicBezTo>
                <a:cubicBezTo>
                  <a:pt x="98603" y="62987"/>
                  <a:pt x="95212" y="64930"/>
                  <a:pt x="91326" y="66226"/>
                </a:cubicBezTo>
                <a:cubicBezTo>
                  <a:pt x="87440" y="67521"/>
                  <a:pt x="83058" y="67674"/>
                  <a:pt x="78182" y="66683"/>
                </a:cubicBezTo>
                <a:cubicBezTo>
                  <a:pt x="73305" y="65692"/>
                  <a:pt x="68809" y="63292"/>
                  <a:pt x="64694" y="59482"/>
                </a:cubicBezTo>
                <a:cubicBezTo>
                  <a:pt x="61799" y="56739"/>
                  <a:pt x="60732" y="53234"/>
                  <a:pt x="61494" y="48966"/>
                </a:cubicBezTo>
                <a:cubicBezTo>
                  <a:pt x="62103" y="45918"/>
                  <a:pt x="63551" y="42947"/>
                  <a:pt x="65837" y="40051"/>
                </a:cubicBezTo>
                <a:cubicBezTo>
                  <a:pt x="66142" y="39441"/>
                  <a:pt x="66675" y="39060"/>
                  <a:pt x="67437" y="38908"/>
                </a:cubicBezTo>
                <a:lnTo>
                  <a:pt x="67437" y="35022"/>
                </a:lnTo>
                <a:lnTo>
                  <a:pt x="67437" y="32507"/>
                </a:lnTo>
                <a:lnTo>
                  <a:pt x="67437" y="10104"/>
                </a:lnTo>
                <a:cubicBezTo>
                  <a:pt x="67437" y="7971"/>
                  <a:pt x="68504" y="6904"/>
                  <a:pt x="70638" y="6904"/>
                </a:cubicBezTo>
                <a:cubicBezTo>
                  <a:pt x="71247" y="6904"/>
                  <a:pt x="71857" y="7056"/>
                  <a:pt x="72467" y="7361"/>
                </a:cubicBezTo>
                <a:cubicBezTo>
                  <a:pt x="74448" y="5990"/>
                  <a:pt x="76353" y="5228"/>
                  <a:pt x="78182" y="5075"/>
                </a:cubicBezTo>
                <a:cubicBezTo>
                  <a:pt x="80925" y="4770"/>
                  <a:pt x="83287" y="5609"/>
                  <a:pt x="85268" y="7590"/>
                </a:cubicBezTo>
                <a:cubicBezTo>
                  <a:pt x="88316" y="10333"/>
                  <a:pt x="90526" y="15134"/>
                  <a:pt x="91898" y="21992"/>
                </a:cubicBezTo>
                <a:cubicBezTo>
                  <a:pt x="92507" y="25192"/>
                  <a:pt x="92888" y="28545"/>
                  <a:pt x="93041" y="32050"/>
                </a:cubicBezTo>
                <a:cubicBezTo>
                  <a:pt x="93498" y="31898"/>
                  <a:pt x="93879" y="31821"/>
                  <a:pt x="94184" y="31821"/>
                </a:cubicBezTo>
                <a:lnTo>
                  <a:pt x="103099" y="31821"/>
                </a:lnTo>
                <a:lnTo>
                  <a:pt x="113615" y="31821"/>
                </a:lnTo>
                <a:cubicBezTo>
                  <a:pt x="115443" y="31821"/>
                  <a:pt x="118110" y="31707"/>
                  <a:pt x="121616" y="31479"/>
                </a:cubicBezTo>
                <a:cubicBezTo>
                  <a:pt x="125121" y="31250"/>
                  <a:pt x="128245" y="30831"/>
                  <a:pt x="130988" y="30221"/>
                </a:cubicBezTo>
                <a:cubicBezTo>
                  <a:pt x="131750" y="17115"/>
                  <a:pt x="132131" y="9800"/>
                  <a:pt x="132131" y="8276"/>
                </a:cubicBezTo>
                <a:cubicBezTo>
                  <a:pt x="132131" y="6142"/>
                  <a:pt x="133198" y="5075"/>
                  <a:pt x="135332" y="5075"/>
                </a:cubicBezTo>
                <a:lnTo>
                  <a:pt x="135789" y="5075"/>
                </a:lnTo>
                <a:cubicBezTo>
                  <a:pt x="135636" y="4618"/>
                  <a:pt x="135560" y="4161"/>
                  <a:pt x="135560" y="3704"/>
                </a:cubicBezTo>
                <a:cubicBezTo>
                  <a:pt x="135560" y="1570"/>
                  <a:pt x="136627" y="503"/>
                  <a:pt x="138761" y="503"/>
                </a:cubicBezTo>
                <a:lnTo>
                  <a:pt x="139675" y="503"/>
                </a:lnTo>
                <a:cubicBezTo>
                  <a:pt x="139980" y="503"/>
                  <a:pt x="140361" y="465"/>
                  <a:pt x="140818" y="389"/>
                </a:cubicBezTo>
                <a:cubicBezTo>
                  <a:pt x="141275" y="313"/>
                  <a:pt x="141732" y="198"/>
                  <a:pt x="142190" y="46"/>
                </a:cubicBezTo>
                <a:close/>
              </a:path>
            </a:pathLst>
          </a:custGeom>
          <a:solidFill>
            <a:srgbClr val="2A566D"/>
          </a:solidFill>
          <a:ln>
            <a:noFill/>
          </a:ln>
          <a:effectLst>
            <a:outerShdw algn="bl" blurRad="76200" dir="18900000" kx="-1200000" rotWithShape="0" sy="23000">
              <a:prstClr val="black">
                <a:alpha val="20000"/>
              </a:prstClr>
            </a:outerShdw>
          </a:effectLst>
        </p:spPr>
        <p:txBody>
          <a:bodyPr anchor="t" anchorCtr="0" bIns="34290" compatLnSpc="1" forceAA="0" fromWordArt="0" horzOverflow="overflow" lIns="68580" numCol="1" rIns="68580" rot="0" rtlCol="0" spcCol="0" spcFirstLastPara="0" tIns="34290" vert="horz" vertOverflow="overflow" wrap="square">
            <a:noAutofit/>
          </a:bodyPr>
          <a:lstStyle/>
          <a:p>
            <a:endParaRPr lang="en-US">
              <a:solidFill>
                <a:schemeClr val="tx1">
                  <a:lumMod val="85000"/>
                  <a:lumOff val="15000"/>
                </a:schemeClr>
              </a:solidFill>
              <a:cs typeface="+mn-ea"/>
              <a:sym typeface="+mn-lt"/>
            </a:endParaRPr>
          </a:p>
        </p:txBody>
      </p:sp>
      <p:sp>
        <p:nvSpPr>
          <p:cNvPr id="32" name="TextBox 5"/>
          <p:cNvSpPr txBox="1"/>
          <p:nvPr/>
        </p:nvSpPr>
        <p:spPr>
          <a:xfrm>
            <a:off x="5309373" y="1663120"/>
            <a:ext cx="2382543" cy="253916"/>
          </a:xfrm>
          <a:prstGeom prst="rect">
            <a:avLst/>
          </a:prstGeom>
          <a:noFill/>
        </p:spPr>
        <p:txBody>
          <a:bodyPr bIns="34290" lIns="68580" rIns="68580" rtlCol="0" tIns="34290" wrap="none">
            <a:noAutofit/>
          </a:bodyPr>
          <a:lstStyle/>
          <a:p>
            <a:pPr defTabSz="1371124"/>
            <a:r>
              <a:rPr altLang="en-US" b="1" lang="zh-CN" sz="1200">
                <a:solidFill>
                  <a:schemeClr val="tx1">
                    <a:lumMod val="85000"/>
                    <a:lumOff val="15000"/>
                  </a:schemeClr>
                </a:solidFill>
                <a:cs typeface="+mn-ea"/>
                <a:sym typeface="+mn-lt"/>
              </a:rPr>
              <a:t>点击输入标题内容</a:t>
            </a:r>
          </a:p>
        </p:txBody>
      </p:sp>
      <p:sp>
        <p:nvSpPr>
          <p:cNvPr id="33" name="TextBox 103"/>
          <p:cNvSpPr txBox="1"/>
          <p:nvPr/>
        </p:nvSpPr>
        <p:spPr>
          <a:xfrm>
            <a:off x="5309373" y="2125654"/>
            <a:ext cx="2963090" cy="2080260"/>
          </a:xfrm>
          <a:prstGeom prst="rect">
            <a:avLst/>
          </a:prstGeom>
          <a:noFill/>
        </p:spPr>
        <p:txBody>
          <a:bodyPr bIns="34290" lIns="68580" rIns="68580" rtlCol="0" tIns="34290" wrap="square">
            <a:spAutoFit/>
          </a:bodyPr>
          <a:lstStyle/>
          <a:p>
            <a:pPr defTabSz="1371124"/>
            <a:r>
              <a:rPr altLang="en-US" lang="zh-CN" sz="1100">
                <a:solidFill>
                  <a:schemeClr val="tx1">
                    <a:lumMod val="85000"/>
                    <a:lumOff val="15000"/>
                  </a:schemeClr>
                </a:solidFill>
                <a:cs typeface="+mn-ea"/>
                <a:sym typeface="+mn-lt"/>
              </a:rPr>
              <a:t>单击编辑您要的内容，建议您在展示时采用微软雅黑字体单击使用微软雅黑单击编辑您要的内容建议您在展示时采用微软雅黑字体单击使用微软雅黑</a:t>
            </a:r>
          </a:p>
          <a:p>
            <a:pPr defTabSz="1371124"/>
            <a:endParaRPr altLang="en-US" lang="zh-CN" sz="1100">
              <a:solidFill>
                <a:schemeClr val="tx1">
                  <a:lumMod val="85000"/>
                  <a:lumOff val="15000"/>
                </a:schemeClr>
              </a:solidFill>
              <a:cs typeface="+mn-ea"/>
              <a:sym typeface="+mn-lt"/>
            </a:endParaRPr>
          </a:p>
          <a:p>
            <a:pPr defTabSz="1371124"/>
            <a:r>
              <a:rPr altLang="en-US" lang="zh-CN" sz="1100">
                <a:solidFill>
                  <a:schemeClr val="tx1">
                    <a:lumMod val="85000"/>
                    <a:lumOff val="15000"/>
                  </a:schemeClr>
                </a:solidFill>
                <a:cs typeface="+mn-ea"/>
                <a:sym typeface="+mn-lt"/>
              </a:rPr>
              <a:t>单击编辑您要的内容，建议您在展示时采用微软雅黑字体单击使用微软雅黑单击编辑您要的内容建议您在展示时采用微软雅黑字体单击使用微软雅黑</a:t>
            </a:r>
          </a:p>
          <a:p>
            <a:pPr defTabSz="1371124"/>
            <a:r>
              <a:rPr altLang="en-US" lang="zh-CN" sz="1100">
                <a:solidFill>
                  <a:schemeClr val="tx1">
                    <a:lumMod val="85000"/>
                    <a:lumOff val="15000"/>
                  </a:schemeClr>
                </a:solidFill>
                <a:cs typeface="+mn-ea"/>
                <a:sym typeface="+mn-lt"/>
              </a:rPr>
              <a:t>单击编辑您要的内容，建议您在展示时采用微软雅黑字体单击使用微软雅黑单击编辑您要的内容</a:t>
            </a:r>
          </a:p>
        </p:txBody>
      </p:sp>
      <p:sp>
        <p:nvSpPr>
          <p:cNvPr id="34" name="文本框 33"/>
          <p:cNvSpPr txBox="1"/>
          <p:nvPr/>
        </p:nvSpPr>
        <p:spPr>
          <a:xfrm>
            <a:off x="1104278" y="3811182"/>
            <a:ext cx="689060" cy="403860"/>
          </a:xfrm>
          <a:prstGeom prst="rect">
            <a:avLst/>
          </a:prstGeom>
          <a:noFill/>
        </p:spPr>
        <p:txBody>
          <a:bodyPr bIns="34290" lIns="68580" rIns="68580" rtlCol="0" tIns="34290" wrap="square">
            <a:spAutoFit/>
          </a:bodyPr>
          <a:lstStyle/>
          <a:p>
            <a:pPr defTabSz="1371124"/>
            <a:r>
              <a:rPr altLang="en-US" lang="zh-CN" sz="1100">
                <a:solidFill>
                  <a:schemeClr val="tx1">
                    <a:lumMod val="85000"/>
                    <a:lumOff val="15000"/>
                  </a:schemeClr>
                </a:solidFill>
                <a:cs typeface="+mn-ea"/>
                <a:sym typeface="+mn-lt"/>
              </a:rPr>
              <a:t>点击编辑</a:t>
            </a:r>
          </a:p>
        </p:txBody>
      </p:sp>
      <p:sp>
        <p:nvSpPr>
          <p:cNvPr id="35" name="文本框 34"/>
          <p:cNvSpPr txBox="1"/>
          <p:nvPr/>
        </p:nvSpPr>
        <p:spPr>
          <a:xfrm>
            <a:off x="1104278" y="4115917"/>
            <a:ext cx="689060" cy="403860"/>
          </a:xfrm>
          <a:prstGeom prst="rect">
            <a:avLst/>
          </a:prstGeom>
          <a:noFill/>
        </p:spPr>
        <p:txBody>
          <a:bodyPr bIns="34290" lIns="68580" rIns="68580" rtlCol="0" tIns="34290" wrap="square">
            <a:spAutoFit/>
          </a:bodyPr>
          <a:lstStyle/>
          <a:p>
            <a:pPr defTabSz="1371124"/>
            <a:r>
              <a:rPr altLang="en-US" lang="zh-CN" sz="1100">
                <a:solidFill>
                  <a:schemeClr val="tx1">
                    <a:lumMod val="85000"/>
                    <a:lumOff val="15000"/>
                  </a:schemeClr>
                </a:solidFill>
                <a:cs typeface="+mn-ea"/>
                <a:sym typeface="+mn-lt"/>
              </a:rPr>
              <a:t>点击编辑</a:t>
            </a:r>
          </a:p>
        </p:txBody>
      </p:sp>
      <p:sp>
        <p:nvSpPr>
          <p:cNvPr id="36" name="文本框 35"/>
          <p:cNvSpPr txBox="1"/>
          <p:nvPr/>
        </p:nvSpPr>
        <p:spPr>
          <a:xfrm>
            <a:off x="2399625" y="3811182"/>
            <a:ext cx="689060" cy="403860"/>
          </a:xfrm>
          <a:prstGeom prst="rect">
            <a:avLst/>
          </a:prstGeom>
          <a:noFill/>
        </p:spPr>
        <p:txBody>
          <a:bodyPr bIns="34290" lIns="68580" rIns="68580" rtlCol="0" tIns="34290" wrap="square">
            <a:spAutoFit/>
          </a:bodyPr>
          <a:lstStyle/>
          <a:p>
            <a:pPr defTabSz="1371124"/>
            <a:r>
              <a:rPr altLang="en-US" lang="zh-CN" sz="1100">
                <a:solidFill>
                  <a:schemeClr val="tx1">
                    <a:lumMod val="85000"/>
                    <a:lumOff val="15000"/>
                  </a:schemeClr>
                </a:solidFill>
                <a:cs typeface="+mn-ea"/>
                <a:sym typeface="+mn-lt"/>
              </a:rPr>
              <a:t>点击编辑</a:t>
            </a:r>
          </a:p>
        </p:txBody>
      </p:sp>
      <p:sp>
        <p:nvSpPr>
          <p:cNvPr id="37" name="文本框 36"/>
          <p:cNvSpPr txBox="1"/>
          <p:nvPr/>
        </p:nvSpPr>
        <p:spPr>
          <a:xfrm>
            <a:off x="2399625" y="4115917"/>
            <a:ext cx="689060" cy="403860"/>
          </a:xfrm>
          <a:prstGeom prst="rect">
            <a:avLst/>
          </a:prstGeom>
          <a:noFill/>
        </p:spPr>
        <p:txBody>
          <a:bodyPr bIns="34290" lIns="68580" rIns="68580" rtlCol="0" tIns="34290" wrap="square">
            <a:spAutoFit/>
          </a:bodyPr>
          <a:lstStyle/>
          <a:p>
            <a:pPr defTabSz="1371124"/>
            <a:r>
              <a:rPr altLang="en-US" lang="zh-CN" sz="1100">
                <a:solidFill>
                  <a:schemeClr val="tx1">
                    <a:lumMod val="85000"/>
                    <a:lumOff val="15000"/>
                  </a:schemeClr>
                </a:solidFill>
                <a:cs typeface="+mn-ea"/>
                <a:sym typeface="+mn-lt"/>
              </a:rPr>
              <a:t>点击编辑</a:t>
            </a:r>
          </a:p>
        </p:txBody>
      </p:sp>
      <p:grpSp>
        <p:nvGrpSpPr>
          <p:cNvPr id="38" name="组合 37"/>
          <p:cNvGrpSpPr/>
          <p:nvPr/>
        </p:nvGrpSpPr>
        <p:grpSpPr>
          <a:xfrm>
            <a:off x="254514" y="216791"/>
            <a:ext cx="4584186" cy="391522"/>
            <a:chOff x="339352" y="289054"/>
            <a:chExt cx="6112248" cy="522030"/>
          </a:xfrm>
        </p:grpSpPr>
        <p:sp>
          <p:nvSpPr>
            <p:cNvPr id="39" name="矩形 38"/>
            <p:cNvSpPr/>
            <p:nvPr/>
          </p:nvSpPr>
          <p:spPr>
            <a:xfrm flipH="1">
              <a:off x="506258" y="305633"/>
              <a:ext cx="5945342" cy="487680"/>
            </a:xfrm>
            <a:prstGeom prst="rect">
              <a:avLst/>
            </a:prstGeom>
            <a:gradFill flip="none" rotWithShape="1">
              <a:gsLst>
                <a:gs pos="0">
                  <a:srgbClr val="FFFFFF">
                    <a:alpha val="0"/>
                  </a:srgbClr>
                </a:gs>
                <a:gs pos="100000">
                  <a:srgbClr val="000000">
                    <a:alpha val="40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矩形 39"/>
            <p:cNvSpPr/>
            <p:nvPr/>
          </p:nvSpPr>
          <p:spPr>
            <a:xfrm flipH="1">
              <a:off x="339352" y="289054"/>
              <a:ext cx="113347" cy="48768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文本框 40"/>
            <p:cNvSpPr txBox="1"/>
            <p:nvPr/>
          </p:nvSpPr>
          <p:spPr>
            <a:xfrm>
              <a:off x="543903" y="318641"/>
              <a:ext cx="2971457" cy="487681"/>
            </a:xfrm>
            <a:prstGeom prst="rect">
              <a:avLst/>
            </a:prstGeom>
            <a:noFill/>
          </p:spPr>
          <p:txBody>
            <a:bodyPr rtlCol="0" wrap="square">
              <a:spAutoFit/>
            </a:bodyPr>
            <a:lstStyle/>
            <a:p>
              <a:r>
                <a:rPr altLang="en-US" b="1" lang="zh-CN" spc="225" sz="1800">
                  <a:solidFill>
                    <a:schemeClr val="bg1"/>
                  </a:solidFill>
                  <a:latin charset="-122" pitchFamily="34" typeface="微软雅黑"/>
                  <a:ea charset="-122" pitchFamily="34" typeface="微软雅黑"/>
                </a:rPr>
                <a:t>研究过程及方法</a:t>
              </a:r>
            </a:p>
          </p:txBody>
        </p:sp>
      </p:grpSp>
    </p:spTree>
  </p:cSld>
  <p:clrMapOvr>
    <a:masterClrMapping/>
  </p:clrMapOvr>
  <mc:AlternateContent>
    <mc:Choice Requires="p14">
      <p:transition p14:dur="700" spd="med">
        <p:fade/>
      </p:transition>
    </mc:Choice>
    <mc:Fallback>
      <p:transition spd="med">
        <p:fade/>
      </p:transition>
    </mc:Fallback>
  </mc:AlternateConten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图片 1"/>
          <p:cNvPicPr>
            <a:picLocks noChangeAspect="1"/>
          </p:cNvPicPr>
          <p:nvPr/>
        </p:nvPicPr>
        <p:blipFill>
          <a:blip r:embed="rId4">
            <a:extLst>
              <a:ext uri="{28A0092B-C50C-407E-A947-70E740481C1C}">
                <a14:useLocalDpi val="0"/>
              </a:ext>
            </a:extLst>
          </a:blip>
          <a:stretch>
            <a:fillRect/>
          </a:stretch>
        </p:blipFill>
        <p:spPr>
          <a:xfrm>
            <a:off x="1" y="1419"/>
            <a:ext cx="9153284" cy="5145438"/>
          </a:xfrm>
          <a:prstGeom prst="rect">
            <a:avLst/>
          </a:prstGeom>
          <a:solidFill>
            <a:srgbClr val="D95181"/>
          </a:solidFill>
        </p:spPr>
      </p:pic>
      <p:pic>
        <p:nvPicPr>
          <p:cNvPr id="3" name="图片 2"/>
          <p:cNvPicPr>
            <a:picLocks noChangeAspect="1"/>
          </p:cNvPicPr>
          <p:nvPr/>
        </p:nvPicPr>
        <p:blipFill>
          <a:blip r:embed="rId5"/>
          <a:stretch>
            <a:fillRect/>
          </a:stretch>
        </p:blipFill>
        <p:spPr>
          <a:xfrm>
            <a:off x="2998437" y="3224342"/>
            <a:ext cx="874911" cy="872650"/>
          </a:xfrm>
          <a:prstGeom prst="rect">
            <a:avLst/>
          </a:prstGeom>
        </p:spPr>
      </p:pic>
      <p:pic>
        <p:nvPicPr>
          <p:cNvPr id="4" name="图片 3"/>
          <p:cNvPicPr>
            <a:picLocks noChangeAspect="1"/>
          </p:cNvPicPr>
          <p:nvPr/>
        </p:nvPicPr>
        <p:blipFill>
          <a:blip r:embed="rId6"/>
          <a:stretch>
            <a:fillRect/>
          </a:stretch>
        </p:blipFill>
        <p:spPr>
          <a:xfrm>
            <a:off x="5017187" y="3560084"/>
            <a:ext cx="837740" cy="835576"/>
          </a:xfrm>
          <a:prstGeom prst="rect">
            <a:avLst/>
          </a:prstGeom>
        </p:spPr>
      </p:pic>
      <p:pic>
        <p:nvPicPr>
          <p:cNvPr id="5" name="图片 4"/>
          <p:cNvPicPr>
            <a:picLocks noChangeAspect="1"/>
          </p:cNvPicPr>
          <p:nvPr/>
        </p:nvPicPr>
        <p:blipFill>
          <a:blip r:embed="rId7"/>
          <a:stretch>
            <a:fillRect/>
          </a:stretch>
        </p:blipFill>
        <p:spPr>
          <a:xfrm>
            <a:off x="1047170" y="1695583"/>
            <a:ext cx="774918" cy="772916"/>
          </a:xfrm>
          <a:prstGeom prst="rect">
            <a:avLst/>
          </a:prstGeom>
        </p:spPr>
      </p:pic>
      <p:pic>
        <p:nvPicPr>
          <p:cNvPr id="7" name="图片 6"/>
          <p:cNvPicPr>
            <a:picLocks noChangeAspect="1"/>
          </p:cNvPicPr>
          <p:nvPr/>
        </p:nvPicPr>
        <p:blipFill>
          <a:blip r:embed="rId8"/>
          <a:stretch>
            <a:fillRect/>
          </a:stretch>
        </p:blipFill>
        <p:spPr>
          <a:xfrm>
            <a:off x="6211029" y="1757707"/>
            <a:ext cx="1156055" cy="1153067"/>
          </a:xfrm>
          <a:prstGeom prst="rect">
            <a:avLst/>
          </a:prstGeom>
        </p:spPr>
      </p:pic>
      <p:sp>
        <p:nvSpPr>
          <p:cNvPr id="40" name="文本框 39"/>
          <p:cNvSpPr txBox="1"/>
          <p:nvPr/>
        </p:nvSpPr>
        <p:spPr>
          <a:xfrm>
            <a:off x="1745553" y="1431776"/>
            <a:ext cx="2032972" cy="342900"/>
          </a:xfrm>
          <a:prstGeom prst="rect">
            <a:avLst/>
          </a:prstGeom>
          <a:noFill/>
        </p:spPr>
        <p:txBody>
          <a:bodyPr bIns="34290" lIns="68580" rIns="68580" rtlCol="0" tIns="34290" wrap="square">
            <a:spAutoFit/>
          </a:bodyPr>
          <a:lstStyle/>
          <a:p>
            <a:r>
              <a:rPr altLang="en-US" b="1" lang="zh-CN" spc="225" sz="1800">
                <a:solidFill>
                  <a:schemeClr val="tx1">
                    <a:lumMod val="85000"/>
                    <a:lumOff val="15000"/>
                  </a:schemeClr>
                </a:solidFill>
                <a:latin charset="-122" pitchFamily="34" typeface="微软雅黑"/>
                <a:ea charset="-122" pitchFamily="34" typeface="微软雅黑"/>
              </a:rPr>
              <a:t>研究背景及意义</a:t>
            </a:r>
          </a:p>
        </p:txBody>
      </p:sp>
      <p:sp>
        <p:nvSpPr>
          <p:cNvPr id="36" name="文本框 35"/>
          <p:cNvSpPr txBox="1"/>
          <p:nvPr/>
        </p:nvSpPr>
        <p:spPr>
          <a:xfrm>
            <a:off x="1547883" y="3028966"/>
            <a:ext cx="1589315" cy="342900"/>
          </a:xfrm>
          <a:prstGeom prst="rect">
            <a:avLst/>
          </a:prstGeom>
          <a:noFill/>
        </p:spPr>
        <p:txBody>
          <a:bodyPr bIns="34290" lIns="68580" rIns="68580" rtlCol="0" tIns="34290" wrap="square">
            <a:spAutoFit/>
          </a:bodyPr>
          <a:lstStyle/>
          <a:p>
            <a:pPr algn="r"/>
            <a:r>
              <a:rPr altLang="en-US" b="1" lang="zh-CN" spc="225" sz="1800">
                <a:solidFill>
                  <a:schemeClr val="tx1">
                    <a:lumMod val="85000"/>
                    <a:lumOff val="15000"/>
                  </a:schemeClr>
                </a:solidFill>
                <a:latin charset="-122" pitchFamily="34" typeface="微软雅黑"/>
                <a:ea charset="-122" pitchFamily="34" typeface="微软雅黑"/>
              </a:rPr>
              <a:t>论文综述</a:t>
            </a:r>
          </a:p>
        </p:txBody>
      </p:sp>
      <p:sp>
        <p:nvSpPr>
          <p:cNvPr id="32" name="文本框 31"/>
          <p:cNvSpPr txBox="1"/>
          <p:nvPr/>
        </p:nvSpPr>
        <p:spPr>
          <a:xfrm>
            <a:off x="5884006" y="3410791"/>
            <a:ext cx="2032971" cy="342900"/>
          </a:xfrm>
          <a:prstGeom prst="rect">
            <a:avLst/>
          </a:prstGeom>
          <a:noFill/>
        </p:spPr>
        <p:txBody>
          <a:bodyPr bIns="34290" lIns="68580" rIns="68580" rtlCol="0" tIns="34290" wrap="square">
            <a:spAutoFit/>
          </a:bodyPr>
          <a:lstStyle/>
          <a:p>
            <a:r>
              <a:rPr altLang="en-US" b="1" lang="zh-CN" spc="225" sz="1800">
                <a:solidFill>
                  <a:schemeClr val="tx1">
                    <a:lumMod val="85000"/>
                    <a:lumOff val="15000"/>
                  </a:schemeClr>
                </a:solidFill>
                <a:latin charset="-122" pitchFamily="34" typeface="微软雅黑"/>
                <a:ea charset="-122" pitchFamily="34" typeface="微软雅黑"/>
              </a:rPr>
              <a:t>研究过程及方法</a:t>
            </a:r>
          </a:p>
        </p:txBody>
      </p:sp>
      <p:sp>
        <p:nvSpPr>
          <p:cNvPr id="28" name="文本框 27"/>
          <p:cNvSpPr txBox="1"/>
          <p:nvPr/>
        </p:nvSpPr>
        <p:spPr>
          <a:xfrm>
            <a:off x="7129910" y="1543833"/>
            <a:ext cx="1589315" cy="342900"/>
          </a:xfrm>
          <a:prstGeom prst="rect">
            <a:avLst/>
          </a:prstGeom>
          <a:noFill/>
        </p:spPr>
        <p:txBody>
          <a:bodyPr bIns="34290" lIns="68580" rIns="68580" rtlCol="0" tIns="34290" wrap="square">
            <a:spAutoFit/>
          </a:bodyPr>
          <a:lstStyle/>
          <a:p>
            <a:r>
              <a:rPr altLang="en-US" b="1" lang="zh-CN" spc="225" sz="1800">
                <a:solidFill>
                  <a:schemeClr val="tx1">
                    <a:lumMod val="85000"/>
                    <a:lumOff val="15000"/>
                  </a:schemeClr>
                </a:solidFill>
                <a:latin charset="-122" pitchFamily="34" typeface="微软雅黑"/>
                <a:ea charset="-122" pitchFamily="34" typeface="微软雅黑"/>
              </a:rPr>
              <a:t>研究结论</a:t>
            </a:r>
          </a:p>
        </p:txBody>
      </p:sp>
      <p:grpSp>
        <p:nvGrpSpPr>
          <p:cNvPr id="62" name="组合 61"/>
          <p:cNvGrpSpPr/>
          <p:nvPr/>
        </p:nvGrpSpPr>
        <p:grpSpPr>
          <a:xfrm>
            <a:off x="1256108" y="1412329"/>
            <a:ext cx="357041" cy="495706"/>
            <a:chOff x="1817577" y="1600203"/>
            <a:chExt cx="476054" cy="660941"/>
          </a:xfrm>
        </p:grpSpPr>
        <p:sp>
          <p:nvSpPr>
            <p:cNvPr id="60" name="Freeform 15"/>
            <p:cNvSpPr>
              <a:spLocks noEditPoints="1"/>
            </p:cNvSpPr>
            <p:nvPr/>
          </p:nvSpPr>
          <p:spPr bwMode="auto">
            <a:xfrm>
              <a:off x="1817577" y="1600203"/>
              <a:ext cx="476054" cy="660941"/>
            </a:xfrm>
            <a:custGeom>
              <a:gdLst>
                <a:gd fmla="*/ 999 w 1997" name="T0"/>
                <a:gd fmla="*/ 0 h 2783" name="T1"/>
                <a:gd fmla="*/ 0 w 1997" name="T2"/>
                <a:gd fmla="*/ 999 h 2783" name="T3"/>
                <a:gd fmla="*/ 142 w 1997" name="T4"/>
                <a:gd fmla="*/ 1512 h 2783" name="T5"/>
                <a:gd fmla="*/ 939 w 1997" name="T6"/>
                <a:gd fmla="*/ 2758 h 2783" name="T7"/>
                <a:gd fmla="*/ 942 w 1997" name="T8"/>
                <a:gd fmla="*/ 2761 h 2783" name="T9"/>
                <a:gd fmla="*/ 945 w 1997" name="T10"/>
                <a:gd fmla="*/ 2764 h 2783" name="T11"/>
                <a:gd fmla="*/ 948 w 1997" name="T12"/>
                <a:gd fmla="*/ 2766 h 2783" name="T13"/>
                <a:gd fmla="*/ 957 w 1997" name="T14"/>
                <a:gd fmla="*/ 2772 h 2783" name="T15"/>
                <a:gd fmla="*/ 970 w 1997" name="T16"/>
                <a:gd fmla="*/ 2778 h 2783" name="T17"/>
                <a:gd fmla="*/ 975 w 1997" name="T18"/>
                <a:gd fmla="*/ 2780 h 2783" name="T19"/>
                <a:gd fmla="*/ 982 w 1997" name="T20"/>
                <a:gd fmla="*/ 2782 h 2783" name="T21"/>
                <a:gd fmla="*/ 988 w 1997" name="T22"/>
                <a:gd fmla="*/ 2783 h 2783" name="T23"/>
                <a:gd fmla="*/ 993 w 1997" name="T24"/>
                <a:gd fmla="*/ 2783 h 2783" name="T25"/>
                <a:gd fmla="*/ 999 w 1997" name="T26"/>
                <a:gd fmla="*/ 2783 h 2783" name="T27"/>
                <a:gd fmla="*/ 999 w 1997" name="T28"/>
                <a:gd fmla="*/ 2783 h 2783" name="T29"/>
                <a:gd fmla="*/ 1004 w 1997" name="T30"/>
                <a:gd fmla="*/ 2783 h 2783" name="T31"/>
                <a:gd fmla="*/ 1010 w 1997" name="T32"/>
                <a:gd fmla="*/ 2783 h 2783" name="T33"/>
                <a:gd fmla="*/ 1016 w 1997" name="T34"/>
                <a:gd fmla="*/ 2781 h 2783" name="T35"/>
                <a:gd fmla="*/ 1023 w 1997" name="T36"/>
                <a:gd fmla="*/ 2780 h 2783" name="T37"/>
                <a:gd fmla="*/ 1029 w 1997" name="T38"/>
                <a:gd fmla="*/ 2778 h 2783" name="T39"/>
                <a:gd fmla="*/ 1036 w 1997" name="T40"/>
                <a:gd fmla="*/ 2774 h 2783" name="T41"/>
                <a:gd fmla="*/ 1042 w 1997" name="T42"/>
                <a:gd fmla="*/ 2771 h 2783" name="T43"/>
                <a:gd fmla="*/ 1050 w 1997" name="T44"/>
                <a:gd fmla="*/ 2765 h 2783" name="T45"/>
                <a:gd fmla="*/ 1053 w 1997" name="T46"/>
                <a:gd fmla="*/ 2763 h 2783" name="T47"/>
                <a:gd fmla="*/ 1056 w 1997" name="T48"/>
                <a:gd fmla="*/ 2760 h 2783" name="T49"/>
                <a:gd fmla="*/ 1059 w 1997" name="T50"/>
                <a:gd fmla="*/ 2757 h 2783" name="T51"/>
                <a:gd fmla="*/ 1066 w 1997" name="T52"/>
                <a:gd fmla="*/ 2749 h 2783" name="T53"/>
                <a:gd fmla="*/ 1855 w 1997" name="T54"/>
                <a:gd fmla="*/ 1512 h 2783" name="T55"/>
                <a:gd fmla="*/ 1705 w 1997" name="T56"/>
                <a:gd fmla="*/ 293 h 2783" name="T57"/>
                <a:gd fmla="*/ 393 w 1997" name="T58"/>
                <a:gd fmla="*/ 999 h 2783" name="T59"/>
                <a:gd fmla="*/ 1605 w 1997" name="T60"/>
                <a:gd fmla="*/ 999 h 2783" name="T61"/>
                <a:gd fmla="*/ 999 w 1997" name="T62"/>
                <a:gd fmla="*/ 1605 h 2783"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2783" w="1997">
                  <a:moveTo>
                    <a:pt x="1705" y="293"/>
                  </a:moveTo>
                  <a:cubicBezTo>
                    <a:pt x="1516" y="104"/>
                    <a:pt x="1266" y="0"/>
                    <a:pt x="999" y="0"/>
                  </a:cubicBezTo>
                  <a:cubicBezTo>
                    <a:pt x="732" y="0"/>
                    <a:pt x="481" y="104"/>
                    <a:pt x="293" y="293"/>
                  </a:cubicBezTo>
                  <a:cubicBezTo>
                    <a:pt x="104" y="481"/>
                    <a:pt x="0" y="732"/>
                    <a:pt x="0" y="999"/>
                  </a:cubicBezTo>
                  <a:cubicBezTo>
                    <a:pt x="0" y="1180"/>
                    <a:pt x="49" y="1358"/>
                    <a:pt x="142" y="1512"/>
                  </a:cubicBezTo>
                  <a:cubicBezTo>
                    <a:pt x="142" y="1512"/>
                    <a:pt x="142" y="1512"/>
                    <a:pt x="142" y="1512"/>
                  </a:cubicBezTo>
                  <a:cubicBezTo>
                    <a:pt x="174" y="1579"/>
                    <a:pt x="392" y="2025"/>
                    <a:pt x="933" y="2750"/>
                  </a:cubicBezTo>
                  <a:cubicBezTo>
                    <a:pt x="935" y="2753"/>
                    <a:pt x="937" y="2755"/>
                    <a:pt x="939" y="2758"/>
                  </a:cubicBezTo>
                  <a:cubicBezTo>
                    <a:pt x="940" y="2758"/>
                    <a:pt x="940" y="2758"/>
                    <a:pt x="940" y="2759"/>
                  </a:cubicBezTo>
                  <a:cubicBezTo>
                    <a:pt x="941" y="2759"/>
                    <a:pt x="942" y="2760"/>
                    <a:pt x="942" y="2761"/>
                  </a:cubicBezTo>
                  <a:cubicBezTo>
                    <a:pt x="943" y="2761"/>
                    <a:pt x="943" y="2762"/>
                    <a:pt x="944" y="2762"/>
                  </a:cubicBezTo>
                  <a:cubicBezTo>
                    <a:pt x="944" y="2763"/>
                    <a:pt x="945" y="2763"/>
                    <a:pt x="945" y="2764"/>
                  </a:cubicBezTo>
                  <a:cubicBezTo>
                    <a:pt x="946" y="2764"/>
                    <a:pt x="947" y="2765"/>
                    <a:pt x="948" y="2765"/>
                  </a:cubicBezTo>
                  <a:cubicBezTo>
                    <a:pt x="948" y="2766"/>
                    <a:pt x="948" y="2766"/>
                    <a:pt x="948" y="2766"/>
                  </a:cubicBezTo>
                  <a:cubicBezTo>
                    <a:pt x="951" y="2768"/>
                    <a:pt x="954" y="2770"/>
                    <a:pt x="956" y="2772"/>
                  </a:cubicBezTo>
                  <a:cubicBezTo>
                    <a:pt x="957" y="2772"/>
                    <a:pt x="957" y="2772"/>
                    <a:pt x="957" y="2772"/>
                  </a:cubicBezTo>
                  <a:cubicBezTo>
                    <a:pt x="960" y="2774"/>
                    <a:pt x="964" y="2776"/>
                    <a:pt x="968" y="2777"/>
                  </a:cubicBezTo>
                  <a:cubicBezTo>
                    <a:pt x="968" y="2778"/>
                    <a:pt x="969" y="2778"/>
                    <a:pt x="970" y="2778"/>
                  </a:cubicBezTo>
                  <a:cubicBezTo>
                    <a:pt x="971" y="2778"/>
                    <a:pt x="972" y="2779"/>
                    <a:pt x="973" y="2779"/>
                  </a:cubicBezTo>
                  <a:cubicBezTo>
                    <a:pt x="974" y="2779"/>
                    <a:pt x="974" y="2780"/>
                    <a:pt x="975" y="2780"/>
                  </a:cubicBezTo>
                  <a:cubicBezTo>
                    <a:pt x="976" y="2780"/>
                    <a:pt x="977" y="2781"/>
                    <a:pt x="978" y="2781"/>
                  </a:cubicBezTo>
                  <a:cubicBezTo>
                    <a:pt x="980" y="2781"/>
                    <a:pt x="981" y="2781"/>
                    <a:pt x="982" y="2782"/>
                  </a:cubicBezTo>
                  <a:cubicBezTo>
                    <a:pt x="983" y="2782"/>
                    <a:pt x="984" y="2782"/>
                    <a:pt x="985" y="2782"/>
                  </a:cubicBezTo>
                  <a:cubicBezTo>
                    <a:pt x="986" y="2782"/>
                    <a:pt x="987" y="2783"/>
                    <a:pt x="988" y="2783"/>
                  </a:cubicBezTo>
                  <a:cubicBezTo>
                    <a:pt x="989" y="2783"/>
                    <a:pt x="990" y="2783"/>
                    <a:pt x="991" y="2783"/>
                  </a:cubicBezTo>
                  <a:cubicBezTo>
                    <a:pt x="992" y="2783"/>
                    <a:pt x="993" y="2783"/>
                    <a:pt x="993" y="2783"/>
                  </a:cubicBezTo>
                  <a:cubicBezTo>
                    <a:pt x="995" y="2783"/>
                    <a:pt x="997" y="2783"/>
                    <a:pt x="998" y="2783"/>
                  </a:cubicBezTo>
                  <a:cubicBezTo>
                    <a:pt x="998" y="2783"/>
                    <a:pt x="999" y="2783"/>
                    <a:pt x="999" y="2783"/>
                  </a:cubicBezTo>
                  <a:cubicBezTo>
                    <a:pt x="999" y="2783"/>
                    <a:pt x="999" y="2783"/>
                    <a:pt x="999" y="2783"/>
                  </a:cubicBezTo>
                  <a:cubicBezTo>
                    <a:pt x="999" y="2783"/>
                    <a:pt x="999" y="2783"/>
                    <a:pt x="999" y="2783"/>
                  </a:cubicBezTo>
                  <a:cubicBezTo>
                    <a:pt x="999" y="2783"/>
                    <a:pt x="999" y="2783"/>
                    <a:pt x="999" y="2783"/>
                  </a:cubicBezTo>
                  <a:cubicBezTo>
                    <a:pt x="1001" y="2783"/>
                    <a:pt x="1003" y="2783"/>
                    <a:pt x="1004" y="2783"/>
                  </a:cubicBezTo>
                  <a:cubicBezTo>
                    <a:pt x="1005" y="2783"/>
                    <a:pt x="1006" y="2783"/>
                    <a:pt x="1007" y="2783"/>
                  </a:cubicBezTo>
                  <a:cubicBezTo>
                    <a:pt x="1008" y="2783"/>
                    <a:pt x="1009" y="2783"/>
                    <a:pt x="1010" y="2783"/>
                  </a:cubicBezTo>
                  <a:cubicBezTo>
                    <a:pt x="1011" y="2782"/>
                    <a:pt x="1012" y="2782"/>
                    <a:pt x="1012" y="2782"/>
                  </a:cubicBezTo>
                  <a:cubicBezTo>
                    <a:pt x="1014" y="2782"/>
                    <a:pt x="1015" y="2782"/>
                    <a:pt x="1016" y="2781"/>
                  </a:cubicBezTo>
                  <a:cubicBezTo>
                    <a:pt x="1017" y="2781"/>
                    <a:pt x="1019" y="2781"/>
                    <a:pt x="1020" y="2781"/>
                  </a:cubicBezTo>
                  <a:cubicBezTo>
                    <a:pt x="1021" y="2780"/>
                    <a:pt x="1022" y="2780"/>
                    <a:pt x="1023" y="2780"/>
                  </a:cubicBezTo>
                  <a:cubicBezTo>
                    <a:pt x="1024" y="2779"/>
                    <a:pt x="1025" y="2779"/>
                    <a:pt x="1026" y="2779"/>
                  </a:cubicBezTo>
                  <a:cubicBezTo>
                    <a:pt x="1027" y="2778"/>
                    <a:pt x="1028" y="2778"/>
                    <a:pt x="1029" y="2778"/>
                  </a:cubicBezTo>
                  <a:cubicBezTo>
                    <a:pt x="1029" y="2777"/>
                    <a:pt x="1030" y="2777"/>
                    <a:pt x="1031" y="2777"/>
                  </a:cubicBezTo>
                  <a:cubicBezTo>
                    <a:pt x="1033" y="2776"/>
                    <a:pt x="1034" y="2775"/>
                    <a:pt x="1036" y="2774"/>
                  </a:cubicBezTo>
                  <a:cubicBezTo>
                    <a:pt x="1036" y="2774"/>
                    <a:pt x="1037" y="2774"/>
                    <a:pt x="1037" y="2774"/>
                  </a:cubicBezTo>
                  <a:cubicBezTo>
                    <a:pt x="1038" y="2773"/>
                    <a:pt x="1040" y="2772"/>
                    <a:pt x="1042" y="2771"/>
                  </a:cubicBezTo>
                  <a:cubicBezTo>
                    <a:pt x="1042" y="2771"/>
                    <a:pt x="1042" y="2771"/>
                    <a:pt x="1042" y="2771"/>
                  </a:cubicBezTo>
                  <a:cubicBezTo>
                    <a:pt x="1045" y="2769"/>
                    <a:pt x="1048" y="2767"/>
                    <a:pt x="1050" y="2765"/>
                  </a:cubicBezTo>
                  <a:cubicBezTo>
                    <a:pt x="1051" y="2765"/>
                    <a:pt x="1051" y="2765"/>
                    <a:pt x="1051" y="2764"/>
                  </a:cubicBezTo>
                  <a:cubicBezTo>
                    <a:pt x="1052" y="2764"/>
                    <a:pt x="1053" y="2763"/>
                    <a:pt x="1053" y="2763"/>
                  </a:cubicBezTo>
                  <a:cubicBezTo>
                    <a:pt x="1054" y="2762"/>
                    <a:pt x="1054" y="2762"/>
                    <a:pt x="1055" y="2761"/>
                  </a:cubicBezTo>
                  <a:cubicBezTo>
                    <a:pt x="1055" y="2761"/>
                    <a:pt x="1056" y="2760"/>
                    <a:pt x="1056" y="2760"/>
                  </a:cubicBezTo>
                  <a:cubicBezTo>
                    <a:pt x="1057" y="2759"/>
                    <a:pt x="1058" y="2758"/>
                    <a:pt x="1058" y="2757"/>
                  </a:cubicBezTo>
                  <a:cubicBezTo>
                    <a:pt x="1059" y="2757"/>
                    <a:pt x="1059" y="2757"/>
                    <a:pt x="1059" y="2757"/>
                  </a:cubicBezTo>
                  <a:cubicBezTo>
                    <a:pt x="1062" y="2754"/>
                    <a:pt x="1064" y="2751"/>
                    <a:pt x="1066" y="2749"/>
                  </a:cubicBezTo>
                  <a:cubicBezTo>
                    <a:pt x="1066" y="2749"/>
                    <a:pt x="1066" y="2749"/>
                    <a:pt x="1066" y="2749"/>
                  </a:cubicBezTo>
                  <a:cubicBezTo>
                    <a:pt x="1591" y="2011"/>
                    <a:pt x="1828" y="1564"/>
                    <a:pt x="1855" y="1512"/>
                  </a:cubicBezTo>
                  <a:cubicBezTo>
                    <a:pt x="1855" y="1512"/>
                    <a:pt x="1855" y="1512"/>
                    <a:pt x="1855" y="1512"/>
                  </a:cubicBezTo>
                  <a:cubicBezTo>
                    <a:pt x="1948" y="1358"/>
                    <a:pt x="1997" y="1180"/>
                    <a:pt x="1997" y="999"/>
                  </a:cubicBezTo>
                  <a:cubicBezTo>
                    <a:pt x="1997" y="732"/>
                    <a:pt x="1894" y="481"/>
                    <a:pt x="1705" y="293"/>
                  </a:cubicBezTo>
                  <a:close/>
                  <a:moveTo>
                    <a:pt x="999" y="1605"/>
                  </a:moveTo>
                  <a:cubicBezTo>
                    <a:pt x="665" y="1605"/>
                    <a:pt x="393" y="1333"/>
                    <a:pt x="393" y="999"/>
                  </a:cubicBezTo>
                  <a:cubicBezTo>
                    <a:pt x="393" y="665"/>
                    <a:pt x="665" y="393"/>
                    <a:pt x="999" y="393"/>
                  </a:cubicBezTo>
                  <a:cubicBezTo>
                    <a:pt x="1333" y="393"/>
                    <a:pt x="1605" y="665"/>
                    <a:pt x="1605" y="999"/>
                  </a:cubicBezTo>
                  <a:cubicBezTo>
                    <a:pt x="1605" y="1333"/>
                    <a:pt x="1333" y="1605"/>
                    <a:pt x="999" y="1605"/>
                  </a:cubicBezTo>
                  <a:close/>
                  <a:moveTo>
                    <a:pt x="999" y="1605"/>
                  </a:moveTo>
                  <a:cubicBezTo>
                    <a:pt x="999" y="1605"/>
                    <a:pt x="999" y="1605"/>
                    <a:pt x="999" y="1605"/>
                  </a:cubicBezTo>
                </a:path>
              </a:pathLst>
            </a:custGeom>
            <a:solidFill>
              <a:srgbClr val="D9518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sp>
          <p:nvSpPr>
            <p:cNvPr id="61" name="Freeform 16"/>
            <p:cNvSpPr>
              <a:spLocks noEditPoints="1"/>
            </p:cNvSpPr>
            <p:nvPr/>
          </p:nvSpPr>
          <p:spPr bwMode="auto">
            <a:xfrm>
              <a:off x="1933736" y="1717151"/>
              <a:ext cx="243736" cy="243736"/>
            </a:xfrm>
            <a:custGeom>
              <a:gdLst>
                <a:gd fmla="*/ 442 w 884" name="T0"/>
                <a:gd fmla="*/ 0 h 884" name="T1"/>
                <a:gd fmla="*/ 0 w 884" name="T2"/>
                <a:gd fmla="*/ 442 h 884" name="T3"/>
                <a:gd fmla="*/ 442 w 884" name="T4"/>
                <a:gd fmla="*/ 884 h 884" name="T5"/>
                <a:gd fmla="*/ 884 w 884" name="T6"/>
                <a:gd fmla="*/ 442 h 884" name="T7"/>
                <a:gd fmla="*/ 442 w 884" name="T8"/>
                <a:gd fmla="*/ 0 h 884" name="T9"/>
                <a:gd fmla="*/ 442 w 884" name="T10"/>
                <a:gd fmla="*/ 0 h 884" name="T11"/>
                <a:gd fmla="*/ 442 w 884" name="T12"/>
                <a:gd fmla="*/ 0 h 884" name="T13"/>
              </a:gdLst>
              <a:cxnLst>
                <a:cxn ang="0">
                  <a:pos x="T0" y="T1"/>
                </a:cxn>
                <a:cxn ang="0">
                  <a:pos x="T2" y="T3"/>
                </a:cxn>
                <a:cxn ang="0">
                  <a:pos x="T4" y="T5"/>
                </a:cxn>
                <a:cxn ang="0">
                  <a:pos x="T6" y="T7"/>
                </a:cxn>
                <a:cxn ang="0">
                  <a:pos x="T8" y="T9"/>
                </a:cxn>
                <a:cxn ang="0">
                  <a:pos x="T10" y="T11"/>
                </a:cxn>
                <a:cxn ang="0">
                  <a:pos x="T12" y="T13"/>
                </a:cxn>
              </a:cxnLst>
              <a:rect b="b" l="0" r="r" t="0"/>
              <a:pathLst>
                <a:path h="884" w="884">
                  <a:moveTo>
                    <a:pt x="442" y="0"/>
                  </a:moveTo>
                  <a:cubicBezTo>
                    <a:pt x="198" y="0"/>
                    <a:pt x="0" y="198"/>
                    <a:pt x="0" y="442"/>
                  </a:cubicBezTo>
                  <a:cubicBezTo>
                    <a:pt x="0" y="686"/>
                    <a:pt x="198" y="884"/>
                    <a:pt x="442" y="884"/>
                  </a:cubicBezTo>
                  <a:cubicBezTo>
                    <a:pt x="686" y="884"/>
                    <a:pt x="884" y="685"/>
                    <a:pt x="884" y="442"/>
                  </a:cubicBezTo>
                  <a:cubicBezTo>
                    <a:pt x="884" y="198"/>
                    <a:pt x="686" y="0"/>
                    <a:pt x="442" y="0"/>
                  </a:cubicBezTo>
                  <a:close/>
                  <a:moveTo>
                    <a:pt x="442" y="0"/>
                  </a:moveTo>
                  <a:cubicBezTo>
                    <a:pt x="442" y="0"/>
                    <a:pt x="442" y="0"/>
                    <a:pt x="442" y="0"/>
                  </a:cubicBezTo>
                </a:path>
              </a:pathLst>
            </a:custGeom>
            <a:solidFill>
              <a:srgbClr val="D9518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grpSp>
      <p:grpSp>
        <p:nvGrpSpPr>
          <p:cNvPr id="63" name="组合 62"/>
          <p:cNvGrpSpPr/>
          <p:nvPr/>
        </p:nvGrpSpPr>
        <p:grpSpPr>
          <a:xfrm>
            <a:off x="3257372" y="2894809"/>
            <a:ext cx="357041" cy="495706"/>
            <a:chOff x="1817577" y="1600203"/>
            <a:chExt cx="476054" cy="660941"/>
          </a:xfrm>
        </p:grpSpPr>
        <p:sp>
          <p:nvSpPr>
            <p:cNvPr id="64" name="Freeform 15"/>
            <p:cNvSpPr>
              <a:spLocks noEditPoints="1"/>
            </p:cNvSpPr>
            <p:nvPr/>
          </p:nvSpPr>
          <p:spPr bwMode="auto">
            <a:xfrm>
              <a:off x="1817577" y="1600203"/>
              <a:ext cx="476054" cy="660941"/>
            </a:xfrm>
            <a:custGeom>
              <a:gdLst>
                <a:gd fmla="*/ 999 w 1997" name="T0"/>
                <a:gd fmla="*/ 0 h 2783" name="T1"/>
                <a:gd fmla="*/ 0 w 1997" name="T2"/>
                <a:gd fmla="*/ 999 h 2783" name="T3"/>
                <a:gd fmla="*/ 142 w 1997" name="T4"/>
                <a:gd fmla="*/ 1512 h 2783" name="T5"/>
                <a:gd fmla="*/ 939 w 1997" name="T6"/>
                <a:gd fmla="*/ 2758 h 2783" name="T7"/>
                <a:gd fmla="*/ 942 w 1997" name="T8"/>
                <a:gd fmla="*/ 2761 h 2783" name="T9"/>
                <a:gd fmla="*/ 945 w 1997" name="T10"/>
                <a:gd fmla="*/ 2764 h 2783" name="T11"/>
                <a:gd fmla="*/ 948 w 1997" name="T12"/>
                <a:gd fmla="*/ 2766 h 2783" name="T13"/>
                <a:gd fmla="*/ 957 w 1997" name="T14"/>
                <a:gd fmla="*/ 2772 h 2783" name="T15"/>
                <a:gd fmla="*/ 970 w 1997" name="T16"/>
                <a:gd fmla="*/ 2778 h 2783" name="T17"/>
                <a:gd fmla="*/ 975 w 1997" name="T18"/>
                <a:gd fmla="*/ 2780 h 2783" name="T19"/>
                <a:gd fmla="*/ 982 w 1997" name="T20"/>
                <a:gd fmla="*/ 2782 h 2783" name="T21"/>
                <a:gd fmla="*/ 988 w 1997" name="T22"/>
                <a:gd fmla="*/ 2783 h 2783" name="T23"/>
                <a:gd fmla="*/ 993 w 1997" name="T24"/>
                <a:gd fmla="*/ 2783 h 2783" name="T25"/>
                <a:gd fmla="*/ 999 w 1997" name="T26"/>
                <a:gd fmla="*/ 2783 h 2783" name="T27"/>
                <a:gd fmla="*/ 999 w 1997" name="T28"/>
                <a:gd fmla="*/ 2783 h 2783" name="T29"/>
                <a:gd fmla="*/ 1004 w 1997" name="T30"/>
                <a:gd fmla="*/ 2783 h 2783" name="T31"/>
                <a:gd fmla="*/ 1010 w 1997" name="T32"/>
                <a:gd fmla="*/ 2783 h 2783" name="T33"/>
                <a:gd fmla="*/ 1016 w 1997" name="T34"/>
                <a:gd fmla="*/ 2781 h 2783" name="T35"/>
                <a:gd fmla="*/ 1023 w 1997" name="T36"/>
                <a:gd fmla="*/ 2780 h 2783" name="T37"/>
                <a:gd fmla="*/ 1029 w 1997" name="T38"/>
                <a:gd fmla="*/ 2778 h 2783" name="T39"/>
                <a:gd fmla="*/ 1036 w 1997" name="T40"/>
                <a:gd fmla="*/ 2774 h 2783" name="T41"/>
                <a:gd fmla="*/ 1042 w 1997" name="T42"/>
                <a:gd fmla="*/ 2771 h 2783" name="T43"/>
                <a:gd fmla="*/ 1050 w 1997" name="T44"/>
                <a:gd fmla="*/ 2765 h 2783" name="T45"/>
                <a:gd fmla="*/ 1053 w 1997" name="T46"/>
                <a:gd fmla="*/ 2763 h 2783" name="T47"/>
                <a:gd fmla="*/ 1056 w 1997" name="T48"/>
                <a:gd fmla="*/ 2760 h 2783" name="T49"/>
                <a:gd fmla="*/ 1059 w 1997" name="T50"/>
                <a:gd fmla="*/ 2757 h 2783" name="T51"/>
                <a:gd fmla="*/ 1066 w 1997" name="T52"/>
                <a:gd fmla="*/ 2749 h 2783" name="T53"/>
                <a:gd fmla="*/ 1855 w 1997" name="T54"/>
                <a:gd fmla="*/ 1512 h 2783" name="T55"/>
                <a:gd fmla="*/ 1705 w 1997" name="T56"/>
                <a:gd fmla="*/ 293 h 2783" name="T57"/>
                <a:gd fmla="*/ 393 w 1997" name="T58"/>
                <a:gd fmla="*/ 999 h 2783" name="T59"/>
                <a:gd fmla="*/ 1605 w 1997" name="T60"/>
                <a:gd fmla="*/ 999 h 2783" name="T61"/>
                <a:gd fmla="*/ 999 w 1997" name="T62"/>
                <a:gd fmla="*/ 1605 h 2783"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2783" w="1997">
                  <a:moveTo>
                    <a:pt x="1705" y="293"/>
                  </a:moveTo>
                  <a:cubicBezTo>
                    <a:pt x="1516" y="104"/>
                    <a:pt x="1266" y="0"/>
                    <a:pt x="999" y="0"/>
                  </a:cubicBezTo>
                  <a:cubicBezTo>
                    <a:pt x="732" y="0"/>
                    <a:pt x="481" y="104"/>
                    <a:pt x="293" y="293"/>
                  </a:cubicBezTo>
                  <a:cubicBezTo>
                    <a:pt x="104" y="481"/>
                    <a:pt x="0" y="732"/>
                    <a:pt x="0" y="999"/>
                  </a:cubicBezTo>
                  <a:cubicBezTo>
                    <a:pt x="0" y="1180"/>
                    <a:pt x="49" y="1358"/>
                    <a:pt x="142" y="1512"/>
                  </a:cubicBezTo>
                  <a:cubicBezTo>
                    <a:pt x="142" y="1512"/>
                    <a:pt x="142" y="1512"/>
                    <a:pt x="142" y="1512"/>
                  </a:cubicBezTo>
                  <a:cubicBezTo>
                    <a:pt x="174" y="1579"/>
                    <a:pt x="392" y="2025"/>
                    <a:pt x="933" y="2750"/>
                  </a:cubicBezTo>
                  <a:cubicBezTo>
                    <a:pt x="935" y="2753"/>
                    <a:pt x="937" y="2755"/>
                    <a:pt x="939" y="2758"/>
                  </a:cubicBezTo>
                  <a:cubicBezTo>
                    <a:pt x="940" y="2758"/>
                    <a:pt x="940" y="2758"/>
                    <a:pt x="940" y="2759"/>
                  </a:cubicBezTo>
                  <a:cubicBezTo>
                    <a:pt x="941" y="2759"/>
                    <a:pt x="942" y="2760"/>
                    <a:pt x="942" y="2761"/>
                  </a:cubicBezTo>
                  <a:cubicBezTo>
                    <a:pt x="943" y="2761"/>
                    <a:pt x="943" y="2762"/>
                    <a:pt x="944" y="2762"/>
                  </a:cubicBezTo>
                  <a:cubicBezTo>
                    <a:pt x="944" y="2763"/>
                    <a:pt x="945" y="2763"/>
                    <a:pt x="945" y="2764"/>
                  </a:cubicBezTo>
                  <a:cubicBezTo>
                    <a:pt x="946" y="2764"/>
                    <a:pt x="947" y="2765"/>
                    <a:pt x="948" y="2765"/>
                  </a:cubicBezTo>
                  <a:cubicBezTo>
                    <a:pt x="948" y="2766"/>
                    <a:pt x="948" y="2766"/>
                    <a:pt x="948" y="2766"/>
                  </a:cubicBezTo>
                  <a:cubicBezTo>
                    <a:pt x="951" y="2768"/>
                    <a:pt x="954" y="2770"/>
                    <a:pt x="956" y="2772"/>
                  </a:cubicBezTo>
                  <a:cubicBezTo>
                    <a:pt x="957" y="2772"/>
                    <a:pt x="957" y="2772"/>
                    <a:pt x="957" y="2772"/>
                  </a:cubicBezTo>
                  <a:cubicBezTo>
                    <a:pt x="960" y="2774"/>
                    <a:pt x="964" y="2776"/>
                    <a:pt x="968" y="2777"/>
                  </a:cubicBezTo>
                  <a:cubicBezTo>
                    <a:pt x="968" y="2778"/>
                    <a:pt x="969" y="2778"/>
                    <a:pt x="970" y="2778"/>
                  </a:cubicBezTo>
                  <a:cubicBezTo>
                    <a:pt x="971" y="2778"/>
                    <a:pt x="972" y="2779"/>
                    <a:pt x="973" y="2779"/>
                  </a:cubicBezTo>
                  <a:cubicBezTo>
                    <a:pt x="974" y="2779"/>
                    <a:pt x="974" y="2780"/>
                    <a:pt x="975" y="2780"/>
                  </a:cubicBezTo>
                  <a:cubicBezTo>
                    <a:pt x="976" y="2780"/>
                    <a:pt x="977" y="2781"/>
                    <a:pt x="978" y="2781"/>
                  </a:cubicBezTo>
                  <a:cubicBezTo>
                    <a:pt x="980" y="2781"/>
                    <a:pt x="981" y="2781"/>
                    <a:pt x="982" y="2782"/>
                  </a:cubicBezTo>
                  <a:cubicBezTo>
                    <a:pt x="983" y="2782"/>
                    <a:pt x="984" y="2782"/>
                    <a:pt x="985" y="2782"/>
                  </a:cubicBezTo>
                  <a:cubicBezTo>
                    <a:pt x="986" y="2782"/>
                    <a:pt x="987" y="2783"/>
                    <a:pt x="988" y="2783"/>
                  </a:cubicBezTo>
                  <a:cubicBezTo>
                    <a:pt x="989" y="2783"/>
                    <a:pt x="990" y="2783"/>
                    <a:pt x="991" y="2783"/>
                  </a:cubicBezTo>
                  <a:cubicBezTo>
                    <a:pt x="992" y="2783"/>
                    <a:pt x="993" y="2783"/>
                    <a:pt x="993" y="2783"/>
                  </a:cubicBezTo>
                  <a:cubicBezTo>
                    <a:pt x="995" y="2783"/>
                    <a:pt x="997" y="2783"/>
                    <a:pt x="998" y="2783"/>
                  </a:cubicBezTo>
                  <a:cubicBezTo>
                    <a:pt x="998" y="2783"/>
                    <a:pt x="999" y="2783"/>
                    <a:pt x="999" y="2783"/>
                  </a:cubicBezTo>
                  <a:cubicBezTo>
                    <a:pt x="999" y="2783"/>
                    <a:pt x="999" y="2783"/>
                    <a:pt x="999" y="2783"/>
                  </a:cubicBezTo>
                  <a:cubicBezTo>
                    <a:pt x="999" y="2783"/>
                    <a:pt x="999" y="2783"/>
                    <a:pt x="999" y="2783"/>
                  </a:cubicBezTo>
                  <a:cubicBezTo>
                    <a:pt x="999" y="2783"/>
                    <a:pt x="999" y="2783"/>
                    <a:pt x="999" y="2783"/>
                  </a:cubicBezTo>
                  <a:cubicBezTo>
                    <a:pt x="1001" y="2783"/>
                    <a:pt x="1003" y="2783"/>
                    <a:pt x="1004" y="2783"/>
                  </a:cubicBezTo>
                  <a:cubicBezTo>
                    <a:pt x="1005" y="2783"/>
                    <a:pt x="1006" y="2783"/>
                    <a:pt x="1007" y="2783"/>
                  </a:cubicBezTo>
                  <a:cubicBezTo>
                    <a:pt x="1008" y="2783"/>
                    <a:pt x="1009" y="2783"/>
                    <a:pt x="1010" y="2783"/>
                  </a:cubicBezTo>
                  <a:cubicBezTo>
                    <a:pt x="1011" y="2782"/>
                    <a:pt x="1012" y="2782"/>
                    <a:pt x="1012" y="2782"/>
                  </a:cubicBezTo>
                  <a:cubicBezTo>
                    <a:pt x="1014" y="2782"/>
                    <a:pt x="1015" y="2782"/>
                    <a:pt x="1016" y="2781"/>
                  </a:cubicBezTo>
                  <a:cubicBezTo>
                    <a:pt x="1017" y="2781"/>
                    <a:pt x="1019" y="2781"/>
                    <a:pt x="1020" y="2781"/>
                  </a:cubicBezTo>
                  <a:cubicBezTo>
                    <a:pt x="1021" y="2780"/>
                    <a:pt x="1022" y="2780"/>
                    <a:pt x="1023" y="2780"/>
                  </a:cubicBezTo>
                  <a:cubicBezTo>
                    <a:pt x="1024" y="2779"/>
                    <a:pt x="1025" y="2779"/>
                    <a:pt x="1026" y="2779"/>
                  </a:cubicBezTo>
                  <a:cubicBezTo>
                    <a:pt x="1027" y="2778"/>
                    <a:pt x="1028" y="2778"/>
                    <a:pt x="1029" y="2778"/>
                  </a:cubicBezTo>
                  <a:cubicBezTo>
                    <a:pt x="1029" y="2777"/>
                    <a:pt x="1030" y="2777"/>
                    <a:pt x="1031" y="2777"/>
                  </a:cubicBezTo>
                  <a:cubicBezTo>
                    <a:pt x="1033" y="2776"/>
                    <a:pt x="1034" y="2775"/>
                    <a:pt x="1036" y="2774"/>
                  </a:cubicBezTo>
                  <a:cubicBezTo>
                    <a:pt x="1036" y="2774"/>
                    <a:pt x="1037" y="2774"/>
                    <a:pt x="1037" y="2774"/>
                  </a:cubicBezTo>
                  <a:cubicBezTo>
                    <a:pt x="1038" y="2773"/>
                    <a:pt x="1040" y="2772"/>
                    <a:pt x="1042" y="2771"/>
                  </a:cubicBezTo>
                  <a:cubicBezTo>
                    <a:pt x="1042" y="2771"/>
                    <a:pt x="1042" y="2771"/>
                    <a:pt x="1042" y="2771"/>
                  </a:cubicBezTo>
                  <a:cubicBezTo>
                    <a:pt x="1045" y="2769"/>
                    <a:pt x="1048" y="2767"/>
                    <a:pt x="1050" y="2765"/>
                  </a:cubicBezTo>
                  <a:cubicBezTo>
                    <a:pt x="1051" y="2765"/>
                    <a:pt x="1051" y="2765"/>
                    <a:pt x="1051" y="2764"/>
                  </a:cubicBezTo>
                  <a:cubicBezTo>
                    <a:pt x="1052" y="2764"/>
                    <a:pt x="1053" y="2763"/>
                    <a:pt x="1053" y="2763"/>
                  </a:cubicBezTo>
                  <a:cubicBezTo>
                    <a:pt x="1054" y="2762"/>
                    <a:pt x="1054" y="2762"/>
                    <a:pt x="1055" y="2761"/>
                  </a:cubicBezTo>
                  <a:cubicBezTo>
                    <a:pt x="1055" y="2761"/>
                    <a:pt x="1056" y="2760"/>
                    <a:pt x="1056" y="2760"/>
                  </a:cubicBezTo>
                  <a:cubicBezTo>
                    <a:pt x="1057" y="2759"/>
                    <a:pt x="1058" y="2758"/>
                    <a:pt x="1058" y="2757"/>
                  </a:cubicBezTo>
                  <a:cubicBezTo>
                    <a:pt x="1059" y="2757"/>
                    <a:pt x="1059" y="2757"/>
                    <a:pt x="1059" y="2757"/>
                  </a:cubicBezTo>
                  <a:cubicBezTo>
                    <a:pt x="1062" y="2754"/>
                    <a:pt x="1064" y="2751"/>
                    <a:pt x="1066" y="2749"/>
                  </a:cubicBezTo>
                  <a:cubicBezTo>
                    <a:pt x="1066" y="2749"/>
                    <a:pt x="1066" y="2749"/>
                    <a:pt x="1066" y="2749"/>
                  </a:cubicBezTo>
                  <a:cubicBezTo>
                    <a:pt x="1591" y="2011"/>
                    <a:pt x="1828" y="1564"/>
                    <a:pt x="1855" y="1512"/>
                  </a:cubicBezTo>
                  <a:cubicBezTo>
                    <a:pt x="1855" y="1512"/>
                    <a:pt x="1855" y="1512"/>
                    <a:pt x="1855" y="1512"/>
                  </a:cubicBezTo>
                  <a:cubicBezTo>
                    <a:pt x="1948" y="1358"/>
                    <a:pt x="1997" y="1180"/>
                    <a:pt x="1997" y="999"/>
                  </a:cubicBezTo>
                  <a:cubicBezTo>
                    <a:pt x="1997" y="732"/>
                    <a:pt x="1894" y="481"/>
                    <a:pt x="1705" y="293"/>
                  </a:cubicBezTo>
                  <a:close/>
                  <a:moveTo>
                    <a:pt x="999" y="1605"/>
                  </a:moveTo>
                  <a:cubicBezTo>
                    <a:pt x="665" y="1605"/>
                    <a:pt x="393" y="1333"/>
                    <a:pt x="393" y="999"/>
                  </a:cubicBezTo>
                  <a:cubicBezTo>
                    <a:pt x="393" y="665"/>
                    <a:pt x="665" y="393"/>
                    <a:pt x="999" y="393"/>
                  </a:cubicBezTo>
                  <a:cubicBezTo>
                    <a:pt x="1333" y="393"/>
                    <a:pt x="1605" y="665"/>
                    <a:pt x="1605" y="999"/>
                  </a:cubicBezTo>
                  <a:cubicBezTo>
                    <a:pt x="1605" y="1333"/>
                    <a:pt x="1333" y="1605"/>
                    <a:pt x="999" y="1605"/>
                  </a:cubicBezTo>
                  <a:close/>
                  <a:moveTo>
                    <a:pt x="999" y="1605"/>
                  </a:moveTo>
                  <a:cubicBezTo>
                    <a:pt x="999" y="1605"/>
                    <a:pt x="999" y="1605"/>
                    <a:pt x="999" y="1605"/>
                  </a:cubicBezTo>
                </a:path>
              </a:pathLst>
            </a:custGeom>
            <a:solidFill>
              <a:srgbClr val="D9518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sp>
          <p:nvSpPr>
            <p:cNvPr id="65" name="Freeform 16"/>
            <p:cNvSpPr>
              <a:spLocks noEditPoints="1"/>
            </p:cNvSpPr>
            <p:nvPr/>
          </p:nvSpPr>
          <p:spPr bwMode="auto">
            <a:xfrm>
              <a:off x="1933736" y="1717151"/>
              <a:ext cx="243736" cy="243736"/>
            </a:xfrm>
            <a:custGeom>
              <a:gdLst>
                <a:gd fmla="*/ 442 w 884" name="T0"/>
                <a:gd fmla="*/ 0 h 884" name="T1"/>
                <a:gd fmla="*/ 0 w 884" name="T2"/>
                <a:gd fmla="*/ 442 h 884" name="T3"/>
                <a:gd fmla="*/ 442 w 884" name="T4"/>
                <a:gd fmla="*/ 884 h 884" name="T5"/>
                <a:gd fmla="*/ 884 w 884" name="T6"/>
                <a:gd fmla="*/ 442 h 884" name="T7"/>
                <a:gd fmla="*/ 442 w 884" name="T8"/>
                <a:gd fmla="*/ 0 h 884" name="T9"/>
                <a:gd fmla="*/ 442 w 884" name="T10"/>
                <a:gd fmla="*/ 0 h 884" name="T11"/>
                <a:gd fmla="*/ 442 w 884" name="T12"/>
                <a:gd fmla="*/ 0 h 884" name="T13"/>
              </a:gdLst>
              <a:cxnLst>
                <a:cxn ang="0">
                  <a:pos x="T0" y="T1"/>
                </a:cxn>
                <a:cxn ang="0">
                  <a:pos x="T2" y="T3"/>
                </a:cxn>
                <a:cxn ang="0">
                  <a:pos x="T4" y="T5"/>
                </a:cxn>
                <a:cxn ang="0">
                  <a:pos x="T6" y="T7"/>
                </a:cxn>
                <a:cxn ang="0">
                  <a:pos x="T8" y="T9"/>
                </a:cxn>
                <a:cxn ang="0">
                  <a:pos x="T10" y="T11"/>
                </a:cxn>
                <a:cxn ang="0">
                  <a:pos x="T12" y="T13"/>
                </a:cxn>
              </a:cxnLst>
              <a:rect b="b" l="0" r="r" t="0"/>
              <a:pathLst>
                <a:path h="884" w="884">
                  <a:moveTo>
                    <a:pt x="442" y="0"/>
                  </a:moveTo>
                  <a:cubicBezTo>
                    <a:pt x="198" y="0"/>
                    <a:pt x="0" y="198"/>
                    <a:pt x="0" y="442"/>
                  </a:cubicBezTo>
                  <a:cubicBezTo>
                    <a:pt x="0" y="686"/>
                    <a:pt x="198" y="884"/>
                    <a:pt x="442" y="884"/>
                  </a:cubicBezTo>
                  <a:cubicBezTo>
                    <a:pt x="686" y="884"/>
                    <a:pt x="884" y="685"/>
                    <a:pt x="884" y="442"/>
                  </a:cubicBezTo>
                  <a:cubicBezTo>
                    <a:pt x="884" y="198"/>
                    <a:pt x="686" y="0"/>
                    <a:pt x="442" y="0"/>
                  </a:cubicBezTo>
                  <a:close/>
                  <a:moveTo>
                    <a:pt x="442" y="0"/>
                  </a:moveTo>
                  <a:cubicBezTo>
                    <a:pt x="442" y="0"/>
                    <a:pt x="442" y="0"/>
                    <a:pt x="442" y="0"/>
                  </a:cubicBezTo>
                </a:path>
              </a:pathLst>
            </a:custGeom>
            <a:solidFill>
              <a:srgbClr val="D9518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grpSp>
      <p:grpSp>
        <p:nvGrpSpPr>
          <p:cNvPr id="66" name="组合 65"/>
          <p:cNvGrpSpPr/>
          <p:nvPr/>
        </p:nvGrpSpPr>
        <p:grpSpPr>
          <a:xfrm>
            <a:off x="5246106" y="3284194"/>
            <a:ext cx="357041" cy="495706"/>
            <a:chOff x="1817577" y="1600203"/>
            <a:chExt cx="476054" cy="660941"/>
          </a:xfrm>
        </p:grpSpPr>
        <p:sp>
          <p:nvSpPr>
            <p:cNvPr id="67" name="Freeform 15"/>
            <p:cNvSpPr>
              <a:spLocks noEditPoints="1"/>
            </p:cNvSpPr>
            <p:nvPr/>
          </p:nvSpPr>
          <p:spPr bwMode="auto">
            <a:xfrm>
              <a:off x="1817577" y="1600203"/>
              <a:ext cx="476054" cy="660941"/>
            </a:xfrm>
            <a:custGeom>
              <a:gdLst>
                <a:gd fmla="*/ 999 w 1997" name="T0"/>
                <a:gd fmla="*/ 0 h 2783" name="T1"/>
                <a:gd fmla="*/ 0 w 1997" name="T2"/>
                <a:gd fmla="*/ 999 h 2783" name="T3"/>
                <a:gd fmla="*/ 142 w 1997" name="T4"/>
                <a:gd fmla="*/ 1512 h 2783" name="T5"/>
                <a:gd fmla="*/ 939 w 1997" name="T6"/>
                <a:gd fmla="*/ 2758 h 2783" name="T7"/>
                <a:gd fmla="*/ 942 w 1997" name="T8"/>
                <a:gd fmla="*/ 2761 h 2783" name="T9"/>
                <a:gd fmla="*/ 945 w 1997" name="T10"/>
                <a:gd fmla="*/ 2764 h 2783" name="T11"/>
                <a:gd fmla="*/ 948 w 1997" name="T12"/>
                <a:gd fmla="*/ 2766 h 2783" name="T13"/>
                <a:gd fmla="*/ 957 w 1997" name="T14"/>
                <a:gd fmla="*/ 2772 h 2783" name="T15"/>
                <a:gd fmla="*/ 970 w 1997" name="T16"/>
                <a:gd fmla="*/ 2778 h 2783" name="T17"/>
                <a:gd fmla="*/ 975 w 1997" name="T18"/>
                <a:gd fmla="*/ 2780 h 2783" name="T19"/>
                <a:gd fmla="*/ 982 w 1997" name="T20"/>
                <a:gd fmla="*/ 2782 h 2783" name="T21"/>
                <a:gd fmla="*/ 988 w 1997" name="T22"/>
                <a:gd fmla="*/ 2783 h 2783" name="T23"/>
                <a:gd fmla="*/ 993 w 1997" name="T24"/>
                <a:gd fmla="*/ 2783 h 2783" name="T25"/>
                <a:gd fmla="*/ 999 w 1997" name="T26"/>
                <a:gd fmla="*/ 2783 h 2783" name="T27"/>
                <a:gd fmla="*/ 999 w 1997" name="T28"/>
                <a:gd fmla="*/ 2783 h 2783" name="T29"/>
                <a:gd fmla="*/ 1004 w 1997" name="T30"/>
                <a:gd fmla="*/ 2783 h 2783" name="T31"/>
                <a:gd fmla="*/ 1010 w 1997" name="T32"/>
                <a:gd fmla="*/ 2783 h 2783" name="T33"/>
                <a:gd fmla="*/ 1016 w 1997" name="T34"/>
                <a:gd fmla="*/ 2781 h 2783" name="T35"/>
                <a:gd fmla="*/ 1023 w 1997" name="T36"/>
                <a:gd fmla="*/ 2780 h 2783" name="T37"/>
                <a:gd fmla="*/ 1029 w 1997" name="T38"/>
                <a:gd fmla="*/ 2778 h 2783" name="T39"/>
                <a:gd fmla="*/ 1036 w 1997" name="T40"/>
                <a:gd fmla="*/ 2774 h 2783" name="T41"/>
                <a:gd fmla="*/ 1042 w 1997" name="T42"/>
                <a:gd fmla="*/ 2771 h 2783" name="T43"/>
                <a:gd fmla="*/ 1050 w 1997" name="T44"/>
                <a:gd fmla="*/ 2765 h 2783" name="T45"/>
                <a:gd fmla="*/ 1053 w 1997" name="T46"/>
                <a:gd fmla="*/ 2763 h 2783" name="T47"/>
                <a:gd fmla="*/ 1056 w 1997" name="T48"/>
                <a:gd fmla="*/ 2760 h 2783" name="T49"/>
                <a:gd fmla="*/ 1059 w 1997" name="T50"/>
                <a:gd fmla="*/ 2757 h 2783" name="T51"/>
                <a:gd fmla="*/ 1066 w 1997" name="T52"/>
                <a:gd fmla="*/ 2749 h 2783" name="T53"/>
                <a:gd fmla="*/ 1855 w 1997" name="T54"/>
                <a:gd fmla="*/ 1512 h 2783" name="T55"/>
                <a:gd fmla="*/ 1705 w 1997" name="T56"/>
                <a:gd fmla="*/ 293 h 2783" name="T57"/>
                <a:gd fmla="*/ 393 w 1997" name="T58"/>
                <a:gd fmla="*/ 999 h 2783" name="T59"/>
                <a:gd fmla="*/ 1605 w 1997" name="T60"/>
                <a:gd fmla="*/ 999 h 2783" name="T61"/>
                <a:gd fmla="*/ 999 w 1997" name="T62"/>
                <a:gd fmla="*/ 1605 h 2783"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2783" w="1997">
                  <a:moveTo>
                    <a:pt x="1705" y="293"/>
                  </a:moveTo>
                  <a:cubicBezTo>
                    <a:pt x="1516" y="104"/>
                    <a:pt x="1266" y="0"/>
                    <a:pt x="999" y="0"/>
                  </a:cubicBezTo>
                  <a:cubicBezTo>
                    <a:pt x="732" y="0"/>
                    <a:pt x="481" y="104"/>
                    <a:pt x="293" y="293"/>
                  </a:cubicBezTo>
                  <a:cubicBezTo>
                    <a:pt x="104" y="481"/>
                    <a:pt x="0" y="732"/>
                    <a:pt x="0" y="999"/>
                  </a:cubicBezTo>
                  <a:cubicBezTo>
                    <a:pt x="0" y="1180"/>
                    <a:pt x="49" y="1358"/>
                    <a:pt x="142" y="1512"/>
                  </a:cubicBezTo>
                  <a:cubicBezTo>
                    <a:pt x="142" y="1512"/>
                    <a:pt x="142" y="1512"/>
                    <a:pt x="142" y="1512"/>
                  </a:cubicBezTo>
                  <a:cubicBezTo>
                    <a:pt x="174" y="1579"/>
                    <a:pt x="392" y="2025"/>
                    <a:pt x="933" y="2750"/>
                  </a:cubicBezTo>
                  <a:cubicBezTo>
                    <a:pt x="935" y="2753"/>
                    <a:pt x="937" y="2755"/>
                    <a:pt x="939" y="2758"/>
                  </a:cubicBezTo>
                  <a:cubicBezTo>
                    <a:pt x="940" y="2758"/>
                    <a:pt x="940" y="2758"/>
                    <a:pt x="940" y="2759"/>
                  </a:cubicBezTo>
                  <a:cubicBezTo>
                    <a:pt x="941" y="2759"/>
                    <a:pt x="942" y="2760"/>
                    <a:pt x="942" y="2761"/>
                  </a:cubicBezTo>
                  <a:cubicBezTo>
                    <a:pt x="943" y="2761"/>
                    <a:pt x="943" y="2762"/>
                    <a:pt x="944" y="2762"/>
                  </a:cubicBezTo>
                  <a:cubicBezTo>
                    <a:pt x="944" y="2763"/>
                    <a:pt x="945" y="2763"/>
                    <a:pt x="945" y="2764"/>
                  </a:cubicBezTo>
                  <a:cubicBezTo>
                    <a:pt x="946" y="2764"/>
                    <a:pt x="947" y="2765"/>
                    <a:pt x="948" y="2765"/>
                  </a:cubicBezTo>
                  <a:cubicBezTo>
                    <a:pt x="948" y="2766"/>
                    <a:pt x="948" y="2766"/>
                    <a:pt x="948" y="2766"/>
                  </a:cubicBezTo>
                  <a:cubicBezTo>
                    <a:pt x="951" y="2768"/>
                    <a:pt x="954" y="2770"/>
                    <a:pt x="956" y="2772"/>
                  </a:cubicBezTo>
                  <a:cubicBezTo>
                    <a:pt x="957" y="2772"/>
                    <a:pt x="957" y="2772"/>
                    <a:pt x="957" y="2772"/>
                  </a:cubicBezTo>
                  <a:cubicBezTo>
                    <a:pt x="960" y="2774"/>
                    <a:pt x="964" y="2776"/>
                    <a:pt x="968" y="2777"/>
                  </a:cubicBezTo>
                  <a:cubicBezTo>
                    <a:pt x="968" y="2778"/>
                    <a:pt x="969" y="2778"/>
                    <a:pt x="970" y="2778"/>
                  </a:cubicBezTo>
                  <a:cubicBezTo>
                    <a:pt x="971" y="2778"/>
                    <a:pt x="972" y="2779"/>
                    <a:pt x="973" y="2779"/>
                  </a:cubicBezTo>
                  <a:cubicBezTo>
                    <a:pt x="974" y="2779"/>
                    <a:pt x="974" y="2780"/>
                    <a:pt x="975" y="2780"/>
                  </a:cubicBezTo>
                  <a:cubicBezTo>
                    <a:pt x="976" y="2780"/>
                    <a:pt x="977" y="2781"/>
                    <a:pt x="978" y="2781"/>
                  </a:cubicBezTo>
                  <a:cubicBezTo>
                    <a:pt x="980" y="2781"/>
                    <a:pt x="981" y="2781"/>
                    <a:pt x="982" y="2782"/>
                  </a:cubicBezTo>
                  <a:cubicBezTo>
                    <a:pt x="983" y="2782"/>
                    <a:pt x="984" y="2782"/>
                    <a:pt x="985" y="2782"/>
                  </a:cubicBezTo>
                  <a:cubicBezTo>
                    <a:pt x="986" y="2782"/>
                    <a:pt x="987" y="2783"/>
                    <a:pt x="988" y="2783"/>
                  </a:cubicBezTo>
                  <a:cubicBezTo>
                    <a:pt x="989" y="2783"/>
                    <a:pt x="990" y="2783"/>
                    <a:pt x="991" y="2783"/>
                  </a:cubicBezTo>
                  <a:cubicBezTo>
                    <a:pt x="992" y="2783"/>
                    <a:pt x="993" y="2783"/>
                    <a:pt x="993" y="2783"/>
                  </a:cubicBezTo>
                  <a:cubicBezTo>
                    <a:pt x="995" y="2783"/>
                    <a:pt x="997" y="2783"/>
                    <a:pt x="998" y="2783"/>
                  </a:cubicBezTo>
                  <a:cubicBezTo>
                    <a:pt x="998" y="2783"/>
                    <a:pt x="999" y="2783"/>
                    <a:pt x="999" y="2783"/>
                  </a:cubicBezTo>
                  <a:cubicBezTo>
                    <a:pt x="999" y="2783"/>
                    <a:pt x="999" y="2783"/>
                    <a:pt x="999" y="2783"/>
                  </a:cubicBezTo>
                  <a:cubicBezTo>
                    <a:pt x="999" y="2783"/>
                    <a:pt x="999" y="2783"/>
                    <a:pt x="999" y="2783"/>
                  </a:cubicBezTo>
                  <a:cubicBezTo>
                    <a:pt x="999" y="2783"/>
                    <a:pt x="999" y="2783"/>
                    <a:pt x="999" y="2783"/>
                  </a:cubicBezTo>
                  <a:cubicBezTo>
                    <a:pt x="1001" y="2783"/>
                    <a:pt x="1003" y="2783"/>
                    <a:pt x="1004" y="2783"/>
                  </a:cubicBezTo>
                  <a:cubicBezTo>
                    <a:pt x="1005" y="2783"/>
                    <a:pt x="1006" y="2783"/>
                    <a:pt x="1007" y="2783"/>
                  </a:cubicBezTo>
                  <a:cubicBezTo>
                    <a:pt x="1008" y="2783"/>
                    <a:pt x="1009" y="2783"/>
                    <a:pt x="1010" y="2783"/>
                  </a:cubicBezTo>
                  <a:cubicBezTo>
                    <a:pt x="1011" y="2782"/>
                    <a:pt x="1012" y="2782"/>
                    <a:pt x="1012" y="2782"/>
                  </a:cubicBezTo>
                  <a:cubicBezTo>
                    <a:pt x="1014" y="2782"/>
                    <a:pt x="1015" y="2782"/>
                    <a:pt x="1016" y="2781"/>
                  </a:cubicBezTo>
                  <a:cubicBezTo>
                    <a:pt x="1017" y="2781"/>
                    <a:pt x="1019" y="2781"/>
                    <a:pt x="1020" y="2781"/>
                  </a:cubicBezTo>
                  <a:cubicBezTo>
                    <a:pt x="1021" y="2780"/>
                    <a:pt x="1022" y="2780"/>
                    <a:pt x="1023" y="2780"/>
                  </a:cubicBezTo>
                  <a:cubicBezTo>
                    <a:pt x="1024" y="2779"/>
                    <a:pt x="1025" y="2779"/>
                    <a:pt x="1026" y="2779"/>
                  </a:cubicBezTo>
                  <a:cubicBezTo>
                    <a:pt x="1027" y="2778"/>
                    <a:pt x="1028" y="2778"/>
                    <a:pt x="1029" y="2778"/>
                  </a:cubicBezTo>
                  <a:cubicBezTo>
                    <a:pt x="1029" y="2777"/>
                    <a:pt x="1030" y="2777"/>
                    <a:pt x="1031" y="2777"/>
                  </a:cubicBezTo>
                  <a:cubicBezTo>
                    <a:pt x="1033" y="2776"/>
                    <a:pt x="1034" y="2775"/>
                    <a:pt x="1036" y="2774"/>
                  </a:cubicBezTo>
                  <a:cubicBezTo>
                    <a:pt x="1036" y="2774"/>
                    <a:pt x="1037" y="2774"/>
                    <a:pt x="1037" y="2774"/>
                  </a:cubicBezTo>
                  <a:cubicBezTo>
                    <a:pt x="1038" y="2773"/>
                    <a:pt x="1040" y="2772"/>
                    <a:pt x="1042" y="2771"/>
                  </a:cubicBezTo>
                  <a:cubicBezTo>
                    <a:pt x="1042" y="2771"/>
                    <a:pt x="1042" y="2771"/>
                    <a:pt x="1042" y="2771"/>
                  </a:cubicBezTo>
                  <a:cubicBezTo>
                    <a:pt x="1045" y="2769"/>
                    <a:pt x="1048" y="2767"/>
                    <a:pt x="1050" y="2765"/>
                  </a:cubicBezTo>
                  <a:cubicBezTo>
                    <a:pt x="1051" y="2765"/>
                    <a:pt x="1051" y="2765"/>
                    <a:pt x="1051" y="2764"/>
                  </a:cubicBezTo>
                  <a:cubicBezTo>
                    <a:pt x="1052" y="2764"/>
                    <a:pt x="1053" y="2763"/>
                    <a:pt x="1053" y="2763"/>
                  </a:cubicBezTo>
                  <a:cubicBezTo>
                    <a:pt x="1054" y="2762"/>
                    <a:pt x="1054" y="2762"/>
                    <a:pt x="1055" y="2761"/>
                  </a:cubicBezTo>
                  <a:cubicBezTo>
                    <a:pt x="1055" y="2761"/>
                    <a:pt x="1056" y="2760"/>
                    <a:pt x="1056" y="2760"/>
                  </a:cubicBezTo>
                  <a:cubicBezTo>
                    <a:pt x="1057" y="2759"/>
                    <a:pt x="1058" y="2758"/>
                    <a:pt x="1058" y="2757"/>
                  </a:cubicBezTo>
                  <a:cubicBezTo>
                    <a:pt x="1059" y="2757"/>
                    <a:pt x="1059" y="2757"/>
                    <a:pt x="1059" y="2757"/>
                  </a:cubicBezTo>
                  <a:cubicBezTo>
                    <a:pt x="1062" y="2754"/>
                    <a:pt x="1064" y="2751"/>
                    <a:pt x="1066" y="2749"/>
                  </a:cubicBezTo>
                  <a:cubicBezTo>
                    <a:pt x="1066" y="2749"/>
                    <a:pt x="1066" y="2749"/>
                    <a:pt x="1066" y="2749"/>
                  </a:cubicBezTo>
                  <a:cubicBezTo>
                    <a:pt x="1591" y="2011"/>
                    <a:pt x="1828" y="1564"/>
                    <a:pt x="1855" y="1512"/>
                  </a:cubicBezTo>
                  <a:cubicBezTo>
                    <a:pt x="1855" y="1512"/>
                    <a:pt x="1855" y="1512"/>
                    <a:pt x="1855" y="1512"/>
                  </a:cubicBezTo>
                  <a:cubicBezTo>
                    <a:pt x="1948" y="1358"/>
                    <a:pt x="1997" y="1180"/>
                    <a:pt x="1997" y="999"/>
                  </a:cubicBezTo>
                  <a:cubicBezTo>
                    <a:pt x="1997" y="732"/>
                    <a:pt x="1894" y="481"/>
                    <a:pt x="1705" y="293"/>
                  </a:cubicBezTo>
                  <a:close/>
                  <a:moveTo>
                    <a:pt x="999" y="1605"/>
                  </a:moveTo>
                  <a:cubicBezTo>
                    <a:pt x="665" y="1605"/>
                    <a:pt x="393" y="1333"/>
                    <a:pt x="393" y="999"/>
                  </a:cubicBezTo>
                  <a:cubicBezTo>
                    <a:pt x="393" y="665"/>
                    <a:pt x="665" y="393"/>
                    <a:pt x="999" y="393"/>
                  </a:cubicBezTo>
                  <a:cubicBezTo>
                    <a:pt x="1333" y="393"/>
                    <a:pt x="1605" y="665"/>
                    <a:pt x="1605" y="999"/>
                  </a:cubicBezTo>
                  <a:cubicBezTo>
                    <a:pt x="1605" y="1333"/>
                    <a:pt x="1333" y="1605"/>
                    <a:pt x="999" y="1605"/>
                  </a:cubicBezTo>
                  <a:close/>
                  <a:moveTo>
                    <a:pt x="999" y="1605"/>
                  </a:moveTo>
                  <a:cubicBezTo>
                    <a:pt x="999" y="1605"/>
                    <a:pt x="999" y="1605"/>
                    <a:pt x="999" y="1605"/>
                  </a:cubicBezTo>
                </a:path>
              </a:pathLst>
            </a:custGeom>
            <a:solidFill>
              <a:srgbClr val="D9518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sp>
          <p:nvSpPr>
            <p:cNvPr id="68" name="Freeform 16"/>
            <p:cNvSpPr>
              <a:spLocks noEditPoints="1"/>
            </p:cNvSpPr>
            <p:nvPr/>
          </p:nvSpPr>
          <p:spPr bwMode="auto">
            <a:xfrm>
              <a:off x="1933736" y="1717151"/>
              <a:ext cx="243736" cy="243736"/>
            </a:xfrm>
            <a:custGeom>
              <a:gdLst>
                <a:gd fmla="*/ 442 w 884" name="T0"/>
                <a:gd fmla="*/ 0 h 884" name="T1"/>
                <a:gd fmla="*/ 0 w 884" name="T2"/>
                <a:gd fmla="*/ 442 h 884" name="T3"/>
                <a:gd fmla="*/ 442 w 884" name="T4"/>
                <a:gd fmla="*/ 884 h 884" name="T5"/>
                <a:gd fmla="*/ 884 w 884" name="T6"/>
                <a:gd fmla="*/ 442 h 884" name="T7"/>
                <a:gd fmla="*/ 442 w 884" name="T8"/>
                <a:gd fmla="*/ 0 h 884" name="T9"/>
                <a:gd fmla="*/ 442 w 884" name="T10"/>
                <a:gd fmla="*/ 0 h 884" name="T11"/>
                <a:gd fmla="*/ 442 w 884" name="T12"/>
                <a:gd fmla="*/ 0 h 884" name="T13"/>
              </a:gdLst>
              <a:cxnLst>
                <a:cxn ang="0">
                  <a:pos x="T0" y="T1"/>
                </a:cxn>
                <a:cxn ang="0">
                  <a:pos x="T2" y="T3"/>
                </a:cxn>
                <a:cxn ang="0">
                  <a:pos x="T4" y="T5"/>
                </a:cxn>
                <a:cxn ang="0">
                  <a:pos x="T6" y="T7"/>
                </a:cxn>
                <a:cxn ang="0">
                  <a:pos x="T8" y="T9"/>
                </a:cxn>
                <a:cxn ang="0">
                  <a:pos x="T10" y="T11"/>
                </a:cxn>
                <a:cxn ang="0">
                  <a:pos x="T12" y="T13"/>
                </a:cxn>
              </a:cxnLst>
              <a:rect b="b" l="0" r="r" t="0"/>
              <a:pathLst>
                <a:path h="884" w="884">
                  <a:moveTo>
                    <a:pt x="442" y="0"/>
                  </a:moveTo>
                  <a:cubicBezTo>
                    <a:pt x="198" y="0"/>
                    <a:pt x="0" y="198"/>
                    <a:pt x="0" y="442"/>
                  </a:cubicBezTo>
                  <a:cubicBezTo>
                    <a:pt x="0" y="686"/>
                    <a:pt x="198" y="884"/>
                    <a:pt x="442" y="884"/>
                  </a:cubicBezTo>
                  <a:cubicBezTo>
                    <a:pt x="686" y="884"/>
                    <a:pt x="884" y="685"/>
                    <a:pt x="884" y="442"/>
                  </a:cubicBezTo>
                  <a:cubicBezTo>
                    <a:pt x="884" y="198"/>
                    <a:pt x="686" y="0"/>
                    <a:pt x="442" y="0"/>
                  </a:cubicBezTo>
                  <a:close/>
                  <a:moveTo>
                    <a:pt x="442" y="0"/>
                  </a:moveTo>
                  <a:cubicBezTo>
                    <a:pt x="442" y="0"/>
                    <a:pt x="442" y="0"/>
                    <a:pt x="442" y="0"/>
                  </a:cubicBezTo>
                </a:path>
              </a:pathLst>
            </a:custGeom>
            <a:solidFill>
              <a:srgbClr val="D9518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grpSp>
      <p:grpSp>
        <p:nvGrpSpPr>
          <p:cNvPr id="69" name="组合 68"/>
          <p:cNvGrpSpPr/>
          <p:nvPr/>
        </p:nvGrpSpPr>
        <p:grpSpPr>
          <a:xfrm>
            <a:off x="6610536" y="1486096"/>
            <a:ext cx="357041" cy="495706"/>
            <a:chOff x="1817577" y="1600203"/>
            <a:chExt cx="476054" cy="660941"/>
          </a:xfrm>
        </p:grpSpPr>
        <p:sp>
          <p:nvSpPr>
            <p:cNvPr id="70" name="Freeform 15"/>
            <p:cNvSpPr>
              <a:spLocks noEditPoints="1"/>
            </p:cNvSpPr>
            <p:nvPr/>
          </p:nvSpPr>
          <p:spPr bwMode="auto">
            <a:xfrm>
              <a:off x="1817577" y="1600203"/>
              <a:ext cx="476054" cy="660941"/>
            </a:xfrm>
            <a:custGeom>
              <a:gdLst>
                <a:gd fmla="*/ 999 w 1997" name="T0"/>
                <a:gd fmla="*/ 0 h 2783" name="T1"/>
                <a:gd fmla="*/ 0 w 1997" name="T2"/>
                <a:gd fmla="*/ 999 h 2783" name="T3"/>
                <a:gd fmla="*/ 142 w 1997" name="T4"/>
                <a:gd fmla="*/ 1512 h 2783" name="T5"/>
                <a:gd fmla="*/ 939 w 1997" name="T6"/>
                <a:gd fmla="*/ 2758 h 2783" name="T7"/>
                <a:gd fmla="*/ 942 w 1997" name="T8"/>
                <a:gd fmla="*/ 2761 h 2783" name="T9"/>
                <a:gd fmla="*/ 945 w 1997" name="T10"/>
                <a:gd fmla="*/ 2764 h 2783" name="T11"/>
                <a:gd fmla="*/ 948 w 1997" name="T12"/>
                <a:gd fmla="*/ 2766 h 2783" name="T13"/>
                <a:gd fmla="*/ 957 w 1997" name="T14"/>
                <a:gd fmla="*/ 2772 h 2783" name="T15"/>
                <a:gd fmla="*/ 970 w 1997" name="T16"/>
                <a:gd fmla="*/ 2778 h 2783" name="T17"/>
                <a:gd fmla="*/ 975 w 1997" name="T18"/>
                <a:gd fmla="*/ 2780 h 2783" name="T19"/>
                <a:gd fmla="*/ 982 w 1997" name="T20"/>
                <a:gd fmla="*/ 2782 h 2783" name="T21"/>
                <a:gd fmla="*/ 988 w 1997" name="T22"/>
                <a:gd fmla="*/ 2783 h 2783" name="T23"/>
                <a:gd fmla="*/ 993 w 1997" name="T24"/>
                <a:gd fmla="*/ 2783 h 2783" name="T25"/>
                <a:gd fmla="*/ 999 w 1997" name="T26"/>
                <a:gd fmla="*/ 2783 h 2783" name="T27"/>
                <a:gd fmla="*/ 999 w 1997" name="T28"/>
                <a:gd fmla="*/ 2783 h 2783" name="T29"/>
                <a:gd fmla="*/ 1004 w 1997" name="T30"/>
                <a:gd fmla="*/ 2783 h 2783" name="T31"/>
                <a:gd fmla="*/ 1010 w 1997" name="T32"/>
                <a:gd fmla="*/ 2783 h 2783" name="T33"/>
                <a:gd fmla="*/ 1016 w 1997" name="T34"/>
                <a:gd fmla="*/ 2781 h 2783" name="T35"/>
                <a:gd fmla="*/ 1023 w 1997" name="T36"/>
                <a:gd fmla="*/ 2780 h 2783" name="T37"/>
                <a:gd fmla="*/ 1029 w 1997" name="T38"/>
                <a:gd fmla="*/ 2778 h 2783" name="T39"/>
                <a:gd fmla="*/ 1036 w 1997" name="T40"/>
                <a:gd fmla="*/ 2774 h 2783" name="T41"/>
                <a:gd fmla="*/ 1042 w 1997" name="T42"/>
                <a:gd fmla="*/ 2771 h 2783" name="T43"/>
                <a:gd fmla="*/ 1050 w 1997" name="T44"/>
                <a:gd fmla="*/ 2765 h 2783" name="T45"/>
                <a:gd fmla="*/ 1053 w 1997" name="T46"/>
                <a:gd fmla="*/ 2763 h 2783" name="T47"/>
                <a:gd fmla="*/ 1056 w 1997" name="T48"/>
                <a:gd fmla="*/ 2760 h 2783" name="T49"/>
                <a:gd fmla="*/ 1059 w 1997" name="T50"/>
                <a:gd fmla="*/ 2757 h 2783" name="T51"/>
                <a:gd fmla="*/ 1066 w 1997" name="T52"/>
                <a:gd fmla="*/ 2749 h 2783" name="T53"/>
                <a:gd fmla="*/ 1855 w 1997" name="T54"/>
                <a:gd fmla="*/ 1512 h 2783" name="T55"/>
                <a:gd fmla="*/ 1705 w 1997" name="T56"/>
                <a:gd fmla="*/ 293 h 2783" name="T57"/>
                <a:gd fmla="*/ 393 w 1997" name="T58"/>
                <a:gd fmla="*/ 999 h 2783" name="T59"/>
                <a:gd fmla="*/ 1605 w 1997" name="T60"/>
                <a:gd fmla="*/ 999 h 2783" name="T61"/>
                <a:gd fmla="*/ 999 w 1997" name="T62"/>
                <a:gd fmla="*/ 1605 h 2783"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2783" w="1997">
                  <a:moveTo>
                    <a:pt x="1705" y="293"/>
                  </a:moveTo>
                  <a:cubicBezTo>
                    <a:pt x="1516" y="104"/>
                    <a:pt x="1266" y="0"/>
                    <a:pt x="999" y="0"/>
                  </a:cubicBezTo>
                  <a:cubicBezTo>
                    <a:pt x="732" y="0"/>
                    <a:pt x="481" y="104"/>
                    <a:pt x="293" y="293"/>
                  </a:cubicBezTo>
                  <a:cubicBezTo>
                    <a:pt x="104" y="481"/>
                    <a:pt x="0" y="732"/>
                    <a:pt x="0" y="999"/>
                  </a:cubicBezTo>
                  <a:cubicBezTo>
                    <a:pt x="0" y="1180"/>
                    <a:pt x="49" y="1358"/>
                    <a:pt x="142" y="1512"/>
                  </a:cubicBezTo>
                  <a:cubicBezTo>
                    <a:pt x="142" y="1512"/>
                    <a:pt x="142" y="1512"/>
                    <a:pt x="142" y="1512"/>
                  </a:cubicBezTo>
                  <a:cubicBezTo>
                    <a:pt x="174" y="1579"/>
                    <a:pt x="392" y="2025"/>
                    <a:pt x="933" y="2750"/>
                  </a:cubicBezTo>
                  <a:cubicBezTo>
                    <a:pt x="935" y="2753"/>
                    <a:pt x="937" y="2755"/>
                    <a:pt x="939" y="2758"/>
                  </a:cubicBezTo>
                  <a:cubicBezTo>
                    <a:pt x="940" y="2758"/>
                    <a:pt x="940" y="2758"/>
                    <a:pt x="940" y="2759"/>
                  </a:cubicBezTo>
                  <a:cubicBezTo>
                    <a:pt x="941" y="2759"/>
                    <a:pt x="942" y="2760"/>
                    <a:pt x="942" y="2761"/>
                  </a:cubicBezTo>
                  <a:cubicBezTo>
                    <a:pt x="943" y="2761"/>
                    <a:pt x="943" y="2762"/>
                    <a:pt x="944" y="2762"/>
                  </a:cubicBezTo>
                  <a:cubicBezTo>
                    <a:pt x="944" y="2763"/>
                    <a:pt x="945" y="2763"/>
                    <a:pt x="945" y="2764"/>
                  </a:cubicBezTo>
                  <a:cubicBezTo>
                    <a:pt x="946" y="2764"/>
                    <a:pt x="947" y="2765"/>
                    <a:pt x="948" y="2765"/>
                  </a:cubicBezTo>
                  <a:cubicBezTo>
                    <a:pt x="948" y="2766"/>
                    <a:pt x="948" y="2766"/>
                    <a:pt x="948" y="2766"/>
                  </a:cubicBezTo>
                  <a:cubicBezTo>
                    <a:pt x="951" y="2768"/>
                    <a:pt x="954" y="2770"/>
                    <a:pt x="956" y="2772"/>
                  </a:cubicBezTo>
                  <a:cubicBezTo>
                    <a:pt x="957" y="2772"/>
                    <a:pt x="957" y="2772"/>
                    <a:pt x="957" y="2772"/>
                  </a:cubicBezTo>
                  <a:cubicBezTo>
                    <a:pt x="960" y="2774"/>
                    <a:pt x="964" y="2776"/>
                    <a:pt x="968" y="2777"/>
                  </a:cubicBezTo>
                  <a:cubicBezTo>
                    <a:pt x="968" y="2778"/>
                    <a:pt x="969" y="2778"/>
                    <a:pt x="970" y="2778"/>
                  </a:cubicBezTo>
                  <a:cubicBezTo>
                    <a:pt x="971" y="2778"/>
                    <a:pt x="972" y="2779"/>
                    <a:pt x="973" y="2779"/>
                  </a:cubicBezTo>
                  <a:cubicBezTo>
                    <a:pt x="974" y="2779"/>
                    <a:pt x="974" y="2780"/>
                    <a:pt x="975" y="2780"/>
                  </a:cubicBezTo>
                  <a:cubicBezTo>
                    <a:pt x="976" y="2780"/>
                    <a:pt x="977" y="2781"/>
                    <a:pt x="978" y="2781"/>
                  </a:cubicBezTo>
                  <a:cubicBezTo>
                    <a:pt x="980" y="2781"/>
                    <a:pt x="981" y="2781"/>
                    <a:pt x="982" y="2782"/>
                  </a:cubicBezTo>
                  <a:cubicBezTo>
                    <a:pt x="983" y="2782"/>
                    <a:pt x="984" y="2782"/>
                    <a:pt x="985" y="2782"/>
                  </a:cubicBezTo>
                  <a:cubicBezTo>
                    <a:pt x="986" y="2782"/>
                    <a:pt x="987" y="2783"/>
                    <a:pt x="988" y="2783"/>
                  </a:cubicBezTo>
                  <a:cubicBezTo>
                    <a:pt x="989" y="2783"/>
                    <a:pt x="990" y="2783"/>
                    <a:pt x="991" y="2783"/>
                  </a:cubicBezTo>
                  <a:cubicBezTo>
                    <a:pt x="992" y="2783"/>
                    <a:pt x="993" y="2783"/>
                    <a:pt x="993" y="2783"/>
                  </a:cubicBezTo>
                  <a:cubicBezTo>
                    <a:pt x="995" y="2783"/>
                    <a:pt x="997" y="2783"/>
                    <a:pt x="998" y="2783"/>
                  </a:cubicBezTo>
                  <a:cubicBezTo>
                    <a:pt x="998" y="2783"/>
                    <a:pt x="999" y="2783"/>
                    <a:pt x="999" y="2783"/>
                  </a:cubicBezTo>
                  <a:cubicBezTo>
                    <a:pt x="999" y="2783"/>
                    <a:pt x="999" y="2783"/>
                    <a:pt x="999" y="2783"/>
                  </a:cubicBezTo>
                  <a:cubicBezTo>
                    <a:pt x="999" y="2783"/>
                    <a:pt x="999" y="2783"/>
                    <a:pt x="999" y="2783"/>
                  </a:cubicBezTo>
                  <a:cubicBezTo>
                    <a:pt x="999" y="2783"/>
                    <a:pt x="999" y="2783"/>
                    <a:pt x="999" y="2783"/>
                  </a:cubicBezTo>
                  <a:cubicBezTo>
                    <a:pt x="1001" y="2783"/>
                    <a:pt x="1003" y="2783"/>
                    <a:pt x="1004" y="2783"/>
                  </a:cubicBezTo>
                  <a:cubicBezTo>
                    <a:pt x="1005" y="2783"/>
                    <a:pt x="1006" y="2783"/>
                    <a:pt x="1007" y="2783"/>
                  </a:cubicBezTo>
                  <a:cubicBezTo>
                    <a:pt x="1008" y="2783"/>
                    <a:pt x="1009" y="2783"/>
                    <a:pt x="1010" y="2783"/>
                  </a:cubicBezTo>
                  <a:cubicBezTo>
                    <a:pt x="1011" y="2782"/>
                    <a:pt x="1012" y="2782"/>
                    <a:pt x="1012" y="2782"/>
                  </a:cubicBezTo>
                  <a:cubicBezTo>
                    <a:pt x="1014" y="2782"/>
                    <a:pt x="1015" y="2782"/>
                    <a:pt x="1016" y="2781"/>
                  </a:cubicBezTo>
                  <a:cubicBezTo>
                    <a:pt x="1017" y="2781"/>
                    <a:pt x="1019" y="2781"/>
                    <a:pt x="1020" y="2781"/>
                  </a:cubicBezTo>
                  <a:cubicBezTo>
                    <a:pt x="1021" y="2780"/>
                    <a:pt x="1022" y="2780"/>
                    <a:pt x="1023" y="2780"/>
                  </a:cubicBezTo>
                  <a:cubicBezTo>
                    <a:pt x="1024" y="2779"/>
                    <a:pt x="1025" y="2779"/>
                    <a:pt x="1026" y="2779"/>
                  </a:cubicBezTo>
                  <a:cubicBezTo>
                    <a:pt x="1027" y="2778"/>
                    <a:pt x="1028" y="2778"/>
                    <a:pt x="1029" y="2778"/>
                  </a:cubicBezTo>
                  <a:cubicBezTo>
                    <a:pt x="1029" y="2777"/>
                    <a:pt x="1030" y="2777"/>
                    <a:pt x="1031" y="2777"/>
                  </a:cubicBezTo>
                  <a:cubicBezTo>
                    <a:pt x="1033" y="2776"/>
                    <a:pt x="1034" y="2775"/>
                    <a:pt x="1036" y="2774"/>
                  </a:cubicBezTo>
                  <a:cubicBezTo>
                    <a:pt x="1036" y="2774"/>
                    <a:pt x="1037" y="2774"/>
                    <a:pt x="1037" y="2774"/>
                  </a:cubicBezTo>
                  <a:cubicBezTo>
                    <a:pt x="1038" y="2773"/>
                    <a:pt x="1040" y="2772"/>
                    <a:pt x="1042" y="2771"/>
                  </a:cubicBezTo>
                  <a:cubicBezTo>
                    <a:pt x="1042" y="2771"/>
                    <a:pt x="1042" y="2771"/>
                    <a:pt x="1042" y="2771"/>
                  </a:cubicBezTo>
                  <a:cubicBezTo>
                    <a:pt x="1045" y="2769"/>
                    <a:pt x="1048" y="2767"/>
                    <a:pt x="1050" y="2765"/>
                  </a:cubicBezTo>
                  <a:cubicBezTo>
                    <a:pt x="1051" y="2765"/>
                    <a:pt x="1051" y="2765"/>
                    <a:pt x="1051" y="2764"/>
                  </a:cubicBezTo>
                  <a:cubicBezTo>
                    <a:pt x="1052" y="2764"/>
                    <a:pt x="1053" y="2763"/>
                    <a:pt x="1053" y="2763"/>
                  </a:cubicBezTo>
                  <a:cubicBezTo>
                    <a:pt x="1054" y="2762"/>
                    <a:pt x="1054" y="2762"/>
                    <a:pt x="1055" y="2761"/>
                  </a:cubicBezTo>
                  <a:cubicBezTo>
                    <a:pt x="1055" y="2761"/>
                    <a:pt x="1056" y="2760"/>
                    <a:pt x="1056" y="2760"/>
                  </a:cubicBezTo>
                  <a:cubicBezTo>
                    <a:pt x="1057" y="2759"/>
                    <a:pt x="1058" y="2758"/>
                    <a:pt x="1058" y="2757"/>
                  </a:cubicBezTo>
                  <a:cubicBezTo>
                    <a:pt x="1059" y="2757"/>
                    <a:pt x="1059" y="2757"/>
                    <a:pt x="1059" y="2757"/>
                  </a:cubicBezTo>
                  <a:cubicBezTo>
                    <a:pt x="1062" y="2754"/>
                    <a:pt x="1064" y="2751"/>
                    <a:pt x="1066" y="2749"/>
                  </a:cubicBezTo>
                  <a:cubicBezTo>
                    <a:pt x="1066" y="2749"/>
                    <a:pt x="1066" y="2749"/>
                    <a:pt x="1066" y="2749"/>
                  </a:cubicBezTo>
                  <a:cubicBezTo>
                    <a:pt x="1591" y="2011"/>
                    <a:pt x="1828" y="1564"/>
                    <a:pt x="1855" y="1512"/>
                  </a:cubicBezTo>
                  <a:cubicBezTo>
                    <a:pt x="1855" y="1512"/>
                    <a:pt x="1855" y="1512"/>
                    <a:pt x="1855" y="1512"/>
                  </a:cubicBezTo>
                  <a:cubicBezTo>
                    <a:pt x="1948" y="1358"/>
                    <a:pt x="1997" y="1180"/>
                    <a:pt x="1997" y="999"/>
                  </a:cubicBezTo>
                  <a:cubicBezTo>
                    <a:pt x="1997" y="732"/>
                    <a:pt x="1894" y="481"/>
                    <a:pt x="1705" y="293"/>
                  </a:cubicBezTo>
                  <a:close/>
                  <a:moveTo>
                    <a:pt x="999" y="1605"/>
                  </a:moveTo>
                  <a:cubicBezTo>
                    <a:pt x="665" y="1605"/>
                    <a:pt x="393" y="1333"/>
                    <a:pt x="393" y="999"/>
                  </a:cubicBezTo>
                  <a:cubicBezTo>
                    <a:pt x="393" y="665"/>
                    <a:pt x="665" y="393"/>
                    <a:pt x="999" y="393"/>
                  </a:cubicBezTo>
                  <a:cubicBezTo>
                    <a:pt x="1333" y="393"/>
                    <a:pt x="1605" y="665"/>
                    <a:pt x="1605" y="999"/>
                  </a:cubicBezTo>
                  <a:cubicBezTo>
                    <a:pt x="1605" y="1333"/>
                    <a:pt x="1333" y="1605"/>
                    <a:pt x="999" y="1605"/>
                  </a:cubicBezTo>
                  <a:close/>
                  <a:moveTo>
                    <a:pt x="999" y="1605"/>
                  </a:moveTo>
                  <a:cubicBezTo>
                    <a:pt x="999" y="1605"/>
                    <a:pt x="999" y="1605"/>
                    <a:pt x="999" y="1605"/>
                  </a:cubicBezTo>
                </a:path>
              </a:pathLst>
            </a:custGeom>
            <a:solidFill>
              <a:srgbClr val="D9518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sp>
          <p:nvSpPr>
            <p:cNvPr id="71" name="Freeform 16"/>
            <p:cNvSpPr>
              <a:spLocks noEditPoints="1"/>
            </p:cNvSpPr>
            <p:nvPr/>
          </p:nvSpPr>
          <p:spPr bwMode="auto">
            <a:xfrm>
              <a:off x="1933736" y="1717151"/>
              <a:ext cx="243736" cy="243736"/>
            </a:xfrm>
            <a:custGeom>
              <a:gdLst>
                <a:gd fmla="*/ 442 w 884" name="T0"/>
                <a:gd fmla="*/ 0 h 884" name="T1"/>
                <a:gd fmla="*/ 0 w 884" name="T2"/>
                <a:gd fmla="*/ 442 h 884" name="T3"/>
                <a:gd fmla="*/ 442 w 884" name="T4"/>
                <a:gd fmla="*/ 884 h 884" name="T5"/>
                <a:gd fmla="*/ 884 w 884" name="T6"/>
                <a:gd fmla="*/ 442 h 884" name="T7"/>
                <a:gd fmla="*/ 442 w 884" name="T8"/>
                <a:gd fmla="*/ 0 h 884" name="T9"/>
                <a:gd fmla="*/ 442 w 884" name="T10"/>
                <a:gd fmla="*/ 0 h 884" name="T11"/>
                <a:gd fmla="*/ 442 w 884" name="T12"/>
                <a:gd fmla="*/ 0 h 884" name="T13"/>
              </a:gdLst>
              <a:cxnLst>
                <a:cxn ang="0">
                  <a:pos x="T0" y="T1"/>
                </a:cxn>
                <a:cxn ang="0">
                  <a:pos x="T2" y="T3"/>
                </a:cxn>
                <a:cxn ang="0">
                  <a:pos x="T4" y="T5"/>
                </a:cxn>
                <a:cxn ang="0">
                  <a:pos x="T6" y="T7"/>
                </a:cxn>
                <a:cxn ang="0">
                  <a:pos x="T8" y="T9"/>
                </a:cxn>
                <a:cxn ang="0">
                  <a:pos x="T10" y="T11"/>
                </a:cxn>
                <a:cxn ang="0">
                  <a:pos x="T12" y="T13"/>
                </a:cxn>
              </a:cxnLst>
              <a:rect b="b" l="0" r="r" t="0"/>
              <a:pathLst>
                <a:path h="884" w="884">
                  <a:moveTo>
                    <a:pt x="442" y="0"/>
                  </a:moveTo>
                  <a:cubicBezTo>
                    <a:pt x="198" y="0"/>
                    <a:pt x="0" y="198"/>
                    <a:pt x="0" y="442"/>
                  </a:cubicBezTo>
                  <a:cubicBezTo>
                    <a:pt x="0" y="686"/>
                    <a:pt x="198" y="884"/>
                    <a:pt x="442" y="884"/>
                  </a:cubicBezTo>
                  <a:cubicBezTo>
                    <a:pt x="686" y="884"/>
                    <a:pt x="884" y="685"/>
                    <a:pt x="884" y="442"/>
                  </a:cubicBezTo>
                  <a:cubicBezTo>
                    <a:pt x="884" y="198"/>
                    <a:pt x="686" y="0"/>
                    <a:pt x="442" y="0"/>
                  </a:cubicBezTo>
                  <a:close/>
                  <a:moveTo>
                    <a:pt x="442" y="0"/>
                  </a:moveTo>
                  <a:cubicBezTo>
                    <a:pt x="442" y="0"/>
                    <a:pt x="442" y="0"/>
                    <a:pt x="442" y="0"/>
                  </a:cubicBezTo>
                </a:path>
              </a:pathLst>
            </a:custGeom>
            <a:solidFill>
              <a:srgbClr val="D9518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grpSp>
      <p:sp>
        <p:nvSpPr>
          <p:cNvPr id="73" name="任意多边形 72"/>
          <p:cNvSpPr/>
          <p:nvPr/>
        </p:nvSpPr>
        <p:spPr>
          <a:xfrm>
            <a:off x="1428750" y="1834980"/>
            <a:ext cx="5417820" cy="2087960"/>
          </a:xfrm>
          <a:custGeom>
            <a:gdLst>
              <a:gd fmla="*/ 0 w 7223760" name="connsiteX0"/>
              <a:gd fmla="*/ 113681 h 2783947" name="connsiteY0"/>
              <a:gd fmla="*/ 1630680 w 7223760" name="connsiteX1"/>
              <a:gd fmla="*/ 266081 h 2783947" name="connsiteY1"/>
              <a:gd fmla="*/ 441960 w 7223760" name="connsiteX2"/>
              <a:gd fmla="*/ 1713881 h 2783947" name="connsiteY2"/>
              <a:gd fmla="*/ 1600200 w 7223760" name="connsiteX3"/>
              <a:gd fmla="*/ 2780681 h 2783947" name="connsiteY3"/>
              <a:gd fmla="*/ 2651760 w 7223760" name="connsiteX4"/>
              <a:gd fmla="*/ 2064401 h 2783947" name="connsiteY4"/>
              <a:gd fmla="*/ 5334000 w 7223760" name="connsiteX5"/>
              <a:gd fmla="*/ 2597801 h 2783947" name="connsiteY5"/>
              <a:gd fmla="*/ 5989320 w 7223760" name="connsiteX6"/>
              <a:gd fmla="*/ 1531001 h 2783947" name="connsiteY6"/>
              <a:gd fmla="*/ 5029200 w 7223760" name="connsiteX7"/>
              <a:gd fmla="*/ 113681 h 2783947" name="connsiteY7"/>
              <a:gd fmla="*/ 7223760 w 7223760" name="connsiteX8"/>
              <a:gd fmla="*/ 189881 h 2783947"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2783947" w="7223759">
                <a:moveTo>
                  <a:pt x="0" y="113681"/>
                </a:moveTo>
                <a:cubicBezTo>
                  <a:pt x="778510" y="56531"/>
                  <a:pt x="1557020" y="-619"/>
                  <a:pt x="1630680" y="266081"/>
                </a:cubicBezTo>
                <a:cubicBezTo>
                  <a:pt x="1704340" y="532781"/>
                  <a:pt x="447040" y="1294781"/>
                  <a:pt x="441960" y="1713881"/>
                </a:cubicBezTo>
                <a:cubicBezTo>
                  <a:pt x="436880" y="2132981"/>
                  <a:pt x="1231900" y="2722261"/>
                  <a:pt x="1600200" y="2780681"/>
                </a:cubicBezTo>
                <a:cubicBezTo>
                  <a:pt x="1968500" y="2839101"/>
                  <a:pt x="2029460" y="2094881"/>
                  <a:pt x="2651760" y="2064401"/>
                </a:cubicBezTo>
                <a:cubicBezTo>
                  <a:pt x="3274060" y="2033921"/>
                  <a:pt x="4777740" y="2686701"/>
                  <a:pt x="5334000" y="2597801"/>
                </a:cubicBezTo>
                <a:cubicBezTo>
                  <a:pt x="5890260" y="2508901"/>
                  <a:pt x="6040120" y="1945021"/>
                  <a:pt x="5989320" y="1531001"/>
                </a:cubicBezTo>
                <a:cubicBezTo>
                  <a:pt x="5938520" y="1116981"/>
                  <a:pt x="4823460" y="337201"/>
                  <a:pt x="5029200" y="113681"/>
                </a:cubicBezTo>
                <a:cubicBezTo>
                  <a:pt x="5234940" y="-109839"/>
                  <a:pt x="6229350" y="40021"/>
                  <a:pt x="7223760" y="189881"/>
                </a:cubicBezTo>
              </a:path>
            </a:pathLst>
          </a:custGeom>
          <a:noFill/>
          <a:ln>
            <a:solidFill>
              <a:srgbClr val="FF7E6A"/>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p>
        </p:txBody>
      </p:sp>
      <p:sp>
        <p:nvSpPr>
          <p:cNvPr id="74" name="文本框 73"/>
          <p:cNvSpPr txBox="1"/>
          <p:nvPr/>
        </p:nvSpPr>
        <p:spPr>
          <a:xfrm>
            <a:off x="1348740" y="1464483"/>
            <a:ext cx="160020" cy="251460"/>
          </a:xfrm>
          <a:prstGeom prst="rect">
            <a:avLst/>
          </a:prstGeom>
          <a:noFill/>
        </p:spPr>
        <p:txBody>
          <a:bodyPr bIns="34290" lIns="68580" rIns="68580" rtlCol="0" tIns="34290" wrap="square">
            <a:spAutoFit/>
          </a:bodyPr>
          <a:lstStyle/>
          <a:p>
            <a:pPr algn="ctr"/>
            <a:r>
              <a:rPr altLang="zh-CN" lang="en-US" sz="1200">
                <a:solidFill>
                  <a:schemeClr val="bg1"/>
                </a:solidFill>
              </a:rPr>
              <a:t>1</a:t>
            </a:r>
          </a:p>
        </p:txBody>
      </p:sp>
      <p:sp>
        <p:nvSpPr>
          <p:cNvPr id="75" name="文本框 74"/>
          <p:cNvSpPr txBox="1"/>
          <p:nvPr/>
        </p:nvSpPr>
        <p:spPr>
          <a:xfrm>
            <a:off x="3348208" y="2946192"/>
            <a:ext cx="160020" cy="251460"/>
          </a:xfrm>
          <a:prstGeom prst="rect">
            <a:avLst/>
          </a:prstGeom>
          <a:noFill/>
        </p:spPr>
        <p:txBody>
          <a:bodyPr bIns="34290" lIns="68580" rIns="68580" rtlCol="0" tIns="34290" wrap="square">
            <a:spAutoFit/>
          </a:bodyPr>
          <a:lstStyle/>
          <a:p>
            <a:pPr algn="ctr"/>
            <a:r>
              <a:rPr altLang="zh-CN" lang="en-US" sz="1200">
                <a:solidFill>
                  <a:schemeClr val="bg1"/>
                </a:solidFill>
              </a:rPr>
              <a:t>2</a:t>
            </a:r>
          </a:p>
        </p:txBody>
      </p:sp>
      <p:sp>
        <p:nvSpPr>
          <p:cNvPr id="76" name="文本框 75"/>
          <p:cNvSpPr txBox="1"/>
          <p:nvPr/>
        </p:nvSpPr>
        <p:spPr>
          <a:xfrm>
            <a:off x="5344655" y="3335714"/>
            <a:ext cx="160020" cy="251460"/>
          </a:xfrm>
          <a:prstGeom prst="rect">
            <a:avLst/>
          </a:prstGeom>
          <a:noFill/>
        </p:spPr>
        <p:txBody>
          <a:bodyPr bIns="34290" lIns="68580" rIns="68580" rtlCol="0" tIns="34290" wrap="square">
            <a:spAutoFit/>
          </a:bodyPr>
          <a:lstStyle/>
          <a:p>
            <a:pPr algn="ctr"/>
            <a:r>
              <a:rPr altLang="zh-CN" lang="en-US" sz="1200">
                <a:solidFill>
                  <a:schemeClr val="bg1"/>
                </a:solidFill>
              </a:rPr>
              <a:t>3</a:t>
            </a:r>
          </a:p>
        </p:txBody>
      </p:sp>
      <p:sp>
        <p:nvSpPr>
          <p:cNvPr id="77" name="文本框 76"/>
          <p:cNvSpPr txBox="1"/>
          <p:nvPr/>
        </p:nvSpPr>
        <p:spPr>
          <a:xfrm>
            <a:off x="6717186" y="1538938"/>
            <a:ext cx="160020" cy="251460"/>
          </a:xfrm>
          <a:prstGeom prst="rect">
            <a:avLst/>
          </a:prstGeom>
          <a:noFill/>
        </p:spPr>
        <p:txBody>
          <a:bodyPr bIns="34290" lIns="68580" rIns="68580" rtlCol="0" tIns="34290" wrap="square">
            <a:spAutoFit/>
          </a:bodyPr>
          <a:lstStyle/>
          <a:p>
            <a:pPr algn="ctr"/>
            <a:r>
              <a:rPr altLang="zh-CN" lang="en-US" sz="1200">
                <a:solidFill>
                  <a:schemeClr val="bg1"/>
                </a:solidFill>
              </a:rPr>
              <a:t>4</a:t>
            </a:r>
          </a:p>
        </p:txBody>
      </p:sp>
      <p:grpSp>
        <p:nvGrpSpPr>
          <p:cNvPr id="8" name="组合 7"/>
          <p:cNvGrpSpPr/>
          <p:nvPr/>
        </p:nvGrpSpPr>
        <p:grpSpPr>
          <a:xfrm>
            <a:off x="315474" y="216791"/>
            <a:ext cx="2091140" cy="365760"/>
            <a:chOff x="420632" y="289054"/>
            <a:chExt cx="2788186" cy="487680"/>
          </a:xfrm>
        </p:grpSpPr>
        <p:sp>
          <p:nvSpPr>
            <p:cNvPr id="79" name="矩形 78"/>
            <p:cNvSpPr/>
            <p:nvPr/>
          </p:nvSpPr>
          <p:spPr>
            <a:xfrm flipH="1">
              <a:off x="587538" y="289054"/>
              <a:ext cx="2621280" cy="487680"/>
            </a:xfrm>
            <a:prstGeom prst="rect">
              <a:avLst/>
            </a:prstGeom>
            <a:gradFill flip="none" rotWithShape="1">
              <a:gsLst>
                <a:gs pos="0">
                  <a:srgbClr val="FFFFFF">
                    <a:alpha val="0"/>
                  </a:srgbClr>
                </a:gs>
                <a:gs pos="100000">
                  <a:srgbClr val="000000">
                    <a:alpha val="40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0" name="矩形 79"/>
            <p:cNvSpPr/>
            <p:nvPr/>
          </p:nvSpPr>
          <p:spPr>
            <a:xfrm flipH="1">
              <a:off x="420632" y="289054"/>
              <a:ext cx="113347" cy="48768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1" name="文本框 80"/>
            <p:cNvSpPr txBox="1"/>
            <p:nvPr/>
          </p:nvSpPr>
          <p:spPr>
            <a:xfrm>
              <a:off x="625183" y="348229"/>
              <a:ext cx="1789608" cy="406400"/>
            </a:xfrm>
            <a:prstGeom prst="rect">
              <a:avLst/>
            </a:prstGeom>
            <a:noFill/>
          </p:spPr>
          <p:txBody>
            <a:bodyPr rtlCol="0" wrap="square">
              <a:spAutoFit/>
            </a:bodyPr>
            <a:lstStyle/>
            <a:p>
              <a:r>
                <a:rPr altLang="zh-CN" lang="en-US">
                  <a:solidFill>
                    <a:schemeClr val="bg1"/>
                  </a:solidFill>
                </a:rPr>
                <a:t>CONTENTS</a:t>
              </a:r>
            </a:p>
          </p:txBody>
        </p:sp>
      </p:grpSp>
    </p:spTree>
  </p:cSld>
  <p:clrMapOvr>
    <a:masterClrMapping/>
  </p:clrMapOvr>
  <p:transition spd="slow">
    <p:fade/>
  </p:transition>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Shape 1301"/>
          <p:cNvSpPr>
            <a:spLocks noChangeArrowheads="1"/>
          </p:cNvSpPr>
          <p:nvPr/>
        </p:nvSpPr>
        <p:spPr bwMode="auto">
          <a:xfrm>
            <a:off x="3792141" y="2070021"/>
            <a:ext cx="1571625" cy="1571625"/>
          </a:xfrm>
          <a:prstGeom prst="rect">
            <a:avLst/>
          </a:prstGeom>
          <a:noFill/>
          <a:ln>
            <a:noFill/>
          </a:ln>
          <a:extLst>
            <a:ext uri="{909E8E84-426E-40DD-AFC4-6F175D3DCCD1}">
              <a14:hiddenFill>
                <a:solidFill>
                  <a:srgbClr val="FFFFFF"/>
                </a:solidFill>
              </a14:hiddenFill>
            </a:ext>
            <a:ext uri="{91240B29-F687-4F45-9708-019B960494DF}">
              <a14:hiddenLine w="12700">
                <a:solidFill>
                  <a:srgbClr val="000000"/>
                </a:solidFill>
                <a:miter lim="400000"/>
                <a:headEnd/>
                <a:tailEnd/>
              </a14:hiddenLine>
            </a:ext>
          </a:extLst>
        </p:spPr>
        <p:txBody>
          <a:bodyPr anchor="ctr" bIns="0" lIns="0" rIns="0" tIns="0"/>
          <a:lstStyle/>
          <a:p>
            <a:pPr algn="ctr" eaLnBrk="1" hangingPunct="1"/>
            <a:r>
              <a:rPr altLang="zh-CN" lang="en-US" sz="1800">
                <a:cs typeface="+mn-ea"/>
                <a:sym typeface="+mn-lt"/>
              </a:rPr>
              <a:t>Six Steps</a:t>
            </a:r>
          </a:p>
          <a:p>
            <a:pPr algn="ctr" eaLnBrk="1" hangingPunct="1"/>
            <a:r>
              <a:rPr altLang="zh-CN" lang="en-US" sz="1800">
                <a:cs typeface="+mn-ea"/>
                <a:sym typeface="+mn-lt"/>
              </a:rPr>
              <a:t>Process</a:t>
            </a:r>
          </a:p>
        </p:txBody>
      </p:sp>
      <p:sp>
        <p:nvSpPr>
          <p:cNvPr id="4" name="Shape 1302"/>
          <p:cNvSpPr/>
          <p:nvPr/>
        </p:nvSpPr>
        <p:spPr bwMode="auto">
          <a:xfrm>
            <a:off x="4935141" y="1245394"/>
            <a:ext cx="714375" cy="714375"/>
          </a:xfrm>
          <a:custGeom>
            <a:gdLst>
              <a:gd fmla="*/ 2147483646 w 19679" name="T0"/>
              <a:gd fmla="*/ 2147483646 h 19679" name="T1"/>
              <a:gd fmla="*/ 2147483646 w 19679" name="T2"/>
              <a:gd fmla="*/ 2147483646 h 19679" name="T3"/>
              <a:gd fmla="*/ 2147483646 w 19679" name="T4"/>
              <a:gd fmla="*/ 2147483646 h 19679" name="T5"/>
              <a:gd fmla="*/ 2147483646 w 19679" name="T6"/>
              <a:gd fmla="*/ 2147483646 h 19679" name="T7"/>
              <a:gd fmla="*/ 0 60000 65536" name="T8"/>
              <a:gd fmla="*/ 5898240 60000 65536" name="T9"/>
              <a:gd fmla="*/ 11796480 60000 65536" name="T10"/>
              <a:gd fmla="*/ 17694720 60000 65536" name="T11"/>
              <a:gd fmla="*/ 0 w 19679" name="T12"/>
              <a:gd fmla="*/ 0 h 19679" name="T13"/>
              <a:gd fmla="*/ 19679 w 19679" name="T14"/>
              <a:gd fmla="*/ 19679 h 19679" name="T15"/>
            </a:gdLst>
            <a:cxnLst>
              <a:cxn ang="T8">
                <a:pos x="T0" y="T1"/>
              </a:cxn>
              <a:cxn ang="T9">
                <a:pos x="T2" y="T3"/>
              </a:cxn>
              <a:cxn ang="T10">
                <a:pos x="T4" y="T5"/>
              </a:cxn>
              <a:cxn ang="T11">
                <a:pos x="T6" y="T7"/>
              </a:cxn>
            </a:cxnLst>
            <a:rect b="T15" l="T12" r="T14" t="T13"/>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2"/>
          </a:solidFill>
          <a:ln>
            <a:noFill/>
          </a:ln>
        </p:spPr>
        <p:txBody>
          <a:bodyPr anchor="ctr" bIns="0" lIns="0" rIns="0" tIns="0"/>
          <a:lstStyle>
            <a:lvl1pPr defTabSz="584200">
              <a:defRPr>
                <a:solidFill>
                  <a:schemeClr val="tx1"/>
                </a:solidFill>
                <a:latin charset="0" typeface="Lato Light"/>
                <a:ea charset="-128" pitchFamily="34" typeface="MS PGothic"/>
              </a:defRPr>
            </a:lvl1pPr>
            <a:lvl2pPr defTabSz="584200">
              <a:defRPr>
                <a:solidFill>
                  <a:schemeClr val="tx1"/>
                </a:solidFill>
                <a:latin charset="0" typeface="Lato Light"/>
                <a:ea charset="-128" pitchFamily="34" typeface="MS PGothic"/>
              </a:defRPr>
            </a:lvl2pPr>
            <a:lvl3pPr defTabSz="584200">
              <a:defRPr>
                <a:solidFill>
                  <a:schemeClr val="tx1"/>
                </a:solidFill>
                <a:latin charset="0" typeface="Lato Light"/>
                <a:ea charset="-128" pitchFamily="34" typeface="MS PGothic"/>
              </a:defRPr>
            </a:lvl3pPr>
            <a:lvl4pPr defTabSz="584200">
              <a:defRPr>
                <a:solidFill>
                  <a:schemeClr val="tx1"/>
                </a:solidFill>
                <a:latin charset="0" typeface="Lato Light"/>
                <a:ea charset="-128" pitchFamily="34" typeface="MS PGothic"/>
              </a:defRPr>
            </a:lvl4pPr>
            <a:lvl5pPr defTabSz="584200">
              <a:defRPr>
                <a:solidFill>
                  <a:schemeClr val="tx1"/>
                </a:solidFill>
                <a:latin charset="0" typeface="Lato Light"/>
                <a:ea charset="-128" pitchFamily="34" typeface="MS PGothic"/>
              </a:defRPr>
            </a:lvl5pPr>
            <a:lvl6pPr defTabSz="584200" eaLnBrk="0" fontAlgn="base" hangingPunct="0" indent="-913130" marL="2284730">
              <a:spcBef>
                <a:spcPct val="0"/>
              </a:spcBef>
              <a:spcAft>
                <a:spcPct val="0"/>
              </a:spcAft>
              <a:defRPr>
                <a:solidFill>
                  <a:schemeClr val="tx1"/>
                </a:solidFill>
                <a:latin charset="0" typeface="Lato Light"/>
                <a:ea charset="-128" pitchFamily="34" typeface="MS PGothic"/>
              </a:defRPr>
            </a:lvl6pPr>
            <a:lvl7pPr defTabSz="584200" eaLnBrk="0" fontAlgn="base" hangingPunct="0" indent="-913130" marL="2741930">
              <a:spcBef>
                <a:spcPct val="0"/>
              </a:spcBef>
              <a:spcAft>
                <a:spcPct val="0"/>
              </a:spcAft>
              <a:defRPr>
                <a:solidFill>
                  <a:schemeClr val="tx1"/>
                </a:solidFill>
                <a:latin charset="0" typeface="Lato Light"/>
                <a:ea charset="-128" pitchFamily="34" typeface="MS PGothic"/>
              </a:defRPr>
            </a:lvl7pPr>
            <a:lvl8pPr defTabSz="584200" eaLnBrk="0" fontAlgn="base" hangingPunct="0" indent="-913130" marL="3199130">
              <a:spcBef>
                <a:spcPct val="0"/>
              </a:spcBef>
              <a:spcAft>
                <a:spcPct val="0"/>
              </a:spcAft>
              <a:defRPr>
                <a:solidFill>
                  <a:schemeClr val="tx1"/>
                </a:solidFill>
                <a:latin charset="0" typeface="Lato Light"/>
                <a:ea charset="-128" pitchFamily="34" typeface="MS PGothic"/>
              </a:defRPr>
            </a:lvl8pPr>
            <a:lvl9pPr defTabSz="584200" eaLnBrk="0" fontAlgn="base" hangingPunct="0" indent="-913130" marL="3656330">
              <a:spcBef>
                <a:spcPct val="0"/>
              </a:spcBef>
              <a:spcAft>
                <a:spcPct val="0"/>
              </a:spcAft>
              <a:defRPr>
                <a:solidFill>
                  <a:schemeClr val="tx1"/>
                </a:solidFill>
                <a:latin charset="0" typeface="Lato Light"/>
                <a:ea charset="-128" pitchFamily="34" typeface="MS PGothic"/>
              </a:defRPr>
            </a:lvl9pPr>
          </a:lstStyle>
          <a:p>
            <a:pPr algn="ctr" eaLnBrk="1" hangingPunct="1"/>
            <a:r>
              <a:rPr altLang="zh-CN" b="1" lang="en-US" sz="1800">
                <a:solidFill>
                  <a:schemeClr val="bg1"/>
                </a:solidFill>
                <a:latin typeface="+mn-lt"/>
                <a:ea typeface="+mn-ea"/>
                <a:cs typeface="+mn-ea"/>
                <a:sym typeface="+mn-lt"/>
              </a:rPr>
              <a:t>02</a:t>
            </a:r>
          </a:p>
        </p:txBody>
      </p:sp>
      <p:grpSp>
        <p:nvGrpSpPr>
          <p:cNvPr id="5" name="Group 1311"/>
          <p:cNvGrpSpPr/>
          <p:nvPr/>
        </p:nvGrpSpPr>
        <p:grpSpPr>
          <a:xfrm>
            <a:off x="3195640" y="1396604"/>
            <a:ext cx="2764631" cy="2895600"/>
            <a:chExt cx="6699936" cy="7019889"/>
          </a:xfrm>
        </p:grpSpPr>
        <p:sp>
          <p:nvSpPr>
            <p:cNvPr id="6" name="Shape 1305"/>
            <p:cNvSpPr/>
            <p:nvPr/>
          </p:nvSpPr>
          <p:spPr>
            <a:xfrm>
              <a:off x="2746916" y="0"/>
              <a:ext cx="1220530" cy="54842"/>
            </a:xfrm>
            <a:custGeom>
              <a:cxnLst>
                <a:cxn ang="0">
                  <a:pos x="wd2" y="hd2"/>
                </a:cxn>
                <a:cxn ang="5400000">
                  <a:pos x="wd2" y="hd2"/>
                </a:cxn>
                <a:cxn ang="10800000">
                  <a:pos x="wd2" y="hd2"/>
                </a:cxn>
                <a:cxn ang="16200000">
                  <a:pos x="wd2" y="hd2"/>
                </a:cxn>
              </a:cxnLst>
              <a:rect b="b" l="0" r="r" t="0"/>
              <a:pathLst>
                <a:path extrusionOk="0" h="11563" w="21600">
                  <a:moveTo>
                    <a:pt x="0" y="11209"/>
                  </a:moveTo>
                  <a:cubicBezTo>
                    <a:pt x="9045" y="-10037"/>
                    <a:pt x="18106" y="4094"/>
                    <a:pt x="21600" y="11563"/>
                  </a:cubicBezTo>
                </a:path>
              </a:pathLst>
            </a:custGeom>
            <a:noFill/>
            <a:ln cap="flat" w="38100">
              <a:solidFill>
                <a:schemeClr val="bg1">
                  <a:lumMod val="65000"/>
                </a:schemeClr>
              </a:solidFill>
              <a:prstDash val="solid"/>
              <a:miter lim="400000"/>
              <a:tailEnd len="med" type="triangle" w="med"/>
            </a:ln>
            <a:effectLst/>
          </p:spPr>
          <p:txBody>
            <a:bodyPr anchor="ctr" bIns="0" lIns="0" rIns="0" tIns="0"/>
            <a:lstStyle/>
            <a:p>
              <a:pPr algn="ctr" defTabSz="219075">
                <a:lnSpc>
                  <a:spcPct val="110000"/>
                </a:lnSpc>
                <a:spcBef>
                  <a:spcPts val="1125"/>
                </a:spcBef>
                <a:defRPr sz="2000">
                  <a:solidFill>
                    <a:srgbClr val="4C4C4C"/>
                  </a:solidFill>
                  <a:latin typeface="Helvetica Neue Light"/>
                  <a:ea typeface="Helvetica Neue Light"/>
                  <a:cs typeface="Helvetica Neue Light"/>
                  <a:sym typeface="Helvetica Neue Light"/>
                </a:defRPr>
              </a:pPr>
              <a:endParaRPr sz="1800">
                <a:solidFill>
                  <a:schemeClr val="bg1"/>
                </a:solidFill>
                <a:cs typeface="+mn-ea"/>
                <a:sym typeface="+mn-lt"/>
              </a:endParaRPr>
            </a:p>
          </p:txBody>
        </p:sp>
        <p:sp>
          <p:nvSpPr>
            <p:cNvPr id="7" name="Shape 1306"/>
            <p:cNvSpPr/>
            <p:nvPr/>
          </p:nvSpPr>
          <p:spPr>
            <a:xfrm rot="7172730">
              <a:off x="5764839" y="5207197"/>
              <a:ext cx="1220975" cy="54822"/>
            </a:xfrm>
            <a:custGeom>
              <a:cxnLst>
                <a:cxn ang="0">
                  <a:pos x="wd2" y="hd2"/>
                </a:cxn>
                <a:cxn ang="5400000">
                  <a:pos x="wd2" y="hd2"/>
                </a:cxn>
                <a:cxn ang="10800000">
                  <a:pos x="wd2" y="hd2"/>
                </a:cxn>
                <a:cxn ang="16200000">
                  <a:pos x="wd2" y="hd2"/>
                </a:cxn>
              </a:cxnLst>
              <a:rect b="b" l="0" r="r" t="0"/>
              <a:pathLst>
                <a:path extrusionOk="0" h="11563" w="21600">
                  <a:moveTo>
                    <a:pt x="0" y="11209"/>
                  </a:moveTo>
                  <a:cubicBezTo>
                    <a:pt x="9045" y="-10037"/>
                    <a:pt x="18106" y="4094"/>
                    <a:pt x="21600" y="11563"/>
                  </a:cubicBezTo>
                </a:path>
              </a:pathLst>
            </a:custGeom>
            <a:noFill/>
            <a:ln cap="flat" w="38100">
              <a:solidFill>
                <a:schemeClr val="bg1">
                  <a:lumMod val="65000"/>
                </a:schemeClr>
              </a:solidFill>
              <a:prstDash val="solid"/>
              <a:miter lim="400000"/>
              <a:tailEnd len="med" type="triangle" w="med"/>
            </a:ln>
            <a:effectLst/>
          </p:spPr>
          <p:txBody>
            <a:bodyPr anchor="ctr" bIns="0" lIns="0" rIns="0" tIns="0"/>
            <a:lstStyle/>
            <a:p>
              <a:pPr algn="ctr" defTabSz="219075">
                <a:lnSpc>
                  <a:spcPct val="110000"/>
                </a:lnSpc>
                <a:spcBef>
                  <a:spcPts val="1125"/>
                </a:spcBef>
                <a:defRPr sz="2000">
                  <a:solidFill>
                    <a:srgbClr val="4C4C4C"/>
                  </a:solidFill>
                  <a:latin typeface="Helvetica Neue Light"/>
                  <a:ea typeface="Helvetica Neue Light"/>
                  <a:cs typeface="Helvetica Neue Light"/>
                  <a:sym typeface="Helvetica Neue Light"/>
                </a:defRPr>
              </a:pPr>
              <a:endParaRPr sz="1800">
                <a:solidFill>
                  <a:schemeClr val="bg1"/>
                </a:solidFill>
                <a:cs typeface="+mn-ea"/>
                <a:sym typeface="+mn-lt"/>
              </a:endParaRPr>
            </a:p>
          </p:txBody>
        </p:sp>
        <p:sp>
          <p:nvSpPr>
            <p:cNvPr id="8" name="Shape 1307"/>
            <p:cNvSpPr/>
            <p:nvPr/>
          </p:nvSpPr>
          <p:spPr>
            <a:xfrm rot="3600000">
              <a:off x="5759068" y="1749209"/>
              <a:ext cx="1220975" cy="54822"/>
            </a:xfrm>
            <a:custGeom>
              <a:cxnLst>
                <a:cxn ang="0">
                  <a:pos x="wd2" y="hd2"/>
                </a:cxn>
                <a:cxn ang="5400000">
                  <a:pos x="wd2" y="hd2"/>
                </a:cxn>
                <a:cxn ang="10800000">
                  <a:pos x="wd2" y="hd2"/>
                </a:cxn>
                <a:cxn ang="16200000">
                  <a:pos x="wd2" y="hd2"/>
                </a:cxn>
              </a:cxnLst>
              <a:rect b="b" l="0" r="r" t="0"/>
              <a:pathLst>
                <a:path extrusionOk="0" h="11563" w="21600">
                  <a:moveTo>
                    <a:pt x="0" y="11209"/>
                  </a:moveTo>
                  <a:cubicBezTo>
                    <a:pt x="9045" y="-10037"/>
                    <a:pt x="18106" y="4094"/>
                    <a:pt x="21600" y="11563"/>
                  </a:cubicBezTo>
                </a:path>
              </a:pathLst>
            </a:custGeom>
            <a:noFill/>
            <a:ln cap="flat" w="38100">
              <a:solidFill>
                <a:schemeClr val="bg1">
                  <a:lumMod val="65000"/>
                </a:schemeClr>
              </a:solidFill>
              <a:prstDash val="solid"/>
              <a:miter lim="400000"/>
              <a:tailEnd len="med" type="triangle" w="med"/>
            </a:ln>
            <a:effectLst/>
          </p:spPr>
          <p:txBody>
            <a:bodyPr anchor="ctr" bIns="0" lIns="0" rIns="0" tIns="0"/>
            <a:lstStyle/>
            <a:p>
              <a:pPr algn="ctr" defTabSz="219075">
                <a:lnSpc>
                  <a:spcPct val="110000"/>
                </a:lnSpc>
                <a:spcBef>
                  <a:spcPts val="1125"/>
                </a:spcBef>
                <a:defRPr sz="2000">
                  <a:solidFill>
                    <a:srgbClr val="4C4C4C"/>
                  </a:solidFill>
                  <a:latin typeface="Helvetica Neue Light"/>
                  <a:ea typeface="Helvetica Neue Light"/>
                  <a:cs typeface="Helvetica Neue Light"/>
                  <a:sym typeface="Helvetica Neue Light"/>
                </a:defRPr>
              </a:pPr>
              <a:endParaRPr sz="1800">
                <a:solidFill>
                  <a:schemeClr val="bg1"/>
                </a:solidFill>
                <a:cs typeface="+mn-ea"/>
                <a:sym typeface="+mn-lt"/>
              </a:endParaRPr>
            </a:p>
          </p:txBody>
        </p:sp>
        <p:sp>
          <p:nvSpPr>
            <p:cNvPr id="9" name="Shape 1308"/>
            <p:cNvSpPr/>
            <p:nvPr/>
          </p:nvSpPr>
          <p:spPr>
            <a:xfrm rot="10800000">
              <a:off x="2729604" y="6965045"/>
              <a:ext cx="1223416" cy="54844"/>
            </a:xfrm>
            <a:custGeom>
              <a:cxnLst>
                <a:cxn ang="0">
                  <a:pos x="wd2" y="hd2"/>
                </a:cxn>
                <a:cxn ang="5400000">
                  <a:pos x="wd2" y="hd2"/>
                </a:cxn>
                <a:cxn ang="10800000">
                  <a:pos x="wd2" y="hd2"/>
                </a:cxn>
                <a:cxn ang="16200000">
                  <a:pos x="wd2" y="hd2"/>
                </a:cxn>
              </a:cxnLst>
              <a:rect b="b" l="0" r="r" t="0"/>
              <a:pathLst>
                <a:path extrusionOk="0" h="11563" w="21600">
                  <a:moveTo>
                    <a:pt x="0" y="11209"/>
                  </a:moveTo>
                  <a:cubicBezTo>
                    <a:pt x="9045" y="-10037"/>
                    <a:pt x="18106" y="4094"/>
                    <a:pt x="21600" y="11563"/>
                  </a:cubicBezTo>
                </a:path>
              </a:pathLst>
            </a:custGeom>
            <a:noFill/>
            <a:ln cap="flat" w="38100">
              <a:solidFill>
                <a:schemeClr val="bg1">
                  <a:lumMod val="65000"/>
                </a:schemeClr>
              </a:solidFill>
              <a:prstDash val="solid"/>
              <a:miter lim="400000"/>
              <a:tailEnd len="med" type="triangle" w="med"/>
            </a:ln>
            <a:effectLst/>
          </p:spPr>
          <p:txBody>
            <a:bodyPr anchor="ctr" bIns="0" lIns="0" rIns="0" tIns="0"/>
            <a:lstStyle/>
            <a:p>
              <a:pPr algn="ctr" defTabSz="219075">
                <a:lnSpc>
                  <a:spcPct val="110000"/>
                </a:lnSpc>
                <a:spcBef>
                  <a:spcPts val="1125"/>
                </a:spcBef>
                <a:defRPr sz="2000">
                  <a:solidFill>
                    <a:srgbClr val="4C4C4C"/>
                  </a:solidFill>
                  <a:latin typeface="Helvetica Neue Light"/>
                  <a:ea typeface="Helvetica Neue Light"/>
                  <a:cs typeface="Helvetica Neue Light"/>
                  <a:sym typeface="Helvetica Neue Light"/>
                </a:defRPr>
              </a:pPr>
              <a:endParaRPr sz="1800">
                <a:solidFill>
                  <a:schemeClr val="bg1"/>
                </a:solidFill>
                <a:cs typeface="+mn-ea"/>
                <a:sym typeface="+mn-lt"/>
              </a:endParaRPr>
            </a:p>
          </p:txBody>
        </p:sp>
        <p:sp>
          <p:nvSpPr>
            <p:cNvPr id="10" name="Shape 1309"/>
            <p:cNvSpPr/>
            <p:nvPr/>
          </p:nvSpPr>
          <p:spPr>
            <a:xfrm rot="18000000">
              <a:off x="-274337" y="1734776"/>
              <a:ext cx="1223862" cy="51937"/>
            </a:xfrm>
            <a:custGeom>
              <a:cxnLst>
                <a:cxn ang="0">
                  <a:pos x="wd2" y="hd2"/>
                </a:cxn>
                <a:cxn ang="5400000">
                  <a:pos x="wd2" y="hd2"/>
                </a:cxn>
                <a:cxn ang="10800000">
                  <a:pos x="wd2" y="hd2"/>
                </a:cxn>
                <a:cxn ang="16200000">
                  <a:pos x="wd2" y="hd2"/>
                </a:cxn>
              </a:cxnLst>
              <a:rect b="b" l="0" r="r" t="0"/>
              <a:pathLst>
                <a:path extrusionOk="0" h="11563" w="21600">
                  <a:moveTo>
                    <a:pt x="0" y="11209"/>
                  </a:moveTo>
                  <a:cubicBezTo>
                    <a:pt x="9045" y="-10037"/>
                    <a:pt x="18106" y="4094"/>
                    <a:pt x="21600" y="11563"/>
                  </a:cubicBezTo>
                </a:path>
              </a:pathLst>
            </a:custGeom>
            <a:noFill/>
            <a:ln cap="flat" w="38100">
              <a:solidFill>
                <a:schemeClr val="bg1">
                  <a:lumMod val="65000"/>
                </a:schemeClr>
              </a:solidFill>
              <a:prstDash val="solid"/>
              <a:miter lim="400000"/>
              <a:tailEnd len="med" type="triangle" w="med"/>
            </a:ln>
            <a:effectLst/>
          </p:spPr>
          <p:txBody>
            <a:bodyPr anchor="ctr" bIns="0" lIns="0" rIns="0" tIns="0"/>
            <a:lstStyle/>
            <a:p>
              <a:pPr algn="ctr" defTabSz="219075">
                <a:lnSpc>
                  <a:spcPct val="110000"/>
                </a:lnSpc>
                <a:spcBef>
                  <a:spcPts val="1125"/>
                </a:spcBef>
                <a:defRPr sz="2000">
                  <a:solidFill>
                    <a:srgbClr val="4C4C4C"/>
                  </a:solidFill>
                  <a:latin typeface="Helvetica Neue Light"/>
                  <a:ea typeface="Helvetica Neue Light"/>
                  <a:cs typeface="Helvetica Neue Light"/>
                  <a:sym typeface="Helvetica Neue Light"/>
                </a:defRPr>
              </a:pPr>
              <a:endParaRPr sz="1800">
                <a:solidFill>
                  <a:schemeClr val="bg1"/>
                </a:solidFill>
                <a:cs typeface="+mn-ea"/>
                <a:sym typeface="+mn-lt"/>
              </a:endParaRPr>
            </a:p>
          </p:txBody>
        </p:sp>
        <p:sp>
          <p:nvSpPr>
            <p:cNvPr id="11" name="Shape 1310"/>
            <p:cNvSpPr/>
            <p:nvPr/>
          </p:nvSpPr>
          <p:spPr>
            <a:xfrm rot="14400000">
              <a:off x="-280109" y="5215856"/>
              <a:ext cx="1220977" cy="54824"/>
            </a:xfrm>
            <a:custGeom>
              <a:cxnLst>
                <a:cxn ang="0">
                  <a:pos x="wd2" y="hd2"/>
                </a:cxn>
                <a:cxn ang="5400000">
                  <a:pos x="wd2" y="hd2"/>
                </a:cxn>
                <a:cxn ang="10800000">
                  <a:pos x="wd2" y="hd2"/>
                </a:cxn>
                <a:cxn ang="16200000">
                  <a:pos x="wd2" y="hd2"/>
                </a:cxn>
              </a:cxnLst>
              <a:rect b="b" l="0" r="r" t="0"/>
              <a:pathLst>
                <a:path extrusionOk="0" h="11563" w="21600">
                  <a:moveTo>
                    <a:pt x="0" y="11209"/>
                  </a:moveTo>
                  <a:cubicBezTo>
                    <a:pt x="9045" y="-10037"/>
                    <a:pt x="18106" y="4094"/>
                    <a:pt x="21600" y="11563"/>
                  </a:cubicBezTo>
                </a:path>
              </a:pathLst>
            </a:custGeom>
            <a:noFill/>
            <a:ln cap="flat" w="38100">
              <a:solidFill>
                <a:schemeClr val="bg1">
                  <a:lumMod val="65000"/>
                </a:schemeClr>
              </a:solidFill>
              <a:prstDash val="solid"/>
              <a:miter lim="400000"/>
              <a:tailEnd len="med" type="triangle" w="med"/>
            </a:ln>
            <a:effectLst/>
          </p:spPr>
          <p:txBody>
            <a:bodyPr anchor="ctr" bIns="0" lIns="0" rIns="0" tIns="0"/>
            <a:lstStyle/>
            <a:p>
              <a:pPr algn="ctr" defTabSz="219075">
                <a:lnSpc>
                  <a:spcPct val="110000"/>
                </a:lnSpc>
                <a:spcBef>
                  <a:spcPts val="1125"/>
                </a:spcBef>
                <a:defRPr sz="2000">
                  <a:solidFill>
                    <a:srgbClr val="4C4C4C"/>
                  </a:solidFill>
                  <a:latin typeface="Helvetica Neue Light"/>
                  <a:ea typeface="Helvetica Neue Light"/>
                  <a:cs typeface="Helvetica Neue Light"/>
                  <a:sym typeface="Helvetica Neue Light"/>
                </a:defRPr>
              </a:pPr>
              <a:endParaRPr sz="1800">
                <a:solidFill>
                  <a:schemeClr val="bg1"/>
                </a:solidFill>
                <a:cs typeface="+mn-ea"/>
                <a:sym typeface="+mn-lt"/>
              </a:endParaRPr>
            </a:p>
          </p:txBody>
        </p:sp>
      </p:grpSp>
      <p:sp>
        <p:nvSpPr>
          <p:cNvPr id="12" name="Shape 1312"/>
          <p:cNvSpPr/>
          <p:nvPr/>
        </p:nvSpPr>
        <p:spPr bwMode="auto">
          <a:xfrm>
            <a:off x="5651897" y="2478882"/>
            <a:ext cx="714375" cy="713185"/>
          </a:xfrm>
          <a:custGeom>
            <a:gdLst>
              <a:gd fmla="*/ 2147483646 w 19679" name="T0"/>
              <a:gd fmla="*/ 2147483646 h 19679" name="T1"/>
              <a:gd fmla="*/ 2147483646 w 19679" name="T2"/>
              <a:gd fmla="*/ 2147483646 h 19679" name="T3"/>
              <a:gd fmla="*/ 2147483646 w 19679" name="T4"/>
              <a:gd fmla="*/ 2147483646 h 19679" name="T5"/>
              <a:gd fmla="*/ 2147483646 w 19679" name="T6"/>
              <a:gd fmla="*/ 2147483646 h 19679" name="T7"/>
              <a:gd fmla="*/ 0 60000 65536" name="T8"/>
              <a:gd fmla="*/ 5898240 60000 65536" name="T9"/>
              <a:gd fmla="*/ 11796480 60000 65536" name="T10"/>
              <a:gd fmla="*/ 17694720 60000 65536" name="T11"/>
              <a:gd fmla="*/ 0 w 19679" name="T12"/>
              <a:gd fmla="*/ 0 h 19679" name="T13"/>
              <a:gd fmla="*/ 19679 w 19679" name="T14"/>
              <a:gd fmla="*/ 19679 h 19679" name="T15"/>
            </a:gdLst>
            <a:cxnLst>
              <a:cxn ang="T8">
                <a:pos x="T0" y="T1"/>
              </a:cxn>
              <a:cxn ang="T9">
                <a:pos x="T2" y="T3"/>
              </a:cxn>
              <a:cxn ang="T10">
                <a:pos x="T4" y="T5"/>
              </a:cxn>
              <a:cxn ang="T11">
                <a:pos x="T6" y="T7"/>
              </a:cxn>
            </a:cxnLst>
            <a:rect b="T15" l="T12" r="T14" t="T13"/>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1"/>
          </a:solidFill>
          <a:ln>
            <a:noFill/>
          </a:ln>
        </p:spPr>
        <p:txBody>
          <a:bodyPr anchor="ctr" bIns="0" lIns="0" rIns="0" tIns="0"/>
          <a:lstStyle/>
          <a:p>
            <a:pPr algn="ctr" defTabSz="438150"/>
            <a:r>
              <a:rPr altLang="zh-CN" b="1" lang="en-US" sz="1800">
                <a:solidFill>
                  <a:schemeClr val="bg1"/>
                </a:solidFill>
                <a:cs typeface="+mn-ea"/>
                <a:sym typeface="+mn-lt"/>
              </a:rPr>
              <a:t>03</a:t>
            </a:r>
          </a:p>
        </p:txBody>
      </p:sp>
      <p:sp>
        <p:nvSpPr>
          <p:cNvPr id="13" name="Shape 1315"/>
          <p:cNvSpPr/>
          <p:nvPr/>
        </p:nvSpPr>
        <p:spPr bwMode="auto">
          <a:xfrm>
            <a:off x="2790826" y="2478882"/>
            <a:ext cx="713184" cy="713185"/>
          </a:xfrm>
          <a:custGeom>
            <a:gdLst>
              <a:gd fmla="*/ 2147483646 w 19679" name="T0"/>
              <a:gd fmla="*/ 2147483646 h 19679" name="T1"/>
              <a:gd fmla="*/ 2147483646 w 19679" name="T2"/>
              <a:gd fmla="*/ 2147483646 h 19679" name="T3"/>
              <a:gd fmla="*/ 2147483646 w 19679" name="T4"/>
              <a:gd fmla="*/ 2147483646 h 19679" name="T5"/>
              <a:gd fmla="*/ 2147483646 w 19679" name="T6"/>
              <a:gd fmla="*/ 2147483646 h 19679" name="T7"/>
              <a:gd fmla="*/ 0 60000 65536" name="T8"/>
              <a:gd fmla="*/ 5898240 60000 65536" name="T9"/>
              <a:gd fmla="*/ 11796480 60000 65536" name="T10"/>
              <a:gd fmla="*/ 17694720 60000 65536" name="T11"/>
              <a:gd fmla="*/ 0 w 19679" name="T12"/>
              <a:gd fmla="*/ 0 h 19679" name="T13"/>
              <a:gd fmla="*/ 19679 w 19679" name="T14"/>
              <a:gd fmla="*/ 19679 h 19679" name="T15"/>
            </a:gdLst>
            <a:cxnLst>
              <a:cxn ang="T8">
                <a:pos x="T0" y="T1"/>
              </a:cxn>
              <a:cxn ang="T9">
                <a:pos x="T2" y="T3"/>
              </a:cxn>
              <a:cxn ang="T10">
                <a:pos x="T4" y="T5"/>
              </a:cxn>
              <a:cxn ang="T11">
                <a:pos x="T6" y="T7"/>
              </a:cxn>
            </a:cxnLst>
            <a:rect b="T15" l="T12" r="T14" t="T13"/>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2"/>
          </a:solidFill>
          <a:ln>
            <a:noFill/>
          </a:ln>
        </p:spPr>
        <p:txBody>
          <a:bodyPr anchor="ctr" bIns="0" lIns="0" rIns="0" tIns="0"/>
          <a:lstStyle/>
          <a:p>
            <a:pPr algn="ctr" defTabSz="438150"/>
            <a:r>
              <a:rPr altLang="zh-CN" b="1" lang="en-US" sz="1800">
                <a:solidFill>
                  <a:schemeClr val="bg1"/>
                </a:solidFill>
                <a:cs typeface="+mn-ea"/>
                <a:sym typeface="+mn-lt"/>
              </a:rPr>
              <a:t>06</a:t>
            </a:r>
          </a:p>
        </p:txBody>
      </p:sp>
      <p:sp>
        <p:nvSpPr>
          <p:cNvPr id="14" name="Shape 1318"/>
          <p:cNvSpPr/>
          <p:nvPr/>
        </p:nvSpPr>
        <p:spPr bwMode="auto">
          <a:xfrm>
            <a:off x="3505201" y="1245394"/>
            <a:ext cx="714375" cy="714375"/>
          </a:xfrm>
          <a:custGeom>
            <a:gdLst>
              <a:gd fmla="*/ 2147483646 w 19679" name="T0"/>
              <a:gd fmla="*/ 2147483646 h 19679" name="T1"/>
              <a:gd fmla="*/ 2147483646 w 19679" name="T2"/>
              <a:gd fmla="*/ 2147483646 h 19679" name="T3"/>
              <a:gd fmla="*/ 2147483646 w 19679" name="T4"/>
              <a:gd fmla="*/ 2147483646 h 19679" name="T5"/>
              <a:gd fmla="*/ 2147483646 w 19679" name="T6"/>
              <a:gd fmla="*/ 2147483646 h 19679" name="T7"/>
              <a:gd fmla="*/ 0 60000 65536" name="T8"/>
              <a:gd fmla="*/ 5898240 60000 65536" name="T9"/>
              <a:gd fmla="*/ 11796480 60000 65536" name="T10"/>
              <a:gd fmla="*/ 17694720 60000 65536" name="T11"/>
              <a:gd fmla="*/ 0 w 19679" name="T12"/>
              <a:gd fmla="*/ 0 h 19679" name="T13"/>
              <a:gd fmla="*/ 19679 w 19679" name="T14"/>
              <a:gd fmla="*/ 19679 h 19679" name="T15"/>
            </a:gdLst>
            <a:cxnLst>
              <a:cxn ang="T8">
                <a:pos x="T0" y="T1"/>
              </a:cxn>
              <a:cxn ang="T9">
                <a:pos x="T2" y="T3"/>
              </a:cxn>
              <a:cxn ang="T10">
                <a:pos x="T4" y="T5"/>
              </a:cxn>
              <a:cxn ang="T11">
                <a:pos x="T6" y="T7"/>
              </a:cxn>
            </a:cxnLst>
            <a:rect b="T15" l="T12" r="T14" t="T13"/>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1"/>
          </a:solidFill>
          <a:ln>
            <a:noFill/>
          </a:ln>
        </p:spPr>
        <p:txBody>
          <a:bodyPr anchor="ctr" bIns="0" lIns="0" rIns="0" tIns="0"/>
          <a:lstStyle>
            <a:lvl1pPr defTabSz="584200">
              <a:defRPr>
                <a:solidFill>
                  <a:schemeClr val="tx1"/>
                </a:solidFill>
                <a:latin charset="0" typeface="Lato Light"/>
                <a:ea charset="-128" pitchFamily="34" typeface="MS PGothic"/>
              </a:defRPr>
            </a:lvl1pPr>
            <a:lvl2pPr defTabSz="584200">
              <a:defRPr>
                <a:solidFill>
                  <a:schemeClr val="tx1"/>
                </a:solidFill>
                <a:latin charset="0" typeface="Lato Light"/>
                <a:ea charset="-128" pitchFamily="34" typeface="MS PGothic"/>
              </a:defRPr>
            </a:lvl2pPr>
            <a:lvl3pPr defTabSz="584200">
              <a:defRPr>
                <a:solidFill>
                  <a:schemeClr val="tx1"/>
                </a:solidFill>
                <a:latin charset="0" typeface="Lato Light"/>
                <a:ea charset="-128" pitchFamily="34" typeface="MS PGothic"/>
              </a:defRPr>
            </a:lvl3pPr>
            <a:lvl4pPr defTabSz="584200">
              <a:defRPr>
                <a:solidFill>
                  <a:schemeClr val="tx1"/>
                </a:solidFill>
                <a:latin charset="0" typeface="Lato Light"/>
                <a:ea charset="-128" pitchFamily="34" typeface="MS PGothic"/>
              </a:defRPr>
            </a:lvl4pPr>
            <a:lvl5pPr defTabSz="584200">
              <a:defRPr>
                <a:solidFill>
                  <a:schemeClr val="tx1"/>
                </a:solidFill>
                <a:latin charset="0" typeface="Lato Light"/>
                <a:ea charset="-128" pitchFamily="34" typeface="MS PGothic"/>
              </a:defRPr>
            </a:lvl5pPr>
            <a:lvl6pPr defTabSz="584200" eaLnBrk="0" fontAlgn="base" hangingPunct="0" indent="-913130" marL="2284730">
              <a:spcBef>
                <a:spcPct val="0"/>
              </a:spcBef>
              <a:spcAft>
                <a:spcPct val="0"/>
              </a:spcAft>
              <a:defRPr>
                <a:solidFill>
                  <a:schemeClr val="tx1"/>
                </a:solidFill>
                <a:latin charset="0" typeface="Lato Light"/>
                <a:ea charset="-128" pitchFamily="34" typeface="MS PGothic"/>
              </a:defRPr>
            </a:lvl6pPr>
            <a:lvl7pPr defTabSz="584200" eaLnBrk="0" fontAlgn="base" hangingPunct="0" indent="-913130" marL="2741930">
              <a:spcBef>
                <a:spcPct val="0"/>
              </a:spcBef>
              <a:spcAft>
                <a:spcPct val="0"/>
              </a:spcAft>
              <a:defRPr>
                <a:solidFill>
                  <a:schemeClr val="tx1"/>
                </a:solidFill>
                <a:latin charset="0" typeface="Lato Light"/>
                <a:ea charset="-128" pitchFamily="34" typeface="MS PGothic"/>
              </a:defRPr>
            </a:lvl7pPr>
            <a:lvl8pPr defTabSz="584200" eaLnBrk="0" fontAlgn="base" hangingPunct="0" indent="-913130" marL="3199130">
              <a:spcBef>
                <a:spcPct val="0"/>
              </a:spcBef>
              <a:spcAft>
                <a:spcPct val="0"/>
              </a:spcAft>
              <a:defRPr>
                <a:solidFill>
                  <a:schemeClr val="tx1"/>
                </a:solidFill>
                <a:latin charset="0" typeface="Lato Light"/>
                <a:ea charset="-128" pitchFamily="34" typeface="MS PGothic"/>
              </a:defRPr>
            </a:lvl8pPr>
            <a:lvl9pPr defTabSz="584200" eaLnBrk="0" fontAlgn="base" hangingPunct="0" indent="-913130" marL="3656330">
              <a:spcBef>
                <a:spcPct val="0"/>
              </a:spcBef>
              <a:spcAft>
                <a:spcPct val="0"/>
              </a:spcAft>
              <a:defRPr>
                <a:solidFill>
                  <a:schemeClr val="tx1"/>
                </a:solidFill>
                <a:latin charset="0" typeface="Lato Light"/>
                <a:ea charset="-128" pitchFamily="34" typeface="MS PGothic"/>
              </a:defRPr>
            </a:lvl9pPr>
          </a:lstStyle>
          <a:p>
            <a:pPr algn="ctr" eaLnBrk="1" hangingPunct="1"/>
            <a:r>
              <a:rPr altLang="zh-CN" b="1" lang="en-US" sz="1800">
                <a:solidFill>
                  <a:schemeClr val="bg1"/>
                </a:solidFill>
                <a:latin typeface="+mn-lt"/>
                <a:ea typeface="+mn-ea"/>
                <a:cs typeface="+mn-ea"/>
                <a:sym typeface="+mn-lt"/>
              </a:rPr>
              <a:t>01</a:t>
            </a:r>
          </a:p>
        </p:txBody>
      </p:sp>
      <p:sp>
        <p:nvSpPr>
          <p:cNvPr id="15" name="Shape 1321"/>
          <p:cNvSpPr/>
          <p:nvPr/>
        </p:nvSpPr>
        <p:spPr bwMode="auto">
          <a:xfrm>
            <a:off x="3505201" y="3718322"/>
            <a:ext cx="714375" cy="714375"/>
          </a:xfrm>
          <a:custGeom>
            <a:gdLst>
              <a:gd fmla="*/ 2147483646 w 19679" name="T0"/>
              <a:gd fmla="*/ 2147483646 h 19679" name="T1"/>
              <a:gd fmla="*/ 2147483646 w 19679" name="T2"/>
              <a:gd fmla="*/ 2147483646 h 19679" name="T3"/>
              <a:gd fmla="*/ 2147483646 w 19679" name="T4"/>
              <a:gd fmla="*/ 2147483646 h 19679" name="T5"/>
              <a:gd fmla="*/ 2147483646 w 19679" name="T6"/>
              <a:gd fmla="*/ 2147483646 h 19679" name="T7"/>
              <a:gd fmla="*/ 0 60000 65536" name="T8"/>
              <a:gd fmla="*/ 5898240 60000 65536" name="T9"/>
              <a:gd fmla="*/ 11796480 60000 65536" name="T10"/>
              <a:gd fmla="*/ 17694720 60000 65536" name="T11"/>
              <a:gd fmla="*/ 0 w 19679" name="T12"/>
              <a:gd fmla="*/ 0 h 19679" name="T13"/>
              <a:gd fmla="*/ 19679 w 19679" name="T14"/>
              <a:gd fmla="*/ 19679 h 19679" name="T15"/>
            </a:gdLst>
            <a:cxnLst>
              <a:cxn ang="T8">
                <a:pos x="T0" y="T1"/>
              </a:cxn>
              <a:cxn ang="T9">
                <a:pos x="T2" y="T3"/>
              </a:cxn>
              <a:cxn ang="T10">
                <a:pos x="T4" y="T5"/>
              </a:cxn>
              <a:cxn ang="T11">
                <a:pos x="T6" y="T7"/>
              </a:cxn>
            </a:cxnLst>
            <a:rect b="T15" l="T12" r="T14" t="T13"/>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1"/>
          </a:solidFill>
          <a:ln>
            <a:noFill/>
          </a:ln>
        </p:spPr>
        <p:txBody>
          <a:bodyPr anchor="ctr" bIns="0" lIns="0" rIns="0" tIns="0"/>
          <a:lstStyle/>
          <a:p>
            <a:pPr algn="ctr" defTabSz="438150"/>
            <a:r>
              <a:rPr altLang="zh-CN" b="1" lang="en-US" sz="1800">
                <a:solidFill>
                  <a:schemeClr val="bg1"/>
                </a:solidFill>
                <a:cs typeface="+mn-ea"/>
                <a:sym typeface="+mn-lt"/>
              </a:rPr>
              <a:t>05</a:t>
            </a:r>
          </a:p>
        </p:txBody>
      </p:sp>
      <p:sp>
        <p:nvSpPr>
          <p:cNvPr id="16" name="Shape 1324"/>
          <p:cNvSpPr/>
          <p:nvPr/>
        </p:nvSpPr>
        <p:spPr bwMode="auto">
          <a:xfrm>
            <a:off x="4936332" y="3718322"/>
            <a:ext cx="714375" cy="714375"/>
          </a:xfrm>
          <a:custGeom>
            <a:gdLst>
              <a:gd fmla="*/ 2147483646 w 19679" name="T0"/>
              <a:gd fmla="*/ 2147483646 h 19679" name="T1"/>
              <a:gd fmla="*/ 2147483646 w 19679" name="T2"/>
              <a:gd fmla="*/ 2147483646 h 19679" name="T3"/>
              <a:gd fmla="*/ 2147483646 w 19679" name="T4"/>
              <a:gd fmla="*/ 2147483646 h 19679" name="T5"/>
              <a:gd fmla="*/ 2147483646 w 19679" name="T6"/>
              <a:gd fmla="*/ 2147483646 h 19679" name="T7"/>
              <a:gd fmla="*/ 0 60000 65536" name="T8"/>
              <a:gd fmla="*/ 5898240 60000 65536" name="T9"/>
              <a:gd fmla="*/ 11796480 60000 65536" name="T10"/>
              <a:gd fmla="*/ 17694720 60000 65536" name="T11"/>
              <a:gd fmla="*/ 0 w 19679" name="T12"/>
              <a:gd fmla="*/ 0 h 19679" name="T13"/>
              <a:gd fmla="*/ 19679 w 19679" name="T14"/>
              <a:gd fmla="*/ 19679 h 19679" name="T15"/>
            </a:gdLst>
            <a:cxnLst>
              <a:cxn ang="T8">
                <a:pos x="T0" y="T1"/>
              </a:cxn>
              <a:cxn ang="T9">
                <a:pos x="T2" y="T3"/>
              </a:cxn>
              <a:cxn ang="T10">
                <a:pos x="T4" y="T5"/>
              </a:cxn>
              <a:cxn ang="T11">
                <a:pos x="T6" y="T7"/>
              </a:cxn>
            </a:cxnLst>
            <a:rect b="T15" l="T12" r="T14" t="T13"/>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2"/>
          </a:solidFill>
          <a:ln>
            <a:noFill/>
          </a:ln>
        </p:spPr>
        <p:txBody>
          <a:bodyPr anchor="ctr" bIns="0" lIns="0" rIns="0" tIns="0"/>
          <a:lstStyle/>
          <a:p>
            <a:pPr algn="ctr" defTabSz="438150"/>
            <a:r>
              <a:rPr altLang="zh-CN" b="1" lang="en-US" sz="1800">
                <a:solidFill>
                  <a:schemeClr val="bg1"/>
                </a:solidFill>
                <a:cs typeface="+mn-ea"/>
                <a:sym typeface="+mn-lt"/>
              </a:rPr>
              <a:t>04</a:t>
            </a:r>
          </a:p>
        </p:txBody>
      </p:sp>
      <p:sp>
        <p:nvSpPr>
          <p:cNvPr id="17" name="Subtitle 2"/>
          <p:cNvSpPr txBox="1"/>
          <p:nvPr/>
        </p:nvSpPr>
        <p:spPr bwMode="auto">
          <a:xfrm>
            <a:off x="5781677" y="1501380"/>
            <a:ext cx="2345531" cy="39241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3" lIns="68567" rIns="68567" tIns="34283">
            <a:spAutoFit/>
          </a:bodyPr>
          <a:lstStyle>
            <a:lvl1pPr>
              <a:defRPr>
                <a:solidFill>
                  <a:schemeClr val="tx1"/>
                </a:solidFill>
                <a:latin charset="0" typeface="Lato Light"/>
                <a:ea charset="-128" pitchFamily="34" typeface="MS PGothic"/>
              </a:defRPr>
            </a:lvl1pPr>
            <a:lvl2pPr indent="-285750" marL="742950">
              <a:defRPr>
                <a:solidFill>
                  <a:schemeClr val="tx1"/>
                </a:solidFill>
                <a:latin charset="0" typeface="Lato Light"/>
                <a:ea charset="-128" pitchFamily="34" typeface="MS PGothic"/>
              </a:defRPr>
            </a:lvl2pPr>
            <a:lvl3pPr indent="-228600" marL="1143000">
              <a:defRPr>
                <a:solidFill>
                  <a:schemeClr val="tx1"/>
                </a:solidFill>
                <a:latin charset="0" typeface="Lato Light"/>
                <a:ea charset="-128" pitchFamily="34" typeface="MS PGothic"/>
              </a:defRPr>
            </a:lvl3pPr>
            <a:lvl4pPr indent="-228600" marL="1600200">
              <a:defRPr>
                <a:solidFill>
                  <a:schemeClr val="tx1"/>
                </a:solidFill>
                <a:latin charset="0" typeface="Lato Light"/>
                <a:ea charset="-128" pitchFamily="34" typeface="MS PGothic"/>
              </a:defRPr>
            </a:lvl4pPr>
            <a:lvl5pPr indent="-228600" marL="2057400">
              <a:defRPr>
                <a:solidFill>
                  <a:schemeClr val="tx1"/>
                </a:solidFill>
                <a:latin charset="0" typeface="Lato Light"/>
                <a:ea charset="-128" pitchFamily="34" typeface="MS PGothic"/>
              </a:defRPr>
            </a:lvl5pPr>
            <a:lvl6pPr defTabSz="912495" eaLnBrk="0" fontAlgn="base" hangingPunct="0" indent="-228600" marL="2514600">
              <a:spcBef>
                <a:spcPct val="0"/>
              </a:spcBef>
              <a:spcAft>
                <a:spcPct val="0"/>
              </a:spcAft>
              <a:defRPr>
                <a:solidFill>
                  <a:schemeClr val="tx1"/>
                </a:solidFill>
                <a:latin charset="0" typeface="Lato Light"/>
                <a:ea charset="-128" pitchFamily="34" typeface="MS PGothic"/>
              </a:defRPr>
            </a:lvl6pPr>
            <a:lvl7pPr defTabSz="912495" eaLnBrk="0" fontAlgn="base" hangingPunct="0" indent="-228600" marL="2971800">
              <a:spcBef>
                <a:spcPct val="0"/>
              </a:spcBef>
              <a:spcAft>
                <a:spcPct val="0"/>
              </a:spcAft>
              <a:defRPr>
                <a:solidFill>
                  <a:schemeClr val="tx1"/>
                </a:solidFill>
                <a:latin charset="0" typeface="Lato Light"/>
                <a:ea charset="-128" pitchFamily="34" typeface="MS PGothic"/>
              </a:defRPr>
            </a:lvl7pPr>
            <a:lvl8pPr defTabSz="912495" eaLnBrk="0" fontAlgn="base" hangingPunct="0" indent="-228600" marL="3429000">
              <a:spcBef>
                <a:spcPct val="0"/>
              </a:spcBef>
              <a:spcAft>
                <a:spcPct val="0"/>
              </a:spcAft>
              <a:defRPr>
                <a:solidFill>
                  <a:schemeClr val="tx1"/>
                </a:solidFill>
                <a:latin charset="0" typeface="Lato Light"/>
                <a:ea charset="-128" pitchFamily="34" typeface="MS PGothic"/>
              </a:defRPr>
            </a:lvl8pPr>
            <a:lvl9pPr defTabSz="912495" eaLnBrk="0" fontAlgn="base" hangingPunct="0" indent="-228600" marL="3886200">
              <a:spcBef>
                <a:spcPct val="0"/>
              </a:spcBef>
              <a:spcAft>
                <a:spcPct val="0"/>
              </a:spcAft>
              <a:defRPr>
                <a:solidFill>
                  <a:schemeClr val="tx1"/>
                </a:solidFill>
                <a:latin charset="0" typeface="Lato Light"/>
                <a:ea charset="-128" pitchFamily="34" typeface="MS PGothic"/>
              </a:defRPr>
            </a:lvl9pPr>
          </a:lstStyle>
          <a:p>
            <a:pPr algn="just">
              <a:lnSpc>
                <a:spcPts val="1275"/>
              </a:lnSpc>
            </a:pPr>
            <a:r>
              <a:rPr altLang="en-US" lang="zh-CN" sz="1100">
                <a:solidFill>
                  <a:schemeClr val="tx1">
                    <a:lumMod val="85000"/>
                    <a:lumOff val="15000"/>
                  </a:schemeClr>
                </a:solidFill>
                <a:latin typeface="+mn-lt"/>
                <a:ea typeface="+mn-ea"/>
                <a:cs typeface="+mn-ea"/>
                <a:sym typeface="+mn-lt"/>
              </a:rPr>
              <a:t>单击此处编辑您要的内容，建议您在展示时采用微软雅黑字体</a:t>
            </a:r>
          </a:p>
        </p:txBody>
      </p:sp>
      <p:sp>
        <p:nvSpPr>
          <p:cNvPr id="18" name="TextBox 46"/>
          <p:cNvSpPr txBox="1">
            <a:spLocks noChangeArrowheads="1"/>
          </p:cNvSpPr>
          <p:nvPr/>
        </p:nvSpPr>
        <p:spPr bwMode="auto">
          <a:xfrm>
            <a:off x="5785246" y="1248966"/>
            <a:ext cx="1747838" cy="2697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a:spAutoFit/>
          </a:bodyPr>
          <a:lstStyle>
            <a:lvl1pPr>
              <a:defRPr>
                <a:solidFill>
                  <a:schemeClr val="tx1"/>
                </a:solidFill>
                <a:latin charset="0" typeface="Lato Light"/>
                <a:ea charset="-128" pitchFamily="34" typeface="MS PGothic"/>
              </a:defRPr>
            </a:lvl1pPr>
            <a:lvl2pPr indent="-285750" marL="742950">
              <a:defRPr>
                <a:solidFill>
                  <a:schemeClr val="tx1"/>
                </a:solidFill>
                <a:latin charset="0" typeface="Lato Light"/>
                <a:ea charset="-128" pitchFamily="34" typeface="MS PGothic"/>
              </a:defRPr>
            </a:lvl2pPr>
            <a:lvl3pPr indent="-228600" marL="1143000">
              <a:defRPr>
                <a:solidFill>
                  <a:schemeClr val="tx1"/>
                </a:solidFill>
                <a:latin charset="0" typeface="Lato Light"/>
                <a:ea charset="-128" pitchFamily="34" typeface="MS PGothic"/>
              </a:defRPr>
            </a:lvl3pPr>
            <a:lvl4pPr indent="-228600" marL="1600200">
              <a:defRPr>
                <a:solidFill>
                  <a:schemeClr val="tx1"/>
                </a:solidFill>
                <a:latin charset="0" typeface="Lato Light"/>
                <a:ea charset="-128" pitchFamily="34" typeface="MS PGothic"/>
              </a:defRPr>
            </a:lvl4pPr>
            <a:lvl5pPr indent="-228600" marL="2057400">
              <a:defRPr>
                <a:solidFill>
                  <a:schemeClr val="tx1"/>
                </a:solidFill>
                <a:latin charset="0" typeface="Lato Light"/>
                <a:ea charset="-128" pitchFamily="34" typeface="MS PGothic"/>
              </a:defRPr>
            </a:lvl5pPr>
            <a:lvl6pPr defTabSz="912495" eaLnBrk="0" fontAlgn="base" hangingPunct="0" indent="-228600" marL="2514600">
              <a:spcBef>
                <a:spcPct val="0"/>
              </a:spcBef>
              <a:spcAft>
                <a:spcPct val="0"/>
              </a:spcAft>
              <a:defRPr>
                <a:solidFill>
                  <a:schemeClr val="tx1"/>
                </a:solidFill>
                <a:latin charset="0" typeface="Lato Light"/>
                <a:ea charset="-128" pitchFamily="34" typeface="MS PGothic"/>
              </a:defRPr>
            </a:lvl6pPr>
            <a:lvl7pPr defTabSz="912495" eaLnBrk="0" fontAlgn="base" hangingPunct="0" indent="-228600" marL="2971800">
              <a:spcBef>
                <a:spcPct val="0"/>
              </a:spcBef>
              <a:spcAft>
                <a:spcPct val="0"/>
              </a:spcAft>
              <a:defRPr>
                <a:solidFill>
                  <a:schemeClr val="tx1"/>
                </a:solidFill>
                <a:latin charset="0" typeface="Lato Light"/>
                <a:ea charset="-128" pitchFamily="34" typeface="MS PGothic"/>
              </a:defRPr>
            </a:lvl7pPr>
            <a:lvl8pPr defTabSz="912495" eaLnBrk="0" fontAlgn="base" hangingPunct="0" indent="-228600" marL="3429000">
              <a:spcBef>
                <a:spcPct val="0"/>
              </a:spcBef>
              <a:spcAft>
                <a:spcPct val="0"/>
              </a:spcAft>
              <a:defRPr>
                <a:solidFill>
                  <a:schemeClr val="tx1"/>
                </a:solidFill>
                <a:latin charset="0" typeface="Lato Light"/>
                <a:ea charset="-128" pitchFamily="34" typeface="MS PGothic"/>
              </a:defRPr>
            </a:lvl8pPr>
            <a:lvl9pPr defTabSz="912495" eaLnBrk="0" fontAlgn="base" hangingPunct="0" indent="-228600" marL="3886200">
              <a:spcBef>
                <a:spcPct val="0"/>
              </a:spcBef>
              <a:spcAft>
                <a:spcPct val="0"/>
              </a:spcAft>
              <a:defRPr>
                <a:solidFill>
                  <a:schemeClr val="tx1"/>
                </a:solidFill>
                <a:latin charset="0" typeface="Lato Light"/>
                <a:ea charset="-128" pitchFamily="34" typeface="MS PGothic"/>
              </a:defRPr>
            </a:lvl9pPr>
          </a:lstStyle>
          <a:p>
            <a:pPr eaLnBrk="1" hangingPunct="1">
              <a:lnSpc>
                <a:spcPct val="110000"/>
              </a:lnSpc>
            </a:pPr>
            <a:r>
              <a:rPr altLang="en-US" b="1" lang="zh-CN" sz="1200">
                <a:solidFill>
                  <a:schemeClr val="tx1">
                    <a:lumMod val="85000"/>
                    <a:lumOff val="15000"/>
                  </a:schemeClr>
                </a:solidFill>
                <a:latin typeface="+mn-lt"/>
                <a:ea typeface="+mn-ea"/>
                <a:cs typeface="+mn-ea"/>
                <a:sym typeface="+mn-lt"/>
              </a:rPr>
              <a:t>单击此处编辑</a:t>
            </a:r>
          </a:p>
        </p:txBody>
      </p:sp>
      <p:sp>
        <p:nvSpPr>
          <p:cNvPr id="19" name="Subtitle 2"/>
          <p:cNvSpPr txBox="1"/>
          <p:nvPr/>
        </p:nvSpPr>
        <p:spPr bwMode="auto">
          <a:xfrm>
            <a:off x="6449616" y="2753917"/>
            <a:ext cx="2345531" cy="39241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3" lIns="68567" rIns="68567" tIns="34283">
            <a:spAutoFit/>
          </a:bodyPr>
          <a:lstStyle>
            <a:lvl1pPr>
              <a:defRPr>
                <a:solidFill>
                  <a:schemeClr val="tx1"/>
                </a:solidFill>
                <a:latin charset="0" typeface="Lato Light"/>
                <a:ea charset="-128" pitchFamily="34" typeface="MS PGothic"/>
              </a:defRPr>
            </a:lvl1pPr>
            <a:lvl2pPr indent="-285750" marL="742950">
              <a:defRPr>
                <a:solidFill>
                  <a:schemeClr val="tx1"/>
                </a:solidFill>
                <a:latin charset="0" typeface="Lato Light"/>
                <a:ea charset="-128" pitchFamily="34" typeface="MS PGothic"/>
              </a:defRPr>
            </a:lvl2pPr>
            <a:lvl3pPr indent="-228600" marL="1143000">
              <a:defRPr>
                <a:solidFill>
                  <a:schemeClr val="tx1"/>
                </a:solidFill>
                <a:latin charset="0" typeface="Lato Light"/>
                <a:ea charset="-128" pitchFamily="34" typeface="MS PGothic"/>
              </a:defRPr>
            </a:lvl3pPr>
            <a:lvl4pPr indent="-228600" marL="1600200">
              <a:defRPr>
                <a:solidFill>
                  <a:schemeClr val="tx1"/>
                </a:solidFill>
                <a:latin charset="0" typeface="Lato Light"/>
                <a:ea charset="-128" pitchFamily="34" typeface="MS PGothic"/>
              </a:defRPr>
            </a:lvl4pPr>
            <a:lvl5pPr indent="-228600" marL="2057400">
              <a:defRPr>
                <a:solidFill>
                  <a:schemeClr val="tx1"/>
                </a:solidFill>
                <a:latin charset="0" typeface="Lato Light"/>
                <a:ea charset="-128" pitchFamily="34" typeface="MS PGothic"/>
              </a:defRPr>
            </a:lvl5pPr>
            <a:lvl6pPr defTabSz="912495" eaLnBrk="0" fontAlgn="base" hangingPunct="0" indent="-228600" marL="2514600">
              <a:spcBef>
                <a:spcPct val="0"/>
              </a:spcBef>
              <a:spcAft>
                <a:spcPct val="0"/>
              </a:spcAft>
              <a:defRPr>
                <a:solidFill>
                  <a:schemeClr val="tx1"/>
                </a:solidFill>
                <a:latin charset="0" typeface="Lato Light"/>
                <a:ea charset="-128" pitchFamily="34" typeface="MS PGothic"/>
              </a:defRPr>
            </a:lvl6pPr>
            <a:lvl7pPr defTabSz="912495" eaLnBrk="0" fontAlgn="base" hangingPunct="0" indent="-228600" marL="2971800">
              <a:spcBef>
                <a:spcPct val="0"/>
              </a:spcBef>
              <a:spcAft>
                <a:spcPct val="0"/>
              </a:spcAft>
              <a:defRPr>
                <a:solidFill>
                  <a:schemeClr val="tx1"/>
                </a:solidFill>
                <a:latin charset="0" typeface="Lato Light"/>
                <a:ea charset="-128" pitchFamily="34" typeface="MS PGothic"/>
              </a:defRPr>
            </a:lvl7pPr>
            <a:lvl8pPr defTabSz="912495" eaLnBrk="0" fontAlgn="base" hangingPunct="0" indent="-228600" marL="3429000">
              <a:spcBef>
                <a:spcPct val="0"/>
              </a:spcBef>
              <a:spcAft>
                <a:spcPct val="0"/>
              </a:spcAft>
              <a:defRPr>
                <a:solidFill>
                  <a:schemeClr val="tx1"/>
                </a:solidFill>
                <a:latin charset="0" typeface="Lato Light"/>
                <a:ea charset="-128" pitchFamily="34" typeface="MS PGothic"/>
              </a:defRPr>
            </a:lvl8pPr>
            <a:lvl9pPr defTabSz="912495" eaLnBrk="0" fontAlgn="base" hangingPunct="0" indent="-228600" marL="3886200">
              <a:spcBef>
                <a:spcPct val="0"/>
              </a:spcBef>
              <a:spcAft>
                <a:spcPct val="0"/>
              </a:spcAft>
              <a:defRPr>
                <a:solidFill>
                  <a:schemeClr val="tx1"/>
                </a:solidFill>
                <a:latin charset="0" typeface="Lato Light"/>
                <a:ea charset="-128" pitchFamily="34" typeface="MS PGothic"/>
              </a:defRPr>
            </a:lvl9pPr>
          </a:lstStyle>
          <a:p>
            <a:pPr algn="just">
              <a:lnSpc>
                <a:spcPts val="1275"/>
              </a:lnSpc>
            </a:pPr>
            <a:r>
              <a:rPr altLang="en-US" lang="zh-CN" sz="1100">
                <a:solidFill>
                  <a:schemeClr val="tx1">
                    <a:lumMod val="85000"/>
                    <a:lumOff val="15000"/>
                  </a:schemeClr>
                </a:solidFill>
                <a:latin typeface="+mn-lt"/>
                <a:ea typeface="+mn-ea"/>
                <a:cs typeface="+mn-ea"/>
                <a:sym typeface="+mn-lt"/>
              </a:rPr>
              <a:t>单击此处编辑您要的内容，建议您在展示时采用微软雅黑字体</a:t>
            </a:r>
          </a:p>
        </p:txBody>
      </p:sp>
      <p:sp>
        <p:nvSpPr>
          <p:cNvPr id="20" name="TextBox 46"/>
          <p:cNvSpPr txBox="1">
            <a:spLocks noChangeArrowheads="1"/>
          </p:cNvSpPr>
          <p:nvPr/>
        </p:nvSpPr>
        <p:spPr bwMode="auto">
          <a:xfrm>
            <a:off x="6453187" y="2501504"/>
            <a:ext cx="1747838" cy="2697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a:spAutoFit/>
          </a:bodyPr>
          <a:lstStyle>
            <a:lvl1pPr>
              <a:defRPr>
                <a:solidFill>
                  <a:schemeClr val="tx1"/>
                </a:solidFill>
                <a:latin charset="0" typeface="Lato Light"/>
                <a:ea charset="-128" pitchFamily="34" typeface="MS PGothic"/>
              </a:defRPr>
            </a:lvl1pPr>
            <a:lvl2pPr indent="-285750" marL="742950">
              <a:defRPr>
                <a:solidFill>
                  <a:schemeClr val="tx1"/>
                </a:solidFill>
                <a:latin charset="0" typeface="Lato Light"/>
                <a:ea charset="-128" pitchFamily="34" typeface="MS PGothic"/>
              </a:defRPr>
            </a:lvl2pPr>
            <a:lvl3pPr indent="-228600" marL="1143000">
              <a:defRPr>
                <a:solidFill>
                  <a:schemeClr val="tx1"/>
                </a:solidFill>
                <a:latin charset="0" typeface="Lato Light"/>
                <a:ea charset="-128" pitchFamily="34" typeface="MS PGothic"/>
              </a:defRPr>
            </a:lvl3pPr>
            <a:lvl4pPr indent="-228600" marL="1600200">
              <a:defRPr>
                <a:solidFill>
                  <a:schemeClr val="tx1"/>
                </a:solidFill>
                <a:latin charset="0" typeface="Lato Light"/>
                <a:ea charset="-128" pitchFamily="34" typeface="MS PGothic"/>
              </a:defRPr>
            </a:lvl4pPr>
            <a:lvl5pPr indent="-228600" marL="2057400">
              <a:defRPr>
                <a:solidFill>
                  <a:schemeClr val="tx1"/>
                </a:solidFill>
                <a:latin charset="0" typeface="Lato Light"/>
                <a:ea charset="-128" pitchFamily="34" typeface="MS PGothic"/>
              </a:defRPr>
            </a:lvl5pPr>
            <a:lvl6pPr defTabSz="912495" eaLnBrk="0" fontAlgn="base" hangingPunct="0" indent="-228600" marL="2514600">
              <a:spcBef>
                <a:spcPct val="0"/>
              </a:spcBef>
              <a:spcAft>
                <a:spcPct val="0"/>
              </a:spcAft>
              <a:defRPr>
                <a:solidFill>
                  <a:schemeClr val="tx1"/>
                </a:solidFill>
                <a:latin charset="0" typeface="Lato Light"/>
                <a:ea charset="-128" pitchFamily="34" typeface="MS PGothic"/>
              </a:defRPr>
            </a:lvl6pPr>
            <a:lvl7pPr defTabSz="912495" eaLnBrk="0" fontAlgn="base" hangingPunct="0" indent="-228600" marL="2971800">
              <a:spcBef>
                <a:spcPct val="0"/>
              </a:spcBef>
              <a:spcAft>
                <a:spcPct val="0"/>
              </a:spcAft>
              <a:defRPr>
                <a:solidFill>
                  <a:schemeClr val="tx1"/>
                </a:solidFill>
                <a:latin charset="0" typeface="Lato Light"/>
                <a:ea charset="-128" pitchFamily="34" typeface="MS PGothic"/>
              </a:defRPr>
            </a:lvl7pPr>
            <a:lvl8pPr defTabSz="912495" eaLnBrk="0" fontAlgn="base" hangingPunct="0" indent="-228600" marL="3429000">
              <a:spcBef>
                <a:spcPct val="0"/>
              </a:spcBef>
              <a:spcAft>
                <a:spcPct val="0"/>
              </a:spcAft>
              <a:defRPr>
                <a:solidFill>
                  <a:schemeClr val="tx1"/>
                </a:solidFill>
                <a:latin charset="0" typeface="Lato Light"/>
                <a:ea charset="-128" pitchFamily="34" typeface="MS PGothic"/>
              </a:defRPr>
            </a:lvl8pPr>
            <a:lvl9pPr defTabSz="912495" eaLnBrk="0" fontAlgn="base" hangingPunct="0" indent="-228600" marL="3886200">
              <a:spcBef>
                <a:spcPct val="0"/>
              </a:spcBef>
              <a:spcAft>
                <a:spcPct val="0"/>
              </a:spcAft>
              <a:defRPr>
                <a:solidFill>
                  <a:schemeClr val="tx1"/>
                </a:solidFill>
                <a:latin charset="0" typeface="Lato Light"/>
                <a:ea charset="-128" pitchFamily="34" typeface="MS PGothic"/>
              </a:defRPr>
            </a:lvl9pPr>
          </a:lstStyle>
          <a:p>
            <a:pPr eaLnBrk="1" hangingPunct="1">
              <a:lnSpc>
                <a:spcPct val="110000"/>
              </a:lnSpc>
            </a:pPr>
            <a:r>
              <a:rPr altLang="en-US" b="1" lang="zh-CN" sz="1200">
                <a:solidFill>
                  <a:schemeClr val="tx1">
                    <a:lumMod val="85000"/>
                    <a:lumOff val="15000"/>
                  </a:schemeClr>
                </a:solidFill>
                <a:latin typeface="+mn-lt"/>
                <a:ea typeface="+mn-ea"/>
                <a:cs typeface="+mn-ea"/>
                <a:sym typeface="+mn-lt"/>
              </a:rPr>
              <a:t>单击此处编辑</a:t>
            </a:r>
          </a:p>
        </p:txBody>
      </p:sp>
      <p:sp>
        <p:nvSpPr>
          <p:cNvPr id="21" name="Subtitle 2"/>
          <p:cNvSpPr txBox="1"/>
          <p:nvPr/>
        </p:nvSpPr>
        <p:spPr bwMode="auto">
          <a:xfrm>
            <a:off x="5760246" y="4070748"/>
            <a:ext cx="2345531" cy="39241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3" lIns="68567" rIns="68567" tIns="34283">
            <a:spAutoFit/>
          </a:bodyPr>
          <a:lstStyle>
            <a:lvl1pPr>
              <a:defRPr>
                <a:solidFill>
                  <a:schemeClr val="tx1"/>
                </a:solidFill>
                <a:latin charset="0" typeface="Lato Light"/>
                <a:ea charset="-128" pitchFamily="34" typeface="MS PGothic"/>
              </a:defRPr>
            </a:lvl1pPr>
            <a:lvl2pPr indent="-285750" marL="742950">
              <a:defRPr>
                <a:solidFill>
                  <a:schemeClr val="tx1"/>
                </a:solidFill>
                <a:latin charset="0" typeface="Lato Light"/>
                <a:ea charset="-128" pitchFamily="34" typeface="MS PGothic"/>
              </a:defRPr>
            </a:lvl2pPr>
            <a:lvl3pPr indent="-228600" marL="1143000">
              <a:defRPr>
                <a:solidFill>
                  <a:schemeClr val="tx1"/>
                </a:solidFill>
                <a:latin charset="0" typeface="Lato Light"/>
                <a:ea charset="-128" pitchFamily="34" typeface="MS PGothic"/>
              </a:defRPr>
            </a:lvl3pPr>
            <a:lvl4pPr indent="-228600" marL="1600200">
              <a:defRPr>
                <a:solidFill>
                  <a:schemeClr val="tx1"/>
                </a:solidFill>
                <a:latin charset="0" typeface="Lato Light"/>
                <a:ea charset="-128" pitchFamily="34" typeface="MS PGothic"/>
              </a:defRPr>
            </a:lvl4pPr>
            <a:lvl5pPr indent="-228600" marL="2057400">
              <a:defRPr>
                <a:solidFill>
                  <a:schemeClr val="tx1"/>
                </a:solidFill>
                <a:latin charset="0" typeface="Lato Light"/>
                <a:ea charset="-128" pitchFamily="34" typeface="MS PGothic"/>
              </a:defRPr>
            </a:lvl5pPr>
            <a:lvl6pPr defTabSz="912495" eaLnBrk="0" fontAlgn="base" hangingPunct="0" indent="-228600" marL="2514600">
              <a:spcBef>
                <a:spcPct val="0"/>
              </a:spcBef>
              <a:spcAft>
                <a:spcPct val="0"/>
              </a:spcAft>
              <a:defRPr>
                <a:solidFill>
                  <a:schemeClr val="tx1"/>
                </a:solidFill>
                <a:latin charset="0" typeface="Lato Light"/>
                <a:ea charset="-128" pitchFamily="34" typeface="MS PGothic"/>
              </a:defRPr>
            </a:lvl6pPr>
            <a:lvl7pPr defTabSz="912495" eaLnBrk="0" fontAlgn="base" hangingPunct="0" indent="-228600" marL="2971800">
              <a:spcBef>
                <a:spcPct val="0"/>
              </a:spcBef>
              <a:spcAft>
                <a:spcPct val="0"/>
              </a:spcAft>
              <a:defRPr>
                <a:solidFill>
                  <a:schemeClr val="tx1"/>
                </a:solidFill>
                <a:latin charset="0" typeface="Lato Light"/>
                <a:ea charset="-128" pitchFamily="34" typeface="MS PGothic"/>
              </a:defRPr>
            </a:lvl7pPr>
            <a:lvl8pPr defTabSz="912495" eaLnBrk="0" fontAlgn="base" hangingPunct="0" indent="-228600" marL="3429000">
              <a:spcBef>
                <a:spcPct val="0"/>
              </a:spcBef>
              <a:spcAft>
                <a:spcPct val="0"/>
              </a:spcAft>
              <a:defRPr>
                <a:solidFill>
                  <a:schemeClr val="tx1"/>
                </a:solidFill>
                <a:latin charset="0" typeface="Lato Light"/>
                <a:ea charset="-128" pitchFamily="34" typeface="MS PGothic"/>
              </a:defRPr>
            </a:lvl8pPr>
            <a:lvl9pPr defTabSz="912495" eaLnBrk="0" fontAlgn="base" hangingPunct="0" indent="-228600" marL="3886200">
              <a:spcBef>
                <a:spcPct val="0"/>
              </a:spcBef>
              <a:spcAft>
                <a:spcPct val="0"/>
              </a:spcAft>
              <a:defRPr>
                <a:solidFill>
                  <a:schemeClr val="tx1"/>
                </a:solidFill>
                <a:latin charset="0" typeface="Lato Light"/>
                <a:ea charset="-128" pitchFamily="34" typeface="MS PGothic"/>
              </a:defRPr>
            </a:lvl9pPr>
          </a:lstStyle>
          <a:p>
            <a:pPr algn="just">
              <a:lnSpc>
                <a:spcPts val="1275"/>
              </a:lnSpc>
            </a:pPr>
            <a:r>
              <a:rPr altLang="en-US" lang="zh-CN" sz="1100">
                <a:solidFill>
                  <a:schemeClr val="tx1">
                    <a:lumMod val="85000"/>
                    <a:lumOff val="15000"/>
                  </a:schemeClr>
                </a:solidFill>
                <a:latin typeface="+mn-lt"/>
                <a:ea typeface="+mn-ea"/>
                <a:cs typeface="+mn-ea"/>
                <a:sym typeface="+mn-lt"/>
              </a:rPr>
              <a:t>单击此处编辑您要的内容，建议您在展示时采用微软雅黑字体</a:t>
            </a:r>
          </a:p>
        </p:txBody>
      </p:sp>
      <p:sp>
        <p:nvSpPr>
          <p:cNvPr id="22" name="TextBox 46"/>
          <p:cNvSpPr txBox="1">
            <a:spLocks noChangeArrowheads="1"/>
          </p:cNvSpPr>
          <p:nvPr/>
        </p:nvSpPr>
        <p:spPr bwMode="auto">
          <a:xfrm>
            <a:off x="5763815" y="3818335"/>
            <a:ext cx="1747838" cy="2697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a:spAutoFit/>
          </a:bodyPr>
          <a:lstStyle>
            <a:lvl1pPr>
              <a:defRPr>
                <a:solidFill>
                  <a:schemeClr val="tx1"/>
                </a:solidFill>
                <a:latin charset="0" typeface="Lato Light"/>
                <a:ea charset="-128" pitchFamily="34" typeface="MS PGothic"/>
              </a:defRPr>
            </a:lvl1pPr>
            <a:lvl2pPr indent="-285750" marL="742950">
              <a:defRPr>
                <a:solidFill>
                  <a:schemeClr val="tx1"/>
                </a:solidFill>
                <a:latin charset="0" typeface="Lato Light"/>
                <a:ea charset="-128" pitchFamily="34" typeface="MS PGothic"/>
              </a:defRPr>
            </a:lvl2pPr>
            <a:lvl3pPr indent="-228600" marL="1143000">
              <a:defRPr>
                <a:solidFill>
                  <a:schemeClr val="tx1"/>
                </a:solidFill>
                <a:latin charset="0" typeface="Lato Light"/>
                <a:ea charset="-128" pitchFamily="34" typeface="MS PGothic"/>
              </a:defRPr>
            </a:lvl3pPr>
            <a:lvl4pPr indent="-228600" marL="1600200">
              <a:defRPr>
                <a:solidFill>
                  <a:schemeClr val="tx1"/>
                </a:solidFill>
                <a:latin charset="0" typeface="Lato Light"/>
                <a:ea charset="-128" pitchFamily="34" typeface="MS PGothic"/>
              </a:defRPr>
            </a:lvl4pPr>
            <a:lvl5pPr indent="-228600" marL="2057400">
              <a:defRPr>
                <a:solidFill>
                  <a:schemeClr val="tx1"/>
                </a:solidFill>
                <a:latin charset="0" typeface="Lato Light"/>
                <a:ea charset="-128" pitchFamily="34" typeface="MS PGothic"/>
              </a:defRPr>
            </a:lvl5pPr>
            <a:lvl6pPr defTabSz="912495" eaLnBrk="0" fontAlgn="base" hangingPunct="0" indent="-228600" marL="2514600">
              <a:spcBef>
                <a:spcPct val="0"/>
              </a:spcBef>
              <a:spcAft>
                <a:spcPct val="0"/>
              </a:spcAft>
              <a:defRPr>
                <a:solidFill>
                  <a:schemeClr val="tx1"/>
                </a:solidFill>
                <a:latin charset="0" typeface="Lato Light"/>
                <a:ea charset="-128" pitchFamily="34" typeface="MS PGothic"/>
              </a:defRPr>
            </a:lvl6pPr>
            <a:lvl7pPr defTabSz="912495" eaLnBrk="0" fontAlgn="base" hangingPunct="0" indent="-228600" marL="2971800">
              <a:spcBef>
                <a:spcPct val="0"/>
              </a:spcBef>
              <a:spcAft>
                <a:spcPct val="0"/>
              </a:spcAft>
              <a:defRPr>
                <a:solidFill>
                  <a:schemeClr val="tx1"/>
                </a:solidFill>
                <a:latin charset="0" typeface="Lato Light"/>
                <a:ea charset="-128" pitchFamily="34" typeface="MS PGothic"/>
              </a:defRPr>
            </a:lvl7pPr>
            <a:lvl8pPr defTabSz="912495" eaLnBrk="0" fontAlgn="base" hangingPunct="0" indent="-228600" marL="3429000">
              <a:spcBef>
                <a:spcPct val="0"/>
              </a:spcBef>
              <a:spcAft>
                <a:spcPct val="0"/>
              </a:spcAft>
              <a:defRPr>
                <a:solidFill>
                  <a:schemeClr val="tx1"/>
                </a:solidFill>
                <a:latin charset="0" typeface="Lato Light"/>
                <a:ea charset="-128" pitchFamily="34" typeface="MS PGothic"/>
              </a:defRPr>
            </a:lvl8pPr>
            <a:lvl9pPr defTabSz="912495" eaLnBrk="0" fontAlgn="base" hangingPunct="0" indent="-228600" marL="3886200">
              <a:spcBef>
                <a:spcPct val="0"/>
              </a:spcBef>
              <a:spcAft>
                <a:spcPct val="0"/>
              </a:spcAft>
              <a:defRPr>
                <a:solidFill>
                  <a:schemeClr val="tx1"/>
                </a:solidFill>
                <a:latin charset="0" typeface="Lato Light"/>
                <a:ea charset="-128" pitchFamily="34" typeface="MS PGothic"/>
              </a:defRPr>
            </a:lvl9pPr>
          </a:lstStyle>
          <a:p>
            <a:pPr eaLnBrk="1" hangingPunct="1">
              <a:lnSpc>
                <a:spcPct val="110000"/>
              </a:lnSpc>
            </a:pPr>
            <a:r>
              <a:rPr altLang="en-US" b="1" lang="zh-CN" sz="1200">
                <a:solidFill>
                  <a:schemeClr val="tx1">
                    <a:lumMod val="85000"/>
                    <a:lumOff val="15000"/>
                  </a:schemeClr>
                </a:solidFill>
                <a:latin typeface="+mn-lt"/>
                <a:ea typeface="+mn-ea"/>
                <a:cs typeface="+mn-ea"/>
                <a:sym typeface="+mn-lt"/>
              </a:rPr>
              <a:t>单击此处编辑</a:t>
            </a:r>
          </a:p>
        </p:txBody>
      </p:sp>
      <p:sp>
        <p:nvSpPr>
          <p:cNvPr id="23" name="Subtitle 2"/>
          <p:cNvSpPr txBox="1"/>
          <p:nvPr/>
        </p:nvSpPr>
        <p:spPr bwMode="auto">
          <a:xfrm>
            <a:off x="1023940" y="1419225"/>
            <a:ext cx="2345531" cy="39241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3" lIns="68567" rIns="68567" tIns="34283">
            <a:spAutoFit/>
          </a:bodyPr>
          <a:lstStyle>
            <a:lvl1pPr>
              <a:defRPr>
                <a:solidFill>
                  <a:schemeClr val="tx1"/>
                </a:solidFill>
                <a:latin charset="0" typeface="Lato Light"/>
                <a:ea charset="-128" pitchFamily="34" typeface="MS PGothic"/>
              </a:defRPr>
            </a:lvl1pPr>
            <a:lvl2pPr indent="-285750" marL="742950">
              <a:defRPr>
                <a:solidFill>
                  <a:schemeClr val="tx1"/>
                </a:solidFill>
                <a:latin charset="0" typeface="Lato Light"/>
                <a:ea charset="-128" pitchFamily="34" typeface="MS PGothic"/>
              </a:defRPr>
            </a:lvl2pPr>
            <a:lvl3pPr indent="-228600" marL="1143000">
              <a:defRPr>
                <a:solidFill>
                  <a:schemeClr val="tx1"/>
                </a:solidFill>
                <a:latin charset="0" typeface="Lato Light"/>
                <a:ea charset="-128" pitchFamily="34" typeface="MS PGothic"/>
              </a:defRPr>
            </a:lvl3pPr>
            <a:lvl4pPr indent="-228600" marL="1600200">
              <a:defRPr>
                <a:solidFill>
                  <a:schemeClr val="tx1"/>
                </a:solidFill>
                <a:latin charset="0" typeface="Lato Light"/>
                <a:ea charset="-128" pitchFamily="34" typeface="MS PGothic"/>
              </a:defRPr>
            </a:lvl4pPr>
            <a:lvl5pPr indent="-228600" marL="2057400">
              <a:defRPr>
                <a:solidFill>
                  <a:schemeClr val="tx1"/>
                </a:solidFill>
                <a:latin charset="0" typeface="Lato Light"/>
                <a:ea charset="-128" pitchFamily="34" typeface="MS PGothic"/>
              </a:defRPr>
            </a:lvl5pPr>
            <a:lvl6pPr defTabSz="912495" eaLnBrk="0" fontAlgn="base" hangingPunct="0" indent="-228600" marL="2514600">
              <a:spcBef>
                <a:spcPct val="0"/>
              </a:spcBef>
              <a:spcAft>
                <a:spcPct val="0"/>
              </a:spcAft>
              <a:defRPr>
                <a:solidFill>
                  <a:schemeClr val="tx1"/>
                </a:solidFill>
                <a:latin charset="0" typeface="Lato Light"/>
                <a:ea charset="-128" pitchFamily="34" typeface="MS PGothic"/>
              </a:defRPr>
            </a:lvl6pPr>
            <a:lvl7pPr defTabSz="912495" eaLnBrk="0" fontAlgn="base" hangingPunct="0" indent="-228600" marL="2971800">
              <a:spcBef>
                <a:spcPct val="0"/>
              </a:spcBef>
              <a:spcAft>
                <a:spcPct val="0"/>
              </a:spcAft>
              <a:defRPr>
                <a:solidFill>
                  <a:schemeClr val="tx1"/>
                </a:solidFill>
                <a:latin charset="0" typeface="Lato Light"/>
                <a:ea charset="-128" pitchFamily="34" typeface="MS PGothic"/>
              </a:defRPr>
            </a:lvl7pPr>
            <a:lvl8pPr defTabSz="912495" eaLnBrk="0" fontAlgn="base" hangingPunct="0" indent="-228600" marL="3429000">
              <a:spcBef>
                <a:spcPct val="0"/>
              </a:spcBef>
              <a:spcAft>
                <a:spcPct val="0"/>
              </a:spcAft>
              <a:defRPr>
                <a:solidFill>
                  <a:schemeClr val="tx1"/>
                </a:solidFill>
                <a:latin charset="0" typeface="Lato Light"/>
                <a:ea charset="-128" pitchFamily="34" typeface="MS PGothic"/>
              </a:defRPr>
            </a:lvl8pPr>
            <a:lvl9pPr defTabSz="912495" eaLnBrk="0" fontAlgn="base" hangingPunct="0" indent="-228600" marL="3886200">
              <a:spcBef>
                <a:spcPct val="0"/>
              </a:spcBef>
              <a:spcAft>
                <a:spcPct val="0"/>
              </a:spcAft>
              <a:defRPr>
                <a:solidFill>
                  <a:schemeClr val="tx1"/>
                </a:solidFill>
                <a:latin charset="0" typeface="Lato Light"/>
                <a:ea charset="-128" pitchFamily="34" typeface="MS PGothic"/>
              </a:defRPr>
            </a:lvl9pPr>
          </a:lstStyle>
          <a:p>
            <a:pPr algn="r">
              <a:lnSpc>
                <a:spcPts val="1275"/>
              </a:lnSpc>
            </a:pPr>
            <a:r>
              <a:rPr altLang="en-US" lang="zh-CN" sz="1100">
                <a:solidFill>
                  <a:schemeClr val="tx1">
                    <a:lumMod val="85000"/>
                    <a:lumOff val="15000"/>
                  </a:schemeClr>
                </a:solidFill>
                <a:latin typeface="+mn-lt"/>
                <a:ea typeface="+mn-ea"/>
                <a:cs typeface="+mn-ea"/>
                <a:sym typeface="+mn-lt"/>
              </a:rPr>
              <a:t>单击此处编辑您要的内容，建议您在展示时采用微软雅黑字体</a:t>
            </a:r>
          </a:p>
        </p:txBody>
      </p:sp>
      <p:sp>
        <p:nvSpPr>
          <p:cNvPr id="24" name="TextBox 46"/>
          <p:cNvSpPr txBox="1">
            <a:spLocks noChangeArrowheads="1"/>
          </p:cNvSpPr>
          <p:nvPr/>
        </p:nvSpPr>
        <p:spPr bwMode="auto">
          <a:xfrm>
            <a:off x="1613297" y="1166813"/>
            <a:ext cx="1747838" cy="2697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a:spAutoFit/>
          </a:bodyPr>
          <a:lstStyle>
            <a:lvl1pPr>
              <a:defRPr>
                <a:solidFill>
                  <a:schemeClr val="tx1"/>
                </a:solidFill>
                <a:latin charset="0" typeface="Lato Light"/>
                <a:ea charset="-128" pitchFamily="34" typeface="MS PGothic"/>
              </a:defRPr>
            </a:lvl1pPr>
            <a:lvl2pPr indent="-285750" marL="742950">
              <a:defRPr>
                <a:solidFill>
                  <a:schemeClr val="tx1"/>
                </a:solidFill>
                <a:latin charset="0" typeface="Lato Light"/>
                <a:ea charset="-128" pitchFamily="34" typeface="MS PGothic"/>
              </a:defRPr>
            </a:lvl2pPr>
            <a:lvl3pPr indent="-228600" marL="1143000">
              <a:defRPr>
                <a:solidFill>
                  <a:schemeClr val="tx1"/>
                </a:solidFill>
                <a:latin charset="0" typeface="Lato Light"/>
                <a:ea charset="-128" pitchFamily="34" typeface="MS PGothic"/>
              </a:defRPr>
            </a:lvl3pPr>
            <a:lvl4pPr indent="-228600" marL="1600200">
              <a:defRPr>
                <a:solidFill>
                  <a:schemeClr val="tx1"/>
                </a:solidFill>
                <a:latin charset="0" typeface="Lato Light"/>
                <a:ea charset="-128" pitchFamily="34" typeface="MS PGothic"/>
              </a:defRPr>
            </a:lvl4pPr>
            <a:lvl5pPr indent="-228600" marL="2057400">
              <a:defRPr>
                <a:solidFill>
                  <a:schemeClr val="tx1"/>
                </a:solidFill>
                <a:latin charset="0" typeface="Lato Light"/>
                <a:ea charset="-128" pitchFamily="34" typeface="MS PGothic"/>
              </a:defRPr>
            </a:lvl5pPr>
            <a:lvl6pPr defTabSz="912495" eaLnBrk="0" fontAlgn="base" hangingPunct="0" indent="-228600" marL="2514600">
              <a:spcBef>
                <a:spcPct val="0"/>
              </a:spcBef>
              <a:spcAft>
                <a:spcPct val="0"/>
              </a:spcAft>
              <a:defRPr>
                <a:solidFill>
                  <a:schemeClr val="tx1"/>
                </a:solidFill>
                <a:latin charset="0" typeface="Lato Light"/>
                <a:ea charset="-128" pitchFamily="34" typeface="MS PGothic"/>
              </a:defRPr>
            </a:lvl6pPr>
            <a:lvl7pPr defTabSz="912495" eaLnBrk="0" fontAlgn="base" hangingPunct="0" indent="-228600" marL="2971800">
              <a:spcBef>
                <a:spcPct val="0"/>
              </a:spcBef>
              <a:spcAft>
                <a:spcPct val="0"/>
              </a:spcAft>
              <a:defRPr>
                <a:solidFill>
                  <a:schemeClr val="tx1"/>
                </a:solidFill>
                <a:latin charset="0" typeface="Lato Light"/>
                <a:ea charset="-128" pitchFamily="34" typeface="MS PGothic"/>
              </a:defRPr>
            </a:lvl7pPr>
            <a:lvl8pPr defTabSz="912495" eaLnBrk="0" fontAlgn="base" hangingPunct="0" indent="-228600" marL="3429000">
              <a:spcBef>
                <a:spcPct val="0"/>
              </a:spcBef>
              <a:spcAft>
                <a:spcPct val="0"/>
              </a:spcAft>
              <a:defRPr>
                <a:solidFill>
                  <a:schemeClr val="tx1"/>
                </a:solidFill>
                <a:latin charset="0" typeface="Lato Light"/>
                <a:ea charset="-128" pitchFamily="34" typeface="MS PGothic"/>
              </a:defRPr>
            </a:lvl8pPr>
            <a:lvl9pPr defTabSz="912495" eaLnBrk="0" fontAlgn="base" hangingPunct="0" indent="-228600" marL="3886200">
              <a:spcBef>
                <a:spcPct val="0"/>
              </a:spcBef>
              <a:spcAft>
                <a:spcPct val="0"/>
              </a:spcAft>
              <a:defRPr>
                <a:solidFill>
                  <a:schemeClr val="tx1"/>
                </a:solidFill>
                <a:latin charset="0" typeface="Lato Light"/>
                <a:ea charset="-128" pitchFamily="34" typeface="MS PGothic"/>
              </a:defRPr>
            </a:lvl9pPr>
          </a:lstStyle>
          <a:p>
            <a:pPr algn="r" eaLnBrk="1" hangingPunct="1">
              <a:lnSpc>
                <a:spcPct val="110000"/>
              </a:lnSpc>
            </a:pPr>
            <a:r>
              <a:rPr altLang="en-US" b="1" lang="zh-CN" sz="1200">
                <a:solidFill>
                  <a:schemeClr val="tx1">
                    <a:lumMod val="85000"/>
                    <a:lumOff val="15000"/>
                  </a:schemeClr>
                </a:solidFill>
                <a:latin typeface="+mn-lt"/>
                <a:ea typeface="+mn-ea"/>
                <a:cs typeface="+mn-ea"/>
                <a:sym typeface="+mn-lt"/>
              </a:rPr>
              <a:t>单击此处编辑</a:t>
            </a:r>
          </a:p>
        </p:txBody>
      </p:sp>
      <p:sp>
        <p:nvSpPr>
          <p:cNvPr id="25" name="Subtitle 2"/>
          <p:cNvSpPr txBox="1"/>
          <p:nvPr/>
        </p:nvSpPr>
        <p:spPr bwMode="auto">
          <a:xfrm>
            <a:off x="347665" y="2799161"/>
            <a:ext cx="2345531" cy="39241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3" lIns="68567" rIns="68567" tIns="34283">
            <a:spAutoFit/>
          </a:bodyPr>
          <a:lstStyle>
            <a:lvl1pPr>
              <a:defRPr>
                <a:solidFill>
                  <a:schemeClr val="tx1"/>
                </a:solidFill>
                <a:latin charset="0" typeface="Lato Light"/>
                <a:ea charset="-128" pitchFamily="34" typeface="MS PGothic"/>
              </a:defRPr>
            </a:lvl1pPr>
            <a:lvl2pPr indent="-285750" marL="742950">
              <a:defRPr>
                <a:solidFill>
                  <a:schemeClr val="tx1"/>
                </a:solidFill>
                <a:latin charset="0" typeface="Lato Light"/>
                <a:ea charset="-128" pitchFamily="34" typeface="MS PGothic"/>
              </a:defRPr>
            </a:lvl2pPr>
            <a:lvl3pPr indent="-228600" marL="1143000">
              <a:defRPr>
                <a:solidFill>
                  <a:schemeClr val="tx1"/>
                </a:solidFill>
                <a:latin charset="0" typeface="Lato Light"/>
                <a:ea charset="-128" pitchFamily="34" typeface="MS PGothic"/>
              </a:defRPr>
            </a:lvl3pPr>
            <a:lvl4pPr indent="-228600" marL="1600200">
              <a:defRPr>
                <a:solidFill>
                  <a:schemeClr val="tx1"/>
                </a:solidFill>
                <a:latin charset="0" typeface="Lato Light"/>
                <a:ea charset="-128" pitchFamily="34" typeface="MS PGothic"/>
              </a:defRPr>
            </a:lvl4pPr>
            <a:lvl5pPr indent="-228600" marL="2057400">
              <a:defRPr>
                <a:solidFill>
                  <a:schemeClr val="tx1"/>
                </a:solidFill>
                <a:latin charset="0" typeface="Lato Light"/>
                <a:ea charset="-128" pitchFamily="34" typeface="MS PGothic"/>
              </a:defRPr>
            </a:lvl5pPr>
            <a:lvl6pPr defTabSz="912495" eaLnBrk="0" fontAlgn="base" hangingPunct="0" indent="-228600" marL="2514600">
              <a:spcBef>
                <a:spcPct val="0"/>
              </a:spcBef>
              <a:spcAft>
                <a:spcPct val="0"/>
              </a:spcAft>
              <a:defRPr>
                <a:solidFill>
                  <a:schemeClr val="tx1"/>
                </a:solidFill>
                <a:latin charset="0" typeface="Lato Light"/>
                <a:ea charset="-128" pitchFamily="34" typeface="MS PGothic"/>
              </a:defRPr>
            </a:lvl6pPr>
            <a:lvl7pPr defTabSz="912495" eaLnBrk="0" fontAlgn="base" hangingPunct="0" indent="-228600" marL="2971800">
              <a:spcBef>
                <a:spcPct val="0"/>
              </a:spcBef>
              <a:spcAft>
                <a:spcPct val="0"/>
              </a:spcAft>
              <a:defRPr>
                <a:solidFill>
                  <a:schemeClr val="tx1"/>
                </a:solidFill>
                <a:latin charset="0" typeface="Lato Light"/>
                <a:ea charset="-128" pitchFamily="34" typeface="MS PGothic"/>
              </a:defRPr>
            </a:lvl7pPr>
            <a:lvl8pPr defTabSz="912495" eaLnBrk="0" fontAlgn="base" hangingPunct="0" indent="-228600" marL="3429000">
              <a:spcBef>
                <a:spcPct val="0"/>
              </a:spcBef>
              <a:spcAft>
                <a:spcPct val="0"/>
              </a:spcAft>
              <a:defRPr>
                <a:solidFill>
                  <a:schemeClr val="tx1"/>
                </a:solidFill>
                <a:latin charset="0" typeface="Lato Light"/>
                <a:ea charset="-128" pitchFamily="34" typeface="MS PGothic"/>
              </a:defRPr>
            </a:lvl8pPr>
            <a:lvl9pPr defTabSz="912495" eaLnBrk="0" fontAlgn="base" hangingPunct="0" indent="-228600" marL="3886200">
              <a:spcBef>
                <a:spcPct val="0"/>
              </a:spcBef>
              <a:spcAft>
                <a:spcPct val="0"/>
              </a:spcAft>
              <a:defRPr>
                <a:solidFill>
                  <a:schemeClr val="tx1"/>
                </a:solidFill>
                <a:latin charset="0" typeface="Lato Light"/>
                <a:ea charset="-128" pitchFamily="34" typeface="MS PGothic"/>
              </a:defRPr>
            </a:lvl9pPr>
          </a:lstStyle>
          <a:p>
            <a:pPr algn="r">
              <a:lnSpc>
                <a:spcPts val="1275"/>
              </a:lnSpc>
            </a:pPr>
            <a:r>
              <a:rPr altLang="en-US" lang="zh-CN" sz="1100">
                <a:solidFill>
                  <a:schemeClr val="tx1">
                    <a:lumMod val="85000"/>
                    <a:lumOff val="15000"/>
                  </a:schemeClr>
                </a:solidFill>
                <a:latin typeface="+mn-lt"/>
                <a:ea typeface="+mn-ea"/>
                <a:cs typeface="+mn-ea"/>
                <a:sym typeface="+mn-lt"/>
              </a:rPr>
              <a:t>单击此处编辑您要的内容，建议您在展示时采用微软雅黑字体</a:t>
            </a:r>
          </a:p>
        </p:txBody>
      </p:sp>
      <p:sp>
        <p:nvSpPr>
          <p:cNvPr id="26" name="TextBox 46"/>
          <p:cNvSpPr txBox="1">
            <a:spLocks noChangeArrowheads="1"/>
          </p:cNvSpPr>
          <p:nvPr/>
        </p:nvSpPr>
        <p:spPr bwMode="auto">
          <a:xfrm>
            <a:off x="937022" y="2546747"/>
            <a:ext cx="1747838" cy="2697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a:spAutoFit/>
          </a:bodyPr>
          <a:lstStyle>
            <a:lvl1pPr>
              <a:defRPr>
                <a:solidFill>
                  <a:schemeClr val="tx1"/>
                </a:solidFill>
                <a:latin charset="0" typeface="Lato Light"/>
                <a:ea charset="-128" pitchFamily="34" typeface="MS PGothic"/>
              </a:defRPr>
            </a:lvl1pPr>
            <a:lvl2pPr indent="-285750" marL="742950">
              <a:defRPr>
                <a:solidFill>
                  <a:schemeClr val="tx1"/>
                </a:solidFill>
                <a:latin charset="0" typeface="Lato Light"/>
                <a:ea charset="-128" pitchFamily="34" typeface="MS PGothic"/>
              </a:defRPr>
            </a:lvl2pPr>
            <a:lvl3pPr indent="-228600" marL="1143000">
              <a:defRPr>
                <a:solidFill>
                  <a:schemeClr val="tx1"/>
                </a:solidFill>
                <a:latin charset="0" typeface="Lato Light"/>
                <a:ea charset="-128" pitchFamily="34" typeface="MS PGothic"/>
              </a:defRPr>
            </a:lvl3pPr>
            <a:lvl4pPr indent="-228600" marL="1600200">
              <a:defRPr>
                <a:solidFill>
                  <a:schemeClr val="tx1"/>
                </a:solidFill>
                <a:latin charset="0" typeface="Lato Light"/>
                <a:ea charset="-128" pitchFamily="34" typeface="MS PGothic"/>
              </a:defRPr>
            </a:lvl4pPr>
            <a:lvl5pPr indent="-228600" marL="2057400">
              <a:defRPr>
                <a:solidFill>
                  <a:schemeClr val="tx1"/>
                </a:solidFill>
                <a:latin charset="0" typeface="Lato Light"/>
                <a:ea charset="-128" pitchFamily="34" typeface="MS PGothic"/>
              </a:defRPr>
            </a:lvl5pPr>
            <a:lvl6pPr defTabSz="912495" eaLnBrk="0" fontAlgn="base" hangingPunct="0" indent="-228600" marL="2514600">
              <a:spcBef>
                <a:spcPct val="0"/>
              </a:spcBef>
              <a:spcAft>
                <a:spcPct val="0"/>
              </a:spcAft>
              <a:defRPr>
                <a:solidFill>
                  <a:schemeClr val="tx1"/>
                </a:solidFill>
                <a:latin charset="0" typeface="Lato Light"/>
                <a:ea charset="-128" pitchFamily="34" typeface="MS PGothic"/>
              </a:defRPr>
            </a:lvl6pPr>
            <a:lvl7pPr defTabSz="912495" eaLnBrk="0" fontAlgn="base" hangingPunct="0" indent="-228600" marL="2971800">
              <a:spcBef>
                <a:spcPct val="0"/>
              </a:spcBef>
              <a:spcAft>
                <a:spcPct val="0"/>
              </a:spcAft>
              <a:defRPr>
                <a:solidFill>
                  <a:schemeClr val="tx1"/>
                </a:solidFill>
                <a:latin charset="0" typeface="Lato Light"/>
                <a:ea charset="-128" pitchFamily="34" typeface="MS PGothic"/>
              </a:defRPr>
            </a:lvl7pPr>
            <a:lvl8pPr defTabSz="912495" eaLnBrk="0" fontAlgn="base" hangingPunct="0" indent="-228600" marL="3429000">
              <a:spcBef>
                <a:spcPct val="0"/>
              </a:spcBef>
              <a:spcAft>
                <a:spcPct val="0"/>
              </a:spcAft>
              <a:defRPr>
                <a:solidFill>
                  <a:schemeClr val="tx1"/>
                </a:solidFill>
                <a:latin charset="0" typeface="Lato Light"/>
                <a:ea charset="-128" pitchFamily="34" typeface="MS PGothic"/>
              </a:defRPr>
            </a:lvl8pPr>
            <a:lvl9pPr defTabSz="912495" eaLnBrk="0" fontAlgn="base" hangingPunct="0" indent="-228600" marL="3886200">
              <a:spcBef>
                <a:spcPct val="0"/>
              </a:spcBef>
              <a:spcAft>
                <a:spcPct val="0"/>
              </a:spcAft>
              <a:defRPr>
                <a:solidFill>
                  <a:schemeClr val="tx1"/>
                </a:solidFill>
                <a:latin charset="0" typeface="Lato Light"/>
                <a:ea charset="-128" pitchFamily="34" typeface="MS PGothic"/>
              </a:defRPr>
            </a:lvl9pPr>
          </a:lstStyle>
          <a:p>
            <a:pPr algn="r" eaLnBrk="1" hangingPunct="1">
              <a:lnSpc>
                <a:spcPct val="110000"/>
              </a:lnSpc>
            </a:pPr>
            <a:r>
              <a:rPr altLang="en-US" b="1" lang="zh-CN" sz="1200">
                <a:solidFill>
                  <a:schemeClr val="tx1">
                    <a:lumMod val="85000"/>
                    <a:lumOff val="15000"/>
                  </a:schemeClr>
                </a:solidFill>
                <a:latin typeface="+mn-lt"/>
                <a:ea typeface="+mn-ea"/>
                <a:cs typeface="+mn-ea"/>
                <a:sym typeface="+mn-lt"/>
              </a:rPr>
              <a:t>单击此处编辑</a:t>
            </a:r>
          </a:p>
        </p:txBody>
      </p:sp>
      <p:sp>
        <p:nvSpPr>
          <p:cNvPr id="27" name="Subtitle 2"/>
          <p:cNvSpPr txBox="1"/>
          <p:nvPr/>
        </p:nvSpPr>
        <p:spPr bwMode="auto">
          <a:xfrm>
            <a:off x="1023940" y="4070748"/>
            <a:ext cx="2345531" cy="39241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3" lIns="68567" rIns="68567" tIns="34283">
            <a:spAutoFit/>
          </a:bodyPr>
          <a:lstStyle>
            <a:lvl1pPr>
              <a:defRPr>
                <a:solidFill>
                  <a:schemeClr val="tx1"/>
                </a:solidFill>
                <a:latin charset="0" typeface="Lato Light"/>
                <a:ea charset="-128" pitchFamily="34" typeface="MS PGothic"/>
              </a:defRPr>
            </a:lvl1pPr>
            <a:lvl2pPr indent="-285750" marL="742950">
              <a:defRPr>
                <a:solidFill>
                  <a:schemeClr val="tx1"/>
                </a:solidFill>
                <a:latin charset="0" typeface="Lato Light"/>
                <a:ea charset="-128" pitchFamily="34" typeface="MS PGothic"/>
              </a:defRPr>
            </a:lvl2pPr>
            <a:lvl3pPr indent="-228600" marL="1143000">
              <a:defRPr>
                <a:solidFill>
                  <a:schemeClr val="tx1"/>
                </a:solidFill>
                <a:latin charset="0" typeface="Lato Light"/>
                <a:ea charset="-128" pitchFamily="34" typeface="MS PGothic"/>
              </a:defRPr>
            </a:lvl3pPr>
            <a:lvl4pPr indent="-228600" marL="1600200">
              <a:defRPr>
                <a:solidFill>
                  <a:schemeClr val="tx1"/>
                </a:solidFill>
                <a:latin charset="0" typeface="Lato Light"/>
                <a:ea charset="-128" pitchFamily="34" typeface="MS PGothic"/>
              </a:defRPr>
            </a:lvl4pPr>
            <a:lvl5pPr indent="-228600" marL="2057400">
              <a:defRPr>
                <a:solidFill>
                  <a:schemeClr val="tx1"/>
                </a:solidFill>
                <a:latin charset="0" typeface="Lato Light"/>
                <a:ea charset="-128" pitchFamily="34" typeface="MS PGothic"/>
              </a:defRPr>
            </a:lvl5pPr>
            <a:lvl6pPr defTabSz="912495" eaLnBrk="0" fontAlgn="base" hangingPunct="0" indent="-228600" marL="2514600">
              <a:spcBef>
                <a:spcPct val="0"/>
              </a:spcBef>
              <a:spcAft>
                <a:spcPct val="0"/>
              </a:spcAft>
              <a:defRPr>
                <a:solidFill>
                  <a:schemeClr val="tx1"/>
                </a:solidFill>
                <a:latin charset="0" typeface="Lato Light"/>
                <a:ea charset="-128" pitchFamily="34" typeface="MS PGothic"/>
              </a:defRPr>
            </a:lvl6pPr>
            <a:lvl7pPr defTabSz="912495" eaLnBrk="0" fontAlgn="base" hangingPunct="0" indent="-228600" marL="2971800">
              <a:spcBef>
                <a:spcPct val="0"/>
              </a:spcBef>
              <a:spcAft>
                <a:spcPct val="0"/>
              </a:spcAft>
              <a:defRPr>
                <a:solidFill>
                  <a:schemeClr val="tx1"/>
                </a:solidFill>
                <a:latin charset="0" typeface="Lato Light"/>
                <a:ea charset="-128" pitchFamily="34" typeface="MS PGothic"/>
              </a:defRPr>
            </a:lvl7pPr>
            <a:lvl8pPr defTabSz="912495" eaLnBrk="0" fontAlgn="base" hangingPunct="0" indent="-228600" marL="3429000">
              <a:spcBef>
                <a:spcPct val="0"/>
              </a:spcBef>
              <a:spcAft>
                <a:spcPct val="0"/>
              </a:spcAft>
              <a:defRPr>
                <a:solidFill>
                  <a:schemeClr val="tx1"/>
                </a:solidFill>
                <a:latin charset="0" typeface="Lato Light"/>
                <a:ea charset="-128" pitchFamily="34" typeface="MS PGothic"/>
              </a:defRPr>
            </a:lvl8pPr>
            <a:lvl9pPr defTabSz="912495" eaLnBrk="0" fontAlgn="base" hangingPunct="0" indent="-228600" marL="3886200">
              <a:spcBef>
                <a:spcPct val="0"/>
              </a:spcBef>
              <a:spcAft>
                <a:spcPct val="0"/>
              </a:spcAft>
              <a:defRPr>
                <a:solidFill>
                  <a:schemeClr val="tx1"/>
                </a:solidFill>
                <a:latin charset="0" typeface="Lato Light"/>
                <a:ea charset="-128" pitchFamily="34" typeface="MS PGothic"/>
              </a:defRPr>
            </a:lvl9pPr>
          </a:lstStyle>
          <a:p>
            <a:pPr algn="r">
              <a:lnSpc>
                <a:spcPts val="1275"/>
              </a:lnSpc>
            </a:pPr>
            <a:r>
              <a:rPr altLang="en-US" lang="zh-CN" sz="1100">
                <a:solidFill>
                  <a:schemeClr val="tx1">
                    <a:lumMod val="85000"/>
                    <a:lumOff val="15000"/>
                  </a:schemeClr>
                </a:solidFill>
                <a:latin typeface="+mn-lt"/>
                <a:ea typeface="+mn-ea"/>
                <a:cs typeface="+mn-ea"/>
                <a:sym typeface="+mn-lt"/>
              </a:rPr>
              <a:t>单击此处编辑您要的内容，建议您在展示时采用微软雅黑字体</a:t>
            </a:r>
          </a:p>
        </p:txBody>
      </p:sp>
      <p:sp>
        <p:nvSpPr>
          <p:cNvPr id="28" name="TextBox 46"/>
          <p:cNvSpPr txBox="1">
            <a:spLocks noChangeArrowheads="1"/>
          </p:cNvSpPr>
          <p:nvPr/>
        </p:nvSpPr>
        <p:spPr bwMode="auto">
          <a:xfrm>
            <a:off x="1613297" y="3818335"/>
            <a:ext cx="1747838" cy="2697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a:spAutoFit/>
          </a:bodyPr>
          <a:lstStyle>
            <a:lvl1pPr>
              <a:defRPr>
                <a:solidFill>
                  <a:schemeClr val="tx1"/>
                </a:solidFill>
                <a:latin charset="0" typeface="Lato Light"/>
                <a:ea charset="-128" pitchFamily="34" typeface="MS PGothic"/>
              </a:defRPr>
            </a:lvl1pPr>
            <a:lvl2pPr indent="-285750" marL="742950">
              <a:defRPr>
                <a:solidFill>
                  <a:schemeClr val="tx1"/>
                </a:solidFill>
                <a:latin charset="0" typeface="Lato Light"/>
                <a:ea charset="-128" pitchFamily="34" typeface="MS PGothic"/>
              </a:defRPr>
            </a:lvl2pPr>
            <a:lvl3pPr indent="-228600" marL="1143000">
              <a:defRPr>
                <a:solidFill>
                  <a:schemeClr val="tx1"/>
                </a:solidFill>
                <a:latin charset="0" typeface="Lato Light"/>
                <a:ea charset="-128" pitchFamily="34" typeface="MS PGothic"/>
              </a:defRPr>
            </a:lvl3pPr>
            <a:lvl4pPr indent="-228600" marL="1600200">
              <a:defRPr>
                <a:solidFill>
                  <a:schemeClr val="tx1"/>
                </a:solidFill>
                <a:latin charset="0" typeface="Lato Light"/>
                <a:ea charset="-128" pitchFamily="34" typeface="MS PGothic"/>
              </a:defRPr>
            </a:lvl4pPr>
            <a:lvl5pPr indent="-228600" marL="2057400">
              <a:defRPr>
                <a:solidFill>
                  <a:schemeClr val="tx1"/>
                </a:solidFill>
                <a:latin charset="0" typeface="Lato Light"/>
                <a:ea charset="-128" pitchFamily="34" typeface="MS PGothic"/>
              </a:defRPr>
            </a:lvl5pPr>
            <a:lvl6pPr defTabSz="912495" eaLnBrk="0" fontAlgn="base" hangingPunct="0" indent="-228600" marL="2514600">
              <a:spcBef>
                <a:spcPct val="0"/>
              </a:spcBef>
              <a:spcAft>
                <a:spcPct val="0"/>
              </a:spcAft>
              <a:defRPr>
                <a:solidFill>
                  <a:schemeClr val="tx1"/>
                </a:solidFill>
                <a:latin charset="0" typeface="Lato Light"/>
                <a:ea charset="-128" pitchFamily="34" typeface="MS PGothic"/>
              </a:defRPr>
            </a:lvl6pPr>
            <a:lvl7pPr defTabSz="912495" eaLnBrk="0" fontAlgn="base" hangingPunct="0" indent="-228600" marL="2971800">
              <a:spcBef>
                <a:spcPct val="0"/>
              </a:spcBef>
              <a:spcAft>
                <a:spcPct val="0"/>
              </a:spcAft>
              <a:defRPr>
                <a:solidFill>
                  <a:schemeClr val="tx1"/>
                </a:solidFill>
                <a:latin charset="0" typeface="Lato Light"/>
                <a:ea charset="-128" pitchFamily="34" typeface="MS PGothic"/>
              </a:defRPr>
            </a:lvl7pPr>
            <a:lvl8pPr defTabSz="912495" eaLnBrk="0" fontAlgn="base" hangingPunct="0" indent="-228600" marL="3429000">
              <a:spcBef>
                <a:spcPct val="0"/>
              </a:spcBef>
              <a:spcAft>
                <a:spcPct val="0"/>
              </a:spcAft>
              <a:defRPr>
                <a:solidFill>
                  <a:schemeClr val="tx1"/>
                </a:solidFill>
                <a:latin charset="0" typeface="Lato Light"/>
                <a:ea charset="-128" pitchFamily="34" typeface="MS PGothic"/>
              </a:defRPr>
            </a:lvl8pPr>
            <a:lvl9pPr defTabSz="912495" eaLnBrk="0" fontAlgn="base" hangingPunct="0" indent="-228600" marL="3886200">
              <a:spcBef>
                <a:spcPct val="0"/>
              </a:spcBef>
              <a:spcAft>
                <a:spcPct val="0"/>
              </a:spcAft>
              <a:defRPr>
                <a:solidFill>
                  <a:schemeClr val="tx1"/>
                </a:solidFill>
                <a:latin charset="0" typeface="Lato Light"/>
                <a:ea charset="-128" pitchFamily="34" typeface="MS PGothic"/>
              </a:defRPr>
            </a:lvl9pPr>
          </a:lstStyle>
          <a:p>
            <a:pPr algn="r" eaLnBrk="1" hangingPunct="1">
              <a:lnSpc>
                <a:spcPct val="110000"/>
              </a:lnSpc>
            </a:pPr>
            <a:r>
              <a:rPr altLang="en-US" b="1" lang="zh-CN" sz="1200">
                <a:solidFill>
                  <a:schemeClr val="tx1">
                    <a:lumMod val="85000"/>
                    <a:lumOff val="15000"/>
                  </a:schemeClr>
                </a:solidFill>
                <a:latin typeface="+mn-lt"/>
                <a:ea typeface="+mn-ea"/>
                <a:cs typeface="+mn-ea"/>
                <a:sym typeface="+mn-lt"/>
              </a:rPr>
              <a:t>单击此处编辑</a:t>
            </a:r>
          </a:p>
        </p:txBody>
      </p:sp>
      <p:grpSp>
        <p:nvGrpSpPr>
          <p:cNvPr id="29" name="组合 28"/>
          <p:cNvGrpSpPr/>
          <p:nvPr/>
        </p:nvGrpSpPr>
        <p:grpSpPr>
          <a:xfrm>
            <a:off x="254514" y="216791"/>
            <a:ext cx="4584186" cy="391522"/>
            <a:chOff x="339352" y="289054"/>
            <a:chExt cx="6112248" cy="522030"/>
          </a:xfrm>
        </p:grpSpPr>
        <p:sp>
          <p:nvSpPr>
            <p:cNvPr id="30" name="矩形 29"/>
            <p:cNvSpPr/>
            <p:nvPr/>
          </p:nvSpPr>
          <p:spPr>
            <a:xfrm flipH="1">
              <a:off x="506258" y="305633"/>
              <a:ext cx="5945342" cy="487680"/>
            </a:xfrm>
            <a:prstGeom prst="rect">
              <a:avLst/>
            </a:prstGeom>
            <a:gradFill flip="none" rotWithShape="1">
              <a:gsLst>
                <a:gs pos="0">
                  <a:srgbClr val="FFFFFF">
                    <a:alpha val="0"/>
                  </a:srgbClr>
                </a:gs>
                <a:gs pos="100000">
                  <a:srgbClr val="000000">
                    <a:alpha val="40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矩形 30"/>
            <p:cNvSpPr/>
            <p:nvPr/>
          </p:nvSpPr>
          <p:spPr>
            <a:xfrm flipH="1">
              <a:off x="339352" y="289054"/>
              <a:ext cx="113347" cy="48768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文本框 31"/>
            <p:cNvSpPr txBox="1"/>
            <p:nvPr/>
          </p:nvSpPr>
          <p:spPr>
            <a:xfrm>
              <a:off x="543903" y="318641"/>
              <a:ext cx="2971457" cy="487681"/>
            </a:xfrm>
            <a:prstGeom prst="rect">
              <a:avLst/>
            </a:prstGeom>
            <a:noFill/>
          </p:spPr>
          <p:txBody>
            <a:bodyPr rtlCol="0" wrap="square">
              <a:spAutoFit/>
            </a:bodyPr>
            <a:lstStyle/>
            <a:p>
              <a:r>
                <a:rPr altLang="en-US" b="1" lang="zh-CN" spc="225" sz="1800">
                  <a:solidFill>
                    <a:schemeClr val="bg1"/>
                  </a:solidFill>
                  <a:latin charset="-122" pitchFamily="34" typeface="微软雅黑"/>
                  <a:ea charset="-122" pitchFamily="34" typeface="微软雅黑"/>
                </a:rPr>
                <a:t>研究过程及方法</a:t>
              </a:r>
            </a:p>
          </p:txBody>
        </p:sp>
      </p:grpSp>
    </p:spTree>
  </p:cSld>
  <p:clrMapOvr>
    <a:masterClrMapping/>
  </p:clrMapOvr>
  <mc:AlternateContent>
    <mc:Choice Requires="p14">
      <p:transition p14:dur="700" spd="med">
        <p:fade/>
      </p:transition>
    </mc:Choice>
    <mc:Fallback>
      <p:transition spd="med">
        <p:fade/>
      </p:transition>
    </mc:Fallback>
  </mc:AlternateConten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85" name="文本框 384"/>
          <p:cNvSpPr txBox="1"/>
          <p:nvPr/>
        </p:nvSpPr>
        <p:spPr>
          <a:xfrm>
            <a:off x="623088" y="3572211"/>
            <a:ext cx="3651634" cy="342900"/>
          </a:xfrm>
          <a:prstGeom prst="rect">
            <a:avLst/>
          </a:prstGeom>
          <a:noFill/>
        </p:spPr>
        <p:txBody>
          <a:bodyPr bIns="34290" lIns="68580" rIns="68580" rtlCol="0" tIns="34290" wrap="square">
            <a:spAutoFit/>
          </a:bodyPr>
          <a:lstStyle/>
          <a:p>
            <a:pPr algn="ctr"/>
            <a:r>
              <a:rPr altLang="zh-CN" b="1" lang="en-US" spc="225" sz="1800">
                <a:solidFill>
                  <a:schemeClr val="tx1">
                    <a:lumMod val="85000"/>
                    <a:lumOff val="15000"/>
                  </a:schemeClr>
                </a:solidFill>
                <a:latin charset="-122" pitchFamily="34" typeface="微软雅黑"/>
                <a:ea charset="-122" pitchFamily="34" typeface="微软雅黑"/>
              </a:rPr>
              <a:t>04.研究结论</a:t>
            </a:r>
          </a:p>
        </p:txBody>
      </p:sp>
      <p:grpSp>
        <p:nvGrpSpPr>
          <p:cNvPr id="21" name="Group 1"/>
          <p:cNvGrpSpPr/>
          <p:nvPr/>
        </p:nvGrpSpPr>
        <p:grpSpPr>
          <a:xfrm>
            <a:off x="956176" y="1298434"/>
            <a:ext cx="2796498" cy="1890638"/>
            <a:chOff x="6127570" y="4273028"/>
            <a:chExt cx="11017371" cy="7448550"/>
          </a:xfrm>
        </p:grpSpPr>
        <p:grpSp>
          <p:nvGrpSpPr>
            <p:cNvPr id="22" name="Group 242"/>
            <p:cNvGrpSpPr/>
            <p:nvPr/>
          </p:nvGrpSpPr>
          <p:grpSpPr>
            <a:xfrm>
              <a:off x="6127570" y="6596806"/>
              <a:ext cx="2781541" cy="1309694"/>
              <a:chOff x="8670925" y="2651125"/>
              <a:chExt cx="1416050" cy="666750"/>
            </a:xfrm>
          </p:grpSpPr>
          <p:sp>
            <p:nvSpPr>
              <p:cNvPr id="151" name="Freeform 266"/>
              <p:cNvSpPr/>
              <p:nvPr/>
            </p:nvSpPr>
            <p:spPr bwMode="auto">
              <a:xfrm>
                <a:off x="8670925" y="2651125"/>
                <a:ext cx="1108075" cy="666750"/>
              </a:xfrm>
              <a:custGeom>
                <a:gdLst>
                  <a:gd fmla="*/ 698 w 698" name="T0"/>
                  <a:gd fmla="*/ 276 h 420" name="T1"/>
                  <a:gd fmla="*/ 694 w 698" name="T2"/>
                  <a:gd fmla="*/ 246 h 420" name="T3"/>
                  <a:gd fmla="*/ 686 w 698" name="T4"/>
                  <a:gd fmla="*/ 220 h 420" name="T5"/>
                  <a:gd fmla="*/ 674 w 698" name="T6"/>
                  <a:gd fmla="*/ 196 h 420" name="T7"/>
                  <a:gd fmla="*/ 656 w 698" name="T8"/>
                  <a:gd fmla="*/ 174 h 420" name="T9"/>
                  <a:gd fmla="*/ 634 w 698" name="T10"/>
                  <a:gd fmla="*/ 156 h 420" name="T11"/>
                  <a:gd fmla="*/ 610 w 698" name="T12"/>
                  <a:gd fmla="*/ 144 h 420" name="T13"/>
                  <a:gd fmla="*/ 582 w 698" name="T14"/>
                  <a:gd fmla="*/ 134 h 420" name="T15"/>
                  <a:gd fmla="*/ 554 w 698" name="T16"/>
                  <a:gd fmla="*/ 132 h 420" name="T17"/>
                  <a:gd fmla="*/ 530 w 698" name="T18"/>
                  <a:gd fmla="*/ 134 h 420" name="T19"/>
                  <a:gd fmla="*/ 508 w 698" name="T20"/>
                  <a:gd fmla="*/ 140 h 420" name="T21"/>
                  <a:gd fmla="*/ 500 w 698" name="T22"/>
                  <a:gd fmla="*/ 110 h 420" name="T23"/>
                  <a:gd fmla="*/ 488 w 698" name="T24"/>
                  <a:gd fmla="*/ 84 h 420" name="T25"/>
                  <a:gd fmla="*/ 470 w 698" name="T26"/>
                  <a:gd fmla="*/ 60 h 420" name="T27"/>
                  <a:gd fmla="*/ 448 w 698" name="T28"/>
                  <a:gd fmla="*/ 40 h 420" name="T29"/>
                  <a:gd fmla="*/ 424 w 698" name="T30"/>
                  <a:gd fmla="*/ 22 h 420" name="T31"/>
                  <a:gd fmla="*/ 398 w 698" name="T32"/>
                  <a:gd fmla="*/ 10 h 420" name="T33"/>
                  <a:gd fmla="*/ 368 w 698" name="T34"/>
                  <a:gd fmla="*/ 2 h 420" name="T35"/>
                  <a:gd fmla="*/ 338 w 698" name="T36"/>
                  <a:gd fmla="*/ 0 h 420" name="T37"/>
                  <a:gd fmla="*/ 320 w 698" name="T38"/>
                  <a:gd fmla="*/ 0 h 420" name="T39"/>
                  <a:gd fmla="*/ 286 w 698" name="T40"/>
                  <a:gd fmla="*/ 8 h 420" name="T41"/>
                  <a:gd fmla="*/ 254 w 698" name="T42"/>
                  <a:gd fmla="*/ 20 h 420" name="T43"/>
                  <a:gd fmla="*/ 226 w 698" name="T44"/>
                  <a:gd fmla="*/ 40 h 420" name="T45"/>
                  <a:gd fmla="*/ 202 w 698" name="T46"/>
                  <a:gd fmla="*/ 64 h 420" name="T47"/>
                  <a:gd fmla="*/ 184 w 698" name="T48"/>
                  <a:gd fmla="*/ 90 h 420" name="T49"/>
                  <a:gd fmla="*/ 170 w 698" name="T50"/>
                  <a:gd fmla="*/ 122 h 420" name="T51"/>
                  <a:gd fmla="*/ 164 w 698" name="T52"/>
                  <a:gd fmla="*/ 156 h 420" name="T53"/>
                  <a:gd fmla="*/ 162 w 698" name="T54"/>
                  <a:gd fmla="*/ 174 h 420" name="T55"/>
                  <a:gd fmla="*/ 162 w 698" name="T56"/>
                  <a:gd fmla="*/ 180 h 420" name="T57"/>
                  <a:gd fmla="*/ 124 w 698" name="T58"/>
                  <a:gd fmla="*/ 172 h 420" name="T59"/>
                  <a:gd fmla="*/ 112 w 698" name="T60"/>
                  <a:gd fmla="*/ 174 h 420" name="T61"/>
                  <a:gd fmla="*/ 88 w 698" name="T62"/>
                  <a:gd fmla="*/ 178 h 420" name="T63"/>
                  <a:gd fmla="*/ 54 w 698" name="T64"/>
                  <a:gd fmla="*/ 194 h 420" name="T65"/>
                  <a:gd fmla="*/ 22 w 698" name="T66"/>
                  <a:gd fmla="*/ 228 h 420" name="T67"/>
                  <a:gd fmla="*/ 6 w 698" name="T68"/>
                  <a:gd fmla="*/ 260 h 420" name="T69"/>
                  <a:gd fmla="*/ 2 w 698" name="T70"/>
                  <a:gd fmla="*/ 284 h 420" name="T71"/>
                  <a:gd fmla="*/ 0 w 698" name="T72"/>
                  <a:gd fmla="*/ 296 h 420" name="T73"/>
                  <a:gd fmla="*/ 2 w 698" name="T74"/>
                  <a:gd fmla="*/ 322 h 420" name="T75"/>
                  <a:gd fmla="*/ 10 w 698" name="T76"/>
                  <a:gd fmla="*/ 344 h 420" name="T77"/>
                  <a:gd fmla="*/ 36 w 698" name="T78"/>
                  <a:gd fmla="*/ 384 h 420" name="T79"/>
                  <a:gd fmla="*/ 76 w 698" name="T80"/>
                  <a:gd fmla="*/ 410 h 420" name="T81"/>
                  <a:gd fmla="*/ 98 w 698" name="T82"/>
                  <a:gd fmla="*/ 418 h 420" name="T83"/>
                  <a:gd fmla="*/ 124 w 698" name="T84"/>
                  <a:gd fmla="*/ 420 h 420" name="T85"/>
                  <a:gd fmla="*/ 574 w 698" name="T86"/>
                  <a:gd fmla="*/ 418 h 420" name="T87"/>
                  <a:gd fmla="*/ 600 w 698" name="T88"/>
                  <a:gd fmla="*/ 412 h 420" name="T89"/>
                  <a:gd fmla="*/ 644 w 698" name="T90"/>
                  <a:gd fmla="*/ 388 h 420" name="T91"/>
                  <a:gd fmla="*/ 678 w 698" name="T92"/>
                  <a:gd fmla="*/ 350 h 420" name="T93"/>
                  <a:gd fmla="*/ 696 w 698" name="T94"/>
                  <a:gd fmla="*/ 302 h 420" name="T95"/>
                  <a:gd fmla="*/ 698 w 698" name="T96"/>
                  <a:gd fmla="*/ 276 h 420"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420" w="698">
                    <a:moveTo>
                      <a:pt x="698" y="276"/>
                    </a:moveTo>
                    <a:lnTo>
                      <a:pt x="698" y="276"/>
                    </a:lnTo>
                    <a:lnTo>
                      <a:pt x="698" y="262"/>
                    </a:lnTo>
                    <a:lnTo>
                      <a:pt x="694" y="246"/>
                    </a:lnTo>
                    <a:lnTo>
                      <a:pt x="692" y="232"/>
                    </a:lnTo>
                    <a:lnTo>
                      <a:pt x="686" y="220"/>
                    </a:lnTo>
                    <a:lnTo>
                      <a:pt x="680" y="208"/>
                    </a:lnTo>
                    <a:lnTo>
                      <a:pt x="674" y="196"/>
                    </a:lnTo>
                    <a:lnTo>
                      <a:pt x="664" y="184"/>
                    </a:lnTo>
                    <a:lnTo>
                      <a:pt x="656" y="174"/>
                    </a:lnTo>
                    <a:lnTo>
                      <a:pt x="646" y="164"/>
                    </a:lnTo>
                    <a:lnTo>
                      <a:pt x="634" y="156"/>
                    </a:lnTo>
                    <a:lnTo>
                      <a:pt x="622" y="150"/>
                    </a:lnTo>
                    <a:lnTo>
                      <a:pt x="610" y="144"/>
                    </a:lnTo>
                    <a:lnTo>
                      <a:pt x="596" y="138"/>
                    </a:lnTo>
                    <a:lnTo>
                      <a:pt x="582" y="134"/>
                    </a:lnTo>
                    <a:lnTo>
                      <a:pt x="568" y="132"/>
                    </a:lnTo>
                    <a:lnTo>
                      <a:pt x="554" y="132"/>
                    </a:lnTo>
                    <a:lnTo>
                      <a:pt x="554" y="132"/>
                    </a:lnTo>
                    <a:lnTo>
                      <a:pt x="530" y="134"/>
                    </a:lnTo>
                    <a:lnTo>
                      <a:pt x="508" y="140"/>
                    </a:lnTo>
                    <a:lnTo>
                      <a:pt x="508" y="140"/>
                    </a:lnTo>
                    <a:lnTo>
                      <a:pt x="506" y="124"/>
                    </a:lnTo>
                    <a:lnTo>
                      <a:pt x="500" y="110"/>
                    </a:lnTo>
                    <a:lnTo>
                      <a:pt x="494" y="96"/>
                    </a:lnTo>
                    <a:lnTo>
                      <a:pt x="488" y="84"/>
                    </a:lnTo>
                    <a:lnTo>
                      <a:pt x="478" y="72"/>
                    </a:lnTo>
                    <a:lnTo>
                      <a:pt x="470" y="60"/>
                    </a:lnTo>
                    <a:lnTo>
                      <a:pt x="460" y="50"/>
                    </a:lnTo>
                    <a:lnTo>
                      <a:pt x="448" y="40"/>
                    </a:lnTo>
                    <a:lnTo>
                      <a:pt x="436" y="30"/>
                    </a:lnTo>
                    <a:lnTo>
                      <a:pt x="424" y="22"/>
                    </a:lnTo>
                    <a:lnTo>
                      <a:pt x="412" y="16"/>
                    </a:lnTo>
                    <a:lnTo>
                      <a:pt x="398" y="10"/>
                    </a:lnTo>
                    <a:lnTo>
                      <a:pt x="384" y="6"/>
                    </a:lnTo>
                    <a:lnTo>
                      <a:pt x="368" y="2"/>
                    </a:lnTo>
                    <a:lnTo>
                      <a:pt x="352" y="0"/>
                    </a:lnTo>
                    <a:lnTo>
                      <a:pt x="338" y="0"/>
                    </a:lnTo>
                    <a:lnTo>
                      <a:pt x="338" y="0"/>
                    </a:lnTo>
                    <a:lnTo>
                      <a:pt x="320" y="0"/>
                    </a:lnTo>
                    <a:lnTo>
                      <a:pt x="302" y="2"/>
                    </a:lnTo>
                    <a:lnTo>
                      <a:pt x="286" y="8"/>
                    </a:lnTo>
                    <a:lnTo>
                      <a:pt x="270" y="14"/>
                    </a:lnTo>
                    <a:lnTo>
                      <a:pt x="254" y="20"/>
                    </a:lnTo>
                    <a:lnTo>
                      <a:pt x="240" y="30"/>
                    </a:lnTo>
                    <a:lnTo>
                      <a:pt x="226" y="40"/>
                    </a:lnTo>
                    <a:lnTo>
                      <a:pt x="214" y="50"/>
                    </a:lnTo>
                    <a:lnTo>
                      <a:pt x="202" y="64"/>
                    </a:lnTo>
                    <a:lnTo>
                      <a:pt x="192" y="76"/>
                    </a:lnTo>
                    <a:lnTo>
                      <a:pt x="184" y="90"/>
                    </a:lnTo>
                    <a:lnTo>
                      <a:pt x="176" y="106"/>
                    </a:lnTo>
                    <a:lnTo>
                      <a:pt x="170" y="122"/>
                    </a:lnTo>
                    <a:lnTo>
                      <a:pt x="166" y="140"/>
                    </a:lnTo>
                    <a:lnTo>
                      <a:pt x="164" y="156"/>
                    </a:lnTo>
                    <a:lnTo>
                      <a:pt x="162" y="174"/>
                    </a:lnTo>
                    <a:lnTo>
                      <a:pt x="162" y="174"/>
                    </a:lnTo>
                    <a:lnTo>
                      <a:pt x="162" y="180"/>
                    </a:lnTo>
                    <a:lnTo>
                      <a:pt x="162" y="180"/>
                    </a:lnTo>
                    <a:lnTo>
                      <a:pt x="144" y="174"/>
                    </a:lnTo>
                    <a:lnTo>
                      <a:pt x="124" y="172"/>
                    </a:lnTo>
                    <a:lnTo>
                      <a:pt x="124" y="172"/>
                    </a:lnTo>
                    <a:lnTo>
                      <a:pt x="112" y="174"/>
                    </a:lnTo>
                    <a:lnTo>
                      <a:pt x="98" y="176"/>
                    </a:lnTo>
                    <a:lnTo>
                      <a:pt x="88" y="178"/>
                    </a:lnTo>
                    <a:lnTo>
                      <a:pt x="76" y="182"/>
                    </a:lnTo>
                    <a:lnTo>
                      <a:pt x="54" y="194"/>
                    </a:lnTo>
                    <a:lnTo>
                      <a:pt x="36" y="208"/>
                    </a:lnTo>
                    <a:lnTo>
                      <a:pt x="22" y="228"/>
                    </a:lnTo>
                    <a:lnTo>
                      <a:pt x="10" y="248"/>
                    </a:lnTo>
                    <a:lnTo>
                      <a:pt x="6" y="260"/>
                    </a:lnTo>
                    <a:lnTo>
                      <a:pt x="2" y="272"/>
                    </a:lnTo>
                    <a:lnTo>
                      <a:pt x="2" y="284"/>
                    </a:lnTo>
                    <a:lnTo>
                      <a:pt x="0" y="296"/>
                    </a:lnTo>
                    <a:lnTo>
                      <a:pt x="0" y="296"/>
                    </a:lnTo>
                    <a:lnTo>
                      <a:pt x="2" y="308"/>
                    </a:lnTo>
                    <a:lnTo>
                      <a:pt x="2" y="322"/>
                    </a:lnTo>
                    <a:lnTo>
                      <a:pt x="6" y="332"/>
                    </a:lnTo>
                    <a:lnTo>
                      <a:pt x="10" y="344"/>
                    </a:lnTo>
                    <a:lnTo>
                      <a:pt x="22" y="366"/>
                    </a:lnTo>
                    <a:lnTo>
                      <a:pt x="36" y="384"/>
                    </a:lnTo>
                    <a:lnTo>
                      <a:pt x="54" y="398"/>
                    </a:lnTo>
                    <a:lnTo>
                      <a:pt x="76" y="410"/>
                    </a:lnTo>
                    <a:lnTo>
                      <a:pt x="88" y="414"/>
                    </a:lnTo>
                    <a:lnTo>
                      <a:pt x="98" y="418"/>
                    </a:lnTo>
                    <a:lnTo>
                      <a:pt x="112" y="420"/>
                    </a:lnTo>
                    <a:lnTo>
                      <a:pt x="124" y="420"/>
                    </a:lnTo>
                    <a:lnTo>
                      <a:pt x="574" y="420"/>
                    </a:lnTo>
                    <a:lnTo>
                      <a:pt x="574" y="418"/>
                    </a:lnTo>
                    <a:lnTo>
                      <a:pt x="574" y="418"/>
                    </a:lnTo>
                    <a:lnTo>
                      <a:pt x="600" y="412"/>
                    </a:lnTo>
                    <a:lnTo>
                      <a:pt x="624" y="402"/>
                    </a:lnTo>
                    <a:lnTo>
                      <a:pt x="644" y="388"/>
                    </a:lnTo>
                    <a:lnTo>
                      <a:pt x="662" y="370"/>
                    </a:lnTo>
                    <a:lnTo>
                      <a:pt x="678" y="350"/>
                    </a:lnTo>
                    <a:lnTo>
                      <a:pt x="688" y="328"/>
                    </a:lnTo>
                    <a:lnTo>
                      <a:pt x="696" y="302"/>
                    </a:lnTo>
                    <a:lnTo>
                      <a:pt x="698" y="290"/>
                    </a:lnTo>
                    <a:lnTo>
                      <a:pt x="698" y="276"/>
                    </a:lnTo>
                    <a:close/>
                  </a:path>
                </a:pathLst>
              </a:custGeom>
              <a:solidFill>
                <a:srgbClr val="5B9BD5"/>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52" name="Freeform 269"/>
              <p:cNvSpPr/>
              <p:nvPr/>
            </p:nvSpPr>
            <p:spPr bwMode="auto">
              <a:xfrm>
                <a:off x="9293225" y="2692400"/>
                <a:ext cx="793750" cy="476250"/>
              </a:xfrm>
              <a:custGeom>
                <a:gdLst>
                  <a:gd fmla="*/ 500 w 500" name="T0"/>
                  <a:gd fmla="*/ 196 h 300" name="T1"/>
                  <a:gd fmla="*/ 492 w 500" name="T2"/>
                  <a:gd fmla="*/ 156 h 300" name="T3"/>
                  <a:gd fmla="*/ 470 w 500" name="T4"/>
                  <a:gd fmla="*/ 124 h 300" name="T5"/>
                  <a:gd fmla="*/ 436 w 500" name="T6"/>
                  <a:gd fmla="*/ 102 h 300" name="T7"/>
                  <a:gd fmla="*/ 396 w 500" name="T8"/>
                  <a:gd fmla="*/ 94 h 300" name="T9"/>
                  <a:gd fmla="*/ 380 w 500" name="T10"/>
                  <a:gd fmla="*/ 96 h 300" name="T11"/>
                  <a:gd fmla="*/ 364 w 500" name="T12"/>
                  <a:gd fmla="*/ 100 h 300" name="T13"/>
                  <a:gd fmla="*/ 348 w 500" name="T14"/>
                  <a:gd fmla="*/ 60 h 300" name="T15"/>
                  <a:gd fmla="*/ 322 w 500" name="T16"/>
                  <a:gd fmla="*/ 28 h 300" name="T17"/>
                  <a:gd fmla="*/ 284 w 500" name="T18"/>
                  <a:gd fmla="*/ 6 h 300" name="T19"/>
                  <a:gd fmla="*/ 242 w 500" name="T20"/>
                  <a:gd fmla="*/ 0 h 300" name="T21"/>
                  <a:gd fmla="*/ 228 w 500" name="T22"/>
                  <a:gd fmla="*/ 0 h 300" name="T23"/>
                  <a:gd fmla="*/ 204 w 500" name="T24"/>
                  <a:gd fmla="*/ 6 h 300" name="T25"/>
                  <a:gd fmla="*/ 172 w 500" name="T26"/>
                  <a:gd fmla="*/ 20 h 300" name="T27"/>
                  <a:gd fmla="*/ 138 w 500" name="T28"/>
                  <a:gd fmla="*/ 54 h 300" name="T29"/>
                  <a:gd fmla="*/ 122 w 500" name="T30"/>
                  <a:gd fmla="*/ 88 h 300" name="T31"/>
                  <a:gd fmla="*/ 118 w 500" name="T32"/>
                  <a:gd fmla="*/ 112 h 300" name="T33"/>
                  <a:gd fmla="*/ 116 w 500" name="T34"/>
                  <a:gd fmla="*/ 124 h 300" name="T35"/>
                  <a:gd fmla="*/ 116 w 500" name="T36"/>
                  <a:gd fmla="*/ 128 h 300" name="T37"/>
                  <a:gd fmla="*/ 90 w 500" name="T38"/>
                  <a:gd fmla="*/ 124 h 300" name="T39"/>
                  <a:gd fmla="*/ 72 w 500" name="T40"/>
                  <a:gd fmla="*/ 126 h 300" name="T41"/>
                  <a:gd fmla="*/ 40 w 500" name="T42"/>
                  <a:gd fmla="*/ 138 h 300" name="T43"/>
                  <a:gd fmla="*/ 16 w 500" name="T44"/>
                  <a:gd fmla="*/ 162 h 300" name="T45"/>
                  <a:gd fmla="*/ 2 w 500" name="T46"/>
                  <a:gd fmla="*/ 194 h 300" name="T47"/>
                  <a:gd fmla="*/ 0 w 500" name="T48"/>
                  <a:gd fmla="*/ 212 h 300" name="T49"/>
                  <a:gd fmla="*/ 8 w 500" name="T50"/>
                  <a:gd fmla="*/ 246 h 300" name="T51"/>
                  <a:gd fmla="*/ 26 w 500" name="T52"/>
                  <a:gd fmla="*/ 274 h 300" name="T53"/>
                  <a:gd fmla="*/ 54 w 500" name="T54"/>
                  <a:gd fmla="*/ 292 h 300" name="T55"/>
                  <a:gd fmla="*/ 90 w 500" name="T56"/>
                  <a:gd fmla="*/ 300 h 300" name="T57"/>
                  <a:gd fmla="*/ 412 w 500" name="T58"/>
                  <a:gd fmla="*/ 298 h 300" name="T59"/>
                  <a:gd fmla="*/ 430 w 500" name="T60"/>
                  <a:gd fmla="*/ 294 h 300" name="T61"/>
                  <a:gd fmla="*/ 460 w 500" name="T62"/>
                  <a:gd fmla="*/ 276 h 300" name="T63"/>
                  <a:gd fmla="*/ 484 w 500" name="T64"/>
                  <a:gd fmla="*/ 250 h 300" name="T65"/>
                  <a:gd fmla="*/ 498 w 500" name="T66"/>
                  <a:gd fmla="*/ 216 h 300"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300" w="500">
                    <a:moveTo>
                      <a:pt x="500" y="196"/>
                    </a:moveTo>
                    <a:lnTo>
                      <a:pt x="500" y="196"/>
                    </a:lnTo>
                    <a:lnTo>
                      <a:pt x="498" y="176"/>
                    </a:lnTo>
                    <a:lnTo>
                      <a:pt x="492" y="156"/>
                    </a:lnTo>
                    <a:lnTo>
                      <a:pt x="482" y="140"/>
                    </a:lnTo>
                    <a:lnTo>
                      <a:pt x="470" y="124"/>
                    </a:lnTo>
                    <a:lnTo>
                      <a:pt x="454" y="112"/>
                    </a:lnTo>
                    <a:lnTo>
                      <a:pt x="436" y="102"/>
                    </a:lnTo>
                    <a:lnTo>
                      <a:pt x="418" y="96"/>
                    </a:lnTo>
                    <a:lnTo>
                      <a:pt x="396" y="94"/>
                    </a:lnTo>
                    <a:lnTo>
                      <a:pt x="396" y="94"/>
                    </a:lnTo>
                    <a:lnTo>
                      <a:pt x="380" y="96"/>
                    </a:lnTo>
                    <a:lnTo>
                      <a:pt x="364" y="100"/>
                    </a:lnTo>
                    <a:lnTo>
                      <a:pt x="364" y="100"/>
                    </a:lnTo>
                    <a:lnTo>
                      <a:pt x="358" y="78"/>
                    </a:lnTo>
                    <a:lnTo>
                      <a:pt x="348" y="60"/>
                    </a:lnTo>
                    <a:lnTo>
                      <a:pt x="336" y="42"/>
                    </a:lnTo>
                    <a:lnTo>
                      <a:pt x="322" y="28"/>
                    </a:lnTo>
                    <a:lnTo>
                      <a:pt x="304" y="16"/>
                    </a:lnTo>
                    <a:lnTo>
                      <a:pt x="284" y="6"/>
                    </a:lnTo>
                    <a:lnTo>
                      <a:pt x="264" y="2"/>
                    </a:lnTo>
                    <a:lnTo>
                      <a:pt x="242" y="0"/>
                    </a:lnTo>
                    <a:lnTo>
                      <a:pt x="242" y="0"/>
                    </a:lnTo>
                    <a:lnTo>
                      <a:pt x="228" y="0"/>
                    </a:lnTo>
                    <a:lnTo>
                      <a:pt x="216" y="2"/>
                    </a:lnTo>
                    <a:lnTo>
                      <a:pt x="204" y="6"/>
                    </a:lnTo>
                    <a:lnTo>
                      <a:pt x="192" y="10"/>
                    </a:lnTo>
                    <a:lnTo>
                      <a:pt x="172" y="20"/>
                    </a:lnTo>
                    <a:lnTo>
                      <a:pt x="154" y="36"/>
                    </a:lnTo>
                    <a:lnTo>
                      <a:pt x="138" y="54"/>
                    </a:lnTo>
                    <a:lnTo>
                      <a:pt x="126" y="76"/>
                    </a:lnTo>
                    <a:lnTo>
                      <a:pt x="122" y="88"/>
                    </a:lnTo>
                    <a:lnTo>
                      <a:pt x="118" y="100"/>
                    </a:lnTo>
                    <a:lnTo>
                      <a:pt x="118" y="112"/>
                    </a:lnTo>
                    <a:lnTo>
                      <a:pt x="116" y="124"/>
                    </a:lnTo>
                    <a:lnTo>
                      <a:pt x="116" y="124"/>
                    </a:lnTo>
                    <a:lnTo>
                      <a:pt x="116" y="128"/>
                    </a:lnTo>
                    <a:lnTo>
                      <a:pt x="116" y="128"/>
                    </a:lnTo>
                    <a:lnTo>
                      <a:pt x="104" y="124"/>
                    </a:lnTo>
                    <a:lnTo>
                      <a:pt x="90" y="124"/>
                    </a:lnTo>
                    <a:lnTo>
                      <a:pt x="90" y="124"/>
                    </a:lnTo>
                    <a:lnTo>
                      <a:pt x="72" y="126"/>
                    </a:lnTo>
                    <a:lnTo>
                      <a:pt x="54" y="130"/>
                    </a:lnTo>
                    <a:lnTo>
                      <a:pt x="40" y="138"/>
                    </a:lnTo>
                    <a:lnTo>
                      <a:pt x="26" y="150"/>
                    </a:lnTo>
                    <a:lnTo>
                      <a:pt x="16" y="162"/>
                    </a:lnTo>
                    <a:lnTo>
                      <a:pt x="8" y="178"/>
                    </a:lnTo>
                    <a:lnTo>
                      <a:pt x="2" y="194"/>
                    </a:lnTo>
                    <a:lnTo>
                      <a:pt x="0" y="212"/>
                    </a:lnTo>
                    <a:lnTo>
                      <a:pt x="0" y="212"/>
                    </a:lnTo>
                    <a:lnTo>
                      <a:pt x="2" y="230"/>
                    </a:lnTo>
                    <a:lnTo>
                      <a:pt x="8" y="246"/>
                    </a:lnTo>
                    <a:lnTo>
                      <a:pt x="16" y="260"/>
                    </a:lnTo>
                    <a:lnTo>
                      <a:pt x="26" y="274"/>
                    </a:lnTo>
                    <a:lnTo>
                      <a:pt x="40" y="284"/>
                    </a:lnTo>
                    <a:lnTo>
                      <a:pt x="54" y="292"/>
                    </a:lnTo>
                    <a:lnTo>
                      <a:pt x="72" y="298"/>
                    </a:lnTo>
                    <a:lnTo>
                      <a:pt x="90" y="300"/>
                    </a:lnTo>
                    <a:lnTo>
                      <a:pt x="412" y="300"/>
                    </a:lnTo>
                    <a:lnTo>
                      <a:pt x="412" y="298"/>
                    </a:lnTo>
                    <a:lnTo>
                      <a:pt x="412" y="298"/>
                    </a:lnTo>
                    <a:lnTo>
                      <a:pt x="430" y="294"/>
                    </a:lnTo>
                    <a:lnTo>
                      <a:pt x="446" y="286"/>
                    </a:lnTo>
                    <a:lnTo>
                      <a:pt x="460" y="276"/>
                    </a:lnTo>
                    <a:lnTo>
                      <a:pt x="474" y="264"/>
                    </a:lnTo>
                    <a:lnTo>
                      <a:pt x="484" y="250"/>
                    </a:lnTo>
                    <a:lnTo>
                      <a:pt x="492" y="234"/>
                    </a:lnTo>
                    <a:lnTo>
                      <a:pt x="498" y="216"/>
                    </a:lnTo>
                    <a:lnTo>
                      <a:pt x="500" y="196"/>
                    </a:lnTo>
                    <a:close/>
                  </a:path>
                </a:pathLst>
              </a:custGeom>
              <a:solidFill>
                <a:srgbClr val="FAAF3C"/>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grpSp>
        <p:grpSp>
          <p:nvGrpSpPr>
            <p:cNvPr id="23" name="Group 140"/>
            <p:cNvGrpSpPr/>
            <p:nvPr/>
          </p:nvGrpSpPr>
          <p:grpSpPr>
            <a:xfrm>
              <a:off x="9726785" y="5813539"/>
              <a:ext cx="5225703" cy="4341353"/>
              <a:chOff x="5435662" y="3797350"/>
              <a:chExt cx="4344885" cy="3609597"/>
            </a:xfrm>
          </p:grpSpPr>
          <p:sp>
            <p:nvSpPr>
              <p:cNvPr id="125" name="Freeform 589"/>
              <p:cNvSpPr/>
              <p:nvPr/>
            </p:nvSpPr>
            <p:spPr bwMode="auto">
              <a:xfrm>
                <a:off x="6973083" y="6751872"/>
                <a:ext cx="1270043" cy="561493"/>
              </a:xfrm>
              <a:custGeom>
                <a:gdLst>
                  <a:gd fmla="*/ 20 w 190" name="T0"/>
                  <a:gd fmla="*/ 0 h 84" name="T1"/>
                  <a:gd fmla="*/ 20 w 190" name="T2"/>
                  <a:gd fmla="*/ 0 h 84" name="T3"/>
                  <a:gd fmla="*/ 0 w 190" name="T4"/>
                  <a:gd fmla="*/ 84 h 84" name="T5"/>
                  <a:gd fmla="*/ 0 w 190" name="T6"/>
                  <a:gd fmla="*/ 84 h 84" name="T7"/>
                  <a:gd fmla="*/ 190 w 190" name="T8"/>
                  <a:gd fmla="*/ 84 h 84" name="T9"/>
                  <a:gd fmla="*/ 190 w 190" name="T10"/>
                  <a:gd fmla="*/ 84 h 84" name="T11"/>
                  <a:gd fmla="*/ 170 w 190" name="T12"/>
                  <a:gd fmla="*/ 0 h 84" name="T13"/>
                  <a:gd fmla="*/ 170 w 190" name="T14"/>
                  <a:gd fmla="*/ 0 h 84" name="T15"/>
                  <a:gd fmla="*/ 20 w 190" name="T16"/>
                  <a:gd fmla="*/ 0 h 84" name="T17"/>
                  <a:gd fmla="*/ 20 w 190" name="T18"/>
                  <a:gd fmla="*/ 0 h 8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84" w="190">
                    <a:moveTo>
                      <a:pt x="20" y="0"/>
                    </a:moveTo>
                    <a:lnTo>
                      <a:pt x="20" y="0"/>
                    </a:lnTo>
                    <a:lnTo>
                      <a:pt x="0" y="84"/>
                    </a:lnTo>
                    <a:lnTo>
                      <a:pt x="0" y="84"/>
                    </a:lnTo>
                    <a:lnTo>
                      <a:pt x="190" y="84"/>
                    </a:lnTo>
                    <a:lnTo>
                      <a:pt x="190" y="84"/>
                    </a:lnTo>
                    <a:lnTo>
                      <a:pt x="170" y="0"/>
                    </a:lnTo>
                    <a:lnTo>
                      <a:pt x="170" y="0"/>
                    </a:lnTo>
                    <a:lnTo>
                      <a:pt x="20" y="0"/>
                    </a:lnTo>
                    <a:lnTo>
                      <a:pt x="20" y="0"/>
                    </a:lnTo>
                    <a:close/>
                  </a:path>
                </a:pathLst>
              </a:custGeom>
              <a:solidFill>
                <a:srgbClr val="939292"/>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26" name="Freeform 590"/>
              <p:cNvSpPr/>
              <p:nvPr/>
            </p:nvSpPr>
            <p:spPr bwMode="auto">
              <a:xfrm>
                <a:off x="7601421" y="6751871"/>
                <a:ext cx="641706" cy="561494"/>
              </a:xfrm>
              <a:custGeom>
                <a:gdLst>
                  <a:gd fmla="*/ 0 w 96" name="T0"/>
                  <a:gd fmla="*/ 84 h 84" name="T1"/>
                  <a:gd fmla="*/ 0 w 96" name="T2"/>
                  <a:gd fmla="*/ 84 h 84" name="T3"/>
                  <a:gd fmla="*/ 96 w 96" name="T4"/>
                  <a:gd fmla="*/ 84 h 84" name="T5"/>
                  <a:gd fmla="*/ 96 w 96" name="T6"/>
                  <a:gd fmla="*/ 84 h 84" name="T7"/>
                  <a:gd fmla="*/ 76 w 96" name="T8"/>
                  <a:gd fmla="*/ 0 h 84" name="T9"/>
                  <a:gd fmla="*/ 76 w 96" name="T10"/>
                  <a:gd fmla="*/ 0 h 84" name="T11"/>
                  <a:gd fmla="*/ 0 w 96" name="T12"/>
                  <a:gd fmla="*/ 0 h 84" name="T13"/>
                  <a:gd fmla="*/ 0 w 96" name="T14"/>
                  <a:gd fmla="*/ 84 h 8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4" w="96">
                    <a:moveTo>
                      <a:pt x="0" y="84"/>
                    </a:moveTo>
                    <a:lnTo>
                      <a:pt x="0" y="84"/>
                    </a:lnTo>
                    <a:lnTo>
                      <a:pt x="96" y="84"/>
                    </a:lnTo>
                    <a:lnTo>
                      <a:pt x="96" y="84"/>
                    </a:lnTo>
                    <a:lnTo>
                      <a:pt x="76" y="0"/>
                    </a:lnTo>
                    <a:lnTo>
                      <a:pt x="76" y="0"/>
                    </a:lnTo>
                    <a:lnTo>
                      <a:pt x="0" y="0"/>
                    </a:lnTo>
                    <a:lnTo>
                      <a:pt x="0" y="84"/>
                    </a:lnTo>
                    <a:close/>
                  </a:path>
                </a:pathLst>
              </a:custGeom>
              <a:solidFill>
                <a:srgbClr val="969A9D"/>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27" name="Freeform 591"/>
              <p:cNvSpPr/>
              <p:nvPr/>
            </p:nvSpPr>
            <p:spPr bwMode="auto">
              <a:xfrm>
                <a:off x="6826025" y="7299996"/>
                <a:ext cx="1564159" cy="106951"/>
              </a:xfrm>
              <a:custGeom>
                <a:gdLst>
                  <a:gd fmla="*/ 224 w 234" name="T0"/>
                  <a:gd fmla="*/ 0 h 16" name="T1"/>
                  <a:gd fmla="*/ 10 w 234" name="T2"/>
                  <a:gd fmla="*/ 0 h 16" name="T3"/>
                  <a:gd fmla="*/ 10 w 234" name="T4"/>
                  <a:gd fmla="*/ 0 h 16" name="T5"/>
                  <a:gd fmla="*/ 6 w 234" name="T6"/>
                  <a:gd fmla="*/ 0 h 16" name="T7"/>
                  <a:gd fmla="*/ 2 w 234" name="T8"/>
                  <a:gd fmla="*/ 4 h 16" name="T9"/>
                  <a:gd fmla="*/ 0 w 234" name="T10"/>
                  <a:gd fmla="*/ 8 h 16" name="T11"/>
                  <a:gd fmla="*/ 0 w 234" name="T12"/>
                  <a:gd fmla="*/ 12 h 16" name="T13"/>
                  <a:gd fmla="*/ 0 w 234" name="T14"/>
                  <a:gd fmla="*/ 16 h 16" name="T15"/>
                  <a:gd fmla="*/ 234 w 234" name="T16"/>
                  <a:gd fmla="*/ 16 h 16" name="T17"/>
                  <a:gd fmla="*/ 234 w 234" name="T18"/>
                  <a:gd fmla="*/ 12 h 16" name="T19"/>
                  <a:gd fmla="*/ 234 w 234" name="T20"/>
                  <a:gd fmla="*/ 12 h 16" name="T21"/>
                  <a:gd fmla="*/ 234 w 234" name="T22"/>
                  <a:gd fmla="*/ 8 h 16" name="T23"/>
                  <a:gd fmla="*/ 232 w 234" name="T24"/>
                  <a:gd fmla="*/ 4 h 16" name="T25"/>
                  <a:gd fmla="*/ 228 w 234" name="T26"/>
                  <a:gd fmla="*/ 0 h 16" name="T27"/>
                  <a:gd fmla="*/ 224 w 234" name="T28"/>
                  <a:gd fmla="*/ 0 h 16" name="T29"/>
                  <a:gd fmla="*/ 224 w 234" name="T30"/>
                  <a:gd fmla="*/ 0 h 16"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16" w="234">
                    <a:moveTo>
                      <a:pt x="224" y="0"/>
                    </a:moveTo>
                    <a:lnTo>
                      <a:pt x="10" y="0"/>
                    </a:lnTo>
                    <a:lnTo>
                      <a:pt x="10" y="0"/>
                    </a:lnTo>
                    <a:lnTo>
                      <a:pt x="6" y="0"/>
                    </a:lnTo>
                    <a:lnTo>
                      <a:pt x="2" y="4"/>
                    </a:lnTo>
                    <a:lnTo>
                      <a:pt x="0" y="8"/>
                    </a:lnTo>
                    <a:lnTo>
                      <a:pt x="0" y="12"/>
                    </a:lnTo>
                    <a:lnTo>
                      <a:pt x="0" y="16"/>
                    </a:lnTo>
                    <a:lnTo>
                      <a:pt x="234" y="16"/>
                    </a:lnTo>
                    <a:lnTo>
                      <a:pt x="234" y="12"/>
                    </a:lnTo>
                    <a:lnTo>
                      <a:pt x="234" y="12"/>
                    </a:lnTo>
                    <a:lnTo>
                      <a:pt x="234" y="8"/>
                    </a:lnTo>
                    <a:lnTo>
                      <a:pt x="232" y="4"/>
                    </a:lnTo>
                    <a:lnTo>
                      <a:pt x="228" y="0"/>
                    </a:lnTo>
                    <a:lnTo>
                      <a:pt x="224" y="0"/>
                    </a:lnTo>
                    <a:lnTo>
                      <a:pt x="224" y="0"/>
                    </a:ln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29" name="Freeform 593"/>
              <p:cNvSpPr/>
              <p:nvPr/>
            </p:nvSpPr>
            <p:spPr bwMode="auto">
              <a:xfrm>
                <a:off x="5435662" y="3797350"/>
                <a:ext cx="4344885" cy="2727251"/>
              </a:xfrm>
              <a:custGeom>
                <a:gdLst>
                  <a:gd fmla="*/ 650 w 650" name="T0"/>
                  <a:gd fmla="*/ 408 h 408" name="T1"/>
                  <a:gd fmla="*/ 650 w 650" name="T2"/>
                  <a:gd fmla="*/ 16 h 408" name="T3"/>
                  <a:gd fmla="*/ 650 w 650" name="T4"/>
                  <a:gd fmla="*/ 16 h 408" name="T5"/>
                  <a:gd fmla="*/ 648 w 650" name="T6"/>
                  <a:gd fmla="*/ 10 h 408" name="T7"/>
                  <a:gd fmla="*/ 644 w 650" name="T8"/>
                  <a:gd fmla="*/ 6 h 408" name="T9"/>
                  <a:gd fmla="*/ 640 w 650" name="T10"/>
                  <a:gd fmla="*/ 2 h 408" name="T11"/>
                  <a:gd fmla="*/ 634 w 650" name="T12"/>
                  <a:gd fmla="*/ 0 h 408" name="T13"/>
                  <a:gd fmla="*/ 16 w 650" name="T14"/>
                  <a:gd fmla="*/ 0 h 408" name="T15"/>
                  <a:gd fmla="*/ 16 w 650" name="T16"/>
                  <a:gd fmla="*/ 0 h 408" name="T17"/>
                  <a:gd fmla="*/ 10 w 650" name="T18"/>
                  <a:gd fmla="*/ 2 h 408" name="T19"/>
                  <a:gd fmla="*/ 6 w 650" name="T20"/>
                  <a:gd fmla="*/ 6 h 408" name="T21"/>
                  <a:gd fmla="*/ 2 w 650" name="T22"/>
                  <a:gd fmla="*/ 10 h 408" name="T23"/>
                  <a:gd fmla="*/ 0 w 650" name="T24"/>
                  <a:gd fmla="*/ 16 h 408" name="T25"/>
                  <a:gd fmla="*/ 0 w 650" name="T26"/>
                  <a:gd fmla="*/ 408 h 408" name="T27"/>
                  <a:gd fmla="*/ 650 w 650" name="T28"/>
                  <a:gd fmla="*/ 408 h 408"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408" w="650">
                    <a:moveTo>
                      <a:pt x="650" y="408"/>
                    </a:moveTo>
                    <a:lnTo>
                      <a:pt x="650" y="16"/>
                    </a:lnTo>
                    <a:lnTo>
                      <a:pt x="650" y="16"/>
                    </a:lnTo>
                    <a:lnTo>
                      <a:pt x="648" y="10"/>
                    </a:lnTo>
                    <a:lnTo>
                      <a:pt x="644" y="6"/>
                    </a:lnTo>
                    <a:lnTo>
                      <a:pt x="640" y="2"/>
                    </a:lnTo>
                    <a:lnTo>
                      <a:pt x="634" y="0"/>
                    </a:lnTo>
                    <a:lnTo>
                      <a:pt x="16" y="0"/>
                    </a:lnTo>
                    <a:lnTo>
                      <a:pt x="16" y="0"/>
                    </a:lnTo>
                    <a:lnTo>
                      <a:pt x="10" y="2"/>
                    </a:lnTo>
                    <a:lnTo>
                      <a:pt x="6" y="6"/>
                    </a:lnTo>
                    <a:lnTo>
                      <a:pt x="2" y="10"/>
                    </a:lnTo>
                    <a:lnTo>
                      <a:pt x="0" y="16"/>
                    </a:lnTo>
                    <a:lnTo>
                      <a:pt x="0" y="408"/>
                    </a:lnTo>
                    <a:lnTo>
                      <a:pt x="650" y="408"/>
                    </a:lnTo>
                    <a:close/>
                  </a:path>
                </a:pathLst>
              </a:custGeom>
              <a:solidFill>
                <a:srgbClr val="0F303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30" name="Rectangle 594"/>
              <p:cNvSpPr>
                <a:spLocks noChangeArrowheads="1"/>
              </p:cNvSpPr>
              <p:nvPr/>
            </p:nvSpPr>
            <p:spPr bwMode="auto">
              <a:xfrm>
                <a:off x="5622826" y="3971145"/>
                <a:ext cx="3970556" cy="2379660"/>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AU"/>
              </a:p>
            </p:txBody>
          </p:sp>
          <p:sp>
            <p:nvSpPr>
              <p:cNvPr id="131" name="Rectangle 595"/>
              <p:cNvSpPr>
                <a:spLocks noChangeArrowheads="1"/>
              </p:cNvSpPr>
              <p:nvPr/>
            </p:nvSpPr>
            <p:spPr bwMode="auto">
              <a:xfrm>
                <a:off x="6023893" y="4385581"/>
                <a:ext cx="775395" cy="66844"/>
              </a:xfrm>
              <a:prstGeom prst="rect">
                <a:avLst/>
              </a:prstGeom>
              <a:solidFill>
                <a:srgbClr val="A7DAE9"/>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AU"/>
              </a:p>
            </p:txBody>
          </p:sp>
          <p:sp>
            <p:nvSpPr>
              <p:cNvPr id="132" name="Rectangle 596"/>
              <p:cNvSpPr>
                <a:spLocks noChangeArrowheads="1"/>
              </p:cNvSpPr>
              <p:nvPr/>
            </p:nvSpPr>
            <p:spPr bwMode="auto">
              <a:xfrm>
                <a:off x="8630823" y="4385581"/>
                <a:ext cx="494648" cy="66844"/>
              </a:xfrm>
              <a:prstGeom prst="rect">
                <a:avLst/>
              </a:prstGeom>
              <a:solidFill>
                <a:srgbClr val="A7DAE9"/>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AU"/>
              </a:p>
            </p:txBody>
          </p:sp>
          <p:sp>
            <p:nvSpPr>
              <p:cNvPr id="133" name="Rectangle 597"/>
              <p:cNvSpPr>
                <a:spLocks noChangeArrowheads="1"/>
              </p:cNvSpPr>
              <p:nvPr/>
            </p:nvSpPr>
            <p:spPr bwMode="auto">
              <a:xfrm>
                <a:off x="8015855" y="4385581"/>
                <a:ext cx="494648" cy="66844"/>
              </a:xfrm>
              <a:prstGeom prst="rect">
                <a:avLst/>
              </a:prstGeom>
              <a:solidFill>
                <a:srgbClr val="A7DAE9"/>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AU"/>
              </a:p>
            </p:txBody>
          </p:sp>
          <p:sp>
            <p:nvSpPr>
              <p:cNvPr id="134" name="Rectangle 598"/>
              <p:cNvSpPr>
                <a:spLocks noChangeArrowheads="1"/>
              </p:cNvSpPr>
              <p:nvPr/>
            </p:nvSpPr>
            <p:spPr bwMode="auto">
              <a:xfrm>
                <a:off x="7400887" y="4385581"/>
                <a:ext cx="481280" cy="66844"/>
              </a:xfrm>
              <a:prstGeom prst="rect">
                <a:avLst/>
              </a:prstGeom>
              <a:solidFill>
                <a:srgbClr val="A7DAE9"/>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AU"/>
              </a:p>
            </p:txBody>
          </p:sp>
          <p:sp>
            <p:nvSpPr>
              <p:cNvPr id="135" name="Rectangle 599"/>
              <p:cNvSpPr>
                <a:spLocks noChangeArrowheads="1"/>
              </p:cNvSpPr>
              <p:nvPr/>
            </p:nvSpPr>
            <p:spPr bwMode="auto">
              <a:xfrm>
                <a:off x="6023893" y="4693065"/>
                <a:ext cx="1390363" cy="1376994"/>
              </a:xfrm>
              <a:prstGeom prst="rect">
                <a:avLst/>
              </a:prstGeom>
              <a:solidFill>
                <a:srgbClr val="A7DAE9"/>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AU"/>
              </a:p>
            </p:txBody>
          </p:sp>
          <p:sp>
            <p:nvSpPr>
              <p:cNvPr id="136" name="Freeform 600"/>
              <p:cNvSpPr>
                <a:spLocks noEditPoints="1"/>
              </p:cNvSpPr>
              <p:nvPr/>
            </p:nvSpPr>
            <p:spPr bwMode="auto">
              <a:xfrm>
                <a:off x="5997155" y="4679696"/>
                <a:ext cx="1443839" cy="1417101"/>
              </a:xfrm>
              <a:custGeom>
                <a:gdLst>
                  <a:gd fmla="*/ 216 w 216" name="T0"/>
                  <a:gd fmla="*/ 212 h 212" name="T1"/>
                  <a:gd fmla="*/ 0 w 216" name="T2"/>
                  <a:gd fmla="*/ 212 h 212" name="T3"/>
                  <a:gd fmla="*/ 0 w 216" name="T4"/>
                  <a:gd fmla="*/ 0 h 212" name="T5"/>
                  <a:gd fmla="*/ 216 w 216" name="T6"/>
                  <a:gd fmla="*/ 0 h 212" name="T7"/>
                  <a:gd fmla="*/ 216 w 216" name="T8"/>
                  <a:gd fmla="*/ 212 h 212" name="T9"/>
                  <a:gd fmla="*/ 216 w 216" name="T10"/>
                  <a:gd fmla="*/ 212 h 212" name="T11"/>
                  <a:gd fmla="*/ 6 w 216" name="T12"/>
                  <a:gd fmla="*/ 206 h 212" name="T13"/>
                  <a:gd fmla="*/ 210 w 216" name="T14"/>
                  <a:gd fmla="*/ 206 h 212" name="T15"/>
                  <a:gd fmla="*/ 210 w 216" name="T16"/>
                  <a:gd fmla="*/ 4 h 212" name="T17"/>
                  <a:gd fmla="*/ 6 w 216" name="T18"/>
                  <a:gd fmla="*/ 4 h 212" name="T19"/>
                  <a:gd fmla="*/ 6 w 216" name="T20"/>
                  <a:gd fmla="*/ 206 h 212" name="T21"/>
                  <a:gd fmla="*/ 6 w 216" name="T22"/>
                  <a:gd fmla="*/ 206 h 212"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11" w="216">
                    <a:moveTo>
                      <a:pt x="216" y="212"/>
                    </a:moveTo>
                    <a:lnTo>
                      <a:pt x="0" y="212"/>
                    </a:lnTo>
                    <a:lnTo>
                      <a:pt x="0" y="0"/>
                    </a:lnTo>
                    <a:lnTo>
                      <a:pt x="216" y="0"/>
                    </a:lnTo>
                    <a:lnTo>
                      <a:pt x="216" y="212"/>
                    </a:lnTo>
                    <a:lnTo>
                      <a:pt x="216" y="212"/>
                    </a:lnTo>
                    <a:close/>
                    <a:moveTo>
                      <a:pt x="6" y="206"/>
                    </a:moveTo>
                    <a:lnTo>
                      <a:pt x="210" y="206"/>
                    </a:lnTo>
                    <a:lnTo>
                      <a:pt x="210" y="4"/>
                    </a:lnTo>
                    <a:lnTo>
                      <a:pt x="6" y="4"/>
                    </a:lnTo>
                    <a:lnTo>
                      <a:pt x="6" y="206"/>
                    </a:lnTo>
                    <a:lnTo>
                      <a:pt x="6" y="206"/>
                    </a:lnTo>
                    <a:close/>
                  </a:path>
                </a:pathLst>
              </a:custGeom>
              <a:solidFill>
                <a:srgbClr val="A7DAE9"/>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37" name="Freeform 601"/>
              <p:cNvSpPr>
                <a:spLocks noEditPoints="1"/>
              </p:cNvSpPr>
              <p:nvPr/>
            </p:nvSpPr>
            <p:spPr bwMode="auto">
              <a:xfrm>
                <a:off x="5997155" y="4679696"/>
                <a:ext cx="1443839" cy="1417101"/>
              </a:xfrm>
              <a:custGeom>
                <a:gdLst>
                  <a:gd fmla="*/ 212 w 216" name="T0"/>
                  <a:gd fmla="*/ 212 h 212" name="T1"/>
                  <a:gd fmla="*/ 4 w 216" name="T2"/>
                  <a:gd fmla="*/ 212 h 212" name="T3"/>
                  <a:gd fmla="*/ 4 w 216" name="T4"/>
                  <a:gd fmla="*/ 212 h 212" name="T5"/>
                  <a:gd fmla="*/ 0 w 216" name="T6"/>
                  <a:gd fmla="*/ 210 h 212" name="T7"/>
                  <a:gd fmla="*/ 0 w 216" name="T8"/>
                  <a:gd fmla="*/ 210 h 212" name="T9"/>
                  <a:gd fmla="*/ 2 w 216" name="T10"/>
                  <a:gd fmla="*/ 208 h 212" name="T11"/>
                  <a:gd fmla="*/ 210 w 216" name="T12"/>
                  <a:gd fmla="*/ 0 h 212" name="T13"/>
                  <a:gd fmla="*/ 210 w 216" name="T14"/>
                  <a:gd fmla="*/ 0 h 212" name="T15"/>
                  <a:gd fmla="*/ 214 w 216" name="T16"/>
                  <a:gd fmla="*/ 0 h 212" name="T17"/>
                  <a:gd fmla="*/ 214 w 216" name="T18"/>
                  <a:gd fmla="*/ 0 h 212" name="T19"/>
                  <a:gd fmla="*/ 216 w 216" name="T20"/>
                  <a:gd fmla="*/ 2 h 212" name="T21"/>
                  <a:gd fmla="*/ 216 w 216" name="T22"/>
                  <a:gd fmla="*/ 208 h 212" name="T23"/>
                  <a:gd fmla="*/ 216 w 216" name="T24"/>
                  <a:gd fmla="*/ 208 h 212" name="T25"/>
                  <a:gd fmla="*/ 214 w 216" name="T26"/>
                  <a:gd fmla="*/ 210 h 212" name="T27"/>
                  <a:gd fmla="*/ 212 w 216" name="T28"/>
                  <a:gd fmla="*/ 212 h 212" name="T29"/>
                  <a:gd fmla="*/ 212 w 216" name="T30"/>
                  <a:gd fmla="*/ 212 h 212" name="T31"/>
                  <a:gd fmla="*/ 10 w 216" name="T32"/>
                  <a:gd fmla="*/ 206 h 212" name="T33"/>
                  <a:gd fmla="*/ 210 w 216" name="T34"/>
                  <a:gd fmla="*/ 206 h 212" name="T35"/>
                  <a:gd fmla="*/ 210 w 216" name="T36"/>
                  <a:gd fmla="*/ 8 h 212" name="T37"/>
                  <a:gd fmla="*/ 10 w 216" name="T38"/>
                  <a:gd fmla="*/ 206 h 212" name="T39"/>
                  <a:gd fmla="*/ 10 w 216" name="T40"/>
                  <a:gd fmla="*/ 206 h 212"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211" w="216">
                    <a:moveTo>
                      <a:pt x="212" y="212"/>
                    </a:moveTo>
                    <a:lnTo>
                      <a:pt x="4" y="212"/>
                    </a:lnTo>
                    <a:lnTo>
                      <a:pt x="4" y="212"/>
                    </a:lnTo>
                    <a:lnTo>
                      <a:pt x="0" y="210"/>
                    </a:lnTo>
                    <a:lnTo>
                      <a:pt x="0" y="210"/>
                    </a:lnTo>
                    <a:lnTo>
                      <a:pt x="2" y="208"/>
                    </a:lnTo>
                    <a:lnTo>
                      <a:pt x="210" y="0"/>
                    </a:lnTo>
                    <a:lnTo>
                      <a:pt x="210" y="0"/>
                    </a:lnTo>
                    <a:lnTo>
                      <a:pt x="214" y="0"/>
                    </a:lnTo>
                    <a:lnTo>
                      <a:pt x="214" y="0"/>
                    </a:lnTo>
                    <a:lnTo>
                      <a:pt x="216" y="2"/>
                    </a:lnTo>
                    <a:lnTo>
                      <a:pt x="216" y="208"/>
                    </a:lnTo>
                    <a:lnTo>
                      <a:pt x="216" y="208"/>
                    </a:lnTo>
                    <a:lnTo>
                      <a:pt x="214" y="210"/>
                    </a:lnTo>
                    <a:lnTo>
                      <a:pt x="212" y="212"/>
                    </a:lnTo>
                    <a:lnTo>
                      <a:pt x="212" y="212"/>
                    </a:lnTo>
                    <a:close/>
                    <a:moveTo>
                      <a:pt x="10" y="206"/>
                    </a:moveTo>
                    <a:lnTo>
                      <a:pt x="210" y="206"/>
                    </a:lnTo>
                    <a:lnTo>
                      <a:pt x="210" y="8"/>
                    </a:lnTo>
                    <a:lnTo>
                      <a:pt x="10" y="206"/>
                    </a:lnTo>
                    <a:lnTo>
                      <a:pt x="10" y="206"/>
                    </a:lnTo>
                    <a:close/>
                  </a:path>
                </a:pathLst>
              </a:custGeom>
              <a:solidFill>
                <a:srgbClr val="A7DAE9"/>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38" name="Freeform 602"/>
              <p:cNvSpPr>
                <a:spLocks noEditPoints="1"/>
              </p:cNvSpPr>
              <p:nvPr/>
            </p:nvSpPr>
            <p:spPr bwMode="auto">
              <a:xfrm>
                <a:off x="5997155" y="4679696"/>
                <a:ext cx="1443839" cy="1417101"/>
              </a:xfrm>
              <a:custGeom>
                <a:gdLst>
                  <a:gd fmla="*/ 212 w 216" name="T0"/>
                  <a:gd fmla="*/ 212 h 212" name="T1"/>
                  <a:gd fmla="*/ 4 w 216" name="T2"/>
                  <a:gd fmla="*/ 212 h 212" name="T3"/>
                  <a:gd fmla="*/ 4 w 216" name="T4"/>
                  <a:gd fmla="*/ 212 h 212" name="T5"/>
                  <a:gd fmla="*/ 2 w 216" name="T6"/>
                  <a:gd fmla="*/ 210 h 212" name="T7"/>
                  <a:gd fmla="*/ 0 w 216" name="T8"/>
                  <a:gd fmla="*/ 208 h 212" name="T9"/>
                  <a:gd fmla="*/ 0 w 216" name="T10"/>
                  <a:gd fmla="*/ 2 h 212" name="T11"/>
                  <a:gd fmla="*/ 0 w 216" name="T12"/>
                  <a:gd fmla="*/ 2 h 212" name="T13"/>
                  <a:gd fmla="*/ 2 w 216" name="T14"/>
                  <a:gd fmla="*/ 0 h 212" name="T15"/>
                  <a:gd fmla="*/ 2 w 216" name="T16"/>
                  <a:gd fmla="*/ 0 h 212" name="T17"/>
                  <a:gd fmla="*/ 6 w 216" name="T18"/>
                  <a:gd fmla="*/ 0 h 212" name="T19"/>
                  <a:gd fmla="*/ 214 w 216" name="T20"/>
                  <a:gd fmla="*/ 208 h 212" name="T21"/>
                  <a:gd fmla="*/ 214 w 216" name="T22"/>
                  <a:gd fmla="*/ 208 h 212" name="T23"/>
                  <a:gd fmla="*/ 216 w 216" name="T24"/>
                  <a:gd fmla="*/ 210 h 212" name="T25"/>
                  <a:gd fmla="*/ 216 w 216" name="T26"/>
                  <a:gd fmla="*/ 210 h 212" name="T27"/>
                  <a:gd fmla="*/ 212 w 216" name="T28"/>
                  <a:gd fmla="*/ 212 h 212" name="T29"/>
                  <a:gd fmla="*/ 212 w 216" name="T30"/>
                  <a:gd fmla="*/ 212 h 212" name="T31"/>
                  <a:gd fmla="*/ 6 w 216" name="T32"/>
                  <a:gd fmla="*/ 206 h 212" name="T33"/>
                  <a:gd fmla="*/ 206 w 216" name="T34"/>
                  <a:gd fmla="*/ 206 h 212" name="T35"/>
                  <a:gd fmla="*/ 6 w 216" name="T36"/>
                  <a:gd fmla="*/ 8 h 212" name="T37"/>
                  <a:gd fmla="*/ 6 w 216" name="T38"/>
                  <a:gd fmla="*/ 206 h 212" name="T39"/>
                  <a:gd fmla="*/ 6 w 216" name="T40"/>
                  <a:gd fmla="*/ 206 h 212"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211" w="216">
                    <a:moveTo>
                      <a:pt x="212" y="212"/>
                    </a:moveTo>
                    <a:lnTo>
                      <a:pt x="4" y="212"/>
                    </a:lnTo>
                    <a:lnTo>
                      <a:pt x="4" y="212"/>
                    </a:lnTo>
                    <a:lnTo>
                      <a:pt x="2" y="210"/>
                    </a:lnTo>
                    <a:lnTo>
                      <a:pt x="0" y="208"/>
                    </a:lnTo>
                    <a:lnTo>
                      <a:pt x="0" y="2"/>
                    </a:lnTo>
                    <a:lnTo>
                      <a:pt x="0" y="2"/>
                    </a:lnTo>
                    <a:lnTo>
                      <a:pt x="2" y="0"/>
                    </a:lnTo>
                    <a:lnTo>
                      <a:pt x="2" y="0"/>
                    </a:lnTo>
                    <a:lnTo>
                      <a:pt x="6" y="0"/>
                    </a:lnTo>
                    <a:lnTo>
                      <a:pt x="214" y="208"/>
                    </a:lnTo>
                    <a:lnTo>
                      <a:pt x="214" y="208"/>
                    </a:lnTo>
                    <a:lnTo>
                      <a:pt x="216" y="210"/>
                    </a:lnTo>
                    <a:lnTo>
                      <a:pt x="216" y="210"/>
                    </a:lnTo>
                    <a:lnTo>
                      <a:pt x="212" y="212"/>
                    </a:lnTo>
                    <a:lnTo>
                      <a:pt x="212" y="212"/>
                    </a:lnTo>
                    <a:close/>
                    <a:moveTo>
                      <a:pt x="6" y="206"/>
                    </a:moveTo>
                    <a:lnTo>
                      <a:pt x="206" y="206"/>
                    </a:lnTo>
                    <a:lnTo>
                      <a:pt x="6" y="8"/>
                    </a:lnTo>
                    <a:lnTo>
                      <a:pt x="6" y="206"/>
                    </a:lnTo>
                    <a:lnTo>
                      <a:pt x="6" y="206"/>
                    </a:lnTo>
                    <a:close/>
                  </a:path>
                </a:pathLst>
              </a:custGeom>
              <a:solidFill>
                <a:srgbClr val="A7DAE9"/>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39" name="Rectangle 603"/>
              <p:cNvSpPr>
                <a:spLocks noChangeArrowheads="1"/>
              </p:cNvSpPr>
              <p:nvPr/>
            </p:nvSpPr>
            <p:spPr bwMode="auto">
              <a:xfrm>
                <a:off x="7628158" y="4719803"/>
                <a:ext cx="828870" cy="93582"/>
              </a:xfrm>
              <a:prstGeom prst="rect">
                <a:avLst/>
              </a:prstGeom>
              <a:solidFill>
                <a:srgbClr val="F26328"/>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AU"/>
              </a:p>
            </p:txBody>
          </p:sp>
          <p:sp>
            <p:nvSpPr>
              <p:cNvPr id="140" name="Rectangle 604"/>
              <p:cNvSpPr>
                <a:spLocks noChangeArrowheads="1"/>
              </p:cNvSpPr>
              <p:nvPr/>
            </p:nvSpPr>
            <p:spPr bwMode="auto">
              <a:xfrm>
                <a:off x="7628158" y="4973811"/>
                <a:ext cx="1497314" cy="66844"/>
              </a:xfrm>
              <a:prstGeom prst="rect">
                <a:avLst/>
              </a:prstGeom>
              <a:solidFill>
                <a:srgbClr val="A7DAE9"/>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AU"/>
              </a:p>
            </p:txBody>
          </p:sp>
          <p:sp>
            <p:nvSpPr>
              <p:cNvPr id="141" name="Rectangle 605"/>
              <p:cNvSpPr>
                <a:spLocks noChangeArrowheads="1"/>
              </p:cNvSpPr>
              <p:nvPr/>
            </p:nvSpPr>
            <p:spPr bwMode="auto">
              <a:xfrm>
                <a:off x="7628158" y="5174344"/>
                <a:ext cx="1270043" cy="53476"/>
              </a:xfrm>
              <a:prstGeom prst="rect">
                <a:avLst/>
              </a:prstGeom>
              <a:solidFill>
                <a:srgbClr val="A7DAE9"/>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AU"/>
              </a:p>
            </p:txBody>
          </p:sp>
          <p:sp>
            <p:nvSpPr>
              <p:cNvPr id="142" name="Rectangle 606"/>
              <p:cNvSpPr>
                <a:spLocks noChangeArrowheads="1"/>
              </p:cNvSpPr>
              <p:nvPr/>
            </p:nvSpPr>
            <p:spPr bwMode="auto">
              <a:xfrm>
                <a:off x="7628158" y="5361509"/>
                <a:ext cx="1403732" cy="66844"/>
              </a:xfrm>
              <a:prstGeom prst="rect">
                <a:avLst/>
              </a:prstGeom>
              <a:solidFill>
                <a:srgbClr val="A7DAE9"/>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AU"/>
              </a:p>
            </p:txBody>
          </p:sp>
          <p:sp>
            <p:nvSpPr>
              <p:cNvPr id="143" name="Rectangle 608"/>
              <p:cNvSpPr>
                <a:spLocks noChangeArrowheads="1"/>
              </p:cNvSpPr>
              <p:nvPr/>
            </p:nvSpPr>
            <p:spPr bwMode="auto">
              <a:xfrm>
                <a:off x="7628158" y="5548673"/>
                <a:ext cx="1096248" cy="66844"/>
              </a:xfrm>
              <a:prstGeom prst="rect">
                <a:avLst/>
              </a:prstGeom>
              <a:solidFill>
                <a:srgbClr val="A7DAE9"/>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AU"/>
              </a:p>
            </p:txBody>
          </p:sp>
          <p:sp>
            <p:nvSpPr>
              <p:cNvPr id="144" name="Rectangle 609"/>
              <p:cNvSpPr>
                <a:spLocks noChangeArrowheads="1"/>
              </p:cNvSpPr>
              <p:nvPr/>
            </p:nvSpPr>
            <p:spPr bwMode="auto">
              <a:xfrm>
                <a:off x="7628158" y="5802682"/>
                <a:ext cx="481280" cy="173795"/>
              </a:xfrm>
              <a:prstGeom prst="rect">
                <a:avLst/>
              </a:prstGeom>
              <a:solidFill>
                <a:srgbClr val="F26328"/>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AU"/>
              </a:p>
            </p:txBody>
          </p:sp>
          <p:sp>
            <p:nvSpPr>
              <p:cNvPr id="145" name="Rectangle 610"/>
              <p:cNvSpPr>
                <a:spLocks noChangeArrowheads="1"/>
              </p:cNvSpPr>
              <p:nvPr/>
            </p:nvSpPr>
            <p:spPr bwMode="auto">
              <a:xfrm>
                <a:off x="7708371" y="5856157"/>
                <a:ext cx="320853" cy="66844"/>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AU"/>
              </a:p>
            </p:txBody>
          </p:sp>
          <p:sp>
            <p:nvSpPr>
              <p:cNvPr id="146" name="Freeform 611"/>
              <p:cNvSpPr/>
              <p:nvPr/>
            </p:nvSpPr>
            <p:spPr bwMode="auto">
              <a:xfrm>
                <a:off x="5823359" y="3997883"/>
                <a:ext cx="3569490" cy="254009"/>
              </a:xfrm>
              <a:custGeom>
                <a:gdLst>
                  <a:gd fmla="*/ 518 w 534" name="T0"/>
                  <a:gd fmla="*/ 0 h 38" name="T1"/>
                  <a:gd fmla="*/ 16 w 534" name="T2"/>
                  <a:gd fmla="*/ 0 h 38" name="T3"/>
                  <a:gd fmla="*/ 16 w 534" name="T4"/>
                  <a:gd fmla="*/ 0 h 38" name="T5"/>
                  <a:gd fmla="*/ 10 w 534" name="T6"/>
                  <a:gd fmla="*/ 0 h 38" name="T7"/>
                  <a:gd fmla="*/ 6 w 534" name="T8"/>
                  <a:gd fmla="*/ 4 h 38" name="T9"/>
                  <a:gd fmla="*/ 2 w 534" name="T10"/>
                  <a:gd fmla="*/ 8 h 38" name="T11"/>
                  <a:gd fmla="*/ 0 w 534" name="T12"/>
                  <a:gd fmla="*/ 12 h 38" name="T13"/>
                  <a:gd fmla="*/ 0 w 534" name="T14"/>
                  <a:gd fmla="*/ 38 h 38" name="T15"/>
                  <a:gd fmla="*/ 534 w 534" name="T16"/>
                  <a:gd fmla="*/ 38 h 38" name="T17"/>
                  <a:gd fmla="*/ 534 w 534" name="T18"/>
                  <a:gd fmla="*/ 12 h 38" name="T19"/>
                  <a:gd fmla="*/ 534 w 534" name="T20"/>
                  <a:gd fmla="*/ 12 h 38" name="T21"/>
                  <a:gd fmla="*/ 532 w 534" name="T22"/>
                  <a:gd fmla="*/ 8 h 38" name="T23"/>
                  <a:gd fmla="*/ 528 w 534" name="T24"/>
                  <a:gd fmla="*/ 4 h 38" name="T25"/>
                  <a:gd fmla="*/ 524 w 534" name="T26"/>
                  <a:gd fmla="*/ 0 h 38" name="T27"/>
                  <a:gd fmla="*/ 518 w 534" name="T28"/>
                  <a:gd fmla="*/ 0 h 38" name="T29"/>
                  <a:gd fmla="*/ 518 w 534" name="T30"/>
                  <a:gd fmla="*/ 0 h 38"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38" w="534">
                    <a:moveTo>
                      <a:pt x="518" y="0"/>
                    </a:moveTo>
                    <a:lnTo>
                      <a:pt x="16" y="0"/>
                    </a:lnTo>
                    <a:lnTo>
                      <a:pt x="16" y="0"/>
                    </a:lnTo>
                    <a:lnTo>
                      <a:pt x="10" y="0"/>
                    </a:lnTo>
                    <a:lnTo>
                      <a:pt x="6" y="4"/>
                    </a:lnTo>
                    <a:lnTo>
                      <a:pt x="2" y="8"/>
                    </a:lnTo>
                    <a:lnTo>
                      <a:pt x="0" y="12"/>
                    </a:lnTo>
                    <a:lnTo>
                      <a:pt x="0" y="38"/>
                    </a:lnTo>
                    <a:lnTo>
                      <a:pt x="534" y="38"/>
                    </a:lnTo>
                    <a:lnTo>
                      <a:pt x="534" y="12"/>
                    </a:lnTo>
                    <a:lnTo>
                      <a:pt x="534" y="12"/>
                    </a:lnTo>
                    <a:lnTo>
                      <a:pt x="532" y="8"/>
                    </a:lnTo>
                    <a:lnTo>
                      <a:pt x="528" y="4"/>
                    </a:lnTo>
                    <a:lnTo>
                      <a:pt x="524" y="0"/>
                    </a:lnTo>
                    <a:lnTo>
                      <a:pt x="518" y="0"/>
                    </a:lnTo>
                    <a:lnTo>
                      <a:pt x="518" y="0"/>
                    </a:lnTo>
                    <a:close/>
                  </a:path>
                </a:pathLst>
              </a:custGeom>
              <a:solidFill>
                <a:srgbClr val="A7DAE9"/>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47" name="Freeform 612"/>
              <p:cNvSpPr/>
              <p:nvPr/>
            </p:nvSpPr>
            <p:spPr bwMode="auto">
              <a:xfrm>
                <a:off x="5916942" y="4078096"/>
                <a:ext cx="120320" cy="93582"/>
              </a:xfrm>
              <a:custGeom>
                <a:gdLst>
                  <a:gd fmla="*/ 18 w 18" name="T0"/>
                  <a:gd fmla="*/ 8 h 14" name="T1"/>
                  <a:gd fmla="*/ 18 w 18" name="T2"/>
                  <a:gd fmla="*/ 8 h 14" name="T3"/>
                  <a:gd fmla="*/ 18 w 18" name="T4"/>
                  <a:gd fmla="*/ 10 h 14" name="T5"/>
                  <a:gd fmla="*/ 16 w 18" name="T6"/>
                  <a:gd fmla="*/ 12 h 14" name="T7"/>
                  <a:gd fmla="*/ 12 w 18" name="T8"/>
                  <a:gd fmla="*/ 14 h 14" name="T9"/>
                  <a:gd fmla="*/ 10 w 18" name="T10"/>
                  <a:gd fmla="*/ 14 h 14" name="T11"/>
                  <a:gd fmla="*/ 10 w 18" name="T12"/>
                  <a:gd fmla="*/ 14 h 14" name="T13"/>
                  <a:gd fmla="*/ 6 w 18" name="T14"/>
                  <a:gd fmla="*/ 14 h 14" name="T15"/>
                  <a:gd fmla="*/ 4 w 18" name="T16"/>
                  <a:gd fmla="*/ 12 h 14" name="T17"/>
                  <a:gd fmla="*/ 2 w 18" name="T18"/>
                  <a:gd fmla="*/ 10 h 14" name="T19"/>
                  <a:gd fmla="*/ 0 w 18" name="T20"/>
                  <a:gd fmla="*/ 8 h 14" name="T21"/>
                  <a:gd fmla="*/ 0 w 18" name="T22"/>
                  <a:gd fmla="*/ 8 h 14" name="T23"/>
                  <a:gd fmla="*/ 2 w 18" name="T24"/>
                  <a:gd fmla="*/ 4 h 14" name="T25"/>
                  <a:gd fmla="*/ 4 w 18" name="T26"/>
                  <a:gd fmla="*/ 2 h 14" name="T27"/>
                  <a:gd fmla="*/ 6 w 18" name="T28"/>
                  <a:gd fmla="*/ 0 h 14" name="T29"/>
                  <a:gd fmla="*/ 10 w 18" name="T30"/>
                  <a:gd fmla="*/ 0 h 14" name="T31"/>
                  <a:gd fmla="*/ 10 w 18" name="T32"/>
                  <a:gd fmla="*/ 0 h 14" name="T33"/>
                  <a:gd fmla="*/ 12 w 18" name="T34"/>
                  <a:gd fmla="*/ 0 h 14" name="T35"/>
                  <a:gd fmla="*/ 16 w 18" name="T36"/>
                  <a:gd fmla="*/ 2 h 14" name="T37"/>
                  <a:gd fmla="*/ 18 w 18" name="T38"/>
                  <a:gd fmla="*/ 4 h 14" name="T39"/>
                  <a:gd fmla="*/ 18 w 18" name="T40"/>
                  <a:gd fmla="*/ 8 h 14" name="T41"/>
                  <a:gd fmla="*/ 18 w 18" name="T42"/>
                  <a:gd fmla="*/ 8 h 14"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14" w="18">
                    <a:moveTo>
                      <a:pt x="18" y="8"/>
                    </a:moveTo>
                    <a:lnTo>
                      <a:pt x="18" y="8"/>
                    </a:lnTo>
                    <a:lnTo>
                      <a:pt x="18" y="10"/>
                    </a:lnTo>
                    <a:lnTo>
                      <a:pt x="16" y="12"/>
                    </a:lnTo>
                    <a:lnTo>
                      <a:pt x="12" y="14"/>
                    </a:lnTo>
                    <a:lnTo>
                      <a:pt x="10" y="14"/>
                    </a:lnTo>
                    <a:lnTo>
                      <a:pt x="10" y="14"/>
                    </a:lnTo>
                    <a:lnTo>
                      <a:pt x="6" y="14"/>
                    </a:lnTo>
                    <a:lnTo>
                      <a:pt x="4" y="12"/>
                    </a:lnTo>
                    <a:lnTo>
                      <a:pt x="2" y="10"/>
                    </a:lnTo>
                    <a:lnTo>
                      <a:pt x="0" y="8"/>
                    </a:lnTo>
                    <a:lnTo>
                      <a:pt x="0" y="8"/>
                    </a:lnTo>
                    <a:lnTo>
                      <a:pt x="2" y="4"/>
                    </a:lnTo>
                    <a:lnTo>
                      <a:pt x="4" y="2"/>
                    </a:lnTo>
                    <a:lnTo>
                      <a:pt x="6" y="0"/>
                    </a:lnTo>
                    <a:lnTo>
                      <a:pt x="10" y="0"/>
                    </a:lnTo>
                    <a:lnTo>
                      <a:pt x="10" y="0"/>
                    </a:lnTo>
                    <a:lnTo>
                      <a:pt x="12" y="0"/>
                    </a:lnTo>
                    <a:lnTo>
                      <a:pt x="16" y="2"/>
                    </a:lnTo>
                    <a:lnTo>
                      <a:pt x="18" y="4"/>
                    </a:lnTo>
                    <a:lnTo>
                      <a:pt x="18" y="8"/>
                    </a:lnTo>
                    <a:lnTo>
                      <a:pt x="18" y="8"/>
                    </a:ln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48" name="Freeform 613"/>
              <p:cNvSpPr/>
              <p:nvPr/>
            </p:nvSpPr>
            <p:spPr bwMode="auto">
              <a:xfrm>
                <a:off x="6077368" y="4078096"/>
                <a:ext cx="120320" cy="93582"/>
              </a:xfrm>
              <a:custGeom>
                <a:gdLst>
                  <a:gd fmla="*/ 18 w 18" name="T0"/>
                  <a:gd fmla="*/ 8 h 14" name="T1"/>
                  <a:gd fmla="*/ 18 w 18" name="T2"/>
                  <a:gd fmla="*/ 8 h 14" name="T3"/>
                  <a:gd fmla="*/ 16 w 18" name="T4"/>
                  <a:gd fmla="*/ 10 h 14" name="T5"/>
                  <a:gd fmla="*/ 16 w 18" name="T6"/>
                  <a:gd fmla="*/ 12 h 14" name="T7"/>
                  <a:gd fmla="*/ 12 w 18" name="T8"/>
                  <a:gd fmla="*/ 14 h 14" name="T9"/>
                  <a:gd fmla="*/ 10 w 18" name="T10"/>
                  <a:gd fmla="*/ 14 h 14" name="T11"/>
                  <a:gd fmla="*/ 10 w 18" name="T12"/>
                  <a:gd fmla="*/ 14 h 14" name="T13"/>
                  <a:gd fmla="*/ 6 w 18" name="T14"/>
                  <a:gd fmla="*/ 14 h 14" name="T15"/>
                  <a:gd fmla="*/ 4 w 18" name="T16"/>
                  <a:gd fmla="*/ 12 h 14" name="T17"/>
                  <a:gd fmla="*/ 2 w 18" name="T18"/>
                  <a:gd fmla="*/ 10 h 14" name="T19"/>
                  <a:gd fmla="*/ 0 w 18" name="T20"/>
                  <a:gd fmla="*/ 8 h 14" name="T21"/>
                  <a:gd fmla="*/ 0 w 18" name="T22"/>
                  <a:gd fmla="*/ 8 h 14" name="T23"/>
                  <a:gd fmla="*/ 2 w 18" name="T24"/>
                  <a:gd fmla="*/ 4 h 14" name="T25"/>
                  <a:gd fmla="*/ 4 w 18" name="T26"/>
                  <a:gd fmla="*/ 2 h 14" name="T27"/>
                  <a:gd fmla="*/ 6 w 18" name="T28"/>
                  <a:gd fmla="*/ 0 h 14" name="T29"/>
                  <a:gd fmla="*/ 10 w 18" name="T30"/>
                  <a:gd fmla="*/ 0 h 14" name="T31"/>
                  <a:gd fmla="*/ 10 w 18" name="T32"/>
                  <a:gd fmla="*/ 0 h 14" name="T33"/>
                  <a:gd fmla="*/ 12 w 18" name="T34"/>
                  <a:gd fmla="*/ 0 h 14" name="T35"/>
                  <a:gd fmla="*/ 16 w 18" name="T36"/>
                  <a:gd fmla="*/ 2 h 14" name="T37"/>
                  <a:gd fmla="*/ 16 w 18" name="T38"/>
                  <a:gd fmla="*/ 4 h 14" name="T39"/>
                  <a:gd fmla="*/ 18 w 18" name="T40"/>
                  <a:gd fmla="*/ 8 h 14" name="T41"/>
                  <a:gd fmla="*/ 18 w 18" name="T42"/>
                  <a:gd fmla="*/ 8 h 14"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14" w="18">
                    <a:moveTo>
                      <a:pt x="18" y="8"/>
                    </a:moveTo>
                    <a:lnTo>
                      <a:pt x="18" y="8"/>
                    </a:lnTo>
                    <a:lnTo>
                      <a:pt x="16" y="10"/>
                    </a:lnTo>
                    <a:lnTo>
                      <a:pt x="16" y="12"/>
                    </a:lnTo>
                    <a:lnTo>
                      <a:pt x="12" y="14"/>
                    </a:lnTo>
                    <a:lnTo>
                      <a:pt x="10" y="14"/>
                    </a:lnTo>
                    <a:lnTo>
                      <a:pt x="10" y="14"/>
                    </a:lnTo>
                    <a:lnTo>
                      <a:pt x="6" y="14"/>
                    </a:lnTo>
                    <a:lnTo>
                      <a:pt x="4" y="12"/>
                    </a:lnTo>
                    <a:lnTo>
                      <a:pt x="2" y="10"/>
                    </a:lnTo>
                    <a:lnTo>
                      <a:pt x="0" y="8"/>
                    </a:lnTo>
                    <a:lnTo>
                      <a:pt x="0" y="8"/>
                    </a:lnTo>
                    <a:lnTo>
                      <a:pt x="2" y="4"/>
                    </a:lnTo>
                    <a:lnTo>
                      <a:pt x="4" y="2"/>
                    </a:lnTo>
                    <a:lnTo>
                      <a:pt x="6" y="0"/>
                    </a:lnTo>
                    <a:lnTo>
                      <a:pt x="10" y="0"/>
                    </a:lnTo>
                    <a:lnTo>
                      <a:pt x="10" y="0"/>
                    </a:lnTo>
                    <a:lnTo>
                      <a:pt x="12" y="0"/>
                    </a:lnTo>
                    <a:lnTo>
                      <a:pt x="16" y="2"/>
                    </a:lnTo>
                    <a:lnTo>
                      <a:pt x="16" y="4"/>
                    </a:lnTo>
                    <a:lnTo>
                      <a:pt x="18" y="8"/>
                    </a:lnTo>
                    <a:lnTo>
                      <a:pt x="18" y="8"/>
                    </a:ln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49" name="Freeform 614"/>
              <p:cNvSpPr/>
              <p:nvPr/>
            </p:nvSpPr>
            <p:spPr bwMode="auto">
              <a:xfrm>
                <a:off x="6237795" y="4078096"/>
                <a:ext cx="120320" cy="93582"/>
              </a:xfrm>
              <a:custGeom>
                <a:gdLst>
                  <a:gd fmla="*/ 18 w 18" name="T0"/>
                  <a:gd fmla="*/ 8 h 14" name="T1"/>
                  <a:gd fmla="*/ 18 w 18" name="T2"/>
                  <a:gd fmla="*/ 8 h 14" name="T3"/>
                  <a:gd fmla="*/ 16 w 18" name="T4"/>
                  <a:gd fmla="*/ 10 h 14" name="T5"/>
                  <a:gd fmla="*/ 14 w 18" name="T6"/>
                  <a:gd fmla="*/ 12 h 14" name="T7"/>
                  <a:gd fmla="*/ 12 w 18" name="T8"/>
                  <a:gd fmla="*/ 14 h 14" name="T9"/>
                  <a:gd fmla="*/ 8 w 18" name="T10"/>
                  <a:gd fmla="*/ 14 h 14" name="T11"/>
                  <a:gd fmla="*/ 8 w 18" name="T12"/>
                  <a:gd fmla="*/ 14 h 14" name="T13"/>
                  <a:gd fmla="*/ 6 w 18" name="T14"/>
                  <a:gd fmla="*/ 14 h 14" name="T15"/>
                  <a:gd fmla="*/ 2 w 18" name="T16"/>
                  <a:gd fmla="*/ 12 h 14" name="T17"/>
                  <a:gd fmla="*/ 0 w 18" name="T18"/>
                  <a:gd fmla="*/ 10 h 14" name="T19"/>
                  <a:gd fmla="*/ 0 w 18" name="T20"/>
                  <a:gd fmla="*/ 8 h 14" name="T21"/>
                  <a:gd fmla="*/ 0 w 18" name="T22"/>
                  <a:gd fmla="*/ 8 h 14" name="T23"/>
                  <a:gd fmla="*/ 0 w 18" name="T24"/>
                  <a:gd fmla="*/ 4 h 14" name="T25"/>
                  <a:gd fmla="*/ 2 w 18" name="T26"/>
                  <a:gd fmla="*/ 2 h 14" name="T27"/>
                  <a:gd fmla="*/ 6 w 18" name="T28"/>
                  <a:gd fmla="*/ 0 h 14" name="T29"/>
                  <a:gd fmla="*/ 8 w 18" name="T30"/>
                  <a:gd fmla="*/ 0 h 14" name="T31"/>
                  <a:gd fmla="*/ 8 w 18" name="T32"/>
                  <a:gd fmla="*/ 0 h 14" name="T33"/>
                  <a:gd fmla="*/ 12 w 18" name="T34"/>
                  <a:gd fmla="*/ 0 h 14" name="T35"/>
                  <a:gd fmla="*/ 14 w 18" name="T36"/>
                  <a:gd fmla="*/ 2 h 14" name="T37"/>
                  <a:gd fmla="*/ 16 w 18" name="T38"/>
                  <a:gd fmla="*/ 4 h 14" name="T39"/>
                  <a:gd fmla="*/ 18 w 18" name="T40"/>
                  <a:gd fmla="*/ 8 h 14" name="T41"/>
                  <a:gd fmla="*/ 18 w 18" name="T42"/>
                  <a:gd fmla="*/ 8 h 14"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14" w="18">
                    <a:moveTo>
                      <a:pt x="18" y="8"/>
                    </a:moveTo>
                    <a:lnTo>
                      <a:pt x="18" y="8"/>
                    </a:lnTo>
                    <a:lnTo>
                      <a:pt x="16" y="10"/>
                    </a:lnTo>
                    <a:lnTo>
                      <a:pt x="14" y="12"/>
                    </a:lnTo>
                    <a:lnTo>
                      <a:pt x="12" y="14"/>
                    </a:lnTo>
                    <a:lnTo>
                      <a:pt x="8" y="14"/>
                    </a:lnTo>
                    <a:lnTo>
                      <a:pt x="8" y="14"/>
                    </a:lnTo>
                    <a:lnTo>
                      <a:pt x="6" y="14"/>
                    </a:lnTo>
                    <a:lnTo>
                      <a:pt x="2" y="12"/>
                    </a:lnTo>
                    <a:lnTo>
                      <a:pt x="0" y="10"/>
                    </a:lnTo>
                    <a:lnTo>
                      <a:pt x="0" y="8"/>
                    </a:lnTo>
                    <a:lnTo>
                      <a:pt x="0" y="8"/>
                    </a:lnTo>
                    <a:lnTo>
                      <a:pt x="0" y="4"/>
                    </a:lnTo>
                    <a:lnTo>
                      <a:pt x="2" y="2"/>
                    </a:lnTo>
                    <a:lnTo>
                      <a:pt x="6" y="0"/>
                    </a:lnTo>
                    <a:lnTo>
                      <a:pt x="8" y="0"/>
                    </a:lnTo>
                    <a:lnTo>
                      <a:pt x="8" y="0"/>
                    </a:lnTo>
                    <a:lnTo>
                      <a:pt x="12" y="0"/>
                    </a:lnTo>
                    <a:lnTo>
                      <a:pt x="14" y="2"/>
                    </a:lnTo>
                    <a:lnTo>
                      <a:pt x="16" y="4"/>
                    </a:lnTo>
                    <a:lnTo>
                      <a:pt x="18" y="8"/>
                    </a:lnTo>
                    <a:lnTo>
                      <a:pt x="18" y="8"/>
                    </a:ln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50" name="Rectangle 615"/>
              <p:cNvSpPr>
                <a:spLocks noChangeArrowheads="1"/>
              </p:cNvSpPr>
              <p:nvPr/>
            </p:nvSpPr>
            <p:spPr bwMode="auto">
              <a:xfrm>
                <a:off x="6505172" y="4078096"/>
                <a:ext cx="2740620" cy="93582"/>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AU"/>
              </a:p>
            </p:txBody>
          </p:sp>
        </p:grpSp>
        <p:grpSp>
          <p:nvGrpSpPr>
            <p:cNvPr id="24" name="Group 237"/>
            <p:cNvGrpSpPr/>
            <p:nvPr/>
          </p:nvGrpSpPr>
          <p:grpSpPr>
            <a:xfrm>
              <a:off x="7775516" y="6263753"/>
              <a:ext cx="9369425" cy="5457825"/>
              <a:chOff x="7648575" y="4943475"/>
              <a:chExt cx="9369425" cy="5457825"/>
            </a:xfrm>
          </p:grpSpPr>
          <p:sp>
            <p:nvSpPr>
              <p:cNvPr id="121" name="Freeform 44"/>
              <p:cNvSpPr/>
              <p:nvPr/>
            </p:nvSpPr>
            <p:spPr bwMode="auto">
              <a:xfrm>
                <a:off x="7648575" y="4943475"/>
                <a:ext cx="9369425" cy="5457825"/>
              </a:xfrm>
              <a:custGeom>
                <a:gdLst>
                  <a:gd fmla="*/ 136 w 5902" name="T0"/>
                  <a:gd fmla="*/ 578 h 3438" name="T1"/>
                  <a:gd fmla="*/ 272 w 5902" name="T2"/>
                  <a:gd fmla="*/ 1394 h 3438" name="T3"/>
                  <a:gd fmla="*/ 580 w 5902" name="T4"/>
                  <a:gd fmla="*/ 1856 h 3438" name="T5"/>
                  <a:gd fmla="*/ 1082 w 5902" name="T6"/>
                  <a:gd fmla="*/ 2016 h 3438" name="T7"/>
                  <a:gd fmla="*/ 1264 w 5902" name="T8"/>
                  <a:gd fmla="*/ 2000 h 3438" name="T9"/>
                  <a:gd fmla="*/ 1508 w 5902" name="T10"/>
                  <a:gd fmla="*/ 1894 h 3438" name="T11"/>
                  <a:gd fmla="*/ 1686 w 5902" name="T12"/>
                  <a:gd fmla="*/ 1572 h 3438" name="T13"/>
                  <a:gd fmla="*/ 1752 w 5902" name="T14"/>
                  <a:gd fmla="*/ 754 h 3438" name="T15"/>
                  <a:gd fmla="*/ 1864 w 5902" name="T16"/>
                  <a:gd fmla="*/ 506 h 3438" name="T17"/>
                  <a:gd fmla="*/ 2004 w 5902" name="T18"/>
                  <a:gd fmla="*/ 424 h 3438" name="T19"/>
                  <a:gd fmla="*/ 2148 w 5902" name="T20"/>
                  <a:gd fmla="*/ 406 h 3438" name="T21"/>
                  <a:gd fmla="*/ 2284 w 5902" name="T22"/>
                  <a:gd fmla="*/ 438 h 3438" name="T23"/>
                  <a:gd fmla="*/ 2434 w 5902" name="T24"/>
                  <a:gd fmla="*/ 574 h 3438" name="T25"/>
                  <a:gd fmla="*/ 2584 w 5902" name="T26"/>
                  <a:gd fmla="*/ 1146 h 3438" name="T27"/>
                  <a:gd fmla="*/ 2686 w 5902" name="T28"/>
                  <a:gd fmla="*/ 2146 h 3438" name="T29"/>
                  <a:gd fmla="*/ 2874 w 5902" name="T30"/>
                  <a:gd fmla="*/ 2594 h 3438" name="T31"/>
                  <a:gd fmla="*/ 3188 w 5902" name="T32"/>
                  <a:gd fmla="*/ 2760 h 3438" name="T33"/>
                  <a:gd fmla="*/ 3408 w 5902" name="T34"/>
                  <a:gd fmla="*/ 2752 h 3438" name="T35"/>
                  <a:gd fmla="*/ 3682 w 5902" name="T36"/>
                  <a:gd fmla="*/ 2592 h 3438" name="T37"/>
                  <a:gd fmla="*/ 3818 w 5902" name="T38"/>
                  <a:gd fmla="*/ 2180 h 3438" name="T39"/>
                  <a:gd fmla="*/ 3888 w 5902" name="T40"/>
                  <a:gd fmla="*/ 1342 h 3438" name="T41"/>
                  <a:gd fmla="*/ 4082 w 5902" name="T42"/>
                  <a:gd fmla="*/ 1042 h 3438" name="T43"/>
                  <a:gd fmla="*/ 4306 w 5902" name="T44"/>
                  <a:gd fmla="*/ 988 h 3438" name="T45"/>
                  <a:gd fmla="*/ 4492 w 5902" name="T46"/>
                  <a:gd fmla="*/ 1028 h 3438" name="T47"/>
                  <a:gd fmla="*/ 4718 w 5902" name="T48"/>
                  <a:gd fmla="*/ 1312 h 3438" name="T49"/>
                  <a:gd fmla="*/ 4894 w 5902" name="T50"/>
                  <a:gd fmla="*/ 2250 h 3438" name="T51"/>
                  <a:gd fmla="*/ 5094 w 5902" name="T52"/>
                  <a:gd fmla="*/ 2956 h 3438" name="T53"/>
                  <a:gd fmla="*/ 5362 w 5902" name="T54"/>
                  <a:gd fmla="*/ 3282 h 3438" name="T55"/>
                  <a:gd fmla="*/ 5628 w 5902" name="T56"/>
                  <a:gd fmla="*/ 3404 h 3438" name="T57"/>
                  <a:gd fmla="*/ 5864 w 5902" name="T58"/>
                  <a:gd fmla="*/ 3436 h 3438" name="T59"/>
                  <a:gd fmla="*/ 5672 w 5902" name="T60"/>
                  <a:gd fmla="*/ 3416 h 3438" name="T61"/>
                  <a:gd fmla="*/ 5470 w 5902" name="T62"/>
                  <a:gd fmla="*/ 3352 h 3438" name="T63"/>
                  <a:gd fmla="*/ 5172 w 5902" name="T64"/>
                  <a:gd fmla="*/ 3104 h 3438" name="T65"/>
                  <a:gd fmla="*/ 4966 w 5902" name="T66"/>
                  <a:gd fmla="*/ 2658 h 3438" name="T67"/>
                  <a:gd fmla="*/ 4762 w 5902" name="T68"/>
                  <a:gd fmla="*/ 1562 h 3438" name="T69"/>
                  <a:gd fmla="*/ 4578 w 5902" name="T70"/>
                  <a:gd fmla="*/ 1132 h 3438" name="T71"/>
                  <a:gd fmla="*/ 4356 w 5902" name="T72"/>
                  <a:gd fmla="*/ 1024 h 3438" name="T73"/>
                  <a:gd fmla="*/ 4208 w 5902" name="T74"/>
                  <a:gd fmla="*/ 1032 h 3438" name="T75"/>
                  <a:gd fmla="*/ 3972 w 5902" name="T76"/>
                  <a:gd fmla="*/ 1222 h 3438" name="T77"/>
                  <a:gd fmla="*/ 3888 w 5902" name="T78"/>
                  <a:gd fmla="*/ 1742 h 3438" name="T79"/>
                  <a:gd fmla="*/ 3800 w 5902" name="T80"/>
                  <a:gd fmla="*/ 2486 h 3438" name="T81"/>
                  <a:gd fmla="*/ 3498 w 5902" name="T82"/>
                  <a:gd fmla="*/ 2788 h 3438" name="T83"/>
                  <a:gd fmla="*/ 3260 w 5902" name="T84"/>
                  <a:gd fmla="*/ 2824 h 3438" name="T85"/>
                  <a:gd fmla="*/ 2950 w 5902" name="T86"/>
                  <a:gd fmla="*/ 2742 h 3438" name="T87"/>
                  <a:gd fmla="*/ 2686 w 5902" name="T88"/>
                  <a:gd fmla="*/ 2390 h 3438" name="T89"/>
                  <a:gd fmla="*/ 2560 w 5902" name="T90"/>
                  <a:gd fmla="*/ 1772 h 3438" name="T91"/>
                  <a:gd fmla="*/ 2422 w 5902" name="T92"/>
                  <a:gd fmla="*/ 748 h 3438" name="T93"/>
                  <a:gd fmla="*/ 2224 w 5902" name="T94"/>
                  <a:gd fmla="*/ 510 h 3438" name="T95"/>
                  <a:gd fmla="*/ 2128 w 5902" name="T96"/>
                  <a:gd fmla="*/ 496 h 3438" name="T97"/>
                  <a:gd fmla="*/ 1986 w 5902" name="T98"/>
                  <a:gd fmla="*/ 528 h 3438" name="T99"/>
                  <a:gd fmla="*/ 1898 w 5902" name="T100"/>
                  <a:gd fmla="*/ 614 h 3438" name="T101"/>
                  <a:gd fmla="*/ 1824 w 5902" name="T102"/>
                  <a:gd fmla="*/ 1162 h 3438" name="T103"/>
                  <a:gd fmla="*/ 1716 w 5902" name="T104"/>
                  <a:gd fmla="*/ 1802 h 3438" name="T105"/>
                  <a:gd fmla="*/ 1452 w 5902" name="T106"/>
                  <a:gd fmla="*/ 2056 h 3438" name="T107"/>
                  <a:gd fmla="*/ 1184 w 5902" name="T108"/>
                  <a:gd fmla="*/ 2124 h 3438" name="T109"/>
                  <a:gd fmla="*/ 790 w 5902" name="T110"/>
                  <a:gd fmla="*/ 2094 h 3438" name="T111"/>
                  <a:gd fmla="*/ 338 w 5902" name="T112"/>
                  <a:gd fmla="*/ 1778 h 3438" name="T113"/>
                  <a:gd fmla="*/ 94 w 5902" name="T114"/>
                  <a:gd fmla="*/ 1244 h 3438" name="T115"/>
                  <a:gd fmla="*/ 0 w 5902" name="T116"/>
                  <a:gd fmla="*/ 334 h 3438"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3438" w="5902">
                    <a:moveTo>
                      <a:pt x="160" y="16"/>
                    </a:moveTo>
                    <a:lnTo>
                      <a:pt x="160" y="16"/>
                    </a:lnTo>
                    <a:lnTo>
                      <a:pt x="158" y="26"/>
                    </a:lnTo>
                    <a:lnTo>
                      <a:pt x="158" y="26"/>
                    </a:lnTo>
                    <a:lnTo>
                      <a:pt x="156" y="54"/>
                    </a:lnTo>
                    <a:lnTo>
                      <a:pt x="156" y="54"/>
                    </a:lnTo>
                    <a:lnTo>
                      <a:pt x="146" y="162"/>
                    </a:lnTo>
                    <a:lnTo>
                      <a:pt x="146" y="162"/>
                    </a:lnTo>
                    <a:lnTo>
                      <a:pt x="140" y="242"/>
                    </a:lnTo>
                    <a:lnTo>
                      <a:pt x="136" y="338"/>
                    </a:lnTo>
                    <a:lnTo>
                      <a:pt x="134" y="450"/>
                    </a:lnTo>
                    <a:lnTo>
                      <a:pt x="136" y="578"/>
                    </a:lnTo>
                    <a:lnTo>
                      <a:pt x="136" y="578"/>
                    </a:lnTo>
                    <a:lnTo>
                      <a:pt x="138" y="646"/>
                    </a:lnTo>
                    <a:lnTo>
                      <a:pt x="142" y="718"/>
                    </a:lnTo>
                    <a:lnTo>
                      <a:pt x="148" y="794"/>
                    </a:lnTo>
                    <a:lnTo>
                      <a:pt x="156" y="872"/>
                    </a:lnTo>
                    <a:lnTo>
                      <a:pt x="156" y="872"/>
                    </a:lnTo>
                    <a:lnTo>
                      <a:pt x="166" y="954"/>
                    </a:lnTo>
                    <a:lnTo>
                      <a:pt x="180" y="1038"/>
                    </a:lnTo>
                    <a:lnTo>
                      <a:pt x="196" y="1124"/>
                    </a:lnTo>
                    <a:lnTo>
                      <a:pt x="216" y="1212"/>
                    </a:lnTo>
                    <a:lnTo>
                      <a:pt x="216" y="1212"/>
                    </a:lnTo>
                    <a:lnTo>
                      <a:pt x="242" y="1302"/>
                    </a:lnTo>
                    <a:lnTo>
                      <a:pt x="256" y="1348"/>
                    </a:lnTo>
                    <a:lnTo>
                      <a:pt x="272" y="1394"/>
                    </a:lnTo>
                    <a:lnTo>
                      <a:pt x="290" y="1440"/>
                    </a:lnTo>
                    <a:lnTo>
                      <a:pt x="308" y="1486"/>
                    </a:lnTo>
                    <a:lnTo>
                      <a:pt x="330" y="1530"/>
                    </a:lnTo>
                    <a:lnTo>
                      <a:pt x="352" y="1576"/>
                    </a:lnTo>
                    <a:lnTo>
                      <a:pt x="352" y="1576"/>
                    </a:lnTo>
                    <a:lnTo>
                      <a:pt x="378" y="1620"/>
                    </a:lnTo>
                    <a:lnTo>
                      <a:pt x="406" y="1662"/>
                    </a:lnTo>
                    <a:lnTo>
                      <a:pt x="434" y="1704"/>
                    </a:lnTo>
                    <a:lnTo>
                      <a:pt x="468" y="1746"/>
                    </a:lnTo>
                    <a:lnTo>
                      <a:pt x="468" y="1746"/>
                    </a:lnTo>
                    <a:lnTo>
                      <a:pt x="502" y="1784"/>
                    </a:lnTo>
                    <a:lnTo>
                      <a:pt x="540" y="1822"/>
                    </a:lnTo>
                    <a:lnTo>
                      <a:pt x="580" y="1856"/>
                    </a:lnTo>
                    <a:lnTo>
                      <a:pt x="624" y="1888"/>
                    </a:lnTo>
                    <a:lnTo>
                      <a:pt x="624" y="1888"/>
                    </a:lnTo>
                    <a:lnTo>
                      <a:pt x="670" y="1916"/>
                    </a:lnTo>
                    <a:lnTo>
                      <a:pt x="718" y="1942"/>
                    </a:lnTo>
                    <a:lnTo>
                      <a:pt x="770" y="1964"/>
                    </a:lnTo>
                    <a:lnTo>
                      <a:pt x="822" y="1982"/>
                    </a:lnTo>
                    <a:lnTo>
                      <a:pt x="822" y="1982"/>
                    </a:lnTo>
                    <a:lnTo>
                      <a:pt x="878" y="1996"/>
                    </a:lnTo>
                    <a:lnTo>
                      <a:pt x="934" y="2006"/>
                    </a:lnTo>
                    <a:lnTo>
                      <a:pt x="992" y="2012"/>
                    </a:lnTo>
                    <a:lnTo>
                      <a:pt x="1052" y="2016"/>
                    </a:lnTo>
                    <a:lnTo>
                      <a:pt x="1066" y="2016"/>
                    </a:lnTo>
                    <a:lnTo>
                      <a:pt x="1082" y="2016"/>
                    </a:lnTo>
                    <a:lnTo>
                      <a:pt x="1082" y="2016"/>
                    </a:lnTo>
                    <a:lnTo>
                      <a:pt x="1114" y="2016"/>
                    </a:lnTo>
                    <a:lnTo>
                      <a:pt x="1122" y="2016"/>
                    </a:lnTo>
                    <a:lnTo>
                      <a:pt x="1128" y="2014"/>
                    </a:lnTo>
                    <a:lnTo>
                      <a:pt x="1144" y="2014"/>
                    </a:lnTo>
                    <a:lnTo>
                      <a:pt x="1144" y="2014"/>
                    </a:lnTo>
                    <a:lnTo>
                      <a:pt x="1174" y="2012"/>
                    </a:lnTo>
                    <a:lnTo>
                      <a:pt x="1174" y="2012"/>
                    </a:lnTo>
                    <a:lnTo>
                      <a:pt x="1204" y="2008"/>
                    </a:lnTo>
                    <a:lnTo>
                      <a:pt x="1218" y="2008"/>
                    </a:lnTo>
                    <a:lnTo>
                      <a:pt x="1234" y="2004"/>
                    </a:lnTo>
                    <a:lnTo>
                      <a:pt x="1234" y="2004"/>
                    </a:lnTo>
                    <a:lnTo>
                      <a:pt x="1264" y="2000"/>
                    </a:lnTo>
                    <a:lnTo>
                      <a:pt x="1264" y="2000"/>
                    </a:lnTo>
                    <a:lnTo>
                      <a:pt x="1292" y="1994"/>
                    </a:lnTo>
                    <a:lnTo>
                      <a:pt x="1292" y="1994"/>
                    </a:lnTo>
                    <a:lnTo>
                      <a:pt x="1322" y="1986"/>
                    </a:lnTo>
                    <a:lnTo>
                      <a:pt x="1350" y="1978"/>
                    </a:lnTo>
                    <a:lnTo>
                      <a:pt x="1380" y="1968"/>
                    </a:lnTo>
                    <a:lnTo>
                      <a:pt x="1406" y="1956"/>
                    </a:lnTo>
                    <a:lnTo>
                      <a:pt x="1406" y="1956"/>
                    </a:lnTo>
                    <a:lnTo>
                      <a:pt x="1434" y="1942"/>
                    </a:lnTo>
                    <a:lnTo>
                      <a:pt x="1460" y="1928"/>
                    </a:lnTo>
                    <a:lnTo>
                      <a:pt x="1484" y="1912"/>
                    </a:lnTo>
                    <a:lnTo>
                      <a:pt x="1508" y="1894"/>
                    </a:lnTo>
                    <a:lnTo>
                      <a:pt x="1508" y="1894"/>
                    </a:lnTo>
                    <a:lnTo>
                      <a:pt x="1530" y="1874"/>
                    </a:lnTo>
                    <a:lnTo>
                      <a:pt x="1552" y="1854"/>
                    </a:lnTo>
                    <a:lnTo>
                      <a:pt x="1572" y="1830"/>
                    </a:lnTo>
                    <a:lnTo>
                      <a:pt x="1590" y="1806"/>
                    </a:lnTo>
                    <a:lnTo>
                      <a:pt x="1606" y="1780"/>
                    </a:lnTo>
                    <a:lnTo>
                      <a:pt x="1622" y="1754"/>
                    </a:lnTo>
                    <a:lnTo>
                      <a:pt x="1636" y="1726"/>
                    </a:lnTo>
                    <a:lnTo>
                      <a:pt x="1648" y="1696"/>
                    </a:lnTo>
                    <a:lnTo>
                      <a:pt x="1648" y="1696"/>
                    </a:lnTo>
                    <a:lnTo>
                      <a:pt x="1660" y="1666"/>
                    </a:lnTo>
                    <a:lnTo>
                      <a:pt x="1670" y="1636"/>
                    </a:lnTo>
                    <a:lnTo>
                      <a:pt x="1678" y="1604"/>
                    </a:lnTo>
                    <a:lnTo>
                      <a:pt x="1686" y="1572"/>
                    </a:lnTo>
                    <a:lnTo>
                      <a:pt x="1698" y="1508"/>
                    </a:lnTo>
                    <a:lnTo>
                      <a:pt x="1708" y="1440"/>
                    </a:lnTo>
                    <a:lnTo>
                      <a:pt x="1708" y="1440"/>
                    </a:lnTo>
                    <a:lnTo>
                      <a:pt x="1714" y="1372"/>
                    </a:lnTo>
                    <a:lnTo>
                      <a:pt x="1720" y="1302"/>
                    </a:lnTo>
                    <a:lnTo>
                      <a:pt x="1724" y="1160"/>
                    </a:lnTo>
                    <a:lnTo>
                      <a:pt x="1724" y="1160"/>
                    </a:lnTo>
                    <a:lnTo>
                      <a:pt x="1728" y="1016"/>
                    </a:lnTo>
                    <a:lnTo>
                      <a:pt x="1732" y="942"/>
                    </a:lnTo>
                    <a:lnTo>
                      <a:pt x="1738" y="868"/>
                    </a:lnTo>
                    <a:lnTo>
                      <a:pt x="1738" y="868"/>
                    </a:lnTo>
                    <a:lnTo>
                      <a:pt x="1746" y="792"/>
                    </a:lnTo>
                    <a:lnTo>
                      <a:pt x="1752" y="754"/>
                    </a:lnTo>
                    <a:lnTo>
                      <a:pt x="1760" y="716"/>
                    </a:lnTo>
                    <a:lnTo>
                      <a:pt x="1760" y="716"/>
                    </a:lnTo>
                    <a:lnTo>
                      <a:pt x="1770" y="678"/>
                    </a:lnTo>
                    <a:lnTo>
                      <a:pt x="1784" y="640"/>
                    </a:lnTo>
                    <a:lnTo>
                      <a:pt x="1798" y="602"/>
                    </a:lnTo>
                    <a:lnTo>
                      <a:pt x="1818" y="566"/>
                    </a:lnTo>
                    <a:lnTo>
                      <a:pt x="1818" y="566"/>
                    </a:lnTo>
                    <a:lnTo>
                      <a:pt x="1830" y="548"/>
                    </a:lnTo>
                    <a:lnTo>
                      <a:pt x="1842" y="530"/>
                    </a:lnTo>
                    <a:lnTo>
                      <a:pt x="1842" y="530"/>
                    </a:lnTo>
                    <a:lnTo>
                      <a:pt x="1856" y="514"/>
                    </a:lnTo>
                    <a:lnTo>
                      <a:pt x="1856" y="514"/>
                    </a:lnTo>
                    <a:lnTo>
                      <a:pt x="1864" y="506"/>
                    </a:lnTo>
                    <a:lnTo>
                      <a:pt x="1872" y="498"/>
                    </a:lnTo>
                    <a:lnTo>
                      <a:pt x="1872" y="498"/>
                    </a:lnTo>
                    <a:lnTo>
                      <a:pt x="1888" y="484"/>
                    </a:lnTo>
                    <a:lnTo>
                      <a:pt x="1906" y="470"/>
                    </a:lnTo>
                    <a:lnTo>
                      <a:pt x="1906" y="470"/>
                    </a:lnTo>
                    <a:lnTo>
                      <a:pt x="1924" y="458"/>
                    </a:lnTo>
                    <a:lnTo>
                      <a:pt x="1934" y="452"/>
                    </a:lnTo>
                    <a:lnTo>
                      <a:pt x="1934" y="452"/>
                    </a:lnTo>
                    <a:lnTo>
                      <a:pt x="1944" y="446"/>
                    </a:lnTo>
                    <a:lnTo>
                      <a:pt x="1962" y="438"/>
                    </a:lnTo>
                    <a:lnTo>
                      <a:pt x="1984" y="430"/>
                    </a:lnTo>
                    <a:lnTo>
                      <a:pt x="1994" y="426"/>
                    </a:lnTo>
                    <a:lnTo>
                      <a:pt x="2004" y="424"/>
                    </a:lnTo>
                    <a:lnTo>
                      <a:pt x="2024" y="418"/>
                    </a:lnTo>
                    <a:lnTo>
                      <a:pt x="2024" y="418"/>
                    </a:lnTo>
                    <a:lnTo>
                      <a:pt x="2044" y="414"/>
                    </a:lnTo>
                    <a:lnTo>
                      <a:pt x="2044" y="414"/>
                    </a:lnTo>
                    <a:lnTo>
                      <a:pt x="2066" y="410"/>
                    </a:lnTo>
                    <a:lnTo>
                      <a:pt x="2086" y="408"/>
                    </a:lnTo>
                    <a:lnTo>
                      <a:pt x="2096" y="408"/>
                    </a:lnTo>
                    <a:lnTo>
                      <a:pt x="2106" y="406"/>
                    </a:lnTo>
                    <a:lnTo>
                      <a:pt x="2128" y="406"/>
                    </a:lnTo>
                    <a:lnTo>
                      <a:pt x="2132" y="406"/>
                    </a:lnTo>
                    <a:lnTo>
                      <a:pt x="2132" y="406"/>
                    </a:lnTo>
                    <a:lnTo>
                      <a:pt x="2140" y="406"/>
                    </a:lnTo>
                    <a:lnTo>
                      <a:pt x="2148" y="406"/>
                    </a:lnTo>
                    <a:lnTo>
                      <a:pt x="2168" y="408"/>
                    </a:lnTo>
                    <a:lnTo>
                      <a:pt x="2172" y="408"/>
                    </a:lnTo>
                    <a:lnTo>
                      <a:pt x="2178" y="408"/>
                    </a:lnTo>
                    <a:lnTo>
                      <a:pt x="2190" y="410"/>
                    </a:lnTo>
                    <a:lnTo>
                      <a:pt x="2212" y="414"/>
                    </a:lnTo>
                    <a:lnTo>
                      <a:pt x="2212" y="414"/>
                    </a:lnTo>
                    <a:lnTo>
                      <a:pt x="2232" y="420"/>
                    </a:lnTo>
                    <a:lnTo>
                      <a:pt x="2244" y="422"/>
                    </a:lnTo>
                    <a:lnTo>
                      <a:pt x="2248" y="424"/>
                    </a:lnTo>
                    <a:lnTo>
                      <a:pt x="2254" y="426"/>
                    </a:lnTo>
                    <a:lnTo>
                      <a:pt x="2274" y="434"/>
                    </a:lnTo>
                    <a:lnTo>
                      <a:pt x="2274" y="434"/>
                    </a:lnTo>
                    <a:lnTo>
                      <a:pt x="2284" y="438"/>
                    </a:lnTo>
                    <a:lnTo>
                      <a:pt x="2294" y="444"/>
                    </a:lnTo>
                    <a:lnTo>
                      <a:pt x="2314" y="454"/>
                    </a:lnTo>
                    <a:lnTo>
                      <a:pt x="2314" y="454"/>
                    </a:lnTo>
                    <a:lnTo>
                      <a:pt x="2332" y="466"/>
                    </a:lnTo>
                    <a:lnTo>
                      <a:pt x="2332" y="466"/>
                    </a:lnTo>
                    <a:lnTo>
                      <a:pt x="2348" y="478"/>
                    </a:lnTo>
                    <a:lnTo>
                      <a:pt x="2348" y="478"/>
                    </a:lnTo>
                    <a:lnTo>
                      <a:pt x="2366" y="492"/>
                    </a:lnTo>
                    <a:lnTo>
                      <a:pt x="2380" y="508"/>
                    </a:lnTo>
                    <a:lnTo>
                      <a:pt x="2396" y="524"/>
                    </a:lnTo>
                    <a:lnTo>
                      <a:pt x="2408" y="540"/>
                    </a:lnTo>
                    <a:lnTo>
                      <a:pt x="2408" y="540"/>
                    </a:lnTo>
                    <a:lnTo>
                      <a:pt x="2434" y="574"/>
                    </a:lnTo>
                    <a:lnTo>
                      <a:pt x="2454" y="610"/>
                    </a:lnTo>
                    <a:lnTo>
                      <a:pt x="2472" y="646"/>
                    </a:lnTo>
                    <a:lnTo>
                      <a:pt x="2488" y="684"/>
                    </a:lnTo>
                    <a:lnTo>
                      <a:pt x="2488" y="684"/>
                    </a:lnTo>
                    <a:lnTo>
                      <a:pt x="2502" y="722"/>
                    </a:lnTo>
                    <a:lnTo>
                      <a:pt x="2514" y="760"/>
                    </a:lnTo>
                    <a:lnTo>
                      <a:pt x="2526" y="798"/>
                    </a:lnTo>
                    <a:lnTo>
                      <a:pt x="2534" y="836"/>
                    </a:lnTo>
                    <a:lnTo>
                      <a:pt x="2534" y="836"/>
                    </a:lnTo>
                    <a:lnTo>
                      <a:pt x="2550" y="912"/>
                    </a:lnTo>
                    <a:lnTo>
                      <a:pt x="2564" y="990"/>
                    </a:lnTo>
                    <a:lnTo>
                      <a:pt x="2574" y="1068"/>
                    </a:lnTo>
                    <a:lnTo>
                      <a:pt x="2584" y="1146"/>
                    </a:lnTo>
                    <a:lnTo>
                      <a:pt x="2584" y="1146"/>
                    </a:lnTo>
                    <a:lnTo>
                      <a:pt x="2598" y="1300"/>
                    </a:lnTo>
                    <a:lnTo>
                      <a:pt x="2608" y="1456"/>
                    </a:lnTo>
                    <a:lnTo>
                      <a:pt x="2608" y="1456"/>
                    </a:lnTo>
                    <a:lnTo>
                      <a:pt x="2620" y="1610"/>
                    </a:lnTo>
                    <a:lnTo>
                      <a:pt x="2632" y="1764"/>
                    </a:lnTo>
                    <a:lnTo>
                      <a:pt x="2640" y="1842"/>
                    </a:lnTo>
                    <a:lnTo>
                      <a:pt x="2650" y="1918"/>
                    </a:lnTo>
                    <a:lnTo>
                      <a:pt x="2660" y="1994"/>
                    </a:lnTo>
                    <a:lnTo>
                      <a:pt x="2672" y="2070"/>
                    </a:lnTo>
                    <a:lnTo>
                      <a:pt x="2672" y="2070"/>
                    </a:lnTo>
                    <a:lnTo>
                      <a:pt x="2686" y="2146"/>
                    </a:lnTo>
                    <a:lnTo>
                      <a:pt x="2686" y="2146"/>
                    </a:lnTo>
                    <a:lnTo>
                      <a:pt x="2704" y="2220"/>
                    </a:lnTo>
                    <a:lnTo>
                      <a:pt x="2704" y="2220"/>
                    </a:lnTo>
                    <a:lnTo>
                      <a:pt x="2724" y="2294"/>
                    </a:lnTo>
                    <a:lnTo>
                      <a:pt x="2736" y="2330"/>
                    </a:lnTo>
                    <a:lnTo>
                      <a:pt x="2748" y="2366"/>
                    </a:lnTo>
                    <a:lnTo>
                      <a:pt x="2748" y="2366"/>
                    </a:lnTo>
                    <a:lnTo>
                      <a:pt x="2762" y="2402"/>
                    </a:lnTo>
                    <a:lnTo>
                      <a:pt x="2776" y="2436"/>
                    </a:lnTo>
                    <a:lnTo>
                      <a:pt x="2794" y="2470"/>
                    </a:lnTo>
                    <a:lnTo>
                      <a:pt x="2810" y="2502"/>
                    </a:lnTo>
                    <a:lnTo>
                      <a:pt x="2830" y="2534"/>
                    </a:lnTo>
                    <a:lnTo>
                      <a:pt x="2852" y="2564"/>
                    </a:lnTo>
                    <a:lnTo>
                      <a:pt x="2874" y="2594"/>
                    </a:lnTo>
                    <a:lnTo>
                      <a:pt x="2898" y="2620"/>
                    </a:lnTo>
                    <a:lnTo>
                      <a:pt x="2898" y="2620"/>
                    </a:lnTo>
                    <a:lnTo>
                      <a:pt x="2924" y="2646"/>
                    </a:lnTo>
                    <a:lnTo>
                      <a:pt x="2952" y="2670"/>
                    </a:lnTo>
                    <a:lnTo>
                      <a:pt x="2982" y="2690"/>
                    </a:lnTo>
                    <a:lnTo>
                      <a:pt x="3014" y="2708"/>
                    </a:lnTo>
                    <a:lnTo>
                      <a:pt x="3014" y="2708"/>
                    </a:lnTo>
                    <a:lnTo>
                      <a:pt x="3046" y="2724"/>
                    </a:lnTo>
                    <a:lnTo>
                      <a:pt x="3080" y="2736"/>
                    </a:lnTo>
                    <a:lnTo>
                      <a:pt x="3116" y="2746"/>
                    </a:lnTo>
                    <a:lnTo>
                      <a:pt x="3152" y="2754"/>
                    </a:lnTo>
                    <a:lnTo>
                      <a:pt x="3170" y="2758"/>
                    </a:lnTo>
                    <a:lnTo>
                      <a:pt x="3188" y="2760"/>
                    </a:lnTo>
                    <a:lnTo>
                      <a:pt x="3206" y="2762"/>
                    </a:lnTo>
                    <a:lnTo>
                      <a:pt x="3214" y="2762"/>
                    </a:lnTo>
                    <a:lnTo>
                      <a:pt x="3224" y="2764"/>
                    </a:lnTo>
                    <a:lnTo>
                      <a:pt x="3260" y="2764"/>
                    </a:lnTo>
                    <a:lnTo>
                      <a:pt x="3298" y="2764"/>
                    </a:lnTo>
                    <a:lnTo>
                      <a:pt x="3298" y="2764"/>
                    </a:lnTo>
                    <a:lnTo>
                      <a:pt x="3318" y="2764"/>
                    </a:lnTo>
                    <a:lnTo>
                      <a:pt x="3336" y="2762"/>
                    </a:lnTo>
                    <a:lnTo>
                      <a:pt x="3354" y="2760"/>
                    </a:lnTo>
                    <a:lnTo>
                      <a:pt x="3372" y="2758"/>
                    </a:lnTo>
                    <a:lnTo>
                      <a:pt x="3372" y="2758"/>
                    </a:lnTo>
                    <a:lnTo>
                      <a:pt x="3390" y="2756"/>
                    </a:lnTo>
                    <a:lnTo>
                      <a:pt x="3408" y="2752"/>
                    </a:lnTo>
                    <a:lnTo>
                      <a:pt x="3426" y="2748"/>
                    </a:lnTo>
                    <a:lnTo>
                      <a:pt x="3426" y="2748"/>
                    </a:lnTo>
                    <a:lnTo>
                      <a:pt x="3444" y="2744"/>
                    </a:lnTo>
                    <a:lnTo>
                      <a:pt x="3444" y="2744"/>
                    </a:lnTo>
                    <a:lnTo>
                      <a:pt x="3480" y="2734"/>
                    </a:lnTo>
                    <a:lnTo>
                      <a:pt x="3512" y="2722"/>
                    </a:lnTo>
                    <a:lnTo>
                      <a:pt x="3546" y="2706"/>
                    </a:lnTo>
                    <a:lnTo>
                      <a:pt x="3576" y="2688"/>
                    </a:lnTo>
                    <a:lnTo>
                      <a:pt x="3576" y="2688"/>
                    </a:lnTo>
                    <a:lnTo>
                      <a:pt x="3606" y="2668"/>
                    </a:lnTo>
                    <a:lnTo>
                      <a:pt x="3632" y="2644"/>
                    </a:lnTo>
                    <a:lnTo>
                      <a:pt x="3658" y="2620"/>
                    </a:lnTo>
                    <a:lnTo>
                      <a:pt x="3682" y="2592"/>
                    </a:lnTo>
                    <a:lnTo>
                      <a:pt x="3682" y="2592"/>
                    </a:lnTo>
                    <a:lnTo>
                      <a:pt x="3702" y="2562"/>
                    </a:lnTo>
                    <a:lnTo>
                      <a:pt x="3720" y="2532"/>
                    </a:lnTo>
                    <a:lnTo>
                      <a:pt x="3738" y="2500"/>
                    </a:lnTo>
                    <a:lnTo>
                      <a:pt x="3752" y="2466"/>
                    </a:lnTo>
                    <a:lnTo>
                      <a:pt x="3752" y="2466"/>
                    </a:lnTo>
                    <a:lnTo>
                      <a:pt x="3764" y="2432"/>
                    </a:lnTo>
                    <a:lnTo>
                      <a:pt x="3776" y="2398"/>
                    </a:lnTo>
                    <a:lnTo>
                      <a:pt x="3786" y="2362"/>
                    </a:lnTo>
                    <a:lnTo>
                      <a:pt x="3794" y="2326"/>
                    </a:lnTo>
                    <a:lnTo>
                      <a:pt x="3794" y="2326"/>
                    </a:lnTo>
                    <a:lnTo>
                      <a:pt x="3808" y="2254"/>
                    </a:lnTo>
                    <a:lnTo>
                      <a:pt x="3818" y="2180"/>
                    </a:lnTo>
                    <a:lnTo>
                      <a:pt x="3826" y="2108"/>
                    </a:lnTo>
                    <a:lnTo>
                      <a:pt x="3830" y="2034"/>
                    </a:lnTo>
                    <a:lnTo>
                      <a:pt x="3830" y="2034"/>
                    </a:lnTo>
                    <a:lnTo>
                      <a:pt x="3838" y="1886"/>
                    </a:lnTo>
                    <a:lnTo>
                      <a:pt x="3844" y="1740"/>
                    </a:lnTo>
                    <a:lnTo>
                      <a:pt x="3844" y="1740"/>
                    </a:lnTo>
                    <a:lnTo>
                      <a:pt x="3846" y="1666"/>
                    </a:lnTo>
                    <a:lnTo>
                      <a:pt x="3852" y="1594"/>
                    </a:lnTo>
                    <a:lnTo>
                      <a:pt x="3858" y="1522"/>
                    </a:lnTo>
                    <a:lnTo>
                      <a:pt x="3866" y="1448"/>
                    </a:lnTo>
                    <a:lnTo>
                      <a:pt x="3866" y="1448"/>
                    </a:lnTo>
                    <a:lnTo>
                      <a:pt x="3880" y="1378"/>
                    </a:lnTo>
                    <a:lnTo>
                      <a:pt x="3888" y="1342"/>
                    </a:lnTo>
                    <a:lnTo>
                      <a:pt x="3898" y="1306"/>
                    </a:lnTo>
                    <a:lnTo>
                      <a:pt x="3898" y="1306"/>
                    </a:lnTo>
                    <a:lnTo>
                      <a:pt x="3908" y="1272"/>
                    </a:lnTo>
                    <a:lnTo>
                      <a:pt x="3922" y="1238"/>
                    </a:lnTo>
                    <a:lnTo>
                      <a:pt x="3936" y="1204"/>
                    </a:lnTo>
                    <a:lnTo>
                      <a:pt x="3954" y="1172"/>
                    </a:lnTo>
                    <a:lnTo>
                      <a:pt x="3954" y="1172"/>
                    </a:lnTo>
                    <a:lnTo>
                      <a:pt x="3974" y="1142"/>
                    </a:lnTo>
                    <a:lnTo>
                      <a:pt x="3998" y="1112"/>
                    </a:lnTo>
                    <a:lnTo>
                      <a:pt x="4022" y="1086"/>
                    </a:lnTo>
                    <a:lnTo>
                      <a:pt x="4052" y="1062"/>
                    </a:lnTo>
                    <a:lnTo>
                      <a:pt x="4052" y="1062"/>
                    </a:lnTo>
                    <a:lnTo>
                      <a:pt x="4082" y="1042"/>
                    </a:lnTo>
                    <a:lnTo>
                      <a:pt x="4114" y="1026"/>
                    </a:lnTo>
                    <a:lnTo>
                      <a:pt x="4148" y="1012"/>
                    </a:lnTo>
                    <a:lnTo>
                      <a:pt x="4182" y="1002"/>
                    </a:lnTo>
                    <a:lnTo>
                      <a:pt x="4182" y="1002"/>
                    </a:lnTo>
                    <a:lnTo>
                      <a:pt x="4200" y="998"/>
                    </a:lnTo>
                    <a:lnTo>
                      <a:pt x="4218" y="996"/>
                    </a:lnTo>
                    <a:lnTo>
                      <a:pt x="4218" y="996"/>
                    </a:lnTo>
                    <a:lnTo>
                      <a:pt x="4234" y="992"/>
                    </a:lnTo>
                    <a:lnTo>
                      <a:pt x="4252" y="990"/>
                    </a:lnTo>
                    <a:lnTo>
                      <a:pt x="4270" y="988"/>
                    </a:lnTo>
                    <a:lnTo>
                      <a:pt x="4270" y="988"/>
                    </a:lnTo>
                    <a:lnTo>
                      <a:pt x="4288" y="988"/>
                    </a:lnTo>
                    <a:lnTo>
                      <a:pt x="4306" y="988"/>
                    </a:lnTo>
                    <a:lnTo>
                      <a:pt x="4314" y="988"/>
                    </a:lnTo>
                    <a:lnTo>
                      <a:pt x="4322" y="988"/>
                    </a:lnTo>
                    <a:lnTo>
                      <a:pt x="4322" y="988"/>
                    </a:lnTo>
                    <a:lnTo>
                      <a:pt x="4356" y="990"/>
                    </a:lnTo>
                    <a:lnTo>
                      <a:pt x="4356" y="990"/>
                    </a:lnTo>
                    <a:lnTo>
                      <a:pt x="4392" y="994"/>
                    </a:lnTo>
                    <a:lnTo>
                      <a:pt x="4392" y="994"/>
                    </a:lnTo>
                    <a:lnTo>
                      <a:pt x="4426" y="1002"/>
                    </a:lnTo>
                    <a:lnTo>
                      <a:pt x="4426" y="1002"/>
                    </a:lnTo>
                    <a:lnTo>
                      <a:pt x="4444" y="1008"/>
                    </a:lnTo>
                    <a:lnTo>
                      <a:pt x="4460" y="1014"/>
                    </a:lnTo>
                    <a:lnTo>
                      <a:pt x="4460" y="1014"/>
                    </a:lnTo>
                    <a:lnTo>
                      <a:pt x="4492" y="1028"/>
                    </a:lnTo>
                    <a:lnTo>
                      <a:pt x="4522" y="1044"/>
                    </a:lnTo>
                    <a:lnTo>
                      <a:pt x="4550" y="1064"/>
                    </a:lnTo>
                    <a:lnTo>
                      <a:pt x="4578" y="1088"/>
                    </a:lnTo>
                    <a:lnTo>
                      <a:pt x="4578" y="1088"/>
                    </a:lnTo>
                    <a:lnTo>
                      <a:pt x="4602" y="1112"/>
                    </a:lnTo>
                    <a:lnTo>
                      <a:pt x="4622" y="1138"/>
                    </a:lnTo>
                    <a:lnTo>
                      <a:pt x="4642" y="1164"/>
                    </a:lnTo>
                    <a:lnTo>
                      <a:pt x="4660" y="1194"/>
                    </a:lnTo>
                    <a:lnTo>
                      <a:pt x="4660" y="1194"/>
                    </a:lnTo>
                    <a:lnTo>
                      <a:pt x="4678" y="1222"/>
                    </a:lnTo>
                    <a:lnTo>
                      <a:pt x="4692" y="1252"/>
                    </a:lnTo>
                    <a:lnTo>
                      <a:pt x="4718" y="1312"/>
                    </a:lnTo>
                    <a:lnTo>
                      <a:pt x="4718" y="1312"/>
                    </a:lnTo>
                    <a:lnTo>
                      <a:pt x="4740" y="1372"/>
                    </a:lnTo>
                    <a:lnTo>
                      <a:pt x="4758" y="1434"/>
                    </a:lnTo>
                    <a:lnTo>
                      <a:pt x="4758" y="1434"/>
                    </a:lnTo>
                    <a:lnTo>
                      <a:pt x="4774" y="1494"/>
                    </a:lnTo>
                    <a:lnTo>
                      <a:pt x="4786" y="1556"/>
                    </a:lnTo>
                    <a:lnTo>
                      <a:pt x="4800" y="1616"/>
                    </a:lnTo>
                    <a:lnTo>
                      <a:pt x="4810" y="1678"/>
                    </a:lnTo>
                    <a:lnTo>
                      <a:pt x="4810" y="1678"/>
                    </a:lnTo>
                    <a:lnTo>
                      <a:pt x="4830" y="1796"/>
                    </a:lnTo>
                    <a:lnTo>
                      <a:pt x="4846" y="1914"/>
                    </a:lnTo>
                    <a:lnTo>
                      <a:pt x="4846" y="1914"/>
                    </a:lnTo>
                    <a:lnTo>
                      <a:pt x="4878" y="2140"/>
                    </a:lnTo>
                    <a:lnTo>
                      <a:pt x="4894" y="2250"/>
                    </a:lnTo>
                    <a:lnTo>
                      <a:pt x="4912" y="2356"/>
                    </a:lnTo>
                    <a:lnTo>
                      <a:pt x="4912" y="2356"/>
                    </a:lnTo>
                    <a:lnTo>
                      <a:pt x="4932" y="2458"/>
                    </a:lnTo>
                    <a:lnTo>
                      <a:pt x="4954" y="2558"/>
                    </a:lnTo>
                    <a:lnTo>
                      <a:pt x="4978" y="2654"/>
                    </a:lnTo>
                    <a:lnTo>
                      <a:pt x="5008" y="2746"/>
                    </a:lnTo>
                    <a:lnTo>
                      <a:pt x="5008" y="2746"/>
                    </a:lnTo>
                    <a:lnTo>
                      <a:pt x="5022" y="2790"/>
                    </a:lnTo>
                    <a:lnTo>
                      <a:pt x="5038" y="2834"/>
                    </a:lnTo>
                    <a:lnTo>
                      <a:pt x="5056" y="2876"/>
                    </a:lnTo>
                    <a:lnTo>
                      <a:pt x="5074" y="2916"/>
                    </a:lnTo>
                    <a:lnTo>
                      <a:pt x="5074" y="2916"/>
                    </a:lnTo>
                    <a:lnTo>
                      <a:pt x="5094" y="2956"/>
                    </a:lnTo>
                    <a:lnTo>
                      <a:pt x="5114" y="2994"/>
                    </a:lnTo>
                    <a:lnTo>
                      <a:pt x="5134" y="3030"/>
                    </a:lnTo>
                    <a:lnTo>
                      <a:pt x="5158" y="3066"/>
                    </a:lnTo>
                    <a:lnTo>
                      <a:pt x="5158" y="3066"/>
                    </a:lnTo>
                    <a:lnTo>
                      <a:pt x="5180" y="3098"/>
                    </a:lnTo>
                    <a:lnTo>
                      <a:pt x="5204" y="3130"/>
                    </a:lnTo>
                    <a:lnTo>
                      <a:pt x="5230" y="3160"/>
                    </a:lnTo>
                    <a:lnTo>
                      <a:pt x="5254" y="3188"/>
                    </a:lnTo>
                    <a:lnTo>
                      <a:pt x="5254" y="3188"/>
                    </a:lnTo>
                    <a:lnTo>
                      <a:pt x="5280" y="3214"/>
                    </a:lnTo>
                    <a:lnTo>
                      <a:pt x="5308" y="3238"/>
                    </a:lnTo>
                    <a:lnTo>
                      <a:pt x="5336" y="3260"/>
                    </a:lnTo>
                    <a:lnTo>
                      <a:pt x="5362" y="3282"/>
                    </a:lnTo>
                    <a:lnTo>
                      <a:pt x="5362" y="3282"/>
                    </a:lnTo>
                    <a:lnTo>
                      <a:pt x="5390" y="3300"/>
                    </a:lnTo>
                    <a:lnTo>
                      <a:pt x="5418" y="3318"/>
                    </a:lnTo>
                    <a:lnTo>
                      <a:pt x="5446" y="3332"/>
                    </a:lnTo>
                    <a:lnTo>
                      <a:pt x="5472" y="3346"/>
                    </a:lnTo>
                    <a:lnTo>
                      <a:pt x="5526" y="3370"/>
                    </a:lnTo>
                    <a:lnTo>
                      <a:pt x="5578" y="3390"/>
                    </a:lnTo>
                    <a:lnTo>
                      <a:pt x="5578" y="3390"/>
                    </a:lnTo>
                    <a:lnTo>
                      <a:pt x="5590" y="3394"/>
                    </a:lnTo>
                    <a:lnTo>
                      <a:pt x="5590" y="3394"/>
                    </a:lnTo>
                    <a:lnTo>
                      <a:pt x="5604" y="3396"/>
                    </a:lnTo>
                    <a:lnTo>
                      <a:pt x="5604" y="3396"/>
                    </a:lnTo>
                    <a:lnTo>
                      <a:pt x="5628" y="3404"/>
                    </a:lnTo>
                    <a:lnTo>
                      <a:pt x="5628" y="3404"/>
                    </a:lnTo>
                    <a:lnTo>
                      <a:pt x="5650" y="3410"/>
                    </a:lnTo>
                    <a:lnTo>
                      <a:pt x="5650" y="3410"/>
                    </a:lnTo>
                    <a:lnTo>
                      <a:pt x="5672" y="3414"/>
                    </a:lnTo>
                    <a:lnTo>
                      <a:pt x="5672" y="3414"/>
                    </a:lnTo>
                    <a:lnTo>
                      <a:pt x="5694" y="3418"/>
                    </a:lnTo>
                    <a:lnTo>
                      <a:pt x="5694" y="3418"/>
                    </a:lnTo>
                    <a:lnTo>
                      <a:pt x="5714" y="3422"/>
                    </a:lnTo>
                    <a:lnTo>
                      <a:pt x="5714" y="3422"/>
                    </a:lnTo>
                    <a:lnTo>
                      <a:pt x="5754" y="3428"/>
                    </a:lnTo>
                    <a:lnTo>
                      <a:pt x="5754" y="3428"/>
                    </a:lnTo>
                    <a:lnTo>
                      <a:pt x="5818" y="3434"/>
                    </a:lnTo>
                    <a:lnTo>
                      <a:pt x="5864" y="3436"/>
                    </a:lnTo>
                    <a:lnTo>
                      <a:pt x="5864" y="3436"/>
                    </a:lnTo>
                    <a:lnTo>
                      <a:pt x="5902" y="3438"/>
                    </a:lnTo>
                    <a:lnTo>
                      <a:pt x="5902" y="3438"/>
                    </a:lnTo>
                    <a:lnTo>
                      <a:pt x="5864" y="3436"/>
                    </a:lnTo>
                    <a:lnTo>
                      <a:pt x="5864" y="3436"/>
                    </a:lnTo>
                    <a:lnTo>
                      <a:pt x="5818" y="3434"/>
                    </a:lnTo>
                    <a:lnTo>
                      <a:pt x="5752" y="3428"/>
                    </a:lnTo>
                    <a:lnTo>
                      <a:pt x="5752" y="3428"/>
                    </a:lnTo>
                    <a:lnTo>
                      <a:pt x="5714" y="3424"/>
                    </a:lnTo>
                    <a:lnTo>
                      <a:pt x="5714" y="3424"/>
                    </a:lnTo>
                    <a:lnTo>
                      <a:pt x="5694" y="3420"/>
                    </a:lnTo>
                    <a:lnTo>
                      <a:pt x="5694" y="3420"/>
                    </a:lnTo>
                    <a:lnTo>
                      <a:pt x="5672" y="3416"/>
                    </a:lnTo>
                    <a:lnTo>
                      <a:pt x="5672" y="3416"/>
                    </a:lnTo>
                    <a:lnTo>
                      <a:pt x="5650" y="3412"/>
                    </a:lnTo>
                    <a:lnTo>
                      <a:pt x="5650" y="3412"/>
                    </a:lnTo>
                    <a:lnTo>
                      <a:pt x="5626" y="3406"/>
                    </a:lnTo>
                    <a:lnTo>
                      <a:pt x="5626" y="3406"/>
                    </a:lnTo>
                    <a:lnTo>
                      <a:pt x="5602" y="3400"/>
                    </a:lnTo>
                    <a:lnTo>
                      <a:pt x="5602" y="3400"/>
                    </a:lnTo>
                    <a:lnTo>
                      <a:pt x="5590" y="3396"/>
                    </a:lnTo>
                    <a:lnTo>
                      <a:pt x="5590" y="3396"/>
                    </a:lnTo>
                    <a:lnTo>
                      <a:pt x="5578" y="3392"/>
                    </a:lnTo>
                    <a:lnTo>
                      <a:pt x="5578" y="3392"/>
                    </a:lnTo>
                    <a:lnTo>
                      <a:pt x="5526" y="3374"/>
                    </a:lnTo>
                    <a:lnTo>
                      <a:pt x="5470" y="3352"/>
                    </a:lnTo>
                    <a:lnTo>
                      <a:pt x="5444" y="3338"/>
                    </a:lnTo>
                    <a:lnTo>
                      <a:pt x="5416" y="3322"/>
                    </a:lnTo>
                    <a:lnTo>
                      <a:pt x="5388" y="3304"/>
                    </a:lnTo>
                    <a:lnTo>
                      <a:pt x="5360" y="3286"/>
                    </a:lnTo>
                    <a:lnTo>
                      <a:pt x="5360" y="3286"/>
                    </a:lnTo>
                    <a:lnTo>
                      <a:pt x="5332" y="3266"/>
                    </a:lnTo>
                    <a:lnTo>
                      <a:pt x="5304" y="3244"/>
                    </a:lnTo>
                    <a:lnTo>
                      <a:pt x="5276" y="3220"/>
                    </a:lnTo>
                    <a:lnTo>
                      <a:pt x="5250" y="3192"/>
                    </a:lnTo>
                    <a:lnTo>
                      <a:pt x="5250" y="3192"/>
                    </a:lnTo>
                    <a:lnTo>
                      <a:pt x="5224" y="3166"/>
                    </a:lnTo>
                    <a:lnTo>
                      <a:pt x="5198" y="3136"/>
                    </a:lnTo>
                    <a:lnTo>
                      <a:pt x="5172" y="3104"/>
                    </a:lnTo>
                    <a:lnTo>
                      <a:pt x="5150" y="3070"/>
                    </a:lnTo>
                    <a:lnTo>
                      <a:pt x="5150" y="3070"/>
                    </a:lnTo>
                    <a:lnTo>
                      <a:pt x="5126" y="3036"/>
                    </a:lnTo>
                    <a:lnTo>
                      <a:pt x="5104" y="2998"/>
                    </a:lnTo>
                    <a:lnTo>
                      <a:pt x="5084" y="2960"/>
                    </a:lnTo>
                    <a:lnTo>
                      <a:pt x="5064" y="2922"/>
                    </a:lnTo>
                    <a:lnTo>
                      <a:pt x="5064" y="2922"/>
                    </a:lnTo>
                    <a:lnTo>
                      <a:pt x="5046" y="2880"/>
                    </a:lnTo>
                    <a:lnTo>
                      <a:pt x="5028" y="2838"/>
                    </a:lnTo>
                    <a:lnTo>
                      <a:pt x="5010" y="2796"/>
                    </a:lnTo>
                    <a:lnTo>
                      <a:pt x="4994" y="2750"/>
                    </a:lnTo>
                    <a:lnTo>
                      <a:pt x="4994" y="2750"/>
                    </a:lnTo>
                    <a:lnTo>
                      <a:pt x="4966" y="2658"/>
                    </a:lnTo>
                    <a:lnTo>
                      <a:pt x="4940" y="2562"/>
                    </a:lnTo>
                    <a:lnTo>
                      <a:pt x="4916" y="2462"/>
                    </a:lnTo>
                    <a:lnTo>
                      <a:pt x="4896" y="2358"/>
                    </a:lnTo>
                    <a:lnTo>
                      <a:pt x="4896" y="2358"/>
                    </a:lnTo>
                    <a:lnTo>
                      <a:pt x="4876" y="2252"/>
                    </a:lnTo>
                    <a:lnTo>
                      <a:pt x="4858" y="2142"/>
                    </a:lnTo>
                    <a:lnTo>
                      <a:pt x="4824" y="1916"/>
                    </a:lnTo>
                    <a:lnTo>
                      <a:pt x="4824" y="1916"/>
                    </a:lnTo>
                    <a:lnTo>
                      <a:pt x="4806" y="1800"/>
                    </a:lnTo>
                    <a:lnTo>
                      <a:pt x="4786" y="1682"/>
                    </a:lnTo>
                    <a:lnTo>
                      <a:pt x="4786" y="1682"/>
                    </a:lnTo>
                    <a:lnTo>
                      <a:pt x="4774" y="1622"/>
                    </a:lnTo>
                    <a:lnTo>
                      <a:pt x="4762" y="1562"/>
                    </a:lnTo>
                    <a:lnTo>
                      <a:pt x="4748" y="1502"/>
                    </a:lnTo>
                    <a:lnTo>
                      <a:pt x="4732" y="1442"/>
                    </a:lnTo>
                    <a:lnTo>
                      <a:pt x="4732" y="1442"/>
                    </a:lnTo>
                    <a:lnTo>
                      <a:pt x="4712" y="1382"/>
                    </a:lnTo>
                    <a:lnTo>
                      <a:pt x="4692" y="1322"/>
                    </a:lnTo>
                    <a:lnTo>
                      <a:pt x="4692" y="1322"/>
                    </a:lnTo>
                    <a:lnTo>
                      <a:pt x="4666" y="1264"/>
                    </a:lnTo>
                    <a:lnTo>
                      <a:pt x="4652" y="1236"/>
                    </a:lnTo>
                    <a:lnTo>
                      <a:pt x="4636" y="1208"/>
                    </a:lnTo>
                    <a:lnTo>
                      <a:pt x="4636" y="1208"/>
                    </a:lnTo>
                    <a:lnTo>
                      <a:pt x="4618" y="1182"/>
                    </a:lnTo>
                    <a:lnTo>
                      <a:pt x="4600" y="1156"/>
                    </a:lnTo>
                    <a:lnTo>
                      <a:pt x="4578" y="1132"/>
                    </a:lnTo>
                    <a:lnTo>
                      <a:pt x="4556" y="1110"/>
                    </a:lnTo>
                    <a:lnTo>
                      <a:pt x="4556" y="1110"/>
                    </a:lnTo>
                    <a:lnTo>
                      <a:pt x="4532" y="1090"/>
                    </a:lnTo>
                    <a:lnTo>
                      <a:pt x="4506" y="1072"/>
                    </a:lnTo>
                    <a:lnTo>
                      <a:pt x="4478" y="1056"/>
                    </a:lnTo>
                    <a:lnTo>
                      <a:pt x="4448" y="1044"/>
                    </a:lnTo>
                    <a:lnTo>
                      <a:pt x="4434" y="1038"/>
                    </a:lnTo>
                    <a:lnTo>
                      <a:pt x="4434" y="1038"/>
                    </a:lnTo>
                    <a:lnTo>
                      <a:pt x="4418" y="1034"/>
                    </a:lnTo>
                    <a:lnTo>
                      <a:pt x="4418" y="1034"/>
                    </a:lnTo>
                    <a:lnTo>
                      <a:pt x="4386" y="1028"/>
                    </a:lnTo>
                    <a:lnTo>
                      <a:pt x="4386" y="1028"/>
                    </a:lnTo>
                    <a:lnTo>
                      <a:pt x="4356" y="1024"/>
                    </a:lnTo>
                    <a:lnTo>
                      <a:pt x="4356" y="1024"/>
                    </a:lnTo>
                    <a:lnTo>
                      <a:pt x="4322" y="1022"/>
                    </a:lnTo>
                    <a:lnTo>
                      <a:pt x="4314" y="1022"/>
                    </a:lnTo>
                    <a:lnTo>
                      <a:pt x="4306" y="1022"/>
                    </a:lnTo>
                    <a:lnTo>
                      <a:pt x="4288" y="1022"/>
                    </a:lnTo>
                    <a:lnTo>
                      <a:pt x="4288" y="1022"/>
                    </a:lnTo>
                    <a:lnTo>
                      <a:pt x="4272" y="1024"/>
                    </a:lnTo>
                    <a:lnTo>
                      <a:pt x="4256" y="1026"/>
                    </a:lnTo>
                    <a:lnTo>
                      <a:pt x="4240" y="1026"/>
                    </a:lnTo>
                    <a:lnTo>
                      <a:pt x="4240" y="1026"/>
                    </a:lnTo>
                    <a:lnTo>
                      <a:pt x="4224" y="1030"/>
                    </a:lnTo>
                    <a:lnTo>
                      <a:pt x="4208" y="1032"/>
                    </a:lnTo>
                    <a:lnTo>
                      <a:pt x="4208" y="1032"/>
                    </a:lnTo>
                    <a:lnTo>
                      <a:pt x="4192" y="1036"/>
                    </a:lnTo>
                    <a:lnTo>
                      <a:pt x="4192" y="1036"/>
                    </a:lnTo>
                    <a:lnTo>
                      <a:pt x="4160" y="1046"/>
                    </a:lnTo>
                    <a:lnTo>
                      <a:pt x="4130" y="1058"/>
                    </a:lnTo>
                    <a:lnTo>
                      <a:pt x="4100" y="1074"/>
                    </a:lnTo>
                    <a:lnTo>
                      <a:pt x="4074" y="1092"/>
                    </a:lnTo>
                    <a:lnTo>
                      <a:pt x="4074" y="1092"/>
                    </a:lnTo>
                    <a:lnTo>
                      <a:pt x="4048" y="1114"/>
                    </a:lnTo>
                    <a:lnTo>
                      <a:pt x="4026" y="1138"/>
                    </a:lnTo>
                    <a:lnTo>
                      <a:pt x="4006" y="1164"/>
                    </a:lnTo>
                    <a:lnTo>
                      <a:pt x="3988" y="1192"/>
                    </a:lnTo>
                    <a:lnTo>
                      <a:pt x="3988" y="1192"/>
                    </a:lnTo>
                    <a:lnTo>
                      <a:pt x="3972" y="1222"/>
                    </a:lnTo>
                    <a:lnTo>
                      <a:pt x="3958" y="1252"/>
                    </a:lnTo>
                    <a:lnTo>
                      <a:pt x="3946" y="1284"/>
                    </a:lnTo>
                    <a:lnTo>
                      <a:pt x="3936" y="1318"/>
                    </a:lnTo>
                    <a:lnTo>
                      <a:pt x="3936" y="1318"/>
                    </a:lnTo>
                    <a:lnTo>
                      <a:pt x="3926" y="1352"/>
                    </a:lnTo>
                    <a:lnTo>
                      <a:pt x="3920" y="1386"/>
                    </a:lnTo>
                    <a:lnTo>
                      <a:pt x="3908" y="1454"/>
                    </a:lnTo>
                    <a:lnTo>
                      <a:pt x="3908" y="1454"/>
                    </a:lnTo>
                    <a:lnTo>
                      <a:pt x="3900" y="1526"/>
                    </a:lnTo>
                    <a:lnTo>
                      <a:pt x="3894" y="1596"/>
                    </a:lnTo>
                    <a:lnTo>
                      <a:pt x="3890" y="1668"/>
                    </a:lnTo>
                    <a:lnTo>
                      <a:pt x="3888" y="1742"/>
                    </a:lnTo>
                    <a:lnTo>
                      <a:pt x="3888" y="1742"/>
                    </a:lnTo>
                    <a:lnTo>
                      <a:pt x="3884" y="1888"/>
                    </a:lnTo>
                    <a:lnTo>
                      <a:pt x="3878" y="2036"/>
                    </a:lnTo>
                    <a:lnTo>
                      <a:pt x="3878" y="2036"/>
                    </a:lnTo>
                    <a:lnTo>
                      <a:pt x="3874" y="2112"/>
                    </a:lnTo>
                    <a:lnTo>
                      <a:pt x="3866" y="2186"/>
                    </a:lnTo>
                    <a:lnTo>
                      <a:pt x="3856" y="2262"/>
                    </a:lnTo>
                    <a:lnTo>
                      <a:pt x="3844" y="2338"/>
                    </a:lnTo>
                    <a:lnTo>
                      <a:pt x="3844" y="2338"/>
                    </a:lnTo>
                    <a:lnTo>
                      <a:pt x="3834" y="2374"/>
                    </a:lnTo>
                    <a:lnTo>
                      <a:pt x="3826" y="2412"/>
                    </a:lnTo>
                    <a:lnTo>
                      <a:pt x="3814" y="2450"/>
                    </a:lnTo>
                    <a:lnTo>
                      <a:pt x="3800" y="2486"/>
                    </a:lnTo>
                    <a:lnTo>
                      <a:pt x="3800" y="2486"/>
                    </a:lnTo>
                    <a:lnTo>
                      <a:pt x="3784" y="2522"/>
                    </a:lnTo>
                    <a:lnTo>
                      <a:pt x="3768" y="2558"/>
                    </a:lnTo>
                    <a:lnTo>
                      <a:pt x="3746" y="2592"/>
                    </a:lnTo>
                    <a:lnTo>
                      <a:pt x="3724" y="2624"/>
                    </a:lnTo>
                    <a:lnTo>
                      <a:pt x="3724" y="2624"/>
                    </a:lnTo>
                    <a:lnTo>
                      <a:pt x="3698" y="2656"/>
                    </a:lnTo>
                    <a:lnTo>
                      <a:pt x="3670" y="2684"/>
                    </a:lnTo>
                    <a:lnTo>
                      <a:pt x="3640" y="2712"/>
                    </a:lnTo>
                    <a:lnTo>
                      <a:pt x="3606" y="2736"/>
                    </a:lnTo>
                    <a:lnTo>
                      <a:pt x="3606" y="2736"/>
                    </a:lnTo>
                    <a:lnTo>
                      <a:pt x="3572" y="2756"/>
                    </a:lnTo>
                    <a:lnTo>
                      <a:pt x="3534" y="2774"/>
                    </a:lnTo>
                    <a:lnTo>
                      <a:pt x="3498" y="2788"/>
                    </a:lnTo>
                    <a:lnTo>
                      <a:pt x="3458" y="2800"/>
                    </a:lnTo>
                    <a:lnTo>
                      <a:pt x="3458" y="2800"/>
                    </a:lnTo>
                    <a:lnTo>
                      <a:pt x="3440" y="2804"/>
                    </a:lnTo>
                    <a:lnTo>
                      <a:pt x="3420" y="2808"/>
                    </a:lnTo>
                    <a:lnTo>
                      <a:pt x="3420" y="2808"/>
                    </a:lnTo>
                    <a:lnTo>
                      <a:pt x="3400" y="2812"/>
                    </a:lnTo>
                    <a:lnTo>
                      <a:pt x="3380" y="2816"/>
                    </a:lnTo>
                    <a:lnTo>
                      <a:pt x="3360" y="2818"/>
                    </a:lnTo>
                    <a:lnTo>
                      <a:pt x="3340" y="2820"/>
                    </a:lnTo>
                    <a:lnTo>
                      <a:pt x="3340" y="2820"/>
                    </a:lnTo>
                    <a:lnTo>
                      <a:pt x="3320" y="2822"/>
                    </a:lnTo>
                    <a:lnTo>
                      <a:pt x="3300" y="2822"/>
                    </a:lnTo>
                    <a:lnTo>
                      <a:pt x="3260" y="2824"/>
                    </a:lnTo>
                    <a:lnTo>
                      <a:pt x="3220" y="2822"/>
                    </a:lnTo>
                    <a:lnTo>
                      <a:pt x="3210" y="2822"/>
                    </a:lnTo>
                    <a:lnTo>
                      <a:pt x="3200" y="2822"/>
                    </a:lnTo>
                    <a:lnTo>
                      <a:pt x="3180" y="2820"/>
                    </a:lnTo>
                    <a:lnTo>
                      <a:pt x="3160" y="2818"/>
                    </a:lnTo>
                    <a:lnTo>
                      <a:pt x="3140" y="2814"/>
                    </a:lnTo>
                    <a:lnTo>
                      <a:pt x="3140" y="2814"/>
                    </a:lnTo>
                    <a:lnTo>
                      <a:pt x="3100" y="2806"/>
                    </a:lnTo>
                    <a:lnTo>
                      <a:pt x="3062" y="2794"/>
                    </a:lnTo>
                    <a:lnTo>
                      <a:pt x="3022" y="2780"/>
                    </a:lnTo>
                    <a:lnTo>
                      <a:pt x="2986" y="2762"/>
                    </a:lnTo>
                    <a:lnTo>
                      <a:pt x="2986" y="2762"/>
                    </a:lnTo>
                    <a:lnTo>
                      <a:pt x="2950" y="2742"/>
                    </a:lnTo>
                    <a:lnTo>
                      <a:pt x="2916" y="2720"/>
                    </a:lnTo>
                    <a:lnTo>
                      <a:pt x="2882" y="2694"/>
                    </a:lnTo>
                    <a:lnTo>
                      <a:pt x="2852" y="2666"/>
                    </a:lnTo>
                    <a:lnTo>
                      <a:pt x="2852" y="2666"/>
                    </a:lnTo>
                    <a:lnTo>
                      <a:pt x="2826" y="2636"/>
                    </a:lnTo>
                    <a:lnTo>
                      <a:pt x="2800" y="2604"/>
                    </a:lnTo>
                    <a:lnTo>
                      <a:pt x="2776" y="2570"/>
                    </a:lnTo>
                    <a:lnTo>
                      <a:pt x="2754" y="2536"/>
                    </a:lnTo>
                    <a:lnTo>
                      <a:pt x="2754" y="2536"/>
                    </a:lnTo>
                    <a:lnTo>
                      <a:pt x="2734" y="2500"/>
                    </a:lnTo>
                    <a:lnTo>
                      <a:pt x="2716" y="2464"/>
                    </a:lnTo>
                    <a:lnTo>
                      <a:pt x="2700" y="2428"/>
                    </a:lnTo>
                    <a:lnTo>
                      <a:pt x="2686" y="2390"/>
                    </a:lnTo>
                    <a:lnTo>
                      <a:pt x="2686" y="2390"/>
                    </a:lnTo>
                    <a:lnTo>
                      <a:pt x="2672" y="2352"/>
                    </a:lnTo>
                    <a:lnTo>
                      <a:pt x="2660" y="2314"/>
                    </a:lnTo>
                    <a:lnTo>
                      <a:pt x="2638" y="2238"/>
                    </a:lnTo>
                    <a:lnTo>
                      <a:pt x="2638" y="2238"/>
                    </a:lnTo>
                    <a:lnTo>
                      <a:pt x="2618" y="2160"/>
                    </a:lnTo>
                    <a:lnTo>
                      <a:pt x="2618" y="2160"/>
                    </a:lnTo>
                    <a:lnTo>
                      <a:pt x="2602" y="2084"/>
                    </a:lnTo>
                    <a:lnTo>
                      <a:pt x="2602" y="2084"/>
                    </a:lnTo>
                    <a:lnTo>
                      <a:pt x="2590" y="2006"/>
                    </a:lnTo>
                    <a:lnTo>
                      <a:pt x="2578" y="1928"/>
                    </a:lnTo>
                    <a:lnTo>
                      <a:pt x="2568" y="1850"/>
                    </a:lnTo>
                    <a:lnTo>
                      <a:pt x="2560" y="1772"/>
                    </a:lnTo>
                    <a:lnTo>
                      <a:pt x="2546" y="1616"/>
                    </a:lnTo>
                    <a:lnTo>
                      <a:pt x="2532" y="1462"/>
                    </a:lnTo>
                    <a:lnTo>
                      <a:pt x="2532" y="1462"/>
                    </a:lnTo>
                    <a:lnTo>
                      <a:pt x="2518" y="1306"/>
                    </a:lnTo>
                    <a:lnTo>
                      <a:pt x="2504" y="1154"/>
                    </a:lnTo>
                    <a:lnTo>
                      <a:pt x="2504" y="1154"/>
                    </a:lnTo>
                    <a:lnTo>
                      <a:pt x="2494" y="1078"/>
                    </a:lnTo>
                    <a:lnTo>
                      <a:pt x="2482" y="1002"/>
                    </a:lnTo>
                    <a:lnTo>
                      <a:pt x="2470" y="928"/>
                    </a:lnTo>
                    <a:lnTo>
                      <a:pt x="2454" y="856"/>
                    </a:lnTo>
                    <a:lnTo>
                      <a:pt x="2454" y="856"/>
                    </a:lnTo>
                    <a:lnTo>
                      <a:pt x="2434" y="784"/>
                    </a:lnTo>
                    <a:lnTo>
                      <a:pt x="2422" y="748"/>
                    </a:lnTo>
                    <a:lnTo>
                      <a:pt x="2410" y="716"/>
                    </a:lnTo>
                    <a:lnTo>
                      <a:pt x="2410" y="716"/>
                    </a:lnTo>
                    <a:lnTo>
                      <a:pt x="2396" y="682"/>
                    </a:lnTo>
                    <a:lnTo>
                      <a:pt x="2380" y="650"/>
                    </a:lnTo>
                    <a:lnTo>
                      <a:pt x="2362" y="622"/>
                    </a:lnTo>
                    <a:lnTo>
                      <a:pt x="2342" y="594"/>
                    </a:lnTo>
                    <a:lnTo>
                      <a:pt x="2342" y="594"/>
                    </a:lnTo>
                    <a:lnTo>
                      <a:pt x="2318" y="568"/>
                    </a:lnTo>
                    <a:lnTo>
                      <a:pt x="2294" y="548"/>
                    </a:lnTo>
                    <a:lnTo>
                      <a:pt x="2268" y="528"/>
                    </a:lnTo>
                    <a:lnTo>
                      <a:pt x="2254" y="522"/>
                    </a:lnTo>
                    <a:lnTo>
                      <a:pt x="2240" y="516"/>
                    </a:lnTo>
                    <a:lnTo>
                      <a:pt x="2224" y="510"/>
                    </a:lnTo>
                    <a:lnTo>
                      <a:pt x="2222" y="508"/>
                    </a:lnTo>
                    <a:lnTo>
                      <a:pt x="2218" y="506"/>
                    </a:lnTo>
                    <a:lnTo>
                      <a:pt x="2210" y="506"/>
                    </a:lnTo>
                    <a:lnTo>
                      <a:pt x="2194" y="502"/>
                    </a:lnTo>
                    <a:lnTo>
                      <a:pt x="2180" y="498"/>
                    </a:lnTo>
                    <a:lnTo>
                      <a:pt x="2172" y="498"/>
                    </a:lnTo>
                    <a:lnTo>
                      <a:pt x="2168" y="498"/>
                    </a:lnTo>
                    <a:lnTo>
                      <a:pt x="2164" y="496"/>
                    </a:lnTo>
                    <a:lnTo>
                      <a:pt x="2144" y="496"/>
                    </a:lnTo>
                    <a:lnTo>
                      <a:pt x="2134" y="496"/>
                    </a:lnTo>
                    <a:lnTo>
                      <a:pt x="2134" y="496"/>
                    </a:lnTo>
                    <a:lnTo>
                      <a:pt x="2132" y="496"/>
                    </a:lnTo>
                    <a:lnTo>
                      <a:pt x="2128" y="496"/>
                    </a:lnTo>
                    <a:lnTo>
                      <a:pt x="2112" y="496"/>
                    </a:lnTo>
                    <a:lnTo>
                      <a:pt x="2102" y="496"/>
                    </a:lnTo>
                    <a:lnTo>
                      <a:pt x="2094" y="498"/>
                    </a:lnTo>
                    <a:lnTo>
                      <a:pt x="2078" y="500"/>
                    </a:lnTo>
                    <a:lnTo>
                      <a:pt x="2078" y="500"/>
                    </a:lnTo>
                    <a:lnTo>
                      <a:pt x="2062" y="502"/>
                    </a:lnTo>
                    <a:lnTo>
                      <a:pt x="2062" y="502"/>
                    </a:lnTo>
                    <a:lnTo>
                      <a:pt x="2044" y="506"/>
                    </a:lnTo>
                    <a:lnTo>
                      <a:pt x="2030" y="510"/>
                    </a:lnTo>
                    <a:lnTo>
                      <a:pt x="2022" y="512"/>
                    </a:lnTo>
                    <a:lnTo>
                      <a:pt x="2014" y="516"/>
                    </a:lnTo>
                    <a:lnTo>
                      <a:pt x="2000" y="520"/>
                    </a:lnTo>
                    <a:lnTo>
                      <a:pt x="1986" y="528"/>
                    </a:lnTo>
                    <a:lnTo>
                      <a:pt x="1986" y="528"/>
                    </a:lnTo>
                    <a:lnTo>
                      <a:pt x="1960" y="544"/>
                    </a:lnTo>
                    <a:lnTo>
                      <a:pt x="1948" y="554"/>
                    </a:lnTo>
                    <a:lnTo>
                      <a:pt x="1936" y="564"/>
                    </a:lnTo>
                    <a:lnTo>
                      <a:pt x="1930" y="570"/>
                    </a:lnTo>
                    <a:lnTo>
                      <a:pt x="1930" y="570"/>
                    </a:lnTo>
                    <a:lnTo>
                      <a:pt x="1926" y="576"/>
                    </a:lnTo>
                    <a:lnTo>
                      <a:pt x="1926" y="576"/>
                    </a:lnTo>
                    <a:lnTo>
                      <a:pt x="1916" y="586"/>
                    </a:lnTo>
                    <a:lnTo>
                      <a:pt x="1916" y="586"/>
                    </a:lnTo>
                    <a:lnTo>
                      <a:pt x="1906" y="600"/>
                    </a:lnTo>
                    <a:lnTo>
                      <a:pt x="1898" y="614"/>
                    </a:lnTo>
                    <a:lnTo>
                      <a:pt x="1898" y="614"/>
                    </a:lnTo>
                    <a:lnTo>
                      <a:pt x="1884" y="642"/>
                    </a:lnTo>
                    <a:lnTo>
                      <a:pt x="1872" y="672"/>
                    </a:lnTo>
                    <a:lnTo>
                      <a:pt x="1860" y="704"/>
                    </a:lnTo>
                    <a:lnTo>
                      <a:pt x="1852" y="738"/>
                    </a:lnTo>
                    <a:lnTo>
                      <a:pt x="1852" y="738"/>
                    </a:lnTo>
                    <a:lnTo>
                      <a:pt x="1846" y="772"/>
                    </a:lnTo>
                    <a:lnTo>
                      <a:pt x="1840" y="806"/>
                    </a:lnTo>
                    <a:lnTo>
                      <a:pt x="1834" y="876"/>
                    </a:lnTo>
                    <a:lnTo>
                      <a:pt x="1834" y="876"/>
                    </a:lnTo>
                    <a:lnTo>
                      <a:pt x="1828" y="948"/>
                    </a:lnTo>
                    <a:lnTo>
                      <a:pt x="1826" y="1020"/>
                    </a:lnTo>
                    <a:lnTo>
                      <a:pt x="1824" y="1162"/>
                    </a:lnTo>
                    <a:lnTo>
                      <a:pt x="1824" y="1162"/>
                    </a:lnTo>
                    <a:lnTo>
                      <a:pt x="1820" y="1306"/>
                    </a:lnTo>
                    <a:lnTo>
                      <a:pt x="1816" y="1380"/>
                    </a:lnTo>
                    <a:lnTo>
                      <a:pt x="1810" y="1452"/>
                    </a:lnTo>
                    <a:lnTo>
                      <a:pt x="1810" y="1452"/>
                    </a:lnTo>
                    <a:lnTo>
                      <a:pt x="1800" y="1524"/>
                    </a:lnTo>
                    <a:lnTo>
                      <a:pt x="1788" y="1594"/>
                    </a:lnTo>
                    <a:lnTo>
                      <a:pt x="1780" y="1630"/>
                    </a:lnTo>
                    <a:lnTo>
                      <a:pt x="1770" y="1666"/>
                    </a:lnTo>
                    <a:lnTo>
                      <a:pt x="1758" y="1700"/>
                    </a:lnTo>
                    <a:lnTo>
                      <a:pt x="1746" y="1736"/>
                    </a:lnTo>
                    <a:lnTo>
                      <a:pt x="1746" y="1736"/>
                    </a:lnTo>
                    <a:lnTo>
                      <a:pt x="1732" y="1770"/>
                    </a:lnTo>
                    <a:lnTo>
                      <a:pt x="1716" y="1802"/>
                    </a:lnTo>
                    <a:lnTo>
                      <a:pt x="1698" y="1836"/>
                    </a:lnTo>
                    <a:lnTo>
                      <a:pt x="1678" y="1866"/>
                    </a:lnTo>
                    <a:lnTo>
                      <a:pt x="1678" y="1866"/>
                    </a:lnTo>
                    <a:lnTo>
                      <a:pt x="1654" y="1898"/>
                    </a:lnTo>
                    <a:lnTo>
                      <a:pt x="1630" y="1926"/>
                    </a:lnTo>
                    <a:lnTo>
                      <a:pt x="1604" y="1952"/>
                    </a:lnTo>
                    <a:lnTo>
                      <a:pt x="1576" y="1978"/>
                    </a:lnTo>
                    <a:lnTo>
                      <a:pt x="1576" y="1978"/>
                    </a:lnTo>
                    <a:lnTo>
                      <a:pt x="1548" y="2000"/>
                    </a:lnTo>
                    <a:lnTo>
                      <a:pt x="1516" y="2020"/>
                    </a:lnTo>
                    <a:lnTo>
                      <a:pt x="1484" y="2038"/>
                    </a:lnTo>
                    <a:lnTo>
                      <a:pt x="1452" y="2056"/>
                    </a:lnTo>
                    <a:lnTo>
                      <a:pt x="1452" y="2056"/>
                    </a:lnTo>
                    <a:lnTo>
                      <a:pt x="1420" y="2070"/>
                    </a:lnTo>
                    <a:lnTo>
                      <a:pt x="1386" y="2082"/>
                    </a:lnTo>
                    <a:lnTo>
                      <a:pt x="1352" y="2092"/>
                    </a:lnTo>
                    <a:lnTo>
                      <a:pt x="1318" y="2102"/>
                    </a:lnTo>
                    <a:lnTo>
                      <a:pt x="1318" y="2102"/>
                    </a:lnTo>
                    <a:lnTo>
                      <a:pt x="1284" y="2108"/>
                    </a:lnTo>
                    <a:lnTo>
                      <a:pt x="1284" y="2108"/>
                    </a:lnTo>
                    <a:lnTo>
                      <a:pt x="1250" y="2114"/>
                    </a:lnTo>
                    <a:lnTo>
                      <a:pt x="1234" y="2118"/>
                    </a:lnTo>
                    <a:lnTo>
                      <a:pt x="1216" y="2120"/>
                    </a:lnTo>
                    <a:lnTo>
                      <a:pt x="1216" y="2120"/>
                    </a:lnTo>
                    <a:lnTo>
                      <a:pt x="1184" y="2124"/>
                    </a:lnTo>
                    <a:lnTo>
                      <a:pt x="1184" y="2124"/>
                    </a:lnTo>
                    <a:lnTo>
                      <a:pt x="1150" y="2126"/>
                    </a:lnTo>
                    <a:lnTo>
                      <a:pt x="1150" y="2126"/>
                    </a:lnTo>
                    <a:lnTo>
                      <a:pt x="1116" y="2128"/>
                    </a:lnTo>
                    <a:lnTo>
                      <a:pt x="1116" y="2128"/>
                    </a:lnTo>
                    <a:lnTo>
                      <a:pt x="1084" y="2128"/>
                    </a:lnTo>
                    <a:lnTo>
                      <a:pt x="1068" y="2130"/>
                    </a:lnTo>
                    <a:lnTo>
                      <a:pt x="1050" y="2128"/>
                    </a:lnTo>
                    <a:lnTo>
                      <a:pt x="1050" y="2128"/>
                    </a:lnTo>
                    <a:lnTo>
                      <a:pt x="984" y="2126"/>
                    </a:lnTo>
                    <a:lnTo>
                      <a:pt x="918" y="2120"/>
                    </a:lnTo>
                    <a:lnTo>
                      <a:pt x="854" y="2108"/>
                    </a:lnTo>
                    <a:lnTo>
                      <a:pt x="790" y="2094"/>
                    </a:lnTo>
                    <a:lnTo>
                      <a:pt x="790" y="2094"/>
                    </a:lnTo>
                    <a:lnTo>
                      <a:pt x="760" y="2084"/>
                    </a:lnTo>
                    <a:lnTo>
                      <a:pt x="728" y="2074"/>
                    </a:lnTo>
                    <a:lnTo>
                      <a:pt x="698" y="2062"/>
                    </a:lnTo>
                    <a:lnTo>
                      <a:pt x="670" y="2048"/>
                    </a:lnTo>
                    <a:lnTo>
                      <a:pt x="612" y="2020"/>
                    </a:lnTo>
                    <a:lnTo>
                      <a:pt x="558" y="1986"/>
                    </a:lnTo>
                    <a:lnTo>
                      <a:pt x="558" y="1986"/>
                    </a:lnTo>
                    <a:lnTo>
                      <a:pt x="508" y="1950"/>
                    </a:lnTo>
                    <a:lnTo>
                      <a:pt x="460" y="1910"/>
                    </a:lnTo>
                    <a:lnTo>
                      <a:pt x="416" y="1868"/>
                    </a:lnTo>
                    <a:lnTo>
                      <a:pt x="374" y="1824"/>
                    </a:lnTo>
                    <a:lnTo>
                      <a:pt x="374" y="1824"/>
                    </a:lnTo>
                    <a:lnTo>
                      <a:pt x="338" y="1778"/>
                    </a:lnTo>
                    <a:lnTo>
                      <a:pt x="304" y="1732"/>
                    </a:lnTo>
                    <a:lnTo>
                      <a:pt x="272" y="1682"/>
                    </a:lnTo>
                    <a:lnTo>
                      <a:pt x="244" y="1634"/>
                    </a:lnTo>
                    <a:lnTo>
                      <a:pt x="244" y="1634"/>
                    </a:lnTo>
                    <a:lnTo>
                      <a:pt x="218" y="1586"/>
                    </a:lnTo>
                    <a:lnTo>
                      <a:pt x="194" y="1536"/>
                    </a:lnTo>
                    <a:lnTo>
                      <a:pt x="174" y="1486"/>
                    </a:lnTo>
                    <a:lnTo>
                      <a:pt x="154" y="1438"/>
                    </a:lnTo>
                    <a:lnTo>
                      <a:pt x="154" y="1438"/>
                    </a:lnTo>
                    <a:lnTo>
                      <a:pt x="136" y="1388"/>
                    </a:lnTo>
                    <a:lnTo>
                      <a:pt x="120" y="1340"/>
                    </a:lnTo>
                    <a:lnTo>
                      <a:pt x="106" y="1292"/>
                    </a:lnTo>
                    <a:lnTo>
                      <a:pt x="94" y="1244"/>
                    </a:lnTo>
                    <a:lnTo>
                      <a:pt x="94" y="1244"/>
                    </a:lnTo>
                    <a:lnTo>
                      <a:pt x="70" y="1152"/>
                    </a:lnTo>
                    <a:lnTo>
                      <a:pt x="52" y="1060"/>
                    </a:lnTo>
                    <a:lnTo>
                      <a:pt x="38" y="972"/>
                    </a:lnTo>
                    <a:lnTo>
                      <a:pt x="26" y="888"/>
                    </a:lnTo>
                    <a:lnTo>
                      <a:pt x="26" y="888"/>
                    </a:lnTo>
                    <a:lnTo>
                      <a:pt x="18" y="806"/>
                    </a:lnTo>
                    <a:lnTo>
                      <a:pt x="10" y="728"/>
                    </a:lnTo>
                    <a:lnTo>
                      <a:pt x="6" y="652"/>
                    </a:lnTo>
                    <a:lnTo>
                      <a:pt x="2" y="582"/>
                    </a:lnTo>
                    <a:lnTo>
                      <a:pt x="2" y="582"/>
                    </a:lnTo>
                    <a:lnTo>
                      <a:pt x="0" y="450"/>
                    </a:lnTo>
                    <a:lnTo>
                      <a:pt x="0" y="334"/>
                    </a:lnTo>
                    <a:lnTo>
                      <a:pt x="2" y="236"/>
                    </a:lnTo>
                    <a:lnTo>
                      <a:pt x="6" y="152"/>
                    </a:lnTo>
                    <a:lnTo>
                      <a:pt x="6" y="152"/>
                    </a:lnTo>
                    <a:lnTo>
                      <a:pt x="16" y="40"/>
                    </a:lnTo>
                    <a:lnTo>
                      <a:pt x="16" y="40"/>
                    </a:lnTo>
                    <a:lnTo>
                      <a:pt x="18" y="10"/>
                    </a:lnTo>
                    <a:lnTo>
                      <a:pt x="18" y="10"/>
                    </a:lnTo>
                    <a:lnTo>
                      <a:pt x="20" y="0"/>
                    </a:lnTo>
                    <a:lnTo>
                      <a:pt x="160" y="16"/>
                    </a:lnTo>
                    <a:close/>
                  </a:path>
                </a:pathLst>
              </a:custGeom>
              <a:solidFill>
                <a:srgbClr val="F2F2F2"/>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22" name="Freeform 46"/>
              <p:cNvSpPr/>
              <p:nvPr/>
            </p:nvSpPr>
            <p:spPr bwMode="auto">
              <a:xfrm>
                <a:off x="7696200" y="4949825"/>
                <a:ext cx="9321800" cy="5451475"/>
              </a:xfrm>
              <a:custGeom>
                <a:gdLst>
                  <a:gd fmla="*/ 76 w 5872" name="T0"/>
                  <a:gd fmla="*/ 574 h 3434" name="T1"/>
                  <a:gd fmla="*/ 184 w 5872" name="T2"/>
                  <a:gd fmla="*/ 1308 h 3434" name="T3"/>
                  <a:gd fmla="*/ 416 w 5872" name="T4"/>
                  <a:gd fmla="*/ 1760 h 3434" name="T5"/>
                  <a:gd fmla="*/ 900 w 5872" name="T6"/>
                  <a:gd fmla="*/ 2028 h 3434" name="T7"/>
                  <a:gd fmla="*/ 1176 w 5872" name="T8"/>
                  <a:gd fmla="*/ 2030 h 3434" name="T9"/>
                  <a:gd fmla="*/ 1388 w 5872" name="T10"/>
                  <a:gd fmla="*/ 1974 h 3434" name="T11"/>
                  <a:gd fmla="*/ 1614 w 5872" name="T12"/>
                  <a:gd fmla="*/ 1762 h 3434" name="T13"/>
                  <a:gd fmla="*/ 1712 w 5872" name="T14"/>
                  <a:gd fmla="*/ 1300 h 3434" name="T15"/>
                  <a:gd fmla="*/ 1774 w 5872" name="T16"/>
                  <a:gd fmla="*/ 644 h 3434" name="T17"/>
                  <a:gd fmla="*/ 1872 w 5872" name="T18"/>
                  <a:gd fmla="*/ 496 h 3434" name="T19"/>
                  <a:gd fmla="*/ 2000 w 5872" name="T20"/>
                  <a:gd fmla="*/ 434 h 3434" name="T21"/>
                  <a:gd fmla="*/ 2136 w 5872" name="T22"/>
                  <a:gd fmla="*/ 424 h 3434" name="T23"/>
                  <a:gd fmla="*/ 2254 w 5872" name="T24"/>
                  <a:gd fmla="*/ 458 h 3434" name="T25"/>
                  <a:gd fmla="*/ 2440 w 5872" name="T26"/>
                  <a:gd fmla="*/ 686 h 3434" name="T27"/>
                  <a:gd fmla="*/ 2560 w 5872" name="T28"/>
                  <a:gd fmla="*/ 1452 h 3434" name="T29"/>
                  <a:gd fmla="*/ 2658 w 5872" name="T30"/>
                  <a:gd fmla="*/ 2220 h 3434" name="T31"/>
                  <a:gd fmla="*/ 2858 w 5872" name="T32"/>
                  <a:gd fmla="*/ 2628 h 3434" name="T33"/>
                  <a:gd fmla="*/ 3156 w 5872" name="T34"/>
                  <a:gd fmla="*/ 2770 h 3434" name="T35"/>
                  <a:gd fmla="*/ 3362 w 5872" name="T36"/>
                  <a:gd fmla="*/ 2764 h 3434" name="T37"/>
                  <a:gd fmla="*/ 3612 w 5872" name="T38"/>
                  <a:gd fmla="*/ 2650 h 3434" name="T39"/>
                  <a:gd fmla="*/ 3776 w 5872" name="T40"/>
                  <a:gd fmla="*/ 2324 h 3434" name="T41"/>
                  <a:gd fmla="*/ 3838 w 5872" name="T42"/>
                  <a:gd fmla="*/ 1518 h 3434" name="T43"/>
                  <a:gd fmla="*/ 3952 w 5872" name="T44"/>
                  <a:gd fmla="*/ 1142 h 3434" name="T45"/>
                  <a:gd fmla="*/ 4258 w 5872" name="T46"/>
                  <a:gd fmla="*/ 992 h 3434" name="T47"/>
                  <a:gd fmla="*/ 4458 w 5872" name="T48"/>
                  <a:gd fmla="*/ 1030 h 3434" name="T49"/>
                  <a:gd fmla="*/ 4682 w 5872" name="T50"/>
                  <a:gd fmla="*/ 1310 h 3434" name="T51"/>
                  <a:gd fmla="*/ 4810 w 5872" name="T52"/>
                  <a:gd fmla="*/ 1910 h 3434" name="T53"/>
                  <a:gd fmla="*/ 5024 w 5872" name="T54"/>
                  <a:gd fmla="*/ 2874 h 3434" name="T55"/>
                  <a:gd fmla="*/ 5224 w 5872" name="T56"/>
                  <a:gd fmla="*/ 3184 h 3434" name="T57"/>
                  <a:gd fmla="*/ 5548 w 5872" name="T58"/>
                  <a:gd fmla="*/ 3386 h 3434" name="T59"/>
                  <a:gd fmla="*/ 5664 w 5872" name="T60"/>
                  <a:gd fmla="*/ 3414 h 3434" name="T61"/>
                  <a:gd fmla="*/ 5788 w 5872" name="T62"/>
                  <a:gd fmla="*/ 3430 h 3434" name="T63"/>
                  <a:gd fmla="*/ 5596 w 5872" name="T64"/>
                  <a:gd fmla="*/ 3402 h 3434" name="T65"/>
                  <a:gd fmla="*/ 5330 w 5872" name="T66"/>
                  <a:gd fmla="*/ 3282 h 3434" name="T67"/>
                  <a:gd fmla="*/ 5098 w 5872" name="T68"/>
                  <a:gd fmla="*/ 3030 h 3434" name="T69"/>
                  <a:gd fmla="*/ 4890 w 5872" name="T70"/>
                  <a:gd fmla="*/ 2458 h 3434" name="T71"/>
                  <a:gd fmla="*/ 4724 w 5872" name="T72"/>
                  <a:gd fmla="*/ 1496 h 3434" name="T73"/>
                  <a:gd fmla="*/ 4554 w 5872" name="T74"/>
                  <a:gd fmla="*/ 1124 h 3434" name="T75"/>
                  <a:gd fmla="*/ 4358 w 5872" name="T76"/>
                  <a:gd fmla="*/ 1016 h 3434" name="T77"/>
                  <a:gd fmla="*/ 4066 w 5872" name="T78"/>
                  <a:gd fmla="*/ 1062 h 3434" name="T79"/>
                  <a:gd fmla="*/ 3896 w 5872" name="T80"/>
                  <a:gd fmla="*/ 1312 h 3434" name="T81"/>
                  <a:gd fmla="*/ 3836 w 5872" name="T82"/>
                  <a:gd fmla="*/ 2032 h 3434" name="T83"/>
                  <a:gd fmla="*/ 3726 w 5872" name="T84"/>
                  <a:gd fmla="*/ 2548 h 3434" name="T85"/>
                  <a:gd fmla="*/ 3426 w 5872" name="T86"/>
                  <a:gd fmla="*/ 2782 h 3434" name="T87"/>
                  <a:gd fmla="*/ 3112 w 5872" name="T88"/>
                  <a:gd fmla="*/ 2796 h 3434" name="T89"/>
                  <a:gd fmla="*/ 2806 w 5872" name="T90"/>
                  <a:gd fmla="*/ 2622 h 3434" name="T91"/>
                  <a:gd fmla="*/ 2622 w 5872" name="T92"/>
                  <a:gd fmla="*/ 2230 h 3434" name="T93"/>
                  <a:gd fmla="*/ 2520 w 5872" name="T94"/>
                  <a:gd fmla="*/ 1456 h 3434" name="T95"/>
                  <a:gd fmla="*/ 2398 w 5872" name="T96"/>
                  <a:gd fmla="*/ 704 h 3434" name="T97"/>
                  <a:gd fmla="*/ 2218 w 5872" name="T98"/>
                  <a:gd fmla="*/ 492 h 3434" name="T99"/>
                  <a:gd fmla="*/ 2106 w 5872" name="T100"/>
                  <a:gd fmla="*/ 470 h 3434" name="T101"/>
                  <a:gd fmla="*/ 1994 w 5872" name="T102"/>
                  <a:gd fmla="*/ 486 h 3434" name="T103"/>
                  <a:gd fmla="*/ 1880 w 5872" name="T104"/>
                  <a:gd fmla="*/ 556 h 3434" name="T105"/>
                  <a:gd fmla="*/ 1788 w 5872" name="T106"/>
                  <a:gd fmla="*/ 798 h 3434" name="T107"/>
                  <a:gd fmla="*/ 1734 w 5872" name="T108"/>
                  <a:gd fmla="*/ 1586 h 3434" name="T109"/>
                  <a:gd fmla="*/ 1582 w 5872" name="T110"/>
                  <a:gd fmla="*/ 1904 h 3434" name="T111"/>
                  <a:gd fmla="*/ 1282 w 5872" name="T112"/>
                  <a:gd fmla="*/ 2072 h 3434" name="T113"/>
                  <a:gd fmla="*/ 1086 w 5872" name="T114"/>
                  <a:gd fmla="*/ 2098 h 3434" name="T115"/>
                  <a:gd fmla="*/ 708 w 5872" name="T116"/>
                  <a:gd fmla="*/ 2044 h 3434" name="T117"/>
                  <a:gd fmla="*/ 268 w 5872" name="T118"/>
                  <a:gd fmla="*/ 1664 h 3434" name="T119"/>
                  <a:gd fmla="*/ 92 w 5872" name="T120"/>
                  <a:gd fmla="*/ 1234 h 3434" name="T121"/>
                  <a:gd fmla="*/ 2 w 5872" name="T122"/>
                  <a:gd fmla="*/ 332 h 3434"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3433" w="5872">
                    <a:moveTo>
                      <a:pt x="96" y="8"/>
                    </a:moveTo>
                    <a:lnTo>
                      <a:pt x="96" y="8"/>
                    </a:lnTo>
                    <a:lnTo>
                      <a:pt x="96" y="18"/>
                    </a:lnTo>
                    <a:lnTo>
                      <a:pt x="96" y="18"/>
                    </a:lnTo>
                    <a:lnTo>
                      <a:pt x="92" y="46"/>
                    </a:lnTo>
                    <a:lnTo>
                      <a:pt x="92" y="46"/>
                    </a:lnTo>
                    <a:lnTo>
                      <a:pt x="84" y="156"/>
                    </a:lnTo>
                    <a:lnTo>
                      <a:pt x="84" y="156"/>
                    </a:lnTo>
                    <a:lnTo>
                      <a:pt x="78" y="236"/>
                    </a:lnTo>
                    <a:lnTo>
                      <a:pt x="74" y="334"/>
                    </a:lnTo>
                    <a:lnTo>
                      <a:pt x="74" y="446"/>
                    </a:lnTo>
                    <a:lnTo>
                      <a:pt x="76" y="574"/>
                    </a:lnTo>
                    <a:lnTo>
                      <a:pt x="76" y="574"/>
                    </a:lnTo>
                    <a:lnTo>
                      <a:pt x="78" y="644"/>
                    </a:lnTo>
                    <a:lnTo>
                      <a:pt x="82" y="716"/>
                    </a:lnTo>
                    <a:lnTo>
                      <a:pt x="88" y="792"/>
                    </a:lnTo>
                    <a:lnTo>
                      <a:pt x="96" y="872"/>
                    </a:lnTo>
                    <a:lnTo>
                      <a:pt x="96" y="872"/>
                    </a:lnTo>
                    <a:lnTo>
                      <a:pt x="106" y="954"/>
                    </a:lnTo>
                    <a:lnTo>
                      <a:pt x="120" y="1038"/>
                    </a:lnTo>
                    <a:lnTo>
                      <a:pt x="136" y="1126"/>
                    </a:lnTo>
                    <a:lnTo>
                      <a:pt x="158" y="1216"/>
                    </a:lnTo>
                    <a:lnTo>
                      <a:pt x="158" y="1216"/>
                    </a:lnTo>
                    <a:lnTo>
                      <a:pt x="184" y="1308"/>
                    </a:lnTo>
                    <a:lnTo>
                      <a:pt x="198" y="1354"/>
                    </a:lnTo>
                    <a:lnTo>
                      <a:pt x="214" y="1400"/>
                    </a:lnTo>
                    <a:lnTo>
                      <a:pt x="232" y="1446"/>
                    </a:lnTo>
                    <a:lnTo>
                      <a:pt x="252" y="1492"/>
                    </a:lnTo>
                    <a:lnTo>
                      <a:pt x="274" y="1540"/>
                    </a:lnTo>
                    <a:lnTo>
                      <a:pt x="298" y="1584"/>
                    </a:lnTo>
                    <a:lnTo>
                      <a:pt x="298" y="1584"/>
                    </a:lnTo>
                    <a:lnTo>
                      <a:pt x="324" y="1630"/>
                    </a:lnTo>
                    <a:lnTo>
                      <a:pt x="352" y="1674"/>
                    </a:lnTo>
                    <a:lnTo>
                      <a:pt x="382" y="1718"/>
                    </a:lnTo>
                    <a:lnTo>
                      <a:pt x="416" y="1760"/>
                    </a:lnTo>
                    <a:lnTo>
                      <a:pt x="416" y="1760"/>
                    </a:lnTo>
                    <a:lnTo>
                      <a:pt x="452" y="1800"/>
                    </a:lnTo>
                    <a:lnTo>
                      <a:pt x="492" y="1838"/>
                    </a:lnTo>
                    <a:lnTo>
                      <a:pt x="534" y="1874"/>
                    </a:lnTo>
                    <a:lnTo>
                      <a:pt x="578" y="1908"/>
                    </a:lnTo>
                    <a:lnTo>
                      <a:pt x="578" y="1908"/>
                    </a:lnTo>
                    <a:lnTo>
                      <a:pt x="626" y="1936"/>
                    </a:lnTo>
                    <a:lnTo>
                      <a:pt x="678" y="1962"/>
                    </a:lnTo>
                    <a:lnTo>
                      <a:pt x="730" y="1986"/>
                    </a:lnTo>
                    <a:lnTo>
                      <a:pt x="786" y="2004"/>
                    </a:lnTo>
                    <a:lnTo>
                      <a:pt x="786" y="2004"/>
                    </a:lnTo>
                    <a:lnTo>
                      <a:pt x="842" y="2018"/>
                    </a:lnTo>
                    <a:lnTo>
                      <a:pt x="900" y="2028"/>
                    </a:lnTo>
                    <a:lnTo>
                      <a:pt x="960" y="2036"/>
                    </a:lnTo>
                    <a:lnTo>
                      <a:pt x="1022" y="2038"/>
                    </a:lnTo>
                    <a:lnTo>
                      <a:pt x="1036" y="2038"/>
                    </a:lnTo>
                    <a:lnTo>
                      <a:pt x="1052" y="2038"/>
                    </a:lnTo>
                    <a:lnTo>
                      <a:pt x="1052" y="2038"/>
                    </a:lnTo>
                    <a:lnTo>
                      <a:pt x="1084" y="2038"/>
                    </a:lnTo>
                    <a:lnTo>
                      <a:pt x="1084" y="2038"/>
                    </a:lnTo>
                    <a:lnTo>
                      <a:pt x="1114" y="2036"/>
                    </a:lnTo>
                    <a:lnTo>
                      <a:pt x="1114" y="2036"/>
                    </a:lnTo>
                    <a:lnTo>
                      <a:pt x="1146" y="2034"/>
                    </a:lnTo>
                    <a:lnTo>
                      <a:pt x="1146" y="2034"/>
                    </a:lnTo>
                    <a:lnTo>
                      <a:pt x="1176" y="2030"/>
                    </a:lnTo>
                    <a:lnTo>
                      <a:pt x="1192" y="2028"/>
                    </a:lnTo>
                    <a:lnTo>
                      <a:pt x="1208" y="2026"/>
                    </a:lnTo>
                    <a:lnTo>
                      <a:pt x="1208" y="2026"/>
                    </a:lnTo>
                    <a:lnTo>
                      <a:pt x="1238" y="2022"/>
                    </a:lnTo>
                    <a:lnTo>
                      <a:pt x="1238" y="2022"/>
                    </a:lnTo>
                    <a:lnTo>
                      <a:pt x="1268" y="2014"/>
                    </a:lnTo>
                    <a:lnTo>
                      <a:pt x="1268" y="2014"/>
                    </a:lnTo>
                    <a:lnTo>
                      <a:pt x="1300" y="2006"/>
                    </a:lnTo>
                    <a:lnTo>
                      <a:pt x="1330" y="1998"/>
                    </a:lnTo>
                    <a:lnTo>
                      <a:pt x="1358" y="1988"/>
                    </a:lnTo>
                    <a:lnTo>
                      <a:pt x="1388" y="1974"/>
                    </a:lnTo>
                    <a:lnTo>
                      <a:pt x="1388" y="1974"/>
                    </a:lnTo>
                    <a:lnTo>
                      <a:pt x="1416" y="1962"/>
                    </a:lnTo>
                    <a:lnTo>
                      <a:pt x="1442" y="1946"/>
                    </a:lnTo>
                    <a:lnTo>
                      <a:pt x="1468" y="1928"/>
                    </a:lnTo>
                    <a:lnTo>
                      <a:pt x="1494" y="1910"/>
                    </a:lnTo>
                    <a:lnTo>
                      <a:pt x="1494" y="1910"/>
                    </a:lnTo>
                    <a:lnTo>
                      <a:pt x="1518" y="1888"/>
                    </a:lnTo>
                    <a:lnTo>
                      <a:pt x="1540" y="1866"/>
                    </a:lnTo>
                    <a:lnTo>
                      <a:pt x="1560" y="1842"/>
                    </a:lnTo>
                    <a:lnTo>
                      <a:pt x="1580" y="1816"/>
                    </a:lnTo>
                    <a:lnTo>
                      <a:pt x="1580" y="1816"/>
                    </a:lnTo>
                    <a:lnTo>
                      <a:pt x="1598" y="1790"/>
                    </a:lnTo>
                    <a:lnTo>
                      <a:pt x="1614" y="1762"/>
                    </a:lnTo>
                    <a:lnTo>
                      <a:pt x="1628" y="1732"/>
                    </a:lnTo>
                    <a:lnTo>
                      <a:pt x="1642" y="1702"/>
                    </a:lnTo>
                    <a:lnTo>
                      <a:pt x="1642" y="1702"/>
                    </a:lnTo>
                    <a:lnTo>
                      <a:pt x="1652" y="1670"/>
                    </a:lnTo>
                    <a:lnTo>
                      <a:pt x="1662" y="1638"/>
                    </a:lnTo>
                    <a:lnTo>
                      <a:pt x="1672" y="1606"/>
                    </a:lnTo>
                    <a:lnTo>
                      <a:pt x="1680" y="1574"/>
                    </a:lnTo>
                    <a:lnTo>
                      <a:pt x="1692" y="1506"/>
                    </a:lnTo>
                    <a:lnTo>
                      <a:pt x="1702" y="1438"/>
                    </a:lnTo>
                    <a:lnTo>
                      <a:pt x="1702" y="1438"/>
                    </a:lnTo>
                    <a:lnTo>
                      <a:pt x="1708" y="1370"/>
                    </a:lnTo>
                    <a:lnTo>
                      <a:pt x="1712" y="1300"/>
                    </a:lnTo>
                    <a:lnTo>
                      <a:pt x="1718" y="1158"/>
                    </a:lnTo>
                    <a:lnTo>
                      <a:pt x="1718" y="1158"/>
                    </a:lnTo>
                    <a:lnTo>
                      <a:pt x="1722" y="1012"/>
                    </a:lnTo>
                    <a:lnTo>
                      <a:pt x="1724" y="940"/>
                    </a:lnTo>
                    <a:lnTo>
                      <a:pt x="1730" y="866"/>
                    </a:lnTo>
                    <a:lnTo>
                      <a:pt x="1730" y="866"/>
                    </a:lnTo>
                    <a:lnTo>
                      <a:pt x="1738" y="792"/>
                    </a:lnTo>
                    <a:lnTo>
                      <a:pt x="1744" y="754"/>
                    </a:lnTo>
                    <a:lnTo>
                      <a:pt x="1752" y="718"/>
                    </a:lnTo>
                    <a:lnTo>
                      <a:pt x="1752" y="718"/>
                    </a:lnTo>
                    <a:lnTo>
                      <a:pt x="1762" y="680"/>
                    </a:lnTo>
                    <a:lnTo>
                      <a:pt x="1774" y="644"/>
                    </a:lnTo>
                    <a:lnTo>
                      <a:pt x="1788" y="608"/>
                    </a:lnTo>
                    <a:lnTo>
                      <a:pt x="1808" y="572"/>
                    </a:lnTo>
                    <a:lnTo>
                      <a:pt x="1808" y="572"/>
                    </a:lnTo>
                    <a:lnTo>
                      <a:pt x="1818" y="556"/>
                    </a:lnTo>
                    <a:lnTo>
                      <a:pt x="1830" y="540"/>
                    </a:lnTo>
                    <a:lnTo>
                      <a:pt x="1830" y="540"/>
                    </a:lnTo>
                    <a:lnTo>
                      <a:pt x="1844" y="524"/>
                    </a:lnTo>
                    <a:lnTo>
                      <a:pt x="1844" y="524"/>
                    </a:lnTo>
                    <a:lnTo>
                      <a:pt x="1850" y="516"/>
                    </a:lnTo>
                    <a:lnTo>
                      <a:pt x="1858" y="510"/>
                    </a:lnTo>
                    <a:lnTo>
                      <a:pt x="1858" y="510"/>
                    </a:lnTo>
                    <a:lnTo>
                      <a:pt x="1872" y="496"/>
                    </a:lnTo>
                    <a:lnTo>
                      <a:pt x="1888" y="484"/>
                    </a:lnTo>
                    <a:lnTo>
                      <a:pt x="1888" y="484"/>
                    </a:lnTo>
                    <a:lnTo>
                      <a:pt x="1906" y="472"/>
                    </a:lnTo>
                    <a:lnTo>
                      <a:pt x="1914" y="466"/>
                    </a:lnTo>
                    <a:lnTo>
                      <a:pt x="1914" y="466"/>
                    </a:lnTo>
                    <a:lnTo>
                      <a:pt x="1924" y="462"/>
                    </a:lnTo>
                    <a:lnTo>
                      <a:pt x="1942" y="452"/>
                    </a:lnTo>
                    <a:lnTo>
                      <a:pt x="1960" y="446"/>
                    </a:lnTo>
                    <a:lnTo>
                      <a:pt x="1970" y="442"/>
                    </a:lnTo>
                    <a:lnTo>
                      <a:pt x="1980" y="440"/>
                    </a:lnTo>
                    <a:lnTo>
                      <a:pt x="2000" y="434"/>
                    </a:lnTo>
                    <a:lnTo>
                      <a:pt x="2000" y="434"/>
                    </a:lnTo>
                    <a:lnTo>
                      <a:pt x="2018" y="430"/>
                    </a:lnTo>
                    <a:lnTo>
                      <a:pt x="2018" y="430"/>
                    </a:lnTo>
                    <a:lnTo>
                      <a:pt x="2038" y="428"/>
                    </a:lnTo>
                    <a:lnTo>
                      <a:pt x="2058" y="426"/>
                    </a:lnTo>
                    <a:lnTo>
                      <a:pt x="2068" y="424"/>
                    </a:lnTo>
                    <a:lnTo>
                      <a:pt x="2078" y="424"/>
                    </a:lnTo>
                    <a:lnTo>
                      <a:pt x="2098" y="424"/>
                    </a:lnTo>
                    <a:lnTo>
                      <a:pt x="2102" y="424"/>
                    </a:lnTo>
                    <a:lnTo>
                      <a:pt x="2102" y="424"/>
                    </a:lnTo>
                    <a:lnTo>
                      <a:pt x="2108" y="424"/>
                    </a:lnTo>
                    <a:lnTo>
                      <a:pt x="2118" y="424"/>
                    </a:lnTo>
                    <a:lnTo>
                      <a:pt x="2136" y="424"/>
                    </a:lnTo>
                    <a:lnTo>
                      <a:pt x="2142" y="424"/>
                    </a:lnTo>
                    <a:lnTo>
                      <a:pt x="2146" y="426"/>
                    </a:lnTo>
                    <a:lnTo>
                      <a:pt x="2156" y="428"/>
                    </a:lnTo>
                    <a:lnTo>
                      <a:pt x="2178" y="430"/>
                    </a:lnTo>
                    <a:lnTo>
                      <a:pt x="2178" y="430"/>
                    </a:lnTo>
                    <a:lnTo>
                      <a:pt x="2198" y="436"/>
                    </a:lnTo>
                    <a:lnTo>
                      <a:pt x="2208" y="438"/>
                    </a:lnTo>
                    <a:lnTo>
                      <a:pt x="2212" y="440"/>
                    </a:lnTo>
                    <a:lnTo>
                      <a:pt x="2216" y="442"/>
                    </a:lnTo>
                    <a:lnTo>
                      <a:pt x="2236" y="448"/>
                    </a:lnTo>
                    <a:lnTo>
                      <a:pt x="2236" y="448"/>
                    </a:lnTo>
                    <a:lnTo>
                      <a:pt x="2254" y="458"/>
                    </a:lnTo>
                    <a:lnTo>
                      <a:pt x="2272" y="468"/>
                    </a:lnTo>
                    <a:lnTo>
                      <a:pt x="2290" y="478"/>
                    </a:lnTo>
                    <a:lnTo>
                      <a:pt x="2306" y="490"/>
                    </a:lnTo>
                    <a:lnTo>
                      <a:pt x="2322" y="504"/>
                    </a:lnTo>
                    <a:lnTo>
                      <a:pt x="2336" y="518"/>
                    </a:lnTo>
                    <a:lnTo>
                      <a:pt x="2362" y="548"/>
                    </a:lnTo>
                    <a:lnTo>
                      <a:pt x="2362" y="548"/>
                    </a:lnTo>
                    <a:lnTo>
                      <a:pt x="2386" y="580"/>
                    </a:lnTo>
                    <a:lnTo>
                      <a:pt x="2406" y="616"/>
                    </a:lnTo>
                    <a:lnTo>
                      <a:pt x="2424" y="650"/>
                    </a:lnTo>
                    <a:lnTo>
                      <a:pt x="2440" y="686"/>
                    </a:lnTo>
                    <a:lnTo>
                      <a:pt x="2440" y="686"/>
                    </a:lnTo>
                    <a:lnTo>
                      <a:pt x="2454" y="724"/>
                    </a:lnTo>
                    <a:lnTo>
                      <a:pt x="2466" y="760"/>
                    </a:lnTo>
                    <a:lnTo>
                      <a:pt x="2476" y="798"/>
                    </a:lnTo>
                    <a:lnTo>
                      <a:pt x="2486" y="836"/>
                    </a:lnTo>
                    <a:lnTo>
                      <a:pt x="2486" y="836"/>
                    </a:lnTo>
                    <a:lnTo>
                      <a:pt x="2502" y="912"/>
                    </a:lnTo>
                    <a:lnTo>
                      <a:pt x="2514" y="990"/>
                    </a:lnTo>
                    <a:lnTo>
                      <a:pt x="2526" y="1066"/>
                    </a:lnTo>
                    <a:lnTo>
                      <a:pt x="2534" y="1144"/>
                    </a:lnTo>
                    <a:lnTo>
                      <a:pt x="2534" y="1144"/>
                    </a:lnTo>
                    <a:lnTo>
                      <a:pt x="2548" y="1298"/>
                    </a:lnTo>
                    <a:lnTo>
                      <a:pt x="2560" y="1452"/>
                    </a:lnTo>
                    <a:lnTo>
                      <a:pt x="2560" y="1452"/>
                    </a:lnTo>
                    <a:lnTo>
                      <a:pt x="2572" y="1608"/>
                    </a:lnTo>
                    <a:lnTo>
                      <a:pt x="2586" y="1762"/>
                    </a:lnTo>
                    <a:lnTo>
                      <a:pt x="2594" y="1840"/>
                    </a:lnTo>
                    <a:lnTo>
                      <a:pt x="2602" y="1916"/>
                    </a:lnTo>
                    <a:lnTo>
                      <a:pt x="2614" y="1994"/>
                    </a:lnTo>
                    <a:lnTo>
                      <a:pt x="2626" y="2070"/>
                    </a:lnTo>
                    <a:lnTo>
                      <a:pt x="2626" y="2070"/>
                    </a:lnTo>
                    <a:lnTo>
                      <a:pt x="2640" y="2146"/>
                    </a:lnTo>
                    <a:lnTo>
                      <a:pt x="2640" y="2146"/>
                    </a:lnTo>
                    <a:lnTo>
                      <a:pt x="2658" y="2220"/>
                    </a:lnTo>
                    <a:lnTo>
                      <a:pt x="2658" y="2220"/>
                    </a:lnTo>
                    <a:lnTo>
                      <a:pt x="2678" y="2296"/>
                    </a:lnTo>
                    <a:lnTo>
                      <a:pt x="2690" y="2332"/>
                    </a:lnTo>
                    <a:lnTo>
                      <a:pt x="2704" y="2368"/>
                    </a:lnTo>
                    <a:lnTo>
                      <a:pt x="2704" y="2368"/>
                    </a:lnTo>
                    <a:lnTo>
                      <a:pt x="2718" y="2404"/>
                    </a:lnTo>
                    <a:lnTo>
                      <a:pt x="2732" y="2438"/>
                    </a:lnTo>
                    <a:lnTo>
                      <a:pt x="2750" y="2472"/>
                    </a:lnTo>
                    <a:lnTo>
                      <a:pt x="2768" y="2506"/>
                    </a:lnTo>
                    <a:lnTo>
                      <a:pt x="2788" y="2538"/>
                    </a:lnTo>
                    <a:lnTo>
                      <a:pt x="2810" y="2570"/>
                    </a:lnTo>
                    <a:lnTo>
                      <a:pt x="2832" y="2600"/>
                    </a:lnTo>
                    <a:lnTo>
                      <a:pt x="2858" y="2628"/>
                    </a:lnTo>
                    <a:lnTo>
                      <a:pt x="2858" y="2628"/>
                    </a:lnTo>
                    <a:lnTo>
                      <a:pt x="2884" y="2654"/>
                    </a:lnTo>
                    <a:lnTo>
                      <a:pt x="2914" y="2676"/>
                    </a:lnTo>
                    <a:lnTo>
                      <a:pt x="2944" y="2698"/>
                    </a:lnTo>
                    <a:lnTo>
                      <a:pt x="2978" y="2716"/>
                    </a:lnTo>
                    <a:lnTo>
                      <a:pt x="2978" y="2716"/>
                    </a:lnTo>
                    <a:lnTo>
                      <a:pt x="3010" y="2732"/>
                    </a:lnTo>
                    <a:lnTo>
                      <a:pt x="3046" y="2746"/>
                    </a:lnTo>
                    <a:lnTo>
                      <a:pt x="3082" y="2756"/>
                    </a:lnTo>
                    <a:lnTo>
                      <a:pt x="3118" y="2764"/>
                    </a:lnTo>
                    <a:lnTo>
                      <a:pt x="3138" y="2768"/>
                    </a:lnTo>
                    <a:lnTo>
                      <a:pt x="3156" y="2770"/>
                    </a:lnTo>
                    <a:lnTo>
                      <a:pt x="3174" y="2772"/>
                    </a:lnTo>
                    <a:lnTo>
                      <a:pt x="3184" y="2772"/>
                    </a:lnTo>
                    <a:lnTo>
                      <a:pt x="3194" y="2774"/>
                    </a:lnTo>
                    <a:lnTo>
                      <a:pt x="3230" y="2774"/>
                    </a:lnTo>
                    <a:lnTo>
                      <a:pt x="3270" y="2774"/>
                    </a:lnTo>
                    <a:lnTo>
                      <a:pt x="3270" y="2774"/>
                    </a:lnTo>
                    <a:lnTo>
                      <a:pt x="3288" y="2772"/>
                    </a:lnTo>
                    <a:lnTo>
                      <a:pt x="3306" y="2772"/>
                    </a:lnTo>
                    <a:lnTo>
                      <a:pt x="3326" y="2770"/>
                    </a:lnTo>
                    <a:lnTo>
                      <a:pt x="3344" y="2768"/>
                    </a:lnTo>
                    <a:lnTo>
                      <a:pt x="3344" y="2768"/>
                    </a:lnTo>
                    <a:lnTo>
                      <a:pt x="3362" y="2764"/>
                    </a:lnTo>
                    <a:lnTo>
                      <a:pt x="3380" y="2762"/>
                    </a:lnTo>
                    <a:lnTo>
                      <a:pt x="3400" y="2758"/>
                    </a:lnTo>
                    <a:lnTo>
                      <a:pt x="3400" y="2758"/>
                    </a:lnTo>
                    <a:lnTo>
                      <a:pt x="3418" y="2754"/>
                    </a:lnTo>
                    <a:lnTo>
                      <a:pt x="3418" y="2754"/>
                    </a:lnTo>
                    <a:lnTo>
                      <a:pt x="3454" y="2742"/>
                    </a:lnTo>
                    <a:lnTo>
                      <a:pt x="3488" y="2730"/>
                    </a:lnTo>
                    <a:lnTo>
                      <a:pt x="3522" y="2714"/>
                    </a:lnTo>
                    <a:lnTo>
                      <a:pt x="3554" y="2696"/>
                    </a:lnTo>
                    <a:lnTo>
                      <a:pt x="3554" y="2696"/>
                    </a:lnTo>
                    <a:lnTo>
                      <a:pt x="3584" y="2674"/>
                    </a:lnTo>
                    <a:lnTo>
                      <a:pt x="3612" y="2650"/>
                    </a:lnTo>
                    <a:lnTo>
                      <a:pt x="3638" y="2624"/>
                    </a:lnTo>
                    <a:lnTo>
                      <a:pt x="3662" y="2596"/>
                    </a:lnTo>
                    <a:lnTo>
                      <a:pt x="3662" y="2596"/>
                    </a:lnTo>
                    <a:lnTo>
                      <a:pt x="3682" y="2566"/>
                    </a:lnTo>
                    <a:lnTo>
                      <a:pt x="3702" y="2534"/>
                    </a:lnTo>
                    <a:lnTo>
                      <a:pt x="3718" y="2502"/>
                    </a:lnTo>
                    <a:lnTo>
                      <a:pt x="3732" y="2468"/>
                    </a:lnTo>
                    <a:lnTo>
                      <a:pt x="3732" y="2468"/>
                    </a:lnTo>
                    <a:lnTo>
                      <a:pt x="3746" y="2432"/>
                    </a:lnTo>
                    <a:lnTo>
                      <a:pt x="3758" y="2396"/>
                    </a:lnTo>
                    <a:lnTo>
                      <a:pt x="3766" y="2362"/>
                    </a:lnTo>
                    <a:lnTo>
                      <a:pt x="3776" y="2324"/>
                    </a:lnTo>
                    <a:lnTo>
                      <a:pt x="3776" y="2324"/>
                    </a:lnTo>
                    <a:lnTo>
                      <a:pt x="3790" y="2252"/>
                    </a:lnTo>
                    <a:lnTo>
                      <a:pt x="3800" y="2178"/>
                    </a:lnTo>
                    <a:lnTo>
                      <a:pt x="3806" y="2104"/>
                    </a:lnTo>
                    <a:lnTo>
                      <a:pt x="3812" y="2030"/>
                    </a:lnTo>
                    <a:lnTo>
                      <a:pt x="3812" y="2030"/>
                    </a:lnTo>
                    <a:lnTo>
                      <a:pt x="3818" y="1884"/>
                    </a:lnTo>
                    <a:lnTo>
                      <a:pt x="3824" y="1736"/>
                    </a:lnTo>
                    <a:lnTo>
                      <a:pt x="3824" y="1736"/>
                    </a:lnTo>
                    <a:lnTo>
                      <a:pt x="3826" y="1664"/>
                    </a:lnTo>
                    <a:lnTo>
                      <a:pt x="3832" y="1590"/>
                    </a:lnTo>
                    <a:lnTo>
                      <a:pt x="3838" y="1518"/>
                    </a:lnTo>
                    <a:lnTo>
                      <a:pt x="3846" y="1446"/>
                    </a:lnTo>
                    <a:lnTo>
                      <a:pt x="3846" y="1446"/>
                    </a:lnTo>
                    <a:lnTo>
                      <a:pt x="3858" y="1376"/>
                    </a:lnTo>
                    <a:lnTo>
                      <a:pt x="3866" y="1340"/>
                    </a:lnTo>
                    <a:lnTo>
                      <a:pt x="3876" y="1306"/>
                    </a:lnTo>
                    <a:lnTo>
                      <a:pt x="3876" y="1306"/>
                    </a:lnTo>
                    <a:lnTo>
                      <a:pt x="3888" y="1270"/>
                    </a:lnTo>
                    <a:lnTo>
                      <a:pt x="3900" y="1238"/>
                    </a:lnTo>
                    <a:lnTo>
                      <a:pt x="3914" y="1204"/>
                    </a:lnTo>
                    <a:lnTo>
                      <a:pt x="3932" y="1172"/>
                    </a:lnTo>
                    <a:lnTo>
                      <a:pt x="3932" y="1172"/>
                    </a:lnTo>
                    <a:lnTo>
                      <a:pt x="3952" y="1142"/>
                    </a:lnTo>
                    <a:lnTo>
                      <a:pt x="3974" y="1114"/>
                    </a:lnTo>
                    <a:lnTo>
                      <a:pt x="3998" y="1088"/>
                    </a:lnTo>
                    <a:lnTo>
                      <a:pt x="4026" y="1066"/>
                    </a:lnTo>
                    <a:lnTo>
                      <a:pt x="4026" y="1066"/>
                    </a:lnTo>
                    <a:lnTo>
                      <a:pt x="4056" y="1046"/>
                    </a:lnTo>
                    <a:lnTo>
                      <a:pt x="4088" y="1030"/>
                    </a:lnTo>
                    <a:lnTo>
                      <a:pt x="4120" y="1016"/>
                    </a:lnTo>
                    <a:lnTo>
                      <a:pt x="4154" y="1006"/>
                    </a:lnTo>
                    <a:lnTo>
                      <a:pt x="4154" y="1006"/>
                    </a:lnTo>
                    <a:lnTo>
                      <a:pt x="4188" y="1000"/>
                    </a:lnTo>
                    <a:lnTo>
                      <a:pt x="4224" y="994"/>
                    </a:lnTo>
                    <a:lnTo>
                      <a:pt x="4258" y="992"/>
                    </a:lnTo>
                    <a:lnTo>
                      <a:pt x="4292" y="992"/>
                    </a:lnTo>
                    <a:lnTo>
                      <a:pt x="4292" y="992"/>
                    </a:lnTo>
                    <a:lnTo>
                      <a:pt x="4326" y="994"/>
                    </a:lnTo>
                    <a:lnTo>
                      <a:pt x="4326" y="994"/>
                    </a:lnTo>
                    <a:lnTo>
                      <a:pt x="4362" y="998"/>
                    </a:lnTo>
                    <a:lnTo>
                      <a:pt x="4362" y="998"/>
                    </a:lnTo>
                    <a:lnTo>
                      <a:pt x="4394" y="1006"/>
                    </a:lnTo>
                    <a:lnTo>
                      <a:pt x="4394" y="1006"/>
                    </a:lnTo>
                    <a:lnTo>
                      <a:pt x="4412" y="1012"/>
                    </a:lnTo>
                    <a:lnTo>
                      <a:pt x="4428" y="1016"/>
                    </a:lnTo>
                    <a:lnTo>
                      <a:pt x="4428" y="1016"/>
                    </a:lnTo>
                    <a:lnTo>
                      <a:pt x="4458" y="1030"/>
                    </a:lnTo>
                    <a:lnTo>
                      <a:pt x="4488" y="1048"/>
                    </a:lnTo>
                    <a:lnTo>
                      <a:pt x="4516" y="1066"/>
                    </a:lnTo>
                    <a:lnTo>
                      <a:pt x="4542" y="1088"/>
                    </a:lnTo>
                    <a:lnTo>
                      <a:pt x="4542" y="1088"/>
                    </a:lnTo>
                    <a:lnTo>
                      <a:pt x="4566" y="1112"/>
                    </a:lnTo>
                    <a:lnTo>
                      <a:pt x="4588" y="1138"/>
                    </a:lnTo>
                    <a:lnTo>
                      <a:pt x="4608" y="1164"/>
                    </a:lnTo>
                    <a:lnTo>
                      <a:pt x="4624" y="1192"/>
                    </a:lnTo>
                    <a:lnTo>
                      <a:pt x="4624" y="1192"/>
                    </a:lnTo>
                    <a:lnTo>
                      <a:pt x="4642" y="1222"/>
                    </a:lnTo>
                    <a:lnTo>
                      <a:pt x="4656" y="1250"/>
                    </a:lnTo>
                    <a:lnTo>
                      <a:pt x="4682" y="1310"/>
                    </a:lnTo>
                    <a:lnTo>
                      <a:pt x="4682" y="1310"/>
                    </a:lnTo>
                    <a:lnTo>
                      <a:pt x="4704" y="1370"/>
                    </a:lnTo>
                    <a:lnTo>
                      <a:pt x="4722" y="1432"/>
                    </a:lnTo>
                    <a:lnTo>
                      <a:pt x="4722" y="1432"/>
                    </a:lnTo>
                    <a:lnTo>
                      <a:pt x="4738" y="1492"/>
                    </a:lnTo>
                    <a:lnTo>
                      <a:pt x="4752" y="1554"/>
                    </a:lnTo>
                    <a:lnTo>
                      <a:pt x="4764" y="1614"/>
                    </a:lnTo>
                    <a:lnTo>
                      <a:pt x="4774" y="1674"/>
                    </a:lnTo>
                    <a:lnTo>
                      <a:pt x="4774" y="1674"/>
                    </a:lnTo>
                    <a:lnTo>
                      <a:pt x="4794" y="1794"/>
                    </a:lnTo>
                    <a:lnTo>
                      <a:pt x="4810" y="1910"/>
                    </a:lnTo>
                    <a:lnTo>
                      <a:pt x="4810" y="1910"/>
                    </a:lnTo>
                    <a:lnTo>
                      <a:pt x="4844" y="2136"/>
                    </a:lnTo>
                    <a:lnTo>
                      <a:pt x="4860" y="2246"/>
                    </a:lnTo>
                    <a:lnTo>
                      <a:pt x="4878" y="2352"/>
                    </a:lnTo>
                    <a:lnTo>
                      <a:pt x="4878" y="2352"/>
                    </a:lnTo>
                    <a:lnTo>
                      <a:pt x="4898" y="2456"/>
                    </a:lnTo>
                    <a:lnTo>
                      <a:pt x="4920" y="2556"/>
                    </a:lnTo>
                    <a:lnTo>
                      <a:pt x="4946" y="2652"/>
                    </a:lnTo>
                    <a:lnTo>
                      <a:pt x="4974" y="2744"/>
                    </a:lnTo>
                    <a:lnTo>
                      <a:pt x="4974" y="2744"/>
                    </a:lnTo>
                    <a:lnTo>
                      <a:pt x="4990" y="2788"/>
                    </a:lnTo>
                    <a:lnTo>
                      <a:pt x="5006" y="2832"/>
                    </a:lnTo>
                    <a:lnTo>
                      <a:pt x="5024" y="2874"/>
                    </a:lnTo>
                    <a:lnTo>
                      <a:pt x="5042" y="2914"/>
                    </a:lnTo>
                    <a:lnTo>
                      <a:pt x="5042" y="2914"/>
                    </a:lnTo>
                    <a:lnTo>
                      <a:pt x="5062" y="2954"/>
                    </a:lnTo>
                    <a:lnTo>
                      <a:pt x="5082" y="2992"/>
                    </a:lnTo>
                    <a:lnTo>
                      <a:pt x="5102" y="3028"/>
                    </a:lnTo>
                    <a:lnTo>
                      <a:pt x="5126" y="3062"/>
                    </a:lnTo>
                    <a:lnTo>
                      <a:pt x="5126" y="3062"/>
                    </a:lnTo>
                    <a:lnTo>
                      <a:pt x="5148" y="3096"/>
                    </a:lnTo>
                    <a:lnTo>
                      <a:pt x="5172" y="3128"/>
                    </a:lnTo>
                    <a:lnTo>
                      <a:pt x="5198" y="3156"/>
                    </a:lnTo>
                    <a:lnTo>
                      <a:pt x="5224" y="3184"/>
                    </a:lnTo>
                    <a:lnTo>
                      <a:pt x="5224" y="3184"/>
                    </a:lnTo>
                    <a:lnTo>
                      <a:pt x="5250" y="3212"/>
                    </a:lnTo>
                    <a:lnTo>
                      <a:pt x="5276" y="3236"/>
                    </a:lnTo>
                    <a:lnTo>
                      <a:pt x="5304" y="3258"/>
                    </a:lnTo>
                    <a:lnTo>
                      <a:pt x="5332" y="3278"/>
                    </a:lnTo>
                    <a:lnTo>
                      <a:pt x="5332" y="3278"/>
                    </a:lnTo>
                    <a:lnTo>
                      <a:pt x="5360" y="3298"/>
                    </a:lnTo>
                    <a:lnTo>
                      <a:pt x="5388" y="3314"/>
                    </a:lnTo>
                    <a:lnTo>
                      <a:pt x="5416" y="3330"/>
                    </a:lnTo>
                    <a:lnTo>
                      <a:pt x="5442" y="3344"/>
                    </a:lnTo>
                    <a:lnTo>
                      <a:pt x="5496" y="3368"/>
                    </a:lnTo>
                    <a:lnTo>
                      <a:pt x="5548" y="3386"/>
                    </a:lnTo>
                    <a:lnTo>
                      <a:pt x="5548" y="3386"/>
                    </a:lnTo>
                    <a:lnTo>
                      <a:pt x="5560" y="3390"/>
                    </a:lnTo>
                    <a:lnTo>
                      <a:pt x="5560" y="3390"/>
                    </a:lnTo>
                    <a:lnTo>
                      <a:pt x="5572" y="3394"/>
                    </a:lnTo>
                    <a:lnTo>
                      <a:pt x="5572" y="3394"/>
                    </a:lnTo>
                    <a:lnTo>
                      <a:pt x="5596" y="3400"/>
                    </a:lnTo>
                    <a:lnTo>
                      <a:pt x="5596" y="3400"/>
                    </a:lnTo>
                    <a:lnTo>
                      <a:pt x="5620" y="3406"/>
                    </a:lnTo>
                    <a:lnTo>
                      <a:pt x="5620" y="3406"/>
                    </a:lnTo>
                    <a:lnTo>
                      <a:pt x="5642" y="3410"/>
                    </a:lnTo>
                    <a:lnTo>
                      <a:pt x="5642" y="3410"/>
                    </a:lnTo>
                    <a:lnTo>
                      <a:pt x="5664" y="3414"/>
                    </a:lnTo>
                    <a:lnTo>
                      <a:pt x="5664" y="3414"/>
                    </a:lnTo>
                    <a:lnTo>
                      <a:pt x="5684" y="3418"/>
                    </a:lnTo>
                    <a:lnTo>
                      <a:pt x="5684" y="3418"/>
                    </a:lnTo>
                    <a:lnTo>
                      <a:pt x="5722" y="3424"/>
                    </a:lnTo>
                    <a:lnTo>
                      <a:pt x="5722" y="3424"/>
                    </a:lnTo>
                    <a:lnTo>
                      <a:pt x="5788" y="3430"/>
                    </a:lnTo>
                    <a:lnTo>
                      <a:pt x="5834" y="3432"/>
                    </a:lnTo>
                    <a:lnTo>
                      <a:pt x="5834" y="3432"/>
                    </a:lnTo>
                    <a:lnTo>
                      <a:pt x="5872" y="3434"/>
                    </a:lnTo>
                    <a:lnTo>
                      <a:pt x="5872" y="3434"/>
                    </a:lnTo>
                    <a:lnTo>
                      <a:pt x="5834" y="3432"/>
                    </a:lnTo>
                    <a:lnTo>
                      <a:pt x="5834" y="3432"/>
                    </a:lnTo>
                    <a:lnTo>
                      <a:pt x="5788" y="3430"/>
                    </a:lnTo>
                    <a:lnTo>
                      <a:pt x="5722" y="3424"/>
                    </a:lnTo>
                    <a:lnTo>
                      <a:pt x="5722" y="3424"/>
                    </a:lnTo>
                    <a:lnTo>
                      <a:pt x="5684" y="3420"/>
                    </a:lnTo>
                    <a:lnTo>
                      <a:pt x="5684" y="3420"/>
                    </a:lnTo>
                    <a:lnTo>
                      <a:pt x="5664" y="3416"/>
                    </a:lnTo>
                    <a:lnTo>
                      <a:pt x="5664" y="3416"/>
                    </a:lnTo>
                    <a:lnTo>
                      <a:pt x="5642" y="3412"/>
                    </a:lnTo>
                    <a:lnTo>
                      <a:pt x="5642" y="3412"/>
                    </a:lnTo>
                    <a:lnTo>
                      <a:pt x="5620" y="3408"/>
                    </a:lnTo>
                    <a:lnTo>
                      <a:pt x="5620" y="3408"/>
                    </a:lnTo>
                    <a:lnTo>
                      <a:pt x="5596" y="3402"/>
                    </a:lnTo>
                    <a:lnTo>
                      <a:pt x="5596" y="3402"/>
                    </a:lnTo>
                    <a:lnTo>
                      <a:pt x="5572" y="3396"/>
                    </a:lnTo>
                    <a:lnTo>
                      <a:pt x="5572" y="3396"/>
                    </a:lnTo>
                    <a:lnTo>
                      <a:pt x="5560" y="3392"/>
                    </a:lnTo>
                    <a:lnTo>
                      <a:pt x="5560" y="3392"/>
                    </a:lnTo>
                    <a:lnTo>
                      <a:pt x="5548" y="3388"/>
                    </a:lnTo>
                    <a:lnTo>
                      <a:pt x="5548" y="3388"/>
                    </a:lnTo>
                    <a:lnTo>
                      <a:pt x="5496" y="3370"/>
                    </a:lnTo>
                    <a:lnTo>
                      <a:pt x="5442" y="3346"/>
                    </a:lnTo>
                    <a:lnTo>
                      <a:pt x="5414" y="3332"/>
                    </a:lnTo>
                    <a:lnTo>
                      <a:pt x="5386" y="3316"/>
                    </a:lnTo>
                    <a:lnTo>
                      <a:pt x="5358" y="3300"/>
                    </a:lnTo>
                    <a:lnTo>
                      <a:pt x="5330" y="3282"/>
                    </a:lnTo>
                    <a:lnTo>
                      <a:pt x="5330" y="3282"/>
                    </a:lnTo>
                    <a:lnTo>
                      <a:pt x="5302" y="3260"/>
                    </a:lnTo>
                    <a:lnTo>
                      <a:pt x="5274" y="3238"/>
                    </a:lnTo>
                    <a:lnTo>
                      <a:pt x="5248" y="3214"/>
                    </a:lnTo>
                    <a:lnTo>
                      <a:pt x="5220" y="3188"/>
                    </a:lnTo>
                    <a:lnTo>
                      <a:pt x="5220" y="3188"/>
                    </a:lnTo>
                    <a:lnTo>
                      <a:pt x="5194" y="3160"/>
                    </a:lnTo>
                    <a:lnTo>
                      <a:pt x="5170" y="3130"/>
                    </a:lnTo>
                    <a:lnTo>
                      <a:pt x="5144" y="3098"/>
                    </a:lnTo>
                    <a:lnTo>
                      <a:pt x="5122" y="3066"/>
                    </a:lnTo>
                    <a:lnTo>
                      <a:pt x="5122" y="3066"/>
                    </a:lnTo>
                    <a:lnTo>
                      <a:pt x="5098" y="3030"/>
                    </a:lnTo>
                    <a:lnTo>
                      <a:pt x="5076" y="2994"/>
                    </a:lnTo>
                    <a:lnTo>
                      <a:pt x="5056" y="2956"/>
                    </a:lnTo>
                    <a:lnTo>
                      <a:pt x="5036" y="2916"/>
                    </a:lnTo>
                    <a:lnTo>
                      <a:pt x="5036" y="2916"/>
                    </a:lnTo>
                    <a:lnTo>
                      <a:pt x="5018" y="2876"/>
                    </a:lnTo>
                    <a:lnTo>
                      <a:pt x="5000" y="2834"/>
                    </a:lnTo>
                    <a:lnTo>
                      <a:pt x="4984" y="2790"/>
                    </a:lnTo>
                    <a:lnTo>
                      <a:pt x="4968" y="2746"/>
                    </a:lnTo>
                    <a:lnTo>
                      <a:pt x="4968" y="2746"/>
                    </a:lnTo>
                    <a:lnTo>
                      <a:pt x="4938" y="2654"/>
                    </a:lnTo>
                    <a:lnTo>
                      <a:pt x="4912" y="2558"/>
                    </a:lnTo>
                    <a:lnTo>
                      <a:pt x="4890" y="2458"/>
                    </a:lnTo>
                    <a:lnTo>
                      <a:pt x="4870" y="2354"/>
                    </a:lnTo>
                    <a:lnTo>
                      <a:pt x="4870" y="2354"/>
                    </a:lnTo>
                    <a:lnTo>
                      <a:pt x="4850" y="2248"/>
                    </a:lnTo>
                    <a:lnTo>
                      <a:pt x="4832" y="2138"/>
                    </a:lnTo>
                    <a:lnTo>
                      <a:pt x="4800" y="1912"/>
                    </a:lnTo>
                    <a:lnTo>
                      <a:pt x="4800" y="1912"/>
                    </a:lnTo>
                    <a:lnTo>
                      <a:pt x="4782" y="1796"/>
                    </a:lnTo>
                    <a:lnTo>
                      <a:pt x="4762" y="1676"/>
                    </a:lnTo>
                    <a:lnTo>
                      <a:pt x="4762" y="1676"/>
                    </a:lnTo>
                    <a:lnTo>
                      <a:pt x="4750" y="1616"/>
                    </a:lnTo>
                    <a:lnTo>
                      <a:pt x="4738" y="1556"/>
                    </a:lnTo>
                    <a:lnTo>
                      <a:pt x="4724" y="1496"/>
                    </a:lnTo>
                    <a:lnTo>
                      <a:pt x="4708" y="1436"/>
                    </a:lnTo>
                    <a:lnTo>
                      <a:pt x="4708" y="1436"/>
                    </a:lnTo>
                    <a:lnTo>
                      <a:pt x="4690" y="1376"/>
                    </a:lnTo>
                    <a:lnTo>
                      <a:pt x="4668" y="1316"/>
                    </a:lnTo>
                    <a:lnTo>
                      <a:pt x="4668" y="1316"/>
                    </a:lnTo>
                    <a:lnTo>
                      <a:pt x="4642" y="1258"/>
                    </a:lnTo>
                    <a:lnTo>
                      <a:pt x="4628" y="1228"/>
                    </a:lnTo>
                    <a:lnTo>
                      <a:pt x="4612" y="1200"/>
                    </a:lnTo>
                    <a:lnTo>
                      <a:pt x="4612" y="1200"/>
                    </a:lnTo>
                    <a:lnTo>
                      <a:pt x="4594" y="1174"/>
                    </a:lnTo>
                    <a:lnTo>
                      <a:pt x="4574" y="1148"/>
                    </a:lnTo>
                    <a:lnTo>
                      <a:pt x="4554" y="1124"/>
                    </a:lnTo>
                    <a:lnTo>
                      <a:pt x="4530" y="1100"/>
                    </a:lnTo>
                    <a:lnTo>
                      <a:pt x="4530" y="1100"/>
                    </a:lnTo>
                    <a:lnTo>
                      <a:pt x="4506" y="1080"/>
                    </a:lnTo>
                    <a:lnTo>
                      <a:pt x="4480" y="1062"/>
                    </a:lnTo>
                    <a:lnTo>
                      <a:pt x="4452" y="1046"/>
                    </a:lnTo>
                    <a:lnTo>
                      <a:pt x="4422" y="1034"/>
                    </a:lnTo>
                    <a:lnTo>
                      <a:pt x="4406" y="1028"/>
                    </a:lnTo>
                    <a:lnTo>
                      <a:pt x="4406" y="1028"/>
                    </a:lnTo>
                    <a:lnTo>
                      <a:pt x="4390" y="1024"/>
                    </a:lnTo>
                    <a:lnTo>
                      <a:pt x="4390" y="1024"/>
                    </a:lnTo>
                    <a:lnTo>
                      <a:pt x="4358" y="1016"/>
                    </a:lnTo>
                    <a:lnTo>
                      <a:pt x="4358" y="1016"/>
                    </a:lnTo>
                    <a:lnTo>
                      <a:pt x="4326" y="1012"/>
                    </a:lnTo>
                    <a:lnTo>
                      <a:pt x="4326" y="1012"/>
                    </a:lnTo>
                    <a:lnTo>
                      <a:pt x="4292" y="1010"/>
                    </a:lnTo>
                    <a:lnTo>
                      <a:pt x="4292" y="1010"/>
                    </a:lnTo>
                    <a:lnTo>
                      <a:pt x="4258" y="1010"/>
                    </a:lnTo>
                    <a:lnTo>
                      <a:pt x="4226" y="1014"/>
                    </a:lnTo>
                    <a:lnTo>
                      <a:pt x="4192" y="1018"/>
                    </a:lnTo>
                    <a:lnTo>
                      <a:pt x="4160" y="1024"/>
                    </a:lnTo>
                    <a:lnTo>
                      <a:pt x="4160" y="1024"/>
                    </a:lnTo>
                    <a:lnTo>
                      <a:pt x="4126" y="1034"/>
                    </a:lnTo>
                    <a:lnTo>
                      <a:pt x="4096" y="1046"/>
                    </a:lnTo>
                    <a:lnTo>
                      <a:pt x="4066" y="1062"/>
                    </a:lnTo>
                    <a:lnTo>
                      <a:pt x="4038" y="1082"/>
                    </a:lnTo>
                    <a:lnTo>
                      <a:pt x="4038" y="1082"/>
                    </a:lnTo>
                    <a:lnTo>
                      <a:pt x="4012" y="1102"/>
                    </a:lnTo>
                    <a:lnTo>
                      <a:pt x="3988" y="1128"/>
                    </a:lnTo>
                    <a:lnTo>
                      <a:pt x="3968" y="1154"/>
                    </a:lnTo>
                    <a:lnTo>
                      <a:pt x="3950" y="1184"/>
                    </a:lnTo>
                    <a:lnTo>
                      <a:pt x="3950" y="1184"/>
                    </a:lnTo>
                    <a:lnTo>
                      <a:pt x="3934" y="1214"/>
                    </a:lnTo>
                    <a:lnTo>
                      <a:pt x="3920" y="1246"/>
                    </a:lnTo>
                    <a:lnTo>
                      <a:pt x="3908" y="1278"/>
                    </a:lnTo>
                    <a:lnTo>
                      <a:pt x="3896" y="1312"/>
                    </a:lnTo>
                    <a:lnTo>
                      <a:pt x="3896" y="1312"/>
                    </a:lnTo>
                    <a:lnTo>
                      <a:pt x="3888" y="1346"/>
                    </a:lnTo>
                    <a:lnTo>
                      <a:pt x="3880" y="1380"/>
                    </a:lnTo>
                    <a:lnTo>
                      <a:pt x="3868" y="1450"/>
                    </a:lnTo>
                    <a:lnTo>
                      <a:pt x="3868" y="1450"/>
                    </a:lnTo>
                    <a:lnTo>
                      <a:pt x="3860" y="1520"/>
                    </a:lnTo>
                    <a:lnTo>
                      <a:pt x="3854" y="1592"/>
                    </a:lnTo>
                    <a:lnTo>
                      <a:pt x="3850" y="1664"/>
                    </a:lnTo>
                    <a:lnTo>
                      <a:pt x="3848" y="1738"/>
                    </a:lnTo>
                    <a:lnTo>
                      <a:pt x="3848" y="1738"/>
                    </a:lnTo>
                    <a:lnTo>
                      <a:pt x="3842" y="1884"/>
                    </a:lnTo>
                    <a:lnTo>
                      <a:pt x="3836" y="2032"/>
                    </a:lnTo>
                    <a:lnTo>
                      <a:pt x="3836" y="2032"/>
                    </a:lnTo>
                    <a:lnTo>
                      <a:pt x="3832" y="2106"/>
                    </a:lnTo>
                    <a:lnTo>
                      <a:pt x="3826" y="2182"/>
                    </a:lnTo>
                    <a:lnTo>
                      <a:pt x="3816" y="2256"/>
                    </a:lnTo>
                    <a:lnTo>
                      <a:pt x="3802" y="2330"/>
                    </a:lnTo>
                    <a:lnTo>
                      <a:pt x="3802" y="2330"/>
                    </a:lnTo>
                    <a:lnTo>
                      <a:pt x="3794" y="2368"/>
                    </a:lnTo>
                    <a:lnTo>
                      <a:pt x="3784" y="2404"/>
                    </a:lnTo>
                    <a:lnTo>
                      <a:pt x="3772" y="2442"/>
                    </a:lnTo>
                    <a:lnTo>
                      <a:pt x="3758" y="2478"/>
                    </a:lnTo>
                    <a:lnTo>
                      <a:pt x="3758" y="2478"/>
                    </a:lnTo>
                    <a:lnTo>
                      <a:pt x="3744" y="2512"/>
                    </a:lnTo>
                    <a:lnTo>
                      <a:pt x="3726" y="2548"/>
                    </a:lnTo>
                    <a:lnTo>
                      <a:pt x="3706" y="2582"/>
                    </a:lnTo>
                    <a:lnTo>
                      <a:pt x="3684" y="2614"/>
                    </a:lnTo>
                    <a:lnTo>
                      <a:pt x="3684" y="2614"/>
                    </a:lnTo>
                    <a:lnTo>
                      <a:pt x="3660" y="2644"/>
                    </a:lnTo>
                    <a:lnTo>
                      <a:pt x="3632" y="2672"/>
                    </a:lnTo>
                    <a:lnTo>
                      <a:pt x="3602" y="2698"/>
                    </a:lnTo>
                    <a:lnTo>
                      <a:pt x="3570" y="2720"/>
                    </a:lnTo>
                    <a:lnTo>
                      <a:pt x="3570" y="2720"/>
                    </a:lnTo>
                    <a:lnTo>
                      <a:pt x="3536" y="2740"/>
                    </a:lnTo>
                    <a:lnTo>
                      <a:pt x="3500" y="2758"/>
                    </a:lnTo>
                    <a:lnTo>
                      <a:pt x="3462" y="2772"/>
                    </a:lnTo>
                    <a:lnTo>
                      <a:pt x="3426" y="2782"/>
                    </a:lnTo>
                    <a:lnTo>
                      <a:pt x="3426" y="2782"/>
                    </a:lnTo>
                    <a:lnTo>
                      <a:pt x="3386" y="2792"/>
                    </a:lnTo>
                    <a:lnTo>
                      <a:pt x="3348" y="2798"/>
                    </a:lnTo>
                    <a:lnTo>
                      <a:pt x="3310" y="2802"/>
                    </a:lnTo>
                    <a:lnTo>
                      <a:pt x="3270" y="2806"/>
                    </a:lnTo>
                    <a:lnTo>
                      <a:pt x="3230" y="2806"/>
                    </a:lnTo>
                    <a:lnTo>
                      <a:pt x="3192" y="2804"/>
                    </a:lnTo>
                    <a:lnTo>
                      <a:pt x="3182" y="2804"/>
                    </a:lnTo>
                    <a:lnTo>
                      <a:pt x="3172" y="2804"/>
                    </a:lnTo>
                    <a:lnTo>
                      <a:pt x="3152" y="2802"/>
                    </a:lnTo>
                    <a:lnTo>
                      <a:pt x="3132" y="2800"/>
                    </a:lnTo>
                    <a:lnTo>
                      <a:pt x="3112" y="2796"/>
                    </a:lnTo>
                    <a:lnTo>
                      <a:pt x="3112" y="2796"/>
                    </a:lnTo>
                    <a:lnTo>
                      <a:pt x="3074" y="2788"/>
                    </a:lnTo>
                    <a:lnTo>
                      <a:pt x="3036" y="2776"/>
                    </a:lnTo>
                    <a:lnTo>
                      <a:pt x="2998" y="2762"/>
                    </a:lnTo>
                    <a:lnTo>
                      <a:pt x="2962" y="2746"/>
                    </a:lnTo>
                    <a:lnTo>
                      <a:pt x="2962" y="2746"/>
                    </a:lnTo>
                    <a:lnTo>
                      <a:pt x="2926" y="2726"/>
                    </a:lnTo>
                    <a:lnTo>
                      <a:pt x="2894" y="2704"/>
                    </a:lnTo>
                    <a:lnTo>
                      <a:pt x="2862" y="2678"/>
                    </a:lnTo>
                    <a:lnTo>
                      <a:pt x="2834" y="2650"/>
                    </a:lnTo>
                    <a:lnTo>
                      <a:pt x="2834" y="2650"/>
                    </a:lnTo>
                    <a:lnTo>
                      <a:pt x="2806" y="2622"/>
                    </a:lnTo>
                    <a:lnTo>
                      <a:pt x="2782" y="2590"/>
                    </a:lnTo>
                    <a:lnTo>
                      <a:pt x="2758" y="2558"/>
                    </a:lnTo>
                    <a:lnTo>
                      <a:pt x="2738" y="2524"/>
                    </a:lnTo>
                    <a:lnTo>
                      <a:pt x="2738" y="2524"/>
                    </a:lnTo>
                    <a:lnTo>
                      <a:pt x="2718" y="2488"/>
                    </a:lnTo>
                    <a:lnTo>
                      <a:pt x="2700" y="2454"/>
                    </a:lnTo>
                    <a:lnTo>
                      <a:pt x="2684" y="2418"/>
                    </a:lnTo>
                    <a:lnTo>
                      <a:pt x="2670" y="2380"/>
                    </a:lnTo>
                    <a:lnTo>
                      <a:pt x="2670" y="2380"/>
                    </a:lnTo>
                    <a:lnTo>
                      <a:pt x="2656" y="2344"/>
                    </a:lnTo>
                    <a:lnTo>
                      <a:pt x="2644" y="2306"/>
                    </a:lnTo>
                    <a:lnTo>
                      <a:pt x="2622" y="2230"/>
                    </a:lnTo>
                    <a:lnTo>
                      <a:pt x="2622" y="2230"/>
                    </a:lnTo>
                    <a:lnTo>
                      <a:pt x="2604" y="2154"/>
                    </a:lnTo>
                    <a:lnTo>
                      <a:pt x="2604" y="2154"/>
                    </a:lnTo>
                    <a:lnTo>
                      <a:pt x="2590" y="2076"/>
                    </a:lnTo>
                    <a:lnTo>
                      <a:pt x="2590" y="2076"/>
                    </a:lnTo>
                    <a:lnTo>
                      <a:pt x="2576" y="2000"/>
                    </a:lnTo>
                    <a:lnTo>
                      <a:pt x="2564" y="1922"/>
                    </a:lnTo>
                    <a:lnTo>
                      <a:pt x="2556" y="1844"/>
                    </a:lnTo>
                    <a:lnTo>
                      <a:pt x="2546" y="1766"/>
                    </a:lnTo>
                    <a:lnTo>
                      <a:pt x="2532" y="1610"/>
                    </a:lnTo>
                    <a:lnTo>
                      <a:pt x="2520" y="1456"/>
                    </a:lnTo>
                    <a:lnTo>
                      <a:pt x="2520" y="1456"/>
                    </a:lnTo>
                    <a:lnTo>
                      <a:pt x="2508" y="1302"/>
                    </a:lnTo>
                    <a:lnTo>
                      <a:pt x="2492" y="1148"/>
                    </a:lnTo>
                    <a:lnTo>
                      <a:pt x="2492" y="1148"/>
                    </a:lnTo>
                    <a:lnTo>
                      <a:pt x="2482" y="1072"/>
                    </a:lnTo>
                    <a:lnTo>
                      <a:pt x="2472" y="996"/>
                    </a:lnTo>
                    <a:lnTo>
                      <a:pt x="2458" y="920"/>
                    </a:lnTo>
                    <a:lnTo>
                      <a:pt x="2442" y="846"/>
                    </a:lnTo>
                    <a:lnTo>
                      <a:pt x="2442" y="846"/>
                    </a:lnTo>
                    <a:lnTo>
                      <a:pt x="2434" y="810"/>
                    </a:lnTo>
                    <a:lnTo>
                      <a:pt x="2422" y="774"/>
                    </a:lnTo>
                    <a:lnTo>
                      <a:pt x="2412" y="738"/>
                    </a:lnTo>
                    <a:lnTo>
                      <a:pt x="2398" y="704"/>
                    </a:lnTo>
                    <a:lnTo>
                      <a:pt x="2398" y="704"/>
                    </a:lnTo>
                    <a:lnTo>
                      <a:pt x="2384" y="670"/>
                    </a:lnTo>
                    <a:lnTo>
                      <a:pt x="2366" y="638"/>
                    </a:lnTo>
                    <a:lnTo>
                      <a:pt x="2348" y="606"/>
                    </a:lnTo>
                    <a:lnTo>
                      <a:pt x="2326" y="578"/>
                    </a:lnTo>
                    <a:lnTo>
                      <a:pt x="2326" y="578"/>
                    </a:lnTo>
                    <a:lnTo>
                      <a:pt x="2304" y="550"/>
                    </a:lnTo>
                    <a:lnTo>
                      <a:pt x="2278" y="528"/>
                    </a:lnTo>
                    <a:lnTo>
                      <a:pt x="2264" y="516"/>
                    </a:lnTo>
                    <a:lnTo>
                      <a:pt x="2248" y="508"/>
                    </a:lnTo>
                    <a:lnTo>
                      <a:pt x="2234" y="500"/>
                    </a:lnTo>
                    <a:lnTo>
                      <a:pt x="2218" y="492"/>
                    </a:lnTo>
                    <a:lnTo>
                      <a:pt x="2202" y="486"/>
                    </a:lnTo>
                    <a:lnTo>
                      <a:pt x="2198" y="484"/>
                    </a:lnTo>
                    <a:lnTo>
                      <a:pt x="2194" y="484"/>
                    </a:lnTo>
                    <a:lnTo>
                      <a:pt x="2184" y="482"/>
                    </a:lnTo>
                    <a:lnTo>
                      <a:pt x="2184" y="482"/>
                    </a:lnTo>
                    <a:lnTo>
                      <a:pt x="2168" y="476"/>
                    </a:lnTo>
                    <a:lnTo>
                      <a:pt x="2152" y="474"/>
                    </a:lnTo>
                    <a:lnTo>
                      <a:pt x="2144" y="474"/>
                    </a:lnTo>
                    <a:lnTo>
                      <a:pt x="2138" y="472"/>
                    </a:lnTo>
                    <a:lnTo>
                      <a:pt x="2134" y="472"/>
                    </a:lnTo>
                    <a:lnTo>
                      <a:pt x="2116" y="472"/>
                    </a:lnTo>
                    <a:lnTo>
                      <a:pt x="2106" y="470"/>
                    </a:lnTo>
                    <a:lnTo>
                      <a:pt x="2106" y="470"/>
                    </a:lnTo>
                    <a:lnTo>
                      <a:pt x="2102" y="470"/>
                    </a:lnTo>
                    <a:lnTo>
                      <a:pt x="2098" y="472"/>
                    </a:lnTo>
                    <a:lnTo>
                      <a:pt x="2080" y="472"/>
                    </a:lnTo>
                    <a:lnTo>
                      <a:pt x="2072" y="472"/>
                    </a:lnTo>
                    <a:lnTo>
                      <a:pt x="2062" y="472"/>
                    </a:lnTo>
                    <a:lnTo>
                      <a:pt x="2044" y="474"/>
                    </a:lnTo>
                    <a:lnTo>
                      <a:pt x="2044" y="474"/>
                    </a:lnTo>
                    <a:lnTo>
                      <a:pt x="2028" y="478"/>
                    </a:lnTo>
                    <a:lnTo>
                      <a:pt x="2028" y="478"/>
                    </a:lnTo>
                    <a:lnTo>
                      <a:pt x="2010" y="482"/>
                    </a:lnTo>
                    <a:lnTo>
                      <a:pt x="1994" y="486"/>
                    </a:lnTo>
                    <a:lnTo>
                      <a:pt x="1986" y="488"/>
                    </a:lnTo>
                    <a:lnTo>
                      <a:pt x="1978" y="492"/>
                    </a:lnTo>
                    <a:lnTo>
                      <a:pt x="1960" y="498"/>
                    </a:lnTo>
                    <a:lnTo>
                      <a:pt x="1946" y="506"/>
                    </a:lnTo>
                    <a:lnTo>
                      <a:pt x="1946" y="506"/>
                    </a:lnTo>
                    <a:lnTo>
                      <a:pt x="1918" y="522"/>
                    </a:lnTo>
                    <a:lnTo>
                      <a:pt x="1904" y="534"/>
                    </a:lnTo>
                    <a:lnTo>
                      <a:pt x="1892" y="544"/>
                    </a:lnTo>
                    <a:lnTo>
                      <a:pt x="1886" y="550"/>
                    </a:lnTo>
                    <a:lnTo>
                      <a:pt x="1886" y="550"/>
                    </a:lnTo>
                    <a:lnTo>
                      <a:pt x="1880" y="556"/>
                    </a:lnTo>
                    <a:lnTo>
                      <a:pt x="1880" y="556"/>
                    </a:lnTo>
                    <a:lnTo>
                      <a:pt x="1868" y="570"/>
                    </a:lnTo>
                    <a:lnTo>
                      <a:pt x="1868" y="570"/>
                    </a:lnTo>
                    <a:lnTo>
                      <a:pt x="1858" y="584"/>
                    </a:lnTo>
                    <a:lnTo>
                      <a:pt x="1850" y="598"/>
                    </a:lnTo>
                    <a:lnTo>
                      <a:pt x="1850" y="598"/>
                    </a:lnTo>
                    <a:lnTo>
                      <a:pt x="1834" y="628"/>
                    </a:lnTo>
                    <a:lnTo>
                      <a:pt x="1820" y="660"/>
                    </a:lnTo>
                    <a:lnTo>
                      <a:pt x="1810" y="694"/>
                    </a:lnTo>
                    <a:lnTo>
                      <a:pt x="1802" y="728"/>
                    </a:lnTo>
                    <a:lnTo>
                      <a:pt x="1802" y="728"/>
                    </a:lnTo>
                    <a:lnTo>
                      <a:pt x="1794" y="764"/>
                    </a:lnTo>
                    <a:lnTo>
                      <a:pt x="1788" y="798"/>
                    </a:lnTo>
                    <a:lnTo>
                      <a:pt x="1780" y="870"/>
                    </a:lnTo>
                    <a:lnTo>
                      <a:pt x="1780" y="870"/>
                    </a:lnTo>
                    <a:lnTo>
                      <a:pt x="1776" y="942"/>
                    </a:lnTo>
                    <a:lnTo>
                      <a:pt x="1774" y="1014"/>
                    </a:lnTo>
                    <a:lnTo>
                      <a:pt x="1770" y="1158"/>
                    </a:lnTo>
                    <a:lnTo>
                      <a:pt x="1770" y="1158"/>
                    </a:lnTo>
                    <a:lnTo>
                      <a:pt x="1766" y="1302"/>
                    </a:lnTo>
                    <a:lnTo>
                      <a:pt x="1762" y="1374"/>
                    </a:lnTo>
                    <a:lnTo>
                      <a:pt x="1756" y="1444"/>
                    </a:lnTo>
                    <a:lnTo>
                      <a:pt x="1756" y="1444"/>
                    </a:lnTo>
                    <a:lnTo>
                      <a:pt x="1746" y="1516"/>
                    </a:lnTo>
                    <a:lnTo>
                      <a:pt x="1734" y="1586"/>
                    </a:lnTo>
                    <a:lnTo>
                      <a:pt x="1726" y="1620"/>
                    </a:lnTo>
                    <a:lnTo>
                      <a:pt x="1716" y="1654"/>
                    </a:lnTo>
                    <a:lnTo>
                      <a:pt x="1706" y="1688"/>
                    </a:lnTo>
                    <a:lnTo>
                      <a:pt x="1694" y="1722"/>
                    </a:lnTo>
                    <a:lnTo>
                      <a:pt x="1694" y="1722"/>
                    </a:lnTo>
                    <a:lnTo>
                      <a:pt x="1680" y="1756"/>
                    </a:lnTo>
                    <a:lnTo>
                      <a:pt x="1664" y="1788"/>
                    </a:lnTo>
                    <a:lnTo>
                      <a:pt x="1646" y="1818"/>
                    </a:lnTo>
                    <a:lnTo>
                      <a:pt x="1626" y="1848"/>
                    </a:lnTo>
                    <a:lnTo>
                      <a:pt x="1626" y="1848"/>
                    </a:lnTo>
                    <a:lnTo>
                      <a:pt x="1606" y="1878"/>
                    </a:lnTo>
                    <a:lnTo>
                      <a:pt x="1582" y="1904"/>
                    </a:lnTo>
                    <a:lnTo>
                      <a:pt x="1558" y="1930"/>
                    </a:lnTo>
                    <a:lnTo>
                      <a:pt x="1530" y="1954"/>
                    </a:lnTo>
                    <a:lnTo>
                      <a:pt x="1530" y="1954"/>
                    </a:lnTo>
                    <a:lnTo>
                      <a:pt x="1502" y="1976"/>
                    </a:lnTo>
                    <a:lnTo>
                      <a:pt x="1474" y="1994"/>
                    </a:lnTo>
                    <a:lnTo>
                      <a:pt x="1442" y="2012"/>
                    </a:lnTo>
                    <a:lnTo>
                      <a:pt x="1412" y="2028"/>
                    </a:lnTo>
                    <a:lnTo>
                      <a:pt x="1412" y="2028"/>
                    </a:lnTo>
                    <a:lnTo>
                      <a:pt x="1380" y="2042"/>
                    </a:lnTo>
                    <a:lnTo>
                      <a:pt x="1348" y="2054"/>
                    </a:lnTo>
                    <a:lnTo>
                      <a:pt x="1316" y="2064"/>
                    </a:lnTo>
                    <a:lnTo>
                      <a:pt x="1282" y="2072"/>
                    </a:lnTo>
                    <a:lnTo>
                      <a:pt x="1282" y="2072"/>
                    </a:lnTo>
                    <a:lnTo>
                      <a:pt x="1250" y="2080"/>
                    </a:lnTo>
                    <a:lnTo>
                      <a:pt x="1250" y="2080"/>
                    </a:lnTo>
                    <a:lnTo>
                      <a:pt x="1216" y="2086"/>
                    </a:lnTo>
                    <a:lnTo>
                      <a:pt x="1200" y="2088"/>
                    </a:lnTo>
                    <a:lnTo>
                      <a:pt x="1184" y="2090"/>
                    </a:lnTo>
                    <a:lnTo>
                      <a:pt x="1184" y="2090"/>
                    </a:lnTo>
                    <a:lnTo>
                      <a:pt x="1150" y="2094"/>
                    </a:lnTo>
                    <a:lnTo>
                      <a:pt x="1150" y="2094"/>
                    </a:lnTo>
                    <a:lnTo>
                      <a:pt x="1118" y="2096"/>
                    </a:lnTo>
                    <a:lnTo>
                      <a:pt x="1118" y="2096"/>
                    </a:lnTo>
                    <a:lnTo>
                      <a:pt x="1086" y="2098"/>
                    </a:lnTo>
                    <a:lnTo>
                      <a:pt x="1086" y="2098"/>
                    </a:lnTo>
                    <a:lnTo>
                      <a:pt x="1054" y="2098"/>
                    </a:lnTo>
                    <a:lnTo>
                      <a:pt x="1038" y="2098"/>
                    </a:lnTo>
                    <a:lnTo>
                      <a:pt x="1020" y="2098"/>
                    </a:lnTo>
                    <a:lnTo>
                      <a:pt x="1020" y="2098"/>
                    </a:lnTo>
                    <a:lnTo>
                      <a:pt x="956" y="2096"/>
                    </a:lnTo>
                    <a:lnTo>
                      <a:pt x="892" y="2090"/>
                    </a:lnTo>
                    <a:lnTo>
                      <a:pt x="830" y="2078"/>
                    </a:lnTo>
                    <a:lnTo>
                      <a:pt x="768" y="2064"/>
                    </a:lnTo>
                    <a:lnTo>
                      <a:pt x="768" y="2064"/>
                    </a:lnTo>
                    <a:lnTo>
                      <a:pt x="738" y="2054"/>
                    </a:lnTo>
                    <a:lnTo>
                      <a:pt x="708" y="2044"/>
                    </a:lnTo>
                    <a:lnTo>
                      <a:pt x="650" y="2020"/>
                    </a:lnTo>
                    <a:lnTo>
                      <a:pt x="596" y="1992"/>
                    </a:lnTo>
                    <a:lnTo>
                      <a:pt x="544" y="1960"/>
                    </a:lnTo>
                    <a:lnTo>
                      <a:pt x="544" y="1960"/>
                    </a:lnTo>
                    <a:lnTo>
                      <a:pt x="494" y="1924"/>
                    </a:lnTo>
                    <a:lnTo>
                      <a:pt x="448" y="1886"/>
                    </a:lnTo>
                    <a:lnTo>
                      <a:pt x="406" y="1844"/>
                    </a:lnTo>
                    <a:lnTo>
                      <a:pt x="366" y="1802"/>
                    </a:lnTo>
                    <a:lnTo>
                      <a:pt x="366" y="1802"/>
                    </a:lnTo>
                    <a:lnTo>
                      <a:pt x="330" y="1758"/>
                    </a:lnTo>
                    <a:lnTo>
                      <a:pt x="298" y="1712"/>
                    </a:lnTo>
                    <a:lnTo>
                      <a:pt x="268" y="1664"/>
                    </a:lnTo>
                    <a:lnTo>
                      <a:pt x="240" y="1616"/>
                    </a:lnTo>
                    <a:lnTo>
                      <a:pt x="240" y="1616"/>
                    </a:lnTo>
                    <a:lnTo>
                      <a:pt x="214" y="1568"/>
                    </a:lnTo>
                    <a:lnTo>
                      <a:pt x="192" y="1520"/>
                    </a:lnTo>
                    <a:lnTo>
                      <a:pt x="170" y="1472"/>
                    </a:lnTo>
                    <a:lnTo>
                      <a:pt x="152" y="1424"/>
                    </a:lnTo>
                    <a:lnTo>
                      <a:pt x="152" y="1424"/>
                    </a:lnTo>
                    <a:lnTo>
                      <a:pt x="134" y="1376"/>
                    </a:lnTo>
                    <a:lnTo>
                      <a:pt x="118" y="1328"/>
                    </a:lnTo>
                    <a:lnTo>
                      <a:pt x="104" y="1280"/>
                    </a:lnTo>
                    <a:lnTo>
                      <a:pt x="92" y="1234"/>
                    </a:lnTo>
                    <a:lnTo>
                      <a:pt x="92" y="1234"/>
                    </a:lnTo>
                    <a:lnTo>
                      <a:pt x="70" y="1140"/>
                    </a:lnTo>
                    <a:lnTo>
                      <a:pt x="52" y="1050"/>
                    </a:lnTo>
                    <a:lnTo>
                      <a:pt x="38" y="964"/>
                    </a:lnTo>
                    <a:lnTo>
                      <a:pt x="26" y="880"/>
                    </a:lnTo>
                    <a:lnTo>
                      <a:pt x="26" y="880"/>
                    </a:lnTo>
                    <a:lnTo>
                      <a:pt x="18" y="798"/>
                    </a:lnTo>
                    <a:lnTo>
                      <a:pt x="12" y="722"/>
                    </a:lnTo>
                    <a:lnTo>
                      <a:pt x="6" y="648"/>
                    </a:lnTo>
                    <a:lnTo>
                      <a:pt x="4" y="576"/>
                    </a:lnTo>
                    <a:lnTo>
                      <a:pt x="4" y="576"/>
                    </a:lnTo>
                    <a:lnTo>
                      <a:pt x="0" y="446"/>
                    </a:lnTo>
                    <a:lnTo>
                      <a:pt x="2" y="332"/>
                    </a:lnTo>
                    <a:lnTo>
                      <a:pt x="4" y="232"/>
                    </a:lnTo>
                    <a:lnTo>
                      <a:pt x="10" y="150"/>
                    </a:lnTo>
                    <a:lnTo>
                      <a:pt x="10" y="150"/>
                    </a:lnTo>
                    <a:lnTo>
                      <a:pt x="18" y="38"/>
                    </a:lnTo>
                    <a:lnTo>
                      <a:pt x="18" y="38"/>
                    </a:lnTo>
                    <a:lnTo>
                      <a:pt x="22" y="10"/>
                    </a:lnTo>
                    <a:lnTo>
                      <a:pt x="22" y="10"/>
                    </a:lnTo>
                    <a:lnTo>
                      <a:pt x="22" y="0"/>
                    </a:lnTo>
                    <a:lnTo>
                      <a:pt x="96" y="8"/>
                    </a:lnTo>
                    <a:close/>
                  </a:path>
                </a:pathLst>
              </a:custGeom>
              <a:solidFill>
                <a:srgbClr val="CBCBCB"/>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grpSp>
        <p:grpSp>
          <p:nvGrpSpPr>
            <p:cNvPr id="25" name="Group 143"/>
            <p:cNvGrpSpPr/>
            <p:nvPr/>
          </p:nvGrpSpPr>
          <p:grpSpPr>
            <a:xfrm>
              <a:off x="7486591" y="4273028"/>
              <a:ext cx="873125" cy="2292350"/>
              <a:chOff x="7359650" y="2952750"/>
              <a:chExt cx="873125" cy="2292350"/>
            </a:xfrm>
          </p:grpSpPr>
          <p:sp>
            <p:nvSpPr>
              <p:cNvPr id="30" name="Freeform 50"/>
              <p:cNvSpPr/>
              <p:nvPr/>
            </p:nvSpPr>
            <p:spPr bwMode="auto">
              <a:xfrm>
                <a:off x="7667625" y="2968625"/>
                <a:ext cx="358775" cy="485775"/>
              </a:xfrm>
              <a:custGeom>
                <a:gdLst>
                  <a:gd fmla="*/ 226 w 226" name="T0"/>
                  <a:gd fmla="*/ 306 h 306" name="T1"/>
                  <a:gd fmla="*/ 126 w 226" name="T2"/>
                  <a:gd fmla="*/ 0 h 306" name="T3"/>
                  <a:gd fmla="*/ 0 w 226" name="T4"/>
                  <a:gd fmla="*/ 296 h 306" name="T5"/>
                  <a:gd fmla="*/ 226 w 226" name="T6"/>
                  <a:gd fmla="*/ 306 h 306" name="T7"/>
                </a:gdLst>
                <a:cxnLst>
                  <a:cxn ang="0">
                    <a:pos x="T0" y="T1"/>
                  </a:cxn>
                  <a:cxn ang="0">
                    <a:pos x="T2" y="T3"/>
                  </a:cxn>
                  <a:cxn ang="0">
                    <a:pos x="T4" y="T5"/>
                  </a:cxn>
                  <a:cxn ang="0">
                    <a:pos x="T6" y="T7"/>
                  </a:cxn>
                </a:cxnLst>
                <a:rect b="b" l="0" r="r" t="0"/>
                <a:pathLst>
                  <a:path h="306" w="226">
                    <a:moveTo>
                      <a:pt x="226" y="306"/>
                    </a:moveTo>
                    <a:lnTo>
                      <a:pt x="126" y="0"/>
                    </a:lnTo>
                    <a:lnTo>
                      <a:pt x="0" y="296"/>
                    </a:lnTo>
                    <a:lnTo>
                      <a:pt x="226" y="306"/>
                    </a:lnTo>
                    <a:close/>
                  </a:path>
                </a:pathLst>
              </a:custGeom>
              <a:solidFill>
                <a:srgbClr val="F15B26"/>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31" name="Freeform 51"/>
              <p:cNvSpPr/>
              <p:nvPr/>
            </p:nvSpPr>
            <p:spPr bwMode="auto">
              <a:xfrm>
                <a:off x="7546975" y="3454400"/>
                <a:ext cx="552450" cy="1282700"/>
              </a:xfrm>
              <a:custGeom>
                <a:gdLst>
                  <a:gd fmla="*/ 94 w 348" name="T0"/>
                  <a:gd fmla="*/ 0 h 808" name="T1"/>
                  <a:gd fmla="*/ 188 w 348" name="T2"/>
                  <a:gd fmla="*/ 4 h 808" name="T3"/>
                  <a:gd fmla="*/ 284 w 348" name="T4"/>
                  <a:gd fmla="*/ 8 h 808" name="T5"/>
                  <a:gd fmla="*/ 284 w 348" name="T6"/>
                  <a:gd fmla="*/ 8 h 808" name="T7"/>
                  <a:gd fmla="*/ 286 w 348" name="T8"/>
                  <a:gd fmla="*/ 12 h 808" name="T9"/>
                  <a:gd fmla="*/ 294 w 348" name="T10"/>
                  <a:gd fmla="*/ 24 h 808" name="T11"/>
                  <a:gd fmla="*/ 306 w 348" name="T12"/>
                  <a:gd fmla="*/ 46 h 808" name="T13"/>
                  <a:gd fmla="*/ 320 w 348" name="T14"/>
                  <a:gd fmla="*/ 76 h 808" name="T15"/>
                  <a:gd fmla="*/ 326 w 348" name="T16"/>
                  <a:gd fmla="*/ 96 h 808" name="T17"/>
                  <a:gd fmla="*/ 332 w 348" name="T18"/>
                  <a:gd fmla="*/ 120 h 808" name="T19"/>
                  <a:gd fmla="*/ 338 w 348" name="T20"/>
                  <a:gd fmla="*/ 146 h 808" name="T21"/>
                  <a:gd fmla="*/ 342 w 348" name="T22"/>
                  <a:gd fmla="*/ 176 h 808" name="T23"/>
                  <a:gd fmla="*/ 346 w 348" name="T24"/>
                  <a:gd fmla="*/ 208 h 808" name="T25"/>
                  <a:gd fmla="*/ 348 w 348" name="T26"/>
                  <a:gd fmla="*/ 244 h 808" name="T27"/>
                  <a:gd fmla="*/ 348 w 348" name="T28"/>
                  <a:gd fmla="*/ 286 h 808" name="T29"/>
                  <a:gd fmla="*/ 348 w 348" name="T30"/>
                  <a:gd fmla="*/ 328 h 808" name="T31"/>
                  <a:gd fmla="*/ 348 w 348" name="T32"/>
                  <a:gd fmla="*/ 328 h 808" name="T33"/>
                  <a:gd fmla="*/ 346 w 348" name="T34"/>
                  <a:gd fmla="*/ 374 h 808" name="T35"/>
                  <a:gd fmla="*/ 340 w 348" name="T36"/>
                  <a:gd fmla="*/ 420 h 808" name="T37"/>
                  <a:gd fmla="*/ 330 w 348" name="T38"/>
                  <a:gd fmla="*/ 506 h 808" name="T39"/>
                  <a:gd fmla="*/ 316 w 348" name="T40"/>
                  <a:gd fmla="*/ 588 h 808" name="T41"/>
                  <a:gd fmla="*/ 300 w 348" name="T42"/>
                  <a:gd fmla="*/ 660 h 808" name="T43"/>
                  <a:gd fmla="*/ 286 w 348" name="T44"/>
                  <a:gd fmla="*/ 722 h 808" name="T45"/>
                  <a:gd fmla="*/ 272 w 348" name="T46"/>
                  <a:gd fmla="*/ 768 h 808" name="T47"/>
                  <a:gd fmla="*/ 260 w 348" name="T48"/>
                  <a:gd fmla="*/ 808 h 808" name="T49"/>
                  <a:gd fmla="*/ 154 w 348" name="T50"/>
                  <a:gd fmla="*/ 804 h 808" name="T51"/>
                  <a:gd fmla="*/ 46 w 348" name="T52"/>
                  <a:gd fmla="*/ 798 h 808" name="T53"/>
                  <a:gd fmla="*/ 46 w 348" name="T54"/>
                  <a:gd fmla="*/ 798 h 808" name="T55"/>
                  <a:gd fmla="*/ 38 w 348" name="T56"/>
                  <a:gd fmla="*/ 758 h 808" name="T57"/>
                  <a:gd fmla="*/ 28 w 348" name="T58"/>
                  <a:gd fmla="*/ 710 h 808" name="T59"/>
                  <a:gd fmla="*/ 20 w 348" name="T60"/>
                  <a:gd fmla="*/ 648 h 808" name="T61"/>
                  <a:gd fmla="*/ 10 w 348" name="T62"/>
                  <a:gd fmla="*/ 574 h 808" name="T63"/>
                  <a:gd fmla="*/ 4 w 348" name="T64"/>
                  <a:gd fmla="*/ 492 h 808" name="T65"/>
                  <a:gd fmla="*/ 0 w 348" name="T66"/>
                  <a:gd fmla="*/ 404 h 808" name="T67"/>
                  <a:gd fmla="*/ 0 w 348" name="T68"/>
                  <a:gd fmla="*/ 360 h 808" name="T69"/>
                  <a:gd fmla="*/ 2 w 348" name="T70"/>
                  <a:gd fmla="*/ 314 h 808" name="T71"/>
                  <a:gd fmla="*/ 2 w 348" name="T72"/>
                  <a:gd fmla="*/ 314 h 808" name="T73"/>
                  <a:gd fmla="*/ 4 w 348" name="T74"/>
                  <a:gd fmla="*/ 270 h 808" name="T75"/>
                  <a:gd fmla="*/ 8 w 348" name="T76"/>
                  <a:gd fmla="*/ 230 h 808" name="T77"/>
                  <a:gd fmla="*/ 14 w 348" name="T78"/>
                  <a:gd fmla="*/ 194 h 808" name="T79"/>
                  <a:gd fmla="*/ 20 w 348" name="T80"/>
                  <a:gd fmla="*/ 162 h 808" name="T81"/>
                  <a:gd fmla="*/ 28 w 348" name="T82"/>
                  <a:gd fmla="*/ 132 h 808" name="T83"/>
                  <a:gd fmla="*/ 36 w 348" name="T84"/>
                  <a:gd fmla="*/ 106 h 808" name="T85"/>
                  <a:gd fmla="*/ 44 w 348" name="T86"/>
                  <a:gd fmla="*/ 84 h 808" name="T87"/>
                  <a:gd fmla="*/ 52 w 348" name="T88"/>
                  <a:gd fmla="*/ 64 h 808" name="T89"/>
                  <a:gd fmla="*/ 68 w 348" name="T90"/>
                  <a:gd fmla="*/ 34 h 808" name="T91"/>
                  <a:gd fmla="*/ 82 w 348" name="T92"/>
                  <a:gd fmla="*/ 14 h 808" name="T93"/>
                  <a:gd fmla="*/ 92 w 348" name="T94"/>
                  <a:gd fmla="*/ 4 h 808" name="T95"/>
                  <a:gd fmla="*/ 94 w 348" name="T96"/>
                  <a:gd fmla="*/ 0 h 808"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806" w="348">
                    <a:moveTo>
                      <a:pt x="94" y="0"/>
                    </a:moveTo>
                    <a:lnTo>
                      <a:pt x="188" y="4"/>
                    </a:lnTo>
                    <a:lnTo>
                      <a:pt x="284" y="8"/>
                    </a:lnTo>
                    <a:lnTo>
                      <a:pt x="284" y="8"/>
                    </a:lnTo>
                    <a:lnTo>
                      <a:pt x="286" y="12"/>
                    </a:lnTo>
                    <a:lnTo>
                      <a:pt x="294" y="24"/>
                    </a:lnTo>
                    <a:lnTo>
                      <a:pt x="306" y="46"/>
                    </a:lnTo>
                    <a:lnTo>
                      <a:pt x="320" y="76"/>
                    </a:lnTo>
                    <a:lnTo>
                      <a:pt x="326" y="96"/>
                    </a:lnTo>
                    <a:lnTo>
                      <a:pt x="332" y="120"/>
                    </a:lnTo>
                    <a:lnTo>
                      <a:pt x="338" y="146"/>
                    </a:lnTo>
                    <a:lnTo>
                      <a:pt x="342" y="176"/>
                    </a:lnTo>
                    <a:lnTo>
                      <a:pt x="346" y="208"/>
                    </a:lnTo>
                    <a:lnTo>
                      <a:pt x="348" y="244"/>
                    </a:lnTo>
                    <a:lnTo>
                      <a:pt x="348" y="286"/>
                    </a:lnTo>
                    <a:lnTo>
                      <a:pt x="348" y="328"/>
                    </a:lnTo>
                    <a:lnTo>
                      <a:pt x="348" y="328"/>
                    </a:lnTo>
                    <a:lnTo>
                      <a:pt x="346" y="374"/>
                    </a:lnTo>
                    <a:lnTo>
                      <a:pt x="340" y="420"/>
                    </a:lnTo>
                    <a:lnTo>
                      <a:pt x="330" y="506"/>
                    </a:lnTo>
                    <a:lnTo>
                      <a:pt x="316" y="588"/>
                    </a:lnTo>
                    <a:lnTo>
                      <a:pt x="300" y="660"/>
                    </a:lnTo>
                    <a:lnTo>
                      <a:pt x="286" y="722"/>
                    </a:lnTo>
                    <a:lnTo>
                      <a:pt x="272" y="768"/>
                    </a:lnTo>
                    <a:lnTo>
                      <a:pt x="260" y="808"/>
                    </a:lnTo>
                    <a:lnTo>
                      <a:pt x="154" y="804"/>
                    </a:lnTo>
                    <a:lnTo>
                      <a:pt x="46" y="798"/>
                    </a:lnTo>
                    <a:lnTo>
                      <a:pt x="46" y="798"/>
                    </a:lnTo>
                    <a:lnTo>
                      <a:pt x="38" y="758"/>
                    </a:lnTo>
                    <a:lnTo>
                      <a:pt x="28" y="710"/>
                    </a:lnTo>
                    <a:lnTo>
                      <a:pt x="20" y="648"/>
                    </a:lnTo>
                    <a:lnTo>
                      <a:pt x="10" y="574"/>
                    </a:lnTo>
                    <a:lnTo>
                      <a:pt x="4" y="492"/>
                    </a:lnTo>
                    <a:lnTo>
                      <a:pt x="0" y="404"/>
                    </a:lnTo>
                    <a:lnTo>
                      <a:pt x="0" y="360"/>
                    </a:lnTo>
                    <a:lnTo>
                      <a:pt x="2" y="314"/>
                    </a:lnTo>
                    <a:lnTo>
                      <a:pt x="2" y="314"/>
                    </a:lnTo>
                    <a:lnTo>
                      <a:pt x="4" y="270"/>
                    </a:lnTo>
                    <a:lnTo>
                      <a:pt x="8" y="230"/>
                    </a:lnTo>
                    <a:lnTo>
                      <a:pt x="14" y="194"/>
                    </a:lnTo>
                    <a:lnTo>
                      <a:pt x="20" y="162"/>
                    </a:lnTo>
                    <a:lnTo>
                      <a:pt x="28" y="132"/>
                    </a:lnTo>
                    <a:lnTo>
                      <a:pt x="36" y="106"/>
                    </a:lnTo>
                    <a:lnTo>
                      <a:pt x="44" y="84"/>
                    </a:lnTo>
                    <a:lnTo>
                      <a:pt x="52" y="64"/>
                    </a:lnTo>
                    <a:lnTo>
                      <a:pt x="68" y="34"/>
                    </a:lnTo>
                    <a:lnTo>
                      <a:pt x="82" y="14"/>
                    </a:lnTo>
                    <a:lnTo>
                      <a:pt x="92" y="4"/>
                    </a:lnTo>
                    <a:lnTo>
                      <a:pt x="94" y="0"/>
                    </a:ln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32" name="Freeform 52"/>
              <p:cNvSpPr/>
              <p:nvPr/>
            </p:nvSpPr>
            <p:spPr bwMode="auto">
              <a:xfrm>
                <a:off x="7546975" y="3454400"/>
                <a:ext cx="552450" cy="1282700"/>
              </a:xfrm>
              <a:custGeom>
                <a:gdLst>
                  <a:gd fmla="*/ 94 w 348" name="T0"/>
                  <a:gd fmla="*/ 0 h 808" name="T1"/>
                  <a:gd fmla="*/ 188 w 348" name="T2"/>
                  <a:gd fmla="*/ 4 h 808" name="T3"/>
                  <a:gd fmla="*/ 284 w 348" name="T4"/>
                  <a:gd fmla="*/ 8 h 808" name="T5"/>
                  <a:gd fmla="*/ 284 w 348" name="T6"/>
                  <a:gd fmla="*/ 8 h 808" name="T7"/>
                  <a:gd fmla="*/ 286 w 348" name="T8"/>
                  <a:gd fmla="*/ 12 h 808" name="T9"/>
                  <a:gd fmla="*/ 294 w 348" name="T10"/>
                  <a:gd fmla="*/ 24 h 808" name="T11"/>
                  <a:gd fmla="*/ 306 w 348" name="T12"/>
                  <a:gd fmla="*/ 46 h 808" name="T13"/>
                  <a:gd fmla="*/ 320 w 348" name="T14"/>
                  <a:gd fmla="*/ 76 h 808" name="T15"/>
                  <a:gd fmla="*/ 326 w 348" name="T16"/>
                  <a:gd fmla="*/ 96 h 808" name="T17"/>
                  <a:gd fmla="*/ 332 w 348" name="T18"/>
                  <a:gd fmla="*/ 120 h 808" name="T19"/>
                  <a:gd fmla="*/ 338 w 348" name="T20"/>
                  <a:gd fmla="*/ 146 h 808" name="T21"/>
                  <a:gd fmla="*/ 342 w 348" name="T22"/>
                  <a:gd fmla="*/ 176 h 808" name="T23"/>
                  <a:gd fmla="*/ 346 w 348" name="T24"/>
                  <a:gd fmla="*/ 208 h 808" name="T25"/>
                  <a:gd fmla="*/ 348 w 348" name="T26"/>
                  <a:gd fmla="*/ 244 h 808" name="T27"/>
                  <a:gd fmla="*/ 348 w 348" name="T28"/>
                  <a:gd fmla="*/ 286 h 808" name="T29"/>
                  <a:gd fmla="*/ 348 w 348" name="T30"/>
                  <a:gd fmla="*/ 328 h 808" name="T31"/>
                  <a:gd fmla="*/ 348 w 348" name="T32"/>
                  <a:gd fmla="*/ 328 h 808" name="T33"/>
                  <a:gd fmla="*/ 346 w 348" name="T34"/>
                  <a:gd fmla="*/ 374 h 808" name="T35"/>
                  <a:gd fmla="*/ 340 w 348" name="T36"/>
                  <a:gd fmla="*/ 420 h 808" name="T37"/>
                  <a:gd fmla="*/ 330 w 348" name="T38"/>
                  <a:gd fmla="*/ 506 h 808" name="T39"/>
                  <a:gd fmla="*/ 316 w 348" name="T40"/>
                  <a:gd fmla="*/ 588 h 808" name="T41"/>
                  <a:gd fmla="*/ 300 w 348" name="T42"/>
                  <a:gd fmla="*/ 660 h 808" name="T43"/>
                  <a:gd fmla="*/ 286 w 348" name="T44"/>
                  <a:gd fmla="*/ 722 h 808" name="T45"/>
                  <a:gd fmla="*/ 272 w 348" name="T46"/>
                  <a:gd fmla="*/ 768 h 808" name="T47"/>
                  <a:gd fmla="*/ 260 w 348" name="T48"/>
                  <a:gd fmla="*/ 808 h 808" name="T49"/>
                  <a:gd fmla="*/ 154 w 348" name="T50"/>
                  <a:gd fmla="*/ 804 h 808" name="T51"/>
                  <a:gd fmla="*/ 46 w 348" name="T52"/>
                  <a:gd fmla="*/ 798 h 808" name="T53"/>
                  <a:gd fmla="*/ 46 w 348" name="T54"/>
                  <a:gd fmla="*/ 798 h 808" name="T55"/>
                  <a:gd fmla="*/ 38 w 348" name="T56"/>
                  <a:gd fmla="*/ 758 h 808" name="T57"/>
                  <a:gd fmla="*/ 28 w 348" name="T58"/>
                  <a:gd fmla="*/ 710 h 808" name="T59"/>
                  <a:gd fmla="*/ 20 w 348" name="T60"/>
                  <a:gd fmla="*/ 648 h 808" name="T61"/>
                  <a:gd fmla="*/ 10 w 348" name="T62"/>
                  <a:gd fmla="*/ 574 h 808" name="T63"/>
                  <a:gd fmla="*/ 4 w 348" name="T64"/>
                  <a:gd fmla="*/ 492 h 808" name="T65"/>
                  <a:gd fmla="*/ 0 w 348" name="T66"/>
                  <a:gd fmla="*/ 404 h 808" name="T67"/>
                  <a:gd fmla="*/ 0 w 348" name="T68"/>
                  <a:gd fmla="*/ 360 h 808" name="T69"/>
                  <a:gd fmla="*/ 2 w 348" name="T70"/>
                  <a:gd fmla="*/ 314 h 808" name="T71"/>
                  <a:gd fmla="*/ 2 w 348" name="T72"/>
                  <a:gd fmla="*/ 314 h 808" name="T73"/>
                  <a:gd fmla="*/ 4 w 348" name="T74"/>
                  <a:gd fmla="*/ 270 h 808" name="T75"/>
                  <a:gd fmla="*/ 8 w 348" name="T76"/>
                  <a:gd fmla="*/ 230 h 808" name="T77"/>
                  <a:gd fmla="*/ 14 w 348" name="T78"/>
                  <a:gd fmla="*/ 194 h 808" name="T79"/>
                  <a:gd fmla="*/ 20 w 348" name="T80"/>
                  <a:gd fmla="*/ 162 h 808" name="T81"/>
                  <a:gd fmla="*/ 28 w 348" name="T82"/>
                  <a:gd fmla="*/ 132 h 808" name="T83"/>
                  <a:gd fmla="*/ 36 w 348" name="T84"/>
                  <a:gd fmla="*/ 106 h 808" name="T85"/>
                  <a:gd fmla="*/ 44 w 348" name="T86"/>
                  <a:gd fmla="*/ 84 h 808" name="T87"/>
                  <a:gd fmla="*/ 52 w 348" name="T88"/>
                  <a:gd fmla="*/ 64 h 808" name="T89"/>
                  <a:gd fmla="*/ 68 w 348" name="T90"/>
                  <a:gd fmla="*/ 34 h 808" name="T91"/>
                  <a:gd fmla="*/ 82 w 348" name="T92"/>
                  <a:gd fmla="*/ 14 h 808" name="T93"/>
                  <a:gd fmla="*/ 92 w 348" name="T94"/>
                  <a:gd fmla="*/ 4 h 808" name="T95"/>
                  <a:gd fmla="*/ 94 w 348" name="T96"/>
                  <a:gd fmla="*/ 0 h 808"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806" w="348">
                    <a:moveTo>
                      <a:pt x="94" y="0"/>
                    </a:moveTo>
                    <a:lnTo>
                      <a:pt x="188" y="4"/>
                    </a:lnTo>
                    <a:lnTo>
                      <a:pt x="284" y="8"/>
                    </a:lnTo>
                    <a:lnTo>
                      <a:pt x="284" y="8"/>
                    </a:lnTo>
                    <a:lnTo>
                      <a:pt x="286" y="12"/>
                    </a:lnTo>
                    <a:lnTo>
                      <a:pt x="294" y="24"/>
                    </a:lnTo>
                    <a:lnTo>
                      <a:pt x="306" y="46"/>
                    </a:lnTo>
                    <a:lnTo>
                      <a:pt x="320" y="76"/>
                    </a:lnTo>
                    <a:lnTo>
                      <a:pt x="326" y="96"/>
                    </a:lnTo>
                    <a:lnTo>
                      <a:pt x="332" y="120"/>
                    </a:lnTo>
                    <a:lnTo>
                      <a:pt x="338" y="146"/>
                    </a:lnTo>
                    <a:lnTo>
                      <a:pt x="342" y="176"/>
                    </a:lnTo>
                    <a:lnTo>
                      <a:pt x="346" y="208"/>
                    </a:lnTo>
                    <a:lnTo>
                      <a:pt x="348" y="244"/>
                    </a:lnTo>
                    <a:lnTo>
                      <a:pt x="348" y="286"/>
                    </a:lnTo>
                    <a:lnTo>
                      <a:pt x="348" y="328"/>
                    </a:lnTo>
                    <a:lnTo>
                      <a:pt x="348" y="328"/>
                    </a:lnTo>
                    <a:lnTo>
                      <a:pt x="346" y="374"/>
                    </a:lnTo>
                    <a:lnTo>
                      <a:pt x="340" y="420"/>
                    </a:lnTo>
                    <a:lnTo>
                      <a:pt x="330" y="506"/>
                    </a:lnTo>
                    <a:lnTo>
                      <a:pt x="316" y="588"/>
                    </a:lnTo>
                    <a:lnTo>
                      <a:pt x="300" y="660"/>
                    </a:lnTo>
                    <a:lnTo>
                      <a:pt x="286" y="722"/>
                    </a:lnTo>
                    <a:lnTo>
                      <a:pt x="272" y="768"/>
                    </a:lnTo>
                    <a:lnTo>
                      <a:pt x="260" y="808"/>
                    </a:lnTo>
                    <a:lnTo>
                      <a:pt x="154" y="804"/>
                    </a:lnTo>
                    <a:lnTo>
                      <a:pt x="46" y="798"/>
                    </a:lnTo>
                    <a:lnTo>
                      <a:pt x="46" y="798"/>
                    </a:lnTo>
                    <a:lnTo>
                      <a:pt x="38" y="758"/>
                    </a:lnTo>
                    <a:lnTo>
                      <a:pt x="28" y="710"/>
                    </a:lnTo>
                    <a:lnTo>
                      <a:pt x="20" y="648"/>
                    </a:lnTo>
                    <a:lnTo>
                      <a:pt x="10" y="574"/>
                    </a:lnTo>
                    <a:lnTo>
                      <a:pt x="4" y="492"/>
                    </a:lnTo>
                    <a:lnTo>
                      <a:pt x="0" y="404"/>
                    </a:lnTo>
                    <a:lnTo>
                      <a:pt x="0" y="360"/>
                    </a:lnTo>
                    <a:lnTo>
                      <a:pt x="2" y="314"/>
                    </a:lnTo>
                    <a:lnTo>
                      <a:pt x="2" y="314"/>
                    </a:lnTo>
                    <a:lnTo>
                      <a:pt x="4" y="270"/>
                    </a:lnTo>
                    <a:lnTo>
                      <a:pt x="8" y="230"/>
                    </a:lnTo>
                    <a:lnTo>
                      <a:pt x="14" y="194"/>
                    </a:lnTo>
                    <a:lnTo>
                      <a:pt x="20" y="162"/>
                    </a:lnTo>
                    <a:lnTo>
                      <a:pt x="28" y="132"/>
                    </a:lnTo>
                    <a:lnTo>
                      <a:pt x="36" y="106"/>
                    </a:lnTo>
                    <a:lnTo>
                      <a:pt x="44" y="84"/>
                    </a:lnTo>
                    <a:lnTo>
                      <a:pt x="52" y="64"/>
                    </a:lnTo>
                    <a:lnTo>
                      <a:pt x="68" y="34"/>
                    </a:lnTo>
                    <a:lnTo>
                      <a:pt x="82" y="14"/>
                    </a:lnTo>
                    <a:lnTo>
                      <a:pt x="92" y="4"/>
                    </a:lnTo>
                    <a:lnTo>
                      <a:pt x="94"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33" name="Freeform 53"/>
              <p:cNvSpPr/>
              <p:nvPr/>
            </p:nvSpPr>
            <p:spPr bwMode="auto">
              <a:xfrm>
                <a:off x="7651750" y="3438525"/>
                <a:ext cx="390525" cy="44450"/>
              </a:xfrm>
              <a:custGeom>
                <a:gdLst>
                  <a:gd fmla="*/ 0 w 246" name="T0"/>
                  <a:gd fmla="*/ 8 h 28" name="T1"/>
                  <a:gd fmla="*/ 0 w 246" name="T2"/>
                  <a:gd fmla="*/ 8 h 28" name="T3"/>
                  <a:gd fmla="*/ 2 w 246" name="T4"/>
                  <a:gd fmla="*/ 12 h 28" name="T5"/>
                  <a:gd fmla="*/ 4 w 246" name="T6"/>
                  <a:gd fmla="*/ 16 h 28" name="T7"/>
                  <a:gd fmla="*/ 6 w 246" name="T8"/>
                  <a:gd fmla="*/ 18 h 28" name="T9"/>
                  <a:gd fmla="*/ 10 w 246" name="T10"/>
                  <a:gd fmla="*/ 18 h 28" name="T11"/>
                  <a:gd fmla="*/ 236 w 246" name="T12"/>
                  <a:gd fmla="*/ 28 h 28" name="T13"/>
                  <a:gd fmla="*/ 236 w 246" name="T14"/>
                  <a:gd fmla="*/ 28 h 28" name="T15"/>
                  <a:gd fmla="*/ 240 w 246" name="T16"/>
                  <a:gd fmla="*/ 28 h 28" name="T17"/>
                  <a:gd fmla="*/ 242 w 246" name="T18"/>
                  <a:gd fmla="*/ 26 h 28" name="T19"/>
                  <a:gd fmla="*/ 244 w 246" name="T20"/>
                  <a:gd fmla="*/ 24 h 28" name="T21"/>
                  <a:gd fmla="*/ 246 w 246" name="T22"/>
                  <a:gd fmla="*/ 20 h 28" name="T23"/>
                  <a:gd fmla="*/ 246 w 246" name="T24"/>
                  <a:gd fmla="*/ 20 h 28" name="T25"/>
                  <a:gd fmla="*/ 244 w 246" name="T26"/>
                  <a:gd fmla="*/ 16 h 28" name="T27"/>
                  <a:gd fmla="*/ 242 w 246" name="T28"/>
                  <a:gd fmla="*/ 14 h 28" name="T29"/>
                  <a:gd fmla="*/ 240 w 246" name="T30"/>
                  <a:gd fmla="*/ 10 h 28" name="T31"/>
                  <a:gd fmla="*/ 236 w 246" name="T32"/>
                  <a:gd fmla="*/ 10 h 28" name="T33"/>
                  <a:gd fmla="*/ 10 w 246" name="T34"/>
                  <a:gd fmla="*/ 0 h 28" name="T35"/>
                  <a:gd fmla="*/ 10 w 246" name="T36"/>
                  <a:gd fmla="*/ 0 h 28" name="T37"/>
                  <a:gd fmla="*/ 6 w 246" name="T38"/>
                  <a:gd fmla="*/ 0 h 28" name="T39"/>
                  <a:gd fmla="*/ 4 w 246" name="T40"/>
                  <a:gd fmla="*/ 2 h 28" name="T41"/>
                  <a:gd fmla="*/ 2 w 246" name="T42"/>
                  <a:gd fmla="*/ 6 h 28" name="T43"/>
                  <a:gd fmla="*/ 0 w 246" name="T44"/>
                  <a:gd fmla="*/ 8 h 28"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28" w="246">
                    <a:moveTo>
                      <a:pt x="0" y="8"/>
                    </a:moveTo>
                    <a:lnTo>
                      <a:pt x="0" y="8"/>
                    </a:lnTo>
                    <a:lnTo>
                      <a:pt x="2" y="12"/>
                    </a:lnTo>
                    <a:lnTo>
                      <a:pt x="4" y="16"/>
                    </a:lnTo>
                    <a:lnTo>
                      <a:pt x="6" y="18"/>
                    </a:lnTo>
                    <a:lnTo>
                      <a:pt x="10" y="18"/>
                    </a:lnTo>
                    <a:lnTo>
                      <a:pt x="236" y="28"/>
                    </a:lnTo>
                    <a:lnTo>
                      <a:pt x="236" y="28"/>
                    </a:lnTo>
                    <a:lnTo>
                      <a:pt x="240" y="28"/>
                    </a:lnTo>
                    <a:lnTo>
                      <a:pt x="242" y="26"/>
                    </a:lnTo>
                    <a:lnTo>
                      <a:pt x="244" y="24"/>
                    </a:lnTo>
                    <a:lnTo>
                      <a:pt x="246" y="20"/>
                    </a:lnTo>
                    <a:lnTo>
                      <a:pt x="246" y="20"/>
                    </a:lnTo>
                    <a:lnTo>
                      <a:pt x="244" y="16"/>
                    </a:lnTo>
                    <a:lnTo>
                      <a:pt x="242" y="14"/>
                    </a:lnTo>
                    <a:lnTo>
                      <a:pt x="240" y="10"/>
                    </a:lnTo>
                    <a:lnTo>
                      <a:pt x="236" y="10"/>
                    </a:lnTo>
                    <a:lnTo>
                      <a:pt x="10" y="0"/>
                    </a:lnTo>
                    <a:lnTo>
                      <a:pt x="10" y="0"/>
                    </a:lnTo>
                    <a:lnTo>
                      <a:pt x="6" y="0"/>
                    </a:lnTo>
                    <a:lnTo>
                      <a:pt x="4" y="2"/>
                    </a:lnTo>
                    <a:lnTo>
                      <a:pt x="2" y="6"/>
                    </a:lnTo>
                    <a:lnTo>
                      <a:pt x="0" y="8"/>
                    </a:lnTo>
                    <a:close/>
                  </a:path>
                </a:pathLst>
              </a:custGeom>
              <a:solidFill>
                <a:srgbClr val="F1BD3A"/>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34" name="Freeform 54"/>
              <p:cNvSpPr/>
              <p:nvPr/>
            </p:nvSpPr>
            <p:spPr bwMode="auto">
              <a:xfrm>
                <a:off x="7651750" y="3438525"/>
                <a:ext cx="390525" cy="44450"/>
              </a:xfrm>
              <a:custGeom>
                <a:gdLst>
                  <a:gd fmla="*/ 0 w 246" name="T0"/>
                  <a:gd fmla="*/ 8 h 28" name="T1"/>
                  <a:gd fmla="*/ 0 w 246" name="T2"/>
                  <a:gd fmla="*/ 8 h 28" name="T3"/>
                  <a:gd fmla="*/ 2 w 246" name="T4"/>
                  <a:gd fmla="*/ 12 h 28" name="T5"/>
                  <a:gd fmla="*/ 4 w 246" name="T6"/>
                  <a:gd fmla="*/ 16 h 28" name="T7"/>
                  <a:gd fmla="*/ 6 w 246" name="T8"/>
                  <a:gd fmla="*/ 18 h 28" name="T9"/>
                  <a:gd fmla="*/ 10 w 246" name="T10"/>
                  <a:gd fmla="*/ 18 h 28" name="T11"/>
                  <a:gd fmla="*/ 236 w 246" name="T12"/>
                  <a:gd fmla="*/ 28 h 28" name="T13"/>
                  <a:gd fmla="*/ 236 w 246" name="T14"/>
                  <a:gd fmla="*/ 28 h 28" name="T15"/>
                  <a:gd fmla="*/ 240 w 246" name="T16"/>
                  <a:gd fmla="*/ 28 h 28" name="T17"/>
                  <a:gd fmla="*/ 242 w 246" name="T18"/>
                  <a:gd fmla="*/ 26 h 28" name="T19"/>
                  <a:gd fmla="*/ 244 w 246" name="T20"/>
                  <a:gd fmla="*/ 24 h 28" name="T21"/>
                  <a:gd fmla="*/ 246 w 246" name="T22"/>
                  <a:gd fmla="*/ 20 h 28" name="T23"/>
                  <a:gd fmla="*/ 246 w 246" name="T24"/>
                  <a:gd fmla="*/ 20 h 28" name="T25"/>
                  <a:gd fmla="*/ 244 w 246" name="T26"/>
                  <a:gd fmla="*/ 16 h 28" name="T27"/>
                  <a:gd fmla="*/ 242 w 246" name="T28"/>
                  <a:gd fmla="*/ 14 h 28" name="T29"/>
                  <a:gd fmla="*/ 240 w 246" name="T30"/>
                  <a:gd fmla="*/ 10 h 28" name="T31"/>
                  <a:gd fmla="*/ 236 w 246" name="T32"/>
                  <a:gd fmla="*/ 10 h 28" name="T33"/>
                  <a:gd fmla="*/ 10 w 246" name="T34"/>
                  <a:gd fmla="*/ 0 h 28" name="T35"/>
                  <a:gd fmla="*/ 10 w 246" name="T36"/>
                  <a:gd fmla="*/ 0 h 28" name="T37"/>
                  <a:gd fmla="*/ 6 w 246" name="T38"/>
                  <a:gd fmla="*/ 0 h 28" name="T39"/>
                  <a:gd fmla="*/ 4 w 246" name="T40"/>
                  <a:gd fmla="*/ 2 h 28" name="T41"/>
                  <a:gd fmla="*/ 2 w 246" name="T42"/>
                  <a:gd fmla="*/ 6 h 28" name="T43"/>
                  <a:gd fmla="*/ 0 w 246" name="T44"/>
                  <a:gd fmla="*/ 8 h 28"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28" w="246">
                    <a:moveTo>
                      <a:pt x="0" y="8"/>
                    </a:moveTo>
                    <a:lnTo>
                      <a:pt x="0" y="8"/>
                    </a:lnTo>
                    <a:lnTo>
                      <a:pt x="2" y="12"/>
                    </a:lnTo>
                    <a:lnTo>
                      <a:pt x="4" y="16"/>
                    </a:lnTo>
                    <a:lnTo>
                      <a:pt x="6" y="18"/>
                    </a:lnTo>
                    <a:lnTo>
                      <a:pt x="10" y="18"/>
                    </a:lnTo>
                    <a:lnTo>
                      <a:pt x="236" y="28"/>
                    </a:lnTo>
                    <a:lnTo>
                      <a:pt x="236" y="28"/>
                    </a:lnTo>
                    <a:lnTo>
                      <a:pt x="240" y="28"/>
                    </a:lnTo>
                    <a:lnTo>
                      <a:pt x="242" y="26"/>
                    </a:lnTo>
                    <a:lnTo>
                      <a:pt x="244" y="24"/>
                    </a:lnTo>
                    <a:lnTo>
                      <a:pt x="246" y="20"/>
                    </a:lnTo>
                    <a:lnTo>
                      <a:pt x="246" y="20"/>
                    </a:lnTo>
                    <a:lnTo>
                      <a:pt x="244" y="16"/>
                    </a:lnTo>
                    <a:lnTo>
                      <a:pt x="242" y="14"/>
                    </a:lnTo>
                    <a:lnTo>
                      <a:pt x="240" y="10"/>
                    </a:lnTo>
                    <a:lnTo>
                      <a:pt x="236" y="10"/>
                    </a:lnTo>
                    <a:lnTo>
                      <a:pt x="10" y="0"/>
                    </a:lnTo>
                    <a:lnTo>
                      <a:pt x="10" y="0"/>
                    </a:lnTo>
                    <a:lnTo>
                      <a:pt x="6" y="0"/>
                    </a:lnTo>
                    <a:lnTo>
                      <a:pt x="4" y="2"/>
                    </a:lnTo>
                    <a:lnTo>
                      <a:pt x="2" y="6"/>
                    </a:lnTo>
                    <a:lnTo>
                      <a:pt x="0" y="8"/>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35" name="Freeform 55"/>
              <p:cNvSpPr/>
              <p:nvPr/>
            </p:nvSpPr>
            <p:spPr bwMode="auto">
              <a:xfrm>
                <a:off x="7854950" y="2952750"/>
                <a:ext cx="28575" cy="31750"/>
              </a:xfrm>
              <a:custGeom>
                <a:gdLst>
                  <a:gd fmla="*/ 0 w 18" name="T0"/>
                  <a:gd fmla="*/ 10 h 20" name="T1"/>
                  <a:gd fmla="*/ 0 w 18" name="T2"/>
                  <a:gd fmla="*/ 10 h 20" name="T3"/>
                  <a:gd fmla="*/ 0 w 18" name="T4"/>
                  <a:gd fmla="*/ 14 h 20" name="T5"/>
                  <a:gd fmla="*/ 2 w 18" name="T6"/>
                  <a:gd fmla="*/ 16 h 20" name="T7"/>
                  <a:gd fmla="*/ 4 w 18" name="T8"/>
                  <a:gd fmla="*/ 18 h 20" name="T9"/>
                  <a:gd fmla="*/ 8 w 18" name="T10"/>
                  <a:gd fmla="*/ 20 h 20" name="T11"/>
                  <a:gd fmla="*/ 8 w 18" name="T12"/>
                  <a:gd fmla="*/ 20 h 20" name="T13"/>
                  <a:gd fmla="*/ 12 w 18" name="T14"/>
                  <a:gd fmla="*/ 18 h 20" name="T15"/>
                  <a:gd fmla="*/ 16 w 18" name="T16"/>
                  <a:gd fmla="*/ 16 h 20" name="T17"/>
                  <a:gd fmla="*/ 18 w 18" name="T18"/>
                  <a:gd fmla="*/ 14 h 20" name="T19"/>
                  <a:gd fmla="*/ 18 w 18" name="T20"/>
                  <a:gd fmla="*/ 10 h 20" name="T21"/>
                  <a:gd fmla="*/ 18 w 18" name="T22"/>
                  <a:gd fmla="*/ 10 h 20" name="T23"/>
                  <a:gd fmla="*/ 18 w 18" name="T24"/>
                  <a:gd fmla="*/ 6 h 20" name="T25"/>
                  <a:gd fmla="*/ 16 w 18" name="T26"/>
                  <a:gd fmla="*/ 4 h 20" name="T27"/>
                  <a:gd fmla="*/ 14 w 18" name="T28"/>
                  <a:gd fmla="*/ 2 h 20" name="T29"/>
                  <a:gd fmla="*/ 10 w 18" name="T30"/>
                  <a:gd fmla="*/ 0 h 20" name="T31"/>
                  <a:gd fmla="*/ 10 w 18" name="T32"/>
                  <a:gd fmla="*/ 0 h 20" name="T33"/>
                  <a:gd fmla="*/ 6 w 18" name="T34"/>
                  <a:gd fmla="*/ 0 h 20" name="T35"/>
                  <a:gd fmla="*/ 2 w 18" name="T36"/>
                  <a:gd fmla="*/ 2 h 20" name="T37"/>
                  <a:gd fmla="*/ 0 w 18" name="T38"/>
                  <a:gd fmla="*/ 6 h 20" name="T39"/>
                  <a:gd fmla="*/ 0 w 18" name="T40"/>
                  <a:gd fmla="*/ 10 h 20"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20" w="18">
                    <a:moveTo>
                      <a:pt x="0" y="10"/>
                    </a:moveTo>
                    <a:lnTo>
                      <a:pt x="0" y="10"/>
                    </a:lnTo>
                    <a:lnTo>
                      <a:pt x="0" y="14"/>
                    </a:lnTo>
                    <a:lnTo>
                      <a:pt x="2" y="16"/>
                    </a:lnTo>
                    <a:lnTo>
                      <a:pt x="4" y="18"/>
                    </a:lnTo>
                    <a:lnTo>
                      <a:pt x="8" y="20"/>
                    </a:lnTo>
                    <a:lnTo>
                      <a:pt x="8" y="20"/>
                    </a:lnTo>
                    <a:lnTo>
                      <a:pt x="12" y="18"/>
                    </a:lnTo>
                    <a:lnTo>
                      <a:pt x="16" y="16"/>
                    </a:lnTo>
                    <a:lnTo>
                      <a:pt x="18" y="14"/>
                    </a:lnTo>
                    <a:lnTo>
                      <a:pt x="18" y="10"/>
                    </a:lnTo>
                    <a:lnTo>
                      <a:pt x="18" y="10"/>
                    </a:lnTo>
                    <a:lnTo>
                      <a:pt x="18" y="6"/>
                    </a:lnTo>
                    <a:lnTo>
                      <a:pt x="16" y="4"/>
                    </a:lnTo>
                    <a:lnTo>
                      <a:pt x="14" y="2"/>
                    </a:lnTo>
                    <a:lnTo>
                      <a:pt x="10" y="0"/>
                    </a:lnTo>
                    <a:lnTo>
                      <a:pt x="10" y="0"/>
                    </a:lnTo>
                    <a:lnTo>
                      <a:pt x="6" y="0"/>
                    </a:lnTo>
                    <a:lnTo>
                      <a:pt x="2" y="2"/>
                    </a:lnTo>
                    <a:lnTo>
                      <a:pt x="0" y="6"/>
                    </a:lnTo>
                    <a:lnTo>
                      <a:pt x="0" y="10"/>
                    </a:lnTo>
                    <a:close/>
                  </a:path>
                </a:pathLst>
              </a:custGeom>
              <a:solidFill>
                <a:srgbClr val="F1BD3A"/>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36" name="Freeform 56"/>
              <p:cNvSpPr/>
              <p:nvPr/>
            </p:nvSpPr>
            <p:spPr bwMode="auto">
              <a:xfrm>
                <a:off x="7854950" y="2952750"/>
                <a:ext cx="28575" cy="31750"/>
              </a:xfrm>
              <a:custGeom>
                <a:gdLst>
                  <a:gd fmla="*/ 0 w 18" name="T0"/>
                  <a:gd fmla="*/ 10 h 20" name="T1"/>
                  <a:gd fmla="*/ 0 w 18" name="T2"/>
                  <a:gd fmla="*/ 10 h 20" name="T3"/>
                  <a:gd fmla="*/ 0 w 18" name="T4"/>
                  <a:gd fmla="*/ 14 h 20" name="T5"/>
                  <a:gd fmla="*/ 2 w 18" name="T6"/>
                  <a:gd fmla="*/ 16 h 20" name="T7"/>
                  <a:gd fmla="*/ 4 w 18" name="T8"/>
                  <a:gd fmla="*/ 18 h 20" name="T9"/>
                  <a:gd fmla="*/ 8 w 18" name="T10"/>
                  <a:gd fmla="*/ 20 h 20" name="T11"/>
                  <a:gd fmla="*/ 8 w 18" name="T12"/>
                  <a:gd fmla="*/ 20 h 20" name="T13"/>
                  <a:gd fmla="*/ 12 w 18" name="T14"/>
                  <a:gd fmla="*/ 18 h 20" name="T15"/>
                  <a:gd fmla="*/ 16 w 18" name="T16"/>
                  <a:gd fmla="*/ 16 h 20" name="T17"/>
                  <a:gd fmla="*/ 18 w 18" name="T18"/>
                  <a:gd fmla="*/ 14 h 20" name="T19"/>
                  <a:gd fmla="*/ 18 w 18" name="T20"/>
                  <a:gd fmla="*/ 10 h 20" name="T21"/>
                  <a:gd fmla="*/ 18 w 18" name="T22"/>
                  <a:gd fmla="*/ 10 h 20" name="T23"/>
                  <a:gd fmla="*/ 18 w 18" name="T24"/>
                  <a:gd fmla="*/ 6 h 20" name="T25"/>
                  <a:gd fmla="*/ 16 w 18" name="T26"/>
                  <a:gd fmla="*/ 4 h 20" name="T27"/>
                  <a:gd fmla="*/ 14 w 18" name="T28"/>
                  <a:gd fmla="*/ 2 h 20" name="T29"/>
                  <a:gd fmla="*/ 10 w 18" name="T30"/>
                  <a:gd fmla="*/ 0 h 20" name="T31"/>
                  <a:gd fmla="*/ 10 w 18" name="T32"/>
                  <a:gd fmla="*/ 0 h 20" name="T33"/>
                  <a:gd fmla="*/ 6 w 18" name="T34"/>
                  <a:gd fmla="*/ 0 h 20" name="T35"/>
                  <a:gd fmla="*/ 2 w 18" name="T36"/>
                  <a:gd fmla="*/ 2 h 20" name="T37"/>
                  <a:gd fmla="*/ 0 w 18" name="T38"/>
                  <a:gd fmla="*/ 6 h 20" name="T39"/>
                  <a:gd fmla="*/ 0 w 18" name="T40"/>
                  <a:gd fmla="*/ 10 h 20"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20" w="18">
                    <a:moveTo>
                      <a:pt x="0" y="10"/>
                    </a:moveTo>
                    <a:lnTo>
                      <a:pt x="0" y="10"/>
                    </a:lnTo>
                    <a:lnTo>
                      <a:pt x="0" y="14"/>
                    </a:lnTo>
                    <a:lnTo>
                      <a:pt x="2" y="16"/>
                    </a:lnTo>
                    <a:lnTo>
                      <a:pt x="4" y="18"/>
                    </a:lnTo>
                    <a:lnTo>
                      <a:pt x="8" y="20"/>
                    </a:lnTo>
                    <a:lnTo>
                      <a:pt x="8" y="20"/>
                    </a:lnTo>
                    <a:lnTo>
                      <a:pt x="12" y="18"/>
                    </a:lnTo>
                    <a:lnTo>
                      <a:pt x="16" y="16"/>
                    </a:lnTo>
                    <a:lnTo>
                      <a:pt x="18" y="14"/>
                    </a:lnTo>
                    <a:lnTo>
                      <a:pt x="18" y="10"/>
                    </a:lnTo>
                    <a:lnTo>
                      <a:pt x="18" y="10"/>
                    </a:lnTo>
                    <a:lnTo>
                      <a:pt x="18" y="6"/>
                    </a:lnTo>
                    <a:lnTo>
                      <a:pt x="16" y="4"/>
                    </a:lnTo>
                    <a:lnTo>
                      <a:pt x="14" y="2"/>
                    </a:lnTo>
                    <a:lnTo>
                      <a:pt x="10" y="0"/>
                    </a:lnTo>
                    <a:lnTo>
                      <a:pt x="10" y="0"/>
                    </a:lnTo>
                    <a:lnTo>
                      <a:pt x="6" y="0"/>
                    </a:lnTo>
                    <a:lnTo>
                      <a:pt x="2" y="2"/>
                    </a:lnTo>
                    <a:lnTo>
                      <a:pt x="0" y="6"/>
                    </a:lnTo>
                    <a:lnTo>
                      <a:pt x="0" y="1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37" name="Freeform 57"/>
              <p:cNvSpPr/>
              <p:nvPr/>
            </p:nvSpPr>
            <p:spPr bwMode="auto">
              <a:xfrm>
                <a:off x="7908925" y="4737100"/>
                <a:ext cx="28575" cy="111125"/>
              </a:xfrm>
              <a:custGeom>
                <a:gdLst>
                  <a:gd fmla="*/ 0 w 18" name="T0"/>
                  <a:gd fmla="*/ 70 h 70" name="T1"/>
                  <a:gd fmla="*/ 16 w 18" name="T2"/>
                  <a:gd fmla="*/ 70 h 70" name="T3"/>
                  <a:gd fmla="*/ 18 w 18" name="T4"/>
                  <a:gd fmla="*/ 0 h 70" name="T5"/>
                  <a:gd fmla="*/ 4 w 18" name="T6"/>
                  <a:gd fmla="*/ 0 h 70" name="T7"/>
                  <a:gd fmla="*/ 0 w 18" name="T8"/>
                  <a:gd fmla="*/ 70 h 70" name="T9"/>
                </a:gdLst>
                <a:cxnLst>
                  <a:cxn ang="0">
                    <a:pos x="T0" y="T1"/>
                  </a:cxn>
                  <a:cxn ang="0">
                    <a:pos x="T2" y="T3"/>
                  </a:cxn>
                  <a:cxn ang="0">
                    <a:pos x="T4" y="T5"/>
                  </a:cxn>
                  <a:cxn ang="0">
                    <a:pos x="T6" y="T7"/>
                  </a:cxn>
                  <a:cxn ang="0">
                    <a:pos x="T8" y="T9"/>
                  </a:cxn>
                </a:cxnLst>
                <a:rect b="b" l="0" r="r" t="0"/>
                <a:pathLst>
                  <a:path h="70" w="18">
                    <a:moveTo>
                      <a:pt x="0" y="70"/>
                    </a:moveTo>
                    <a:lnTo>
                      <a:pt x="16" y="70"/>
                    </a:lnTo>
                    <a:lnTo>
                      <a:pt x="18" y="0"/>
                    </a:lnTo>
                    <a:lnTo>
                      <a:pt x="4" y="0"/>
                    </a:lnTo>
                    <a:lnTo>
                      <a:pt x="0" y="70"/>
                    </a:lnTo>
                    <a:close/>
                  </a:path>
                </a:pathLst>
              </a:custGeom>
              <a:solidFill>
                <a:srgbClr val="B3B3B3"/>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38" name="Freeform 58"/>
              <p:cNvSpPr/>
              <p:nvPr/>
            </p:nvSpPr>
            <p:spPr bwMode="auto">
              <a:xfrm>
                <a:off x="7886700" y="4733925"/>
                <a:ext cx="28575" cy="114300"/>
              </a:xfrm>
              <a:custGeom>
                <a:gdLst>
                  <a:gd fmla="*/ 0 w 18" name="T0"/>
                  <a:gd fmla="*/ 72 h 72" name="T1"/>
                  <a:gd fmla="*/ 14 w 18" name="T2"/>
                  <a:gd fmla="*/ 72 h 72" name="T3"/>
                  <a:gd fmla="*/ 18 w 18" name="T4"/>
                  <a:gd fmla="*/ 2 h 72" name="T5"/>
                  <a:gd fmla="*/ 4 w 18" name="T6"/>
                  <a:gd fmla="*/ 0 h 72" name="T7"/>
                  <a:gd fmla="*/ 0 w 18" name="T8"/>
                  <a:gd fmla="*/ 72 h 72" name="T9"/>
                </a:gdLst>
                <a:cxnLst>
                  <a:cxn ang="0">
                    <a:pos x="T0" y="T1"/>
                  </a:cxn>
                  <a:cxn ang="0">
                    <a:pos x="T2" y="T3"/>
                  </a:cxn>
                  <a:cxn ang="0">
                    <a:pos x="T4" y="T5"/>
                  </a:cxn>
                  <a:cxn ang="0">
                    <a:pos x="T6" y="T7"/>
                  </a:cxn>
                  <a:cxn ang="0">
                    <a:pos x="T8" y="T9"/>
                  </a:cxn>
                </a:cxnLst>
                <a:rect b="b" l="0" r="r" t="0"/>
                <a:pathLst>
                  <a:path h="72" w="18">
                    <a:moveTo>
                      <a:pt x="0" y="72"/>
                    </a:moveTo>
                    <a:lnTo>
                      <a:pt x="14" y="72"/>
                    </a:lnTo>
                    <a:lnTo>
                      <a:pt x="18" y="2"/>
                    </a:lnTo>
                    <a:lnTo>
                      <a:pt x="4" y="0"/>
                    </a:lnTo>
                    <a:lnTo>
                      <a:pt x="0" y="72"/>
                    </a:lnTo>
                    <a:close/>
                  </a:path>
                </a:pathLst>
              </a:custGeom>
              <a:solidFill>
                <a:srgbClr val="E5E5E5"/>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39" name="Freeform 59"/>
              <p:cNvSpPr/>
              <p:nvPr/>
            </p:nvSpPr>
            <p:spPr bwMode="auto">
              <a:xfrm>
                <a:off x="7864475" y="4733925"/>
                <a:ext cx="28575" cy="114300"/>
              </a:xfrm>
              <a:custGeom>
                <a:gdLst>
                  <a:gd fmla="*/ 0 w 18" name="T0"/>
                  <a:gd fmla="*/ 70 h 72" name="T1"/>
                  <a:gd fmla="*/ 14 w 18" name="T2"/>
                  <a:gd fmla="*/ 72 h 72" name="T3"/>
                  <a:gd fmla="*/ 18 w 18" name="T4"/>
                  <a:gd fmla="*/ 0 h 72" name="T5"/>
                  <a:gd fmla="*/ 4 w 18" name="T6"/>
                  <a:gd fmla="*/ 0 h 72" name="T7"/>
                  <a:gd fmla="*/ 0 w 18" name="T8"/>
                  <a:gd fmla="*/ 70 h 72" name="T9"/>
                </a:gdLst>
                <a:cxnLst>
                  <a:cxn ang="0">
                    <a:pos x="T0" y="T1"/>
                  </a:cxn>
                  <a:cxn ang="0">
                    <a:pos x="T2" y="T3"/>
                  </a:cxn>
                  <a:cxn ang="0">
                    <a:pos x="T4" y="T5"/>
                  </a:cxn>
                  <a:cxn ang="0">
                    <a:pos x="T6" y="T7"/>
                  </a:cxn>
                  <a:cxn ang="0">
                    <a:pos x="T8" y="T9"/>
                  </a:cxn>
                </a:cxnLst>
                <a:rect b="b" l="0" r="r" t="0"/>
                <a:pathLst>
                  <a:path h="72" w="18">
                    <a:moveTo>
                      <a:pt x="0" y="70"/>
                    </a:moveTo>
                    <a:lnTo>
                      <a:pt x="14" y="72"/>
                    </a:lnTo>
                    <a:lnTo>
                      <a:pt x="18" y="0"/>
                    </a:lnTo>
                    <a:lnTo>
                      <a:pt x="4" y="0"/>
                    </a:lnTo>
                    <a:lnTo>
                      <a:pt x="0" y="70"/>
                    </a:lnTo>
                    <a:close/>
                  </a:path>
                </a:pathLst>
              </a:custGeom>
              <a:solidFill>
                <a:srgbClr val="B3B3B3"/>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40" name="Freeform 60"/>
              <p:cNvSpPr/>
              <p:nvPr/>
            </p:nvSpPr>
            <p:spPr bwMode="auto">
              <a:xfrm>
                <a:off x="7842250" y="4733925"/>
                <a:ext cx="28575" cy="111125"/>
              </a:xfrm>
              <a:custGeom>
                <a:gdLst>
                  <a:gd fmla="*/ 0 w 18" name="T0"/>
                  <a:gd fmla="*/ 70 h 70" name="T1"/>
                  <a:gd fmla="*/ 14 w 18" name="T2"/>
                  <a:gd fmla="*/ 70 h 70" name="T3"/>
                  <a:gd fmla="*/ 18 w 18" name="T4"/>
                  <a:gd fmla="*/ 0 h 70" name="T5"/>
                  <a:gd fmla="*/ 4 w 18" name="T6"/>
                  <a:gd fmla="*/ 0 h 70" name="T7"/>
                  <a:gd fmla="*/ 0 w 18" name="T8"/>
                  <a:gd fmla="*/ 70 h 70" name="T9"/>
                </a:gdLst>
                <a:cxnLst>
                  <a:cxn ang="0">
                    <a:pos x="T0" y="T1"/>
                  </a:cxn>
                  <a:cxn ang="0">
                    <a:pos x="T2" y="T3"/>
                  </a:cxn>
                  <a:cxn ang="0">
                    <a:pos x="T4" y="T5"/>
                  </a:cxn>
                  <a:cxn ang="0">
                    <a:pos x="T6" y="T7"/>
                  </a:cxn>
                  <a:cxn ang="0">
                    <a:pos x="T8" y="T9"/>
                  </a:cxn>
                </a:cxnLst>
                <a:rect b="b" l="0" r="r" t="0"/>
                <a:pathLst>
                  <a:path h="70" w="18">
                    <a:moveTo>
                      <a:pt x="0" y="70"/>
                    </a:moveTo>
                    <a:lnTo>
                      <a:pt x="14" y="70"/>
                    </a:lnTo>
                    <a:lnTo>
                      <a:pt x="18" y="0"/>
                    </a:lnTo>
                    <a:lnTo>
                      <a:pt x="4" y="0"/>
                    </a:lnTo>
                    <a:lnTo>
                      <a:pt x="0" y="70"/>
                    </a:lnTo>
                    <a:close/>
                  </a:path>
                </a:pathLst>
              </a:custGeom>
              <a:solidFill>
                <a:srgbClr val="E5E5E5"/>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41" name="Freeform 61"/>
              <p:cNvSpPr/>
              <p:nvPr/>
            </p:nvSpPr>
            <p:spPr bwMode="auto">
              <a:xfrm>
                <a:off x="7820025" y="4730750"/>
                <a:ext cx="28575" cy="114300"/>
              </a:xfrm>
              <a:custGeom>
                <a:gdLst>
                  <a:gd fmla="*/ 0 w 18" name="T0"/>
                  <a:gd fmla="*/ 72 h 72" name="T1"/>
                  <a:gd fmla="*/ 14 w 18" name="T2"/>
                  <a:gd fmla="*/ 72 h 72" name="T3"/>
                  <a:gd fmla="*/ 18 w 18" name="T4"/>
                  <a:gd fmla="*/ 2 h 72" name="T5"/>
                  <a:gd fmla="*/ 2 w 18" name="T6"/>
                  <a:gd fmla="*/ 0 h 72" name="T7"/>
                  <a:gd fmla="*/ 0 w 18" name="T8"/>
                  <a:gd fmla="*/ 72 h 72" name="T9"/>
                </a:gdLst>
                <a:cxnLst>
                  <a:cxn ang="0">
                    <a:pos x="T0" y="T1"/>
                  </a:cxn>
                  <a:cxn ang="0">
                    <a:pos x="T2" y="T3"/>
                  </a:cxn>
                  <a:cxn ang="0">
                    <a:pos x="T4" y="T5"/>
                  </a:cxn>
                  <a:cxn ang="0">
                    <a:pos x="T6" y="T7"/>
                  </a:cxn>
                  <a:cxn ang="0">
                    <a:pos x="T8" y="T9"/>
                  </a:cxn>
                </a:cxnLst>
                <a:rect b="b" l="0" r="r" t="0"/>
                <a:pathLst>
                  <a:path h="72" w="18">
                    <a:moveTo>
                      <a:pt x="0" y="72"/>
                    </a:moveTo>
                    <a:lnTo>
                      <a:pt x="14" y="72"/>
                    </a:lnTo>
                    <a:lnTo>
                      <a:pt x="18" y="2"/>
                    </a:lnTo>
                    <a:lnTo>
                      <a:pt x="2" y="0"/>
                    </a:lnTo>
                    <a:lnTo>
                      <a:pt x="0" y="72"/>
                    </a:lnTo>
                    <a:close/>
                  </a:path>
                </a:pathLst>
              </a:custGeom>
              <a:solidFill>
                <a:srgbClr val="B3B3B3"/>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42" name="Freeform 62"/>
              <p:cNvSpPr/>
              <p:nvPr/>
            </p:nvSpPr>
            <p:spPr bwMode="auto">
              <a:xfrm>
                <a:off x="7797800" y="4730750"/>
                <a:ext cx="25400" cy="114300"/>
              </a:xfrm>
              <a:custGeom>
                <a:gdLst>
                  <a:gd fmla="*/ 0 w 16" name="T0"/>
                  <a:gd fmla="*/ 72 h 72" name="T1"/>
                  <a:gd fmla="*/ 14 w 16" name="T2"/>
                  <a:gd fmla="*/ 72 h 72" name="T3"/>
                  <a:gd fmla="*/ 16 w 16" name="T4"/>
                  <a:gd fmla="*/ 0 h 72" name="T5"/>
                  <a:gd fmla="*/ 2 w 16" name="T6"/>
                  <a:gd fmla="*/ 0 h 72" name="T7"/>
                  <a:gd fmla="*/ 0 w 16" name="T8"/>
                  <a:gd fmla="*/ 72 h 72" name="T9"/>
                </a:gdLst>
                <a:cxnLst>
                  <a:cxn ang="0">
                    <a:pos x="T0" y="T1"/>
                  </a:cxn>
                  <a:cxn ang="0">
                    <a:pos x="T2" y="T3"/>
                  </a:cxn>
                  <a:cxn ang="0">
                    <a:pos x="T4" y="T5"/>
                  </a:cxn>
                  <a:cxn ang="0">
                    <a:pos x="T6" y="T7"/>
                  </a:cxn>
                  <a:cxn ang="0">
                    <a:pos x="T8" y="T9"/>
                  </a:cxn>
                </a:cxnLst>
                <a:rect b="b" l="0" r="r" t="0"/>
                <a:pathLst>
                  <a:path h="72" w="16">
                    <a:moveTo>
                      <a:pt x="0" y="72"/>
                    </a:moveTo>
                    <a:lnTo>
                      <a:pt x="14" y="72"/>
                    </a:lnTo>
                    <a:lnTo>
                      <a:pt x="16" y="0"/>
                    </a:lnTo>
                    <a:lnTo>
                      <a:pt x="2" y="0"/>
                    </a:lnTo>
                    <a:lnTo>
                      <a:pt x="0" y="72"/>
                    </a:lnTo>
                    <a:close/>
                  </a:path>
                </a:pathLst>
              </a:custGeom>
              <a:solidFill>
                <a:srgbClr val="E5E5E5"/>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43" name="Freeform 63"/>
              <p:cNvSpPr/>
              <p:nvPr/>
            </p:nvSpPr>
            <p:spPr bwMode="auto">
              <a:xfrm>
                <a:off x="7772400" y="4730750"/>
                <a:ext cx="28575" cy="114300"/>
              </a:xfrm>
              <a:custGeom>
                <a:gdLst>
                  <a:gd fmla="*/ 0 w 18" name="T0"/>
                  <a:gd fmla="*/ 70 h 72" name="T1"/>
                  <a:gd fmla="*/ 16 w 18" name="T2"/>
                  <a:gd fmla="*/ 72 h 72" name="T3"/>
                  <a:gd fmla="*/ 18 w 18" name="T4"/>
                  <a:gd fmla="*/ 0 h 72" name="T5"/>
                  <a:gd fmla="*/ 4 w 18" name="T6"/>
                  <a:gd fmla="*/ 0 h 72" name="T7"/>
                  <a:gd fmla="*/ 0 w 18" name="T8"/>
                  <a:gd fmla="*/ 70 h 72" name="T9"/>
                </a:gdLst>
                <a:cxnLst>
                  <a:cxn ang="0">
                    <a:pos x="T0" y="T1"/>
                  </a:cxn>
                  <a:cxn ang="0">
                    <a:pos x="T2" y="T3"/>
                  </a:cxn>
                  <a:cxn ang="0">
                    <a:pos x="T4" y="T5"/>
                  </a:cxn>
                  <a:cxn ang="0">
                    <a:pos x="T6" y="T7"/>
                  </a:cxn>
                  <a:cxn ang="0">
                    <a:pos x="T8" y="T9"/>
                  </a:cxn>
                </a:cxnLst>
                <a:rect b="b" l="0" r="r" t="0"/>
                <a:pathLst>
                  <a:path h="72" w="18">
                    <a:moveTo>
                      <a:pt x="0" y="70"/>
                    </a:moveTo>
                    <a:lnTo>
                      <a:pt x="16" y="72"/>
                    </a:lnTo>
                    <a:lnTo>
                      <a:pt x="18" y="0"/>
                    </a:lnTo>
                    <a:lnTo>
                      <a:pt x="4" y="0"/>
                    </a:lnTo>
                    <a:lnTo>
                      <a:pt x="0" y="70"/>
                    </a:lnTo>
                    <a:close/>
                  </a:path>
                </a:pathLst>
              </a:custGeom>
              <a:solidFill>
                <a:srgbClr val="B3B3B3"/>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44" name="Freeform 64"/>
              <p:cNvSpPr/>
              <p:nvPr/>
            </p:nvSpPr>
            <p:spPr bwMode="auto">
              <a:xfrm>
                <a:off x="7750175" y="4727575"/>
                <a:ext cx="28575" cy="114300"/>
              </a:xfrm>
              <a:custGeom>
                <a:gdLst>
                  <a:gd fmla="*/ 0 w 18" name="T0"/>
                  <a:gd fmla="*/ 72 h 72" name="T1"/>
                  <a:gd fmla="*/ 14 w 18" name="T2"/>
                  <a:gd fmla="*/ 72 h 72" name="T3"/>
                  <a:gd fmla="*/ 18 w 18" name="T4"/>
                  <a:gd fmla="*/ 2 h 72" name="T5"/>
                  <a:gd fmla="*/ 4 w 18" name="T6"/>
                  <a:gd fmla="*/ 0 h 72" name="T7"/>
                  <a:gd fmla="*/ 0 w 18" name="T8"/>
                  <a:gd fmla="*/ 72 h 72" name="T9"/>
                </a:gdLst>
                <a:cxnLst>
                  <a:cxn ang="0">
                    <a:pos x="T0" y="T1"/>
                  </a:cxn>
                  <a:cxn ang="0">
                    <a:pos x="T2" y="T3"/>
                  </a:cxn>
                  <a:cxn ang="0">
                    <a:pos x="T4" y="T5"/>
                  </a:cxn>
                  <a:cxn ang="0">
                    <a:pos x="T6" y="T7"/>
                  </a:cxn>
                  <a:cxn ang="0">
                    <a:pos x="T8" y="T9"/>
                  </a:cxn>
                </a:cxnLst>
                <a:rect b="b" l="0" r="r" t="0"/>
                <a:pathLst>
                  <a:path h="72" w="18">
                    <a:moveTo>
                      <a:pt x="0" y="72"/>
                    </a:moveTo>
                    <a:lnTo>
                      <a:pt x="14" y="72"/>
                    </a:lnTo>
                    <a:lnTo>
                      <a:pt x="18" y="2"/>
                    </a:lnTo>
                    <a:lnTo>
                      <a:pt x="4" y="0"/>
                    </a:lnTo>
                    <a:lnTo>
                      <a:pt x="0" y="72"/>
                    </a:lnTo>
                    <a:close/>
                  </a:path>
                </a:pathLst>
              </a:custGeom>
              <a:solidFill>
                <a:srgbClr val="E5E5E5"/>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45" name="Freeform 65"/>
              <p:cNvSpPr/>
              <p:nvPr/>
            </p:nvSpPr>
            <p:spPr bwMode="auto">
              <a:xfrm>
                <a:off x="7727950" y="4727575"/>
                <a:ext cx="28575" cy="114300"/>
              </a:xfrm>
              <a:custGeom>
                <a:gdLst>
                  <a:gd fmla="*/ 0 w 18" name="T0"/>
                  <a:gd fmla="*/ 72 h 72" name="T1"/>
                  <a:gd fmla="*/ 14 w 18" name="T2"/>
                  <a:gd fmla="*/ 72 h 72" name="T3"/>
                  <a:gd fmla="*/ 18 w 18" name="T4"/>
                  <a:gd fmla="*/ 0 h 72" name="T5"/>
                  <a:gd fmla="*/ 4 w 18" name="T6"/>
                  <a:gd fmla="*/ 0 h 72" name="T7"/>
                  <a:gd fmla="*/ 0 w 18" name="T8"/>
                  <a:gd fmla="*/ 72 h 72" name="T9"/>
                </a:gdLst>
                <a:cxnLst>
                  <a:cxn ang="0">
                    <a:pos x="T0" y="T1"/>
                  </a:cxn>
                  <a:cxn ang="0">
                    <a:pos x="T2" y="T3"/>
                  </a:cxn>
                  <a:cxn ang="0">
                    <a:pos x="T4" y="T5"/>
                  </a:cxn>
                  <a:cxn ang="0">
                    <a:pos x="T6" y="T7"/>
                  </a:cxn>
                  <a:cxn ang="0">
                    <a:pos x="T8" y="T9"/>
                  </a:cxn>
                </a:cxnLst>
                <a:rect b="b" l="0" r="r" t="0"/>
                <a:pathLst>
                  <a:path h="72" w="18">
                    <a:moveTo>
                      <a:pt x="0" y="72"/>
                    </a:moveTo>
                    <a:lnTo>
                      <a:pt x="14" y="72"/>
                    </a:lnTo>
                    <a:lnTo>
                      <a:pt x="18" y="0"/>
                    </a:lnTo>
                    <a:lnTo>
                      <a:pt x="4" y="0"/>
                    </a:lnTo>
                    <a:lnTo>
                      <a:pt x="0" y="72"/>
                    </a:lnTo>
                    <a:close/>
                  </a:path>
                </a:pathLst>
              </a:custGeom>
              <a:solidFill>
                <a:srgbClr val="B3B3B3"/>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46" name="Freeform 66"/>
              <p:cNvSpPr/>
              <p:nvPr/>
            </p:nvSpPr>
            <p:spPr bwMode="auto">
              <a:xfrm>
                <a:off x="7705725" y="4727575"/>
                <a:ext cx="28575" cy="114300"/>
              </a:xfrm>
              <a:custGeom>
                <a:gdLst>
                  <a:gd fmla="*/ 0 w 18" name="T0"/>
                  <a:gd fmla="*/ 70 h 72" name="T1"/>
                  <a:gd fmla="*/ 14 w 18" name="T2"/>
                  <a:gd fmla="*/ 72 h 72" name="T3"/>
                  <a:gd fmla="*/ 18 w 18" name="T4"/>
                  <a:gd fmla="*/ 0 h 72" name="T5"/>
                  <a:gd fmla="*/ 2 w 18" name="T6"/>
                  <a:gd fmla="*/ 0 h 72" name="T7"/>
                  <a:gd fmla="*/ 0 w 18" name="T8"/>
                  <a:gd fmla="*/ 70 h 72" name="T9"/>
                </a:gdLst>
                <a:cxnLst>
                  <a:cxn ang="0">
                    <a:pos x="T0" y="T1"/>
                  </a:cxn>
                  <a:cxn ang="0">
                    <a:pos x="T2" y="T3"/>
                  </a:cxn>
                  <a:cxn ang="0">
                    <a:pos x="T4" y="T5"/>
                  </a:cxn>
                  <a:cxn ang="0">
                    <a:pos x="T6" y="T7"/>
                  </a:cxn>
                  <a:cxn ang="0">
                    <a:pos x="T8" y="T9"/>
                  </a:cxn>
                </a:cxnLst>
                <a:rect b="b" l="0" r="r" t="0"/>
                <a:pathLst>
                  <a:path h="72" w="18">
                    <a:moveTo>
                      <a:pt x="0" y="70"/>
                    </a:moveTo>
                    <a:lnTo>
                      <a:pt x="14" y="72"/>
                    </a:lnTo>
                    <a:lnTo>
                      <a:pt x="18" y="0"/>
                    </a:lnTo>
                    <a:lnTo>
                      <a:pt x="2" y="0"/>
                    </a:lnTo>
                    <a:lnTo>
                      <a:pt x="0" y="70"/>
                    </a:lnTo>
                    <a:close/>
                  </a:path>
                </a:pathLst>
              </a:custGeom>
              <a:solidFill>
                <a:srgbClr val="E5E5E5"/>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47" name="Freeform 67"/>
              <p:cNvSpPr/>
              <p:nvPr/>
            </p:nvSpPr>
            <p:spPr bwMode="auto">
              <a:xfrm>
                <a:off x="7683500" y="4724400"/>
                <a:ext cx="25400" cy="114300"/>
              </a:xfrm>
              <a:custGeom>
                <a:gdLst>
                  <a:gd fmla="*/ 0 w 16" name="T0"/>
                  <a:gd fmla="*/ 72 h 72" name="T1"/>
                  <a:gd fmla="*/ 14 w 16" name="T2"/>
                  <a:gd fmla="*/ 72 h 72" name="T3"/>
                  <a:gd fmla="*/ 16 w 16" name="T4"/>
                  <a:gd fmla="*/ 2 h 72" name="T5"/>
                  <a:gd fmla="*/ 2 w 16" name="T6"/>
                  <a:gd fmla="*/ 0 h 72" name="T7"/>
                  <a:gd fmla="*/ 0 w 16" name="T8"/>
                  <a:gd fmla="*/ 72 h 72" name="T9"/>
                </a:gdLst>
                <a:cxnLst>
                  <a:cxn ang="0">
                    <a:pos x="T0" y="T1"/>
                  </a:cxn>
                  <a:cxn ang="0">
                    <a:pos x="T2" y="T3"/>
                  </a:cxn>
                  <a:cxn ang="0">
                    <a:pos x="T4" y="T5"/>
                  </a:cxn>
                  <a:cxn ang="0">
                    <a:pos x="T6" y="T7"/>
                  </a:cxn>
                  <a:cxn ang="0">
                    <a:pos x="T8" y="T9"/>
                  </a:cxn>
                </a:cxnLst>
                <a:rect b="b" l="0" r="r" t="0"/>
                <a:pathLst>
                  <a:path h="72" w="16">
                    <a:moveTo>
                      <a:pt x="0" y="72"/>
                    </a:moveTo>
                    <a:lnTo>
                      <a:pt x="14" y="72"/>
                    </a:lnTo>
                    <a:lnTo>
                      <a:pt x="16" y="2"/>
                    </a:lnTo>
                    <a:lnTo>
                      <a:pt x="2" y="0"/>
                    </a:lnTo>
                    <a:lnTo>
                      <a:pt x="0" y="72"/>
                    </a:lnTo>
                    <a:close/>
                  </a:path>
                </a:pathLst>
              </a:custGeom>
              <a:solidFill>
                <a:srgbClr val="B3B3B3"/>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48" name="Freeform 68"/>
              <p:cNvSpPr/>
              <p:nvPr/>
            </p:nvSpPr>
            <p:spPr bwMode="auto">
              <a:xfrm>
                <a:off x="7658100" y="4724400"/>
                <a:ext cx="28575" cy="114300"/>
              </a:xfrm>
              <a:custGeom>
                <a:gdLst>
                  <a:gd fmla="*/ 0 w 18" name="T0"/>
                  <a:gd fmla="*/ 72 h 72" name="T1"/>
                  <a:gd fmla="*/ 16 w 18" name="T2"/>
                  <a:gd fmla="*/ 72 h 72" name="T3"/>
                  <a:gd fmla="*/ 18 w 18" name="T4"/>
                  <a:gd fmla="*/ 0 h 72" name="T5"/>
                  <a:gd fmla="*/ 4 w 18" name="T6"/>
                  <a:gd fmla="*/ 0 h 72" name="T7"/>
                  <a:gd fmla="*/ 0 w 18" name="T8"/>
                  <a:gd fmla="*/ 72 h 72" name="T9"/>
                </a:gdLst>
                <a:cxnLst>
                  <a:cxn ang="0">
                    <a:pos x="T0" y="T1"/>
                  </a:cxn>
                  <a:cxn ang="0">
                    <a:pos x="T2" y="T3"/>
                  </a:cxn>
                  <a:cxn ang="0">
                    <a:pos x="T4" y="T5"/>
                  </a:cxn>
                  <a:cxn ang="0">
                    <a:pos x="T6" y="T7"/>
                  </a:cxn>
                  <a:cxn ang="0">
                    <a:pos x="T8" y="T9"/>
                  </a:cxn>
                </a:cxnLst>
                <a:rect b="b" l="0" r="r" t="0"/>
                <a:pathLst>
                  <a:path h="72" w="18">
                    <a:moveTo>
                      <a:pt x="0" y="72"/>
                    </a:moveTo>
                    <a:lnTo>
                      <a:pt x="16" y="72"/>
                    </a:lnTo>
                    <a:lnTo>
                      <a:pt x="18" y="0"/>
                    </a:lnTo>
                    <a:lnTo>
                      <a:pt x="4" y="0"/>
                    </a:lnTo>
                    <a:lnTo>
                      <a:pt x="0" y="72"/>
                    </a:lnTo>
                    <a:close/>
                  </a:path>
                </a:pathLst>
              </a:custGeom>
              <a:solidFill>
                <a:srgbClr val="E5E5E5"/>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49" name="Freeform 69"/>
              <p:cNvSpPr/>
              <p:nvPr/>
            </p:nvSpPr>
            <p:spPr bwMode="auto">
              <a:xfrm>
                <a:off x="7635875" y="4724400"/>
                <a:ext cx="28575" cy="114300"/>
              </a:xfrm>
              <a:custGeom>
                <a:gdLst>
                  <a:gd fmla="*/ 0 w 18" name="T0"/>
                  <a:gd fmla="*/ 70 h 72" name="T1"/>
                  <a:gd fmla="*/ 14 w 18" name="T2"/>
                  <a:gd fmla="*/ 72 h 72" name="T3"/>
                  <a:gd fmla="*/ 18 w 18" name="T4"/>
                  <a:gd fmla="*/ 0 h 72" name="T5"/>
                  <a:gd fmla="*/ 4 w 18" name="T6"/>
                  <a:gd fmla="*/ 0 h 72" name="T7"/>
                  <a:gd fmla="*/ 0 w 18" name="T8"/>
                  <a:gd fmla="*/ 70 h 72" name="T9"/>
                </a:gdLst>
                <a:cxnLst>
                  <a:cxn ang="0">
                    <a:pos x="T0" y="T1"/>
                  </a:cxn>
                  <a:cxn ang="0">
                    <a:pos x="T2" y="T3"/>
                  </a:cxn>
                  <a:cxn ang="0">
                    <a:pos x="T4" y="T5"/>
                  </a:cxn>
                  <a:cxn ang="0">
                    <a:pos x="T6" y="T7"/>
                  </a:cxn>
                  <a:cxn ang="0">
                    <a:pos x="T8" y="T9"/>
                  </a:cxn>
                </a:cxnLst>
                <a:rect b="b" l="0" r="r" t="0"/>
                <a:pathLst>
                  <a:path h="72" w="18">
                    <a:moveTo>
                      <a:pt x="0" y="70"/>
                    </a:moveTo>
                    <a:lnTo>
                      <a:pt x="14" y="72"/>
                    </a:lnTo>
                    <a:lnTo>
                      <a:pt x="18" y="0"/>
                    </a:lnTo>
                    <a:lnTo>
                      <a:pt x="4" y="0"/>
                    </a:lnTo>
                    <a:lnTo>
                      <a:pt x="0" y="70"/>
                    </a:lnTo>
                    <a:close/>
                  </a:path>
                </a:pathLst>
              </a:custGeom>
              <a:solidFill>
                <a:srgbClr val="B3B3B3"/>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50" name="Freeform 70"/>
              <p:cNvSpPr/>
              <p:nvPr/>
            </p:nvSpPr>
            <p:spPr bwMode="auto">
              <a:xfrm>
                <a:off x="7775575" y="3651250"/>
                <a:ext cx="120650" cy="123825"/>
              </a:xfrm>
              <a:custGeom>
                <a:gdLst>
                  <a:gd fmla="*/ 36 w 76" name="T0"/>
                  <a:gd fmla="*/ 78 h 78" name="T1"/>
                  <a:gd fmla="*/ 36 w 76" name="T2"/>
                  <a:gd fmla="*/ 78 h 78" name="T3"/>
                  <a:gd fmla="*/ 28 w 76" name="T4"/>
                  <a:gd fmla="*/ 78 h 78" name="T5"/>
                  <a:gd fmla="*/ 22 w 76" name="T6"/>
                  <a:gd fmla="*/ 74 h 78" name="T7"/>
                  <a:gd fmla="*/ 14 w 76" name="T8"/>
                  <a:gd fmla="*/ 70 h 78" name="T9"/>
                  <a:gd fmla="*/ 10 w 76" name="T10"/>
                  <a:gd fmla="*/ 66 h 78" name="T11"/>
                  <a:gd fmla="*/ 4 w 76" name="T12"/>
                  <a:gd fmla="*/ 60 h 78" name="T13"/>
                  <a:gd fmla="*/ 2 w 76" name="T14"/>
                  <a:gd fmla="*/ 54 h 78" name="T15"/>
                  <a:gd fmla="*/ 0 w 76" name="T16"/>
                  <a:gd fmla="*/ 46 h 78" name="T17"/>
                  <a:gd fmla="*/ 0 w 76" name="T18"/>
                  <a:gd fmla="*/ 38 h 78" name="T19"/>
                  <a:gd fmla="*/ 0 w 76" name="T20"/>
                  <a:gd fmla="*/ 38 h 78" name="T21"/>
                  <a:gd fmla="*/ 0 w 76" name="T22"/>
                  <a:gd fmla="*/ 30 h 78" name="T23"/>
                  <a:gd fmla="*/ 2 w 76" name="T24"/>
                  <a:gd fmla="*/ 24 h 78" name="T25"/>
                  <a:gd fmla="*/ 6 w 76" name="T26"/>
                  <a:gd fmla="*/ 16 h 78" name="T27"/>
                  <a:gd fmla="*/ 12 w 76" name="T28"/>
                  <a:gd fmla="*/ 12 h 78" name="T29"/>
                  <a:gd fmla="*/ 18 w 76" name="T30"/>
                  <a:gd fmla="*/ 6 h 78" name="T31"/>
                  <a:gd fmla="*/ 24 w 76" name="T32"/>
                  <a:gd fmla="*/ 4 h 78" name="T33"/>
                  <a:gd fmla="*/ 32 w 76" name="T34"/>
                  <a:gd fmla="*/ 2 h 78" name="T35"/>
                  <a:gd fmla="*/ 40 w 76" name="T36"/>
                  <a:gd fmla="*/ 0 h 78" name="T37"/>
                  <a:gd fmla="*/ 40 w 76" name="T38"/>
                  <a:gd fmla="*/ 0 h 78" name="T39"/>
                  <a:gd fmla="*/ 48 w 76" name="T40"/>
                  <a:gd fmla="*/ 2 h 78" name="T41"/>
                  <a:gd fmla="*/ 54 w 76" name="T42"/>
                  <a:gd fmla="*/ 4 h 78" name="T43"/>
                  <a:gd fmla="*/ 60 w 76" name="T44"/>
                  <a:gd fmla="*/ 8 h 78" name="T45"/>
                  <a:gd fmla="*/ 66 w 76" name="T46"/>
                  <a:gd fmla="*/ 14 h 78" name="T47"/>
                  <a:gd fmla="*/ 70 w 76" name="T48"/>
                  <a:gd fmla="*/ 20 h 78" name="T49"/>
                  <a:gd fmla="*/ 74 w 76" name="T50"/>
                  <a:gd fmla="*/ 26 h 78" name="T51"/>
                  <a:gd fmla="*/ 76 w 76" name="T52"/>
                  <a:gd fmla="*/ 34 h 78" name="T53"/>
                  <a:gd fmla="*/ 76 w 76" name="T54"/>
                  <a:gd fmla="*/ 42 h 78" name="T55"/>
                  <a:gd fmla="*/ 76 w 76" name="T56"/>
                  <a:gd fmla="*/ 42 h 78" name="T57"/>
                  <a:gd fmla="*/ 76 w 76" name="T58"/>
                  <a:gd fmla="*/ 50 h 78" name="T59"/>
                  <a:gd fmla="*/ 72 w 76" name="T60"/>
                  <a:gd fmla="*/ 56 h 78" name="T61"/>
                  <a:gd fmla="*/ 70 w 76" name="T62"/>
                  <a:gd fmla="*/ 62 h 78" name="T63"/>
                  <a:gd fmla="*/ 64 w 76" name="T64"/>
                  <a:gd fmla="*/ 68 h 78" name="T65"/>
                  <a:gd fmla="*/ 58 w 76" name="T66"/>
                  <a:gd fmla="*/ 72 h 78" name="T67"/>
                  <a:gd fmla="*/ 52 w 76" name="T68"/>
                  <a:gd fmla="*/ 76 h 78" name="T69"/>
                  <a:gd fmla="*/ 44 w 76" name="T70"/>
                  <a:gd fmla="*/ 78 h 78" name="T71"/>
                  <a:gd fmla="*/ 36 w 76" name="T72"/>
                  <a:gd fmla="*/ 78 h 78"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78" w="76">
                    <a:moveTo>
                      <a:pt x="36" y="78"/>
                    </a:moveTo>
                    <a:lnTo>
                      <a:pt x="36" y="78"/>
                    </a:lnTo>
                    <a:lnTo>
                      <a:pt x="28" y="78"/>
                    </a:lnTo>
                    <a:lnTo>
                      <a:pt x="22" y="74"/>
                    </a:lnTo>
                    <a:lnTo>
                      <a:pt x="14" y="70"/>
                    </a:lnTo>
                    <a:lnTo>
                      <a:pt x="10" y="66"/>
                    </a:lnTo>
                    <a:lnTo>
                      <a:pt x="4" y="60"/>
                    </a:lnTo>
                    <a:lnTo>
                      <a:pt x="2" y="54"/>
                    </a:lnTo>
                    <a:lnTo>
                      <a:pt x="0" y="46"/>
                    </a:lnTo>
                    <a:lnTo>
                      <a:pt x="0" y="38"/>
                    </a:lnTo>
                    <a:lnTo>
                      <a:pt x="0" y="38"/>
                    </a:lnTo>
                    <a:lnTo>
                      <a:pt x="0" y="30"/>
                    </a:lnTo>
                    <a:lnTo>
                      <a:pt x="2" y="24"/>
                    </a:lnTo>
                    <a:lnTo>
                      <a:pt x="6" y="16"/>
                    </a:lnTo>
                    <a:lnTo>
                      <a:pt x="12" y="12"/>
                    </a:lnTo>
                    <a:lnTo>
                      <a:pt x="18" y="6"/>
                    </a:lnTo>
                    <a:lnTo>
                      <a:pt x="24" y="4"/>
                    </a:lnTo>
                    <a:lnTo>
                      <a:pt x="32" y="2"/>
                    </a:lnTo>
                    <a:lnTo>
                      <a:pt x="40" y="0"/>
                    </a:lnTo>
                    <a:lnTo>
                      <a:pt x="40" y="0"/>
                    </a:lnTo>
                    <a:lnTo>
                      <a:pt x="48" y="2"/>
                    </a:lnTo>
                    <a:lnTo>
                      <a:pt x="54" y="4"/>
                    </a:lnTo>
                    <a:lnTo>
                      <a:pt x="60" y="8"/>
                    </a:lnTo>
                    <a:lnTo>
                      <a:pt x="66" y="14"/>
                    </a:lnTo>
                    <a:lnTo>
                      <a:pt x="70" y="20"/>
                    </a:lnTo>
                    <a:lnTo>
                      <a:pt x="74" y="26"/>
                    </a:lnTo>
                    <a:lnTo>
                      <a:pt x="76" y="34"/>
                    </a:lnTo>
                    <a:lnTo>
                      <a:pt x="76" y="42"/>
                    </a:lnTo>
                    <a:lnTo>
                      <a:pt x="76" y="42"/>
                    </a:lnTo>
                    <a:lnTo>
                      <a:pt x="76" y="50"/>
                    </a:lnTo>
                    <a:lnTo>
                      <a:pt x="72" y="56"/>
                    </a:lnTo>
                    <a:lnTo>
                      <a:pt x="70" y="62"/>
                    </a:lnTo>
                    <a:lnTo>
                      <a:pt x="64" y="68"/>
                    </a:lnTo>
                    <a:lnTo>
                      <a:pt x="58" y="72"/>
                    </a:lnTo>
                    <a:lnTo>
                      <a:pt x="52" y="76"/>
                    </a:lnTo>
                    <a:lnTo>
                      <a:pt x="44" y="78"/>
                    </a:lnTo>
                    <a:lnTo>
                      <a:pt x="36" y="78"/>
                    </a:lnTo>
                    <a:close/>
                  </a:path>
                </a:pathLst>
              </a:custGeom>
              <a:solidFill>
                <a:srgbClr val="CBCBCB"/>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51" name="Freeform 71"/>
              <p:cNvSpPr/>
              <p:nvPr/>
            </p:nvSpPr>
            <p:spPr bwMode="auto">
              <a:xfrm>
                <a:off x="7775575" y="3651250"/>
                <a:ext cx="120650" cy="123825"/>
              </a:xfrm>
              <a:custGeom>
                <a:gdLst>
                  <a:gd fmla="*/ 36 w 76" name="T0"/>
                  <a:gd fmla="*/ 78 h 78" name="T1"/>
                  <a:gd fmla="*/ 36 w 76" name="T2"/>
                  <a:gd fmla="*/ 78 h 78" name="T3"/>
                  <a:gd fmla="*/ 28 w 76" name="T4"/>
                  <a:gd fmla="*/ 78 h 78" name="T5"/>
                  <a:gd fmla="*/ 22 w 76" name="T6"/>
                  <a:gd fmla="*/ 74 h 78" name="T7"/>
                  <a:gd fmla="*/ 14 w 76" name="T8"/>
                  <a:gd fmla="*/ 70 h 78" name="T9"/>
                  <a:gd fmla="*/ 10 w 76" name="T10"/>
                  <a:gd fmla="*/ 66 h 78" name="T11"/>
                  <a:gd fmla="*/ 4 w 76" name="T12"/>
                  <a:gd fmla="*/ 60 h 78" name="T13"/>
                  <a:gd fmla="*/ 2 w 76" name="T14"/>
                  <a:gd fmla="*/ 54 h 78" name="T15"/>
                  <a:gd fmla="*/ 0 w 76" name="T16"/>
                  <a:gd fmla="*/ 46 h 78" name="T17"/>
                  <a:gd fmla="*/ 0 w 76" name="T18"/>
                  <a:gd fmla="*/ 38 h 78" name="T19"/>
                  <a:gd fmla="*/ 0 w 76" name="T20"/>
                  <a:gd fmla="*/ 38 h 78" name="T21"/>
                  <a:gd fmla="*/ 0 w 76" name="T22"/>
                  <a:gd fmla="*/ 30 h 78" name="T23"/>
                  <a:gd fmla="*/ 2 w 76" name="T24"/>
                  <a:gd fmla="*/ 24 h 78" name="T25"/>
                  <a:gd fmla="*/ 6 w 76" name="T26"/>
                  <a:gd fmla="*/ 16 h 78" name="T27"/>
                  <a:gd fmla="*/ 12 w 76" name="T28"/>
                  <a:gd fmla="*/ 12 h 78" name="T29"/>
                  <a:gd fmla="*/ 18 w 76" name="T30"/>
                  <a:gd fmla="*/ 6 h 78" name="T31"/>
                  <a:gd fmla="*/ 24 w 76" name="T32"/>
                  <a:gd fmla="*/ 4 h 78" name="T33"/>
                  <a:gd fmla="*/ 32 w 76" name="T34"/>
                  <a:gd fmla="*/ 2 h 78" name="T35"/>
                  <a:gd fmla="*/ 40 w 76" name="T36"/>
                  <a:gd fmla="*/ 0 h 78" name="T37"/>
                  <a:gd fmla="*/ 40 w 76" name="T38"/>
                  <a:gd fmla="*/ 0 h 78" name="T39"/>
                  <a:gd fmla="*/ 48 w 76" name="T40"/>
                  <a:gd fmla="*/ 2 h 78" name="T41"/>
                  <a:gd fmla="*/ 54 w 76" name="T42"/>
                  <a:gd fmla="*/ 4 h 78" name="T43"/>
                  <a:gd fmla="*/ 60 w 76" name="T44"/>
                  <a:gd fmla="*/ 8 h 78" name="T45"/>
                  <a:gd fmla="*/ 66 w 76" name="T46"/>
                  <a:gd fmla="*/ 14 h 78" name="T47"/>
                  <a:gd fmla="*/ 70 w 76" name="T48"/>
                  <a:gd fmla="*/ 20 h 78" name="T49"/>
                  <a:gd fmla="*/ 74 w 76" name="T50"/>
                  <a:gd fmla="*/ 26 h 78" name="T51"/>
                  <a:gd fmla="*/ 76 w 76" name="T52"/>
                  <a:gd fmla="*/ 34 h 78" name="T53"/>
                  <a:gd fmla="*/ 76 w 76" name="T54"/>
                  <a:gd fmla="*/ 42 h 78" name="T55"/>
                  <a:gd fmla="*/ 76 w 76" name="T56"/>
                  <a:gd fmla="*/ 42 h 78" name="T57"/>
                  <a:gd fmla="*/ 76 w 76" name="T58"/>
                  <a:gd fmla="*/ 50 h 78" name="T59"/>
                  <a:gd fmla="*/ 72 w 76" name="T60"/>
                  <a:gd fmla="*/ 56 h 78" name="T61"/>
                  <a:gd fmla="*/ 70 w 76" name="T62"/>
                  <a:gd fmla="*/ 62 h 78" name="T63"/>
                  <a:gd fmla="*/ 64 w 76" name="T64"/>
                  <a:gd fmla="*/ 68 h 78" name="T65"/>
                  <a:gd fmla="*/ 58 w 76" name="T66"/>
                  <a:gd fmla="*/ 72 h 78" name="T67"/>
                  <a:gd fmla="*/ 52 w 76" name="T68"/>
                  <a:gd fmla="*/ 76 h 78" name="T69"/>
                  <a:gd fmla="*/ 44 w 76" name="T70"/>
                  <a:gd fmla="*/ 78 h 78" name="T71"/>
                  <a:gd fmla="*/ 36 w 76" name="T72"/>
                  <a:gd fmla="*/ 78 h 78"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78" w="76">
                    <a:moveTo>
                      <a:pt x="36" y="78"/>
                    </a:moveTo>
                    <a:lnTo>
                      <a:pt x="36" y="78"/>
                    </a:lnTo>
                    <a:lnTo>
                      <a:pt x="28" y="78"/>
                    </a:lnTo>
                    <a:lnTo>
                      <a:pt x="22" y="74"/>
                    </a:lnTo>
                    <a:lnTo>
                      <a:pt x="14" y="70"/>
                    </a:lnTo>
                    <a:lnTo>
                      <a:pt x="10" y="66"/>
                    </a:lnTo>
                    <a:lnTo>
                      <a:pt x="4" y="60"/>
                    </a:lnTo>
                    <a:lnTo>
                      <a:pt x="2" y="54"/>
                    </a:lnTo>
                    <a:lnTo>
                      <a:pt x="0" y="46"/>
                    </a:lnTo>
                    <a:lnTo>
                      <a:pt x="0" y="38"/>
                    </a:lnTo>
                    <a:lnTo>
                      <a:pt x="0" y="38"/>
                    </a:lnTo>
                    <a:lnTo>
                      <a:pt x="0" y="30"/>
                    </a:lnTo>
                    <a:lnTo>
                      <a:pt x="2" y="24"/>
                    </a:lnTo>
                    <a:lnTo>
                      <a:pt x="6" y="16"/>
                    </a:lnTo>
                    <a:lnTo>
                      <a:pt x="12" y="12"/>
                    </a:lnTo>
                    <a:lnTo>
                      <a:pt x="18" y="6"/>
                    </a:lnTo>
                    <a:lnTo>
                      <a:pt x="24" y="4"/>
                    </a:lnTo>
                    <a:lnTo>
                      <a:pt x="32" y="2"/>
                    </a:lnTo>
                    <a:lnTo>
                      <a:pt x="40" y="0"/>
                    </a:lnTo>
                    <a:lnTo>
                      <a:pt x="40" y="0"/>
                    </a:lnTo>
                    <a:lnTo>
                      <a:pt x="48" y="2"/>
                    </a:lnTo>
                    <a:lnTo>
                      <a:pt x="54" y="4"/>
                    </a:lnTo>
                    <a:lnTo>
                      <a:pt x="60" y="8"/>
                    </a:lnTo>
                    <a:lnTo>
                      <a:pt x="66" y="14"/>
                    </a:lnTo>
                    <a:lnTo>
                      <a:pt x="70" y="20"/>
                    </a:lnTo>
                    <a:lnTo>
                      <a:pt x="74" y="26"/>
                    </a:lnTo>
                    <a:lnTo>
                      <a:pt x="76" y="34"/>
                    </a:lnTo>
                    <a:lnTo>
                      <a:pt x="76" y="42"/>
                    </a:lnTo>
                    <a:lnTo>
                      <a:pt x="76" y="42"/>
                    </a:lnTo>
                    <a:lnTo>
                      <a:pt x="76" y="50"/>
                    </a:lnTo>
                    <a:lnTo>
                      <a:pt x="72" y="56"/>
                    </a:lnTo>
                    <a:lnTo>
                      <a:pt x="70" y="62"/>
                    </a:lnTo>
                    <a:lnTo>
                      <a:pt x="64" y="68"/>
                    </a:lnTo>
                    <a:lnTo>
                      <a:pt x="58" y="72"/>
                    </a:lnTo>
                    <a:lnTo>
                      <a:pt x="52" y="76"/>
                    </a:lnTo>
                    <a:lnTo>
                      <a:pt x="44" y="78"/>
                    </a:lnTo>
                    <a:lnTo>
                      <a:pt x="36" y="78"/>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52" name="Freeform 72"/>
              <p:cNvSpPr>
                <a:spLocks noEditPoints="1"/>
              </p:cNvSpPr>
              <p:nvPr/>
            </p:nvSpPr>
            <p:spPr bwMode="auto">
              <a:xfrm>
                <a:off x="7747000" y="3625850"/>
                <a:ext cx="177800" cy="177800"/>
              </a:xfrm>
              <a:custGeom>
                <a:gdLst>
                  <a:gd fmla="*/ 112 w 112" name="T0"/>
                  <a:gd fmla="*/ 58 h 112" name="T1"/>
                  <a:gd fmla="*/ 108 w 112" name="T2"/>
                  <a:gd fmla="*/ 36 h 112" name="T3"/>
                  <a:gd fmla="*/ 98 w 112" name="T4"/>
                  <a:gd fmla="*/ 18 h 112" name="T5"/>
                  <a:gd fmla="*/ 80 w 112" name="T6"/>
                  <a:gd fmla="*/ 6 h 112" name="T7"/>
                  <a:gd fmla="*/ 58 w 112" name="T8"/>
                  <a:gd fmla="*/ 0 h 112" name="T9"/>
                  <a:gd fmla="*/ 48 w 112" name="T10"/>
                  <a:gd fmla="*/ 0 h 112" name="T11"/>
                  <a:gd fmla="*/ 26 w 112" name="T12"/>
                  <a:gd fmla="*/ 8 h 112" name="T13"/>
                  <a:gd fmla="*/ 10 w 112" name="T14"/>
                  <a:gd fmla="*/ 22 h 112" name="T15"/>
                  <a:gd fmla="*/ 2 w 112" name="T16"/>
                  <a:gd fmla="*/ 42 h 112" name="T17"/>
                  <a:gd fmla="*/ 0 w 112" name="T18"/>
                  <a:gd fmla="*/ 54 h 112" name="T19"/>
                  <a:gd fmla="*/ 4 w 112" name="T20"/>
                  <a:gd fmla="*/ 76 h 112" name="T21"/>
                  <a:gd fmla="*/ 14 w 112" name="T22"/>
                  <a:gd fmla="*/ 94 h 112" name="T23"/>
                  <a:gd fmla="*/ 32 w 112" name="T24"/>
                  <a:gd fmla="*/ 106 h 112" name="T25"/>
                  <a:gd fmla="*/ 54 w 112" name="T26"/>
                  <a:gd fmla="*/ 112 h 112" name="T27"/>
                  <a:gd fmla="*/ 64 w 112" name="T28"/>
                  <a:gd fmla="*/ 112 h 112" name="T29"/>
                  <a:gd fmla="*/ 86 w 112" name="T30"/>
                  <a:gd fmla="*/ 104 h 112" name="T31"/>
                  <a:gd fmla="*/ 100 w 112" name="T32"/>
                  <a:gd fmla="*/ 90 h 112" name="T33"/>
                  <a:gd fmla="*/ 110 w 112" name="T34"/>
                  <a:gd fmla="*/ 70 h 112" name="T35"/>
                  <a:gd fmla="*/ 94 w 112" name="T36"/>
                  <a:gd fmla="*/ 58 h 112" name="T37"/>
                  <a:gd fmla="*/ 94 w 112" name="T38"/>
                  <a:gd fmla="*/ 66 h 112" name="T39"/>
                  <a:gd fmla="*/ 88 w 112" name="T40"/>
                  <a:gd fmla="*/ 78 h 112" name="T41"/>
                  <a:gd fmla="*/ 76 w 112" name="T42"/>
                  <a:gd fmla="*/ 88 h 112" name="T43"/>
                  <a:gd fmla="*/ 62 w 112" name="T44"/>
                  <a:gd fmla="*/ 94 h 112" name="T45"/>
                  <a:gd fmla="*/ 54 w 112" name="T46"/>
                  <a:gd fmla="*/ 94 h 112" name="T47"/>
                  <a:gd fmla="*/ 40 w 112" name="T48"/>
                  <a:gd fmla="*/ 90 h 112" name="T49"/>
                  <a:gd fmla="*/ 28 w 112" name="T50"/>
                  <a:gd fmla="*/ 82 h 112" name="T51"/>
                  <a:gd fmla="*/ 20 w 112" name="T52"/>
                  <a:gd fmla="*/ 70 h 112" name="T53"/>
                  <a:gd fmla="*/ 18 w 112" name="T54"/>
                  <a:gd fmla="*/ 54 h 112" name="T55"/>
                  <a:gd fmla="*/ 18 w 112" name="T56"/>
                  <a:gd fmla="*/ 46 h 112" name="T57"/>
                  <a:gd fmla="*/ 24 w 112" name="T58"/>
                  <a:gd fmla="*/ 32 h 112" name="T59"/>
                  <a:gd fmla="*/ 36 w 112" name="T60"/>
                  <a:gd fmla="*/ 22 h 112" name="T61"/>
                  <a:gd fmla="*/ 50 w 112" name="T62"/>
                  <a:gd fmla="*/ 18 h 112" name="T63"/>
                  <a:gd fmla="*/ 58 w 112" name="T64"/>
                  <a:gd fmla="*/ 16 h 112" name="T65"/>
                  <a:gd fmla="*/ 72 w 112" name="T66"/>
                  <a:gd fmla="*/ 20 h 112" name="T67"/>
                  <a:gd fmla="*/ 84 w 112" name="T68"/>
                  <a:gd fmla="*/ 30 h 112" name="T69"/>
                  <a:gd fmla="*/ 92 w 112" name="T70"/>
                  <a:gd fmla="*/ 42 h 112" name="T71"/>
                  <a:gd fmla="*/ 94 w 112" name="T72"/>
                  <a:gd fmla="*/ 58 h 112"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112" w="112">
                    <a:moveTo>
                      <a:pt x="112" y="58"/>
                    </a:moveTo>
                    <a:lnTo>
                      <a:pt x="112" y="58"/>
                    </a:lnTo>
                    <a:lnTo>
                      <a:pt x="112" y="46"/>
                    </a:lnTo>
                    <a:lnTo>
                      <a:pt x="108" y="36"/>
                    </a:lnTo>
                    <a:lnTo>
                      <a:pt x="104" y="26"/>
                    </a:lnTo>
                    <a:lnTo>
                      <a:pt x="98" y="18"/>
                    </a:lnTo>
                    <a:lnTo>
                      <a:pt x="90" y="10"/>
                    </a:lnTo>
                    <a:lnTo>
                      <a:pt x="80" y="6"/>
                    </a:lnTo>
                    <a:lnTo>
                      <a:pt x="70" y="2"/>
                    </a:lnTo>
                    <a:lnTo>
                      <a:pt x="58" y="0"/>
                    </a:lnTo>
                    <a:lnTo>
                      <a:pt x="58" y="0"/>
                    </a:lnTo>
                    <a:lnTo>
                      <a:pt x="48" y="0"/>
                    </a:lnTo>
                    <a:lnTo>
                      <a:pt x="36" y="4"/>
                    </a:lnTo>
                    <a:lnTo>
                      <a:pt x="26" y="8"/>
                    </a:lnTo>
                    <a:lnTo>
                      <a:pt x="18" y="14"/>
                    </a:lnTo>
                    <a:lnTo>
                      <a:pt x="10" y="22"/>
                    </a:lnTo>
                    <a:lnTo>
                      <a:pt x="6" y="32"/>
                    </a:lnTo>
                    <a:lnTo>
                      <a:pt x="2" y="42"/>
                    </a:lnTo>
                    <a:lnTo>
                      <a:pt x="0" y="54"/>
                    </a:lnTo>
                    <a:lnTo>
                      <a:pt x="0" y="54"/>
                    </a:lnTo>
                    <a:lnTo>
                      <a:pt x="0" y="64"/>
                    </a:lnTo>
                    <a:lnTo>
                      <a:pt x="4" y="76"/>
                    </a:lnTo>
                    <a:lnTo>
                      <a:pt x="8" y="84"/>
                    </a:lnTo>
                    <a:lnTo>
                      <a:pt x="14" y="94"/>
                    </a:lnTo>
                    <a:lnTo>
                      <a:pt x="22" y="100"/>
                    </a:lnTo>
                    <a:lnTo>
                      <a:pt x="32" y="106"/>
                    </a:lnTo>
                    <a:lnTo>
                      <a:pt x="42" y="110"/>
                    </a:lnTo>
                    <a:lnTo>
                      <a:pt x="54" y="112"/>
                    </a:lnTo>
                    <a:lnTo>
                      <a:pt x="54" y="112"/>
                    </a:lnTo>
                    <a:lnTo>
                      <a:pt x="64" y="112"/>
                    </a:lnTo>
                    <a:lnTo>
                      <a:pt x="76" y="108"/>
                    </a:lnTo>
                    <a:lnTo>
                      <a:pt x="86" y="104"/>
                    </a:lnTo>
                    <a:lnTo>
                      <a:pt x="94" y="98"/>
                    </a:lnTo>
                    <a:lnTo>
                      <a:pt x="100" y="90"/>
                    </a:lnTo>
                    <a:lnTo>
                      <a:pt x="106" y="80"/>
                    </a:lnTo>
                    <a:lnTo>
                      <a:pt x="110" y="70"/>
                    </a:lnTo>
                    <a:lnTo>
                      <a:pt x="112" y="58"/>
                    </a:lnTo>
                    <a:close/>
                    <a:moveTo>
                      <a:pt x="94" y="58"/>
                    </a:moveTo>
                    <a:lnTo>
                      <a:pt x="94" y="58"/>
                    </a:lnTo>
                    <a:lnTo>
                      <a:pt x="94" y="66"/>
                    </a:lnTo>
                    <a:lnTo>
                      <a:pt x="90" y="72"/>
                    </a:lnTo>
                    <a:lnTo>
                      <a:pt x="88" y="78"/>
                    </a:lnTo>
                    <a:lnTo>
                      <a:pt x="82" y="84"/>
                    </a:lnTo>
                    <a:lnTo>
                      <a:pt x="76" y="88"/>
                    </a:lnTo>
                    <a:lnTo>
                      <a:pt x="70" y="92"/>
                    </a:lnTo>
                    <a:lnTo>
                      <a:pt x="62" y="94"/>
                    </a:lnTo>
                    <a:lnTo>
                      <a:pt x="54" y="94"/>
                    </a:lnTo>
                    <a:lnTo>
                      <a:pt x="54" y="94"/>
                    </a:lnTo>
                    <a:lnTo>
                      <a:pt x="46" y="94"/>
                    </a:lnTo>
                    <a:lnTo>
                      <a:pt x="40" y="90"/>
                    </a:lnTo>
                    <a:lnTo>
                      <a:pt x="32" y="86"/>
                    </a:lnTo>
                    <a:lnTo>
                      <a:pt x="28" y="82"/>
                    </a:lnTo>
                    <a:lnTo>
                      <a:pt x="22" y="76"/>
                    </a:lnTo>
                    <a:lnTo>
                      <a:pt x="20" y="70"/>
                    </a:lnTo>
                    <a:lnTo>
                      <a:pt x="18" y="62"/>
                    </a:lnTo>
                    <a:lnTo>
                      <a:pt x="18" y="54"/>
                    </a:lnTo>
                    <a:lnTo>
                      <a:pt x="18" y="54"/>
                    </a:lnTo>
                    <a:lnTo>
                      <a:pt x="18" y="46"/>
                    </a:lnTo>
                    <a:lnTo>
                      <a:pt x="20" y="40"/>
                    </a:lnTo>
                    <a:lnTo>
                      <a:pt x="24" y="32"/>
                    </a:lnTo>
                    <a:lnTo>
                      <a:pt x="30" y="28"/>
                    </a:lnTo>
                    <a:lnTo>
                      <a:pt x="36" y="22"/>
                    </a:lnTo>
                    <a:lnTo>
                      <a:pt x="42" y="20"/>
                    </a:lnTo>
                    <a:lnTo>
                      <a:pt x="50" y="18"/>
                    </a:lnTo>
                    <a:lnTo>
                      <a:pt x="58" y="16"/>
                    </a:lnTo>
                    <a:lnTo>
                      <a:pt x="58" y="16"/>
                    </a:lnTo>
                    <a:lnTo>
                      <a:pt x="66" y="18"/>
                    </a:lnTo>
                    <a:lnTo>
                      <a:pt x="72" y="20"/>
                    </a:lnTo>
                    <a:lnTo>
                      <a:pt x="78" y="24"/>
                    </a:lnTo>
                    <a:lnTo>
                      <a:pt x="84" y="30"/>
                    </a:lnTo>
                    <a:lnTo>
                      <a:pt x="88" y="36"/>
                    </a:lnTo>
                    <a:lnTo>
                      <a:pt x="92" y="42"/>
                    </a:lnTo>
                    <a:lnTo>
                      <a:pt x="94" y="50"/>
                    </a:lnTo>
                    <a:lnTo>
                      <a:pt x="94" y="58"/>
                    </a:lnTo>
                    <a:close/>
                  </a:path>
                </a:pathLst>
              </a:custGeom>
              <a:solidFill>
                <a:srgbClr val="F15B26"/>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53" name="Freeform 73"/>
              <p:cNvSpPr/>
              <p:nvPr/>
            </p:nvSpPr>
            <p:spPr bwMode="auto">
              <a:xfrm>
                <a:off x="7747000" y="3625850"/>
                <a:ext cx="177800" cy="177800"/>
              </a:xfrm>
              <a:custGeom>
                <a:gdLst>
                  <a:gd fmla="*/ 112 w 112" name="T0"/>
                  <a:gd fmla="*/ 58 h 112" name="T1"/>
                  <a:gd fmla="*/ 112 w 112" name="T2"/>
                  <a:gd fmla="*/ 58 h 112" name="T3"/>
                  <a:gd fmla="*/ 112 w 112" name="T4"/>
                  <a:gd fmla="*/ 46 h 112" name="T5"/>
                  <a:gd fmla="*/ 108 w 112" name="T6"/>
                  <a:gd fmla="*/ 36 h 112" name="T7"/>
                  <a:gd fmla="*/ 104 w 112" name="T8"/>
                  <a:gd fmla="*/ 26 h 112" name="T9"/>
                  <a:gd fmla="*/ 98 w 112" name="T10"/>
                  <a:gd fmla="*/ 18 h 112" name="T11"/>
                  <a:gd fmla="*/ 90 w 112" name="T12"/>
                  <a:gd fmla="*/ 10 h 112" name="T13"/>
                  <a:gd fmla="*/ 80 w 112" name="T14"/>
                  <a:gd fmla="*/ 6 h 112" name="T15"/>
                  <a:gd fmla="*/ 70 w 112" name="T16"/>
                  <a:gd fmla="*/ 2 h 112" name="T17"/>
                  <a:gd fmla="*/ 58 w 112" name="T18"/>
                  <a:gd fmla="*/ 0 h 112" name="T19"/>
                  <a:gd fmla="*/ 58 w 112" name="T20"/>
                  <a:gd fmla="*/ 0 h 112" name="T21"/>
                  <a:gd fmla="*/ 48 w 112" name="T22"/>
                  <a:gd fmla="*/ 0 h 112" name="T23"/>
                  <a:gd fmla="*/ 36 w 112" name="T24"/>
                  <a:gd fmla="*/ 4 h 112" name="T25"/>
                  <a:gd fmla="*/ 26 w 112" name="T26"/>
                  <a:gd fmla="*/ 8 h 112" name="T27"/>
                  <a:gd fmla="*/ 18 w 112" name="T28"/>
                  <a:gd fmla="*/ 14 h 112" name="T29"/>
                  <a:gd fmla="*/ 10 w 112" name="T30"/>
                  <a:gd fmla="*/ 22 h 112" name="T31"/>
                  <a:gd fmla="*/ 6 w 112" name="T32"/>
                  <a:gd fmla="*/ 32 h 112" name="T33"/>
                  <a:gd fmla="*/ 2 w 112" name="T34"/>
                  <a:gd fmla="*/ 42 h 112" name="T35"/>
                  <a:gd fmla="*/ 0 w 112" name="T36"/>
                  <a:gd fmla="*/ 54 h 112" name="T37"/>
                  <a:gd fmla="*/ 0 w 112" name="T38"/>
                  <a:gd fmla="*/ 54 h 112" name="T39"/>
                  <a:gd fmla="*/ 0 w 112" name="T40"/>
                  <a:gd fmla="*/ 64 h 112" name="T41"/>
                  <a:gd fmla="*/ 4 w 112" name="T42"/>
                  <a:gd fmla="*/ 76 h 112" name="T43"/>
                  <a:gd fmla="*/ 8 w 112" name="T44"/>
                  <a:gd fmla="*/ 84 h 112" name="T45"/>
                  <a:gd fmla="*/ 14 w 112" name="T46"/>
                  <a:gd fmla="*/ 94 h 112" name="T47"/>
                  <a:gd fmla="*/ 22 w 112" name="T48"/>
                  <a:gd fmla="*/ 100 h 112" name="T49"/>
                  <a:gd fmla="*/ 32 w 112" name="T50"/>
                  <a:gd fmla="*/ 106 h 112" name="T51"/>
                  <a:gd fmla="*/ 42 w 112" name="T52"/>
                  <a:gd fmla="*/ 110 h 112" name="T53"/>
                  <a:gd fmla="*/ 54 w 112" name="T54"/>
                  <a:gd fmla="*/ 112 h 112" name="T55"/>
                  <a:gd fmla="*/ 54 w 112" name="T56"/>
                  <a:gd fmla="*/ 112 h 112" name="T57"/>
                  <a:gd fmla="*/ 64 w 112" name="T58"/>
                  <a:gd fmla="*/ 112 h 112" name="T59"/>
                  <a:gd fmla="*/ 76 w 112" name="T60"/>
                  <a:gd fmla="*/ 108 h 112" name="T61"/>
                  <a:gd fmla="*/ 86 w 112" name="T62"/>
                  <a:gd fmla="*/ 104 h 112" name="T63"/>
                  <a:gd fmla="*/ 94 w 112" name="T64"/>
                  <a:gd fmla="*/ 98 h 112" name="T65"/>
                  <a:gd fmla="*/ 100 w 112" name="T66"/>
                  <a:gd fmla="*/ 90 h 112" name="T67"/>
                  <a:gd fmla="*/ 106 w 112" name="T68"/>
                  <a:gd fmla="*/ 80 h 112" name="T69"/>
                  <a:gd fmla="*/ 110 w 112" name="T70"/>
                  <a:gd fmla="*/ 70 h 112" name="T71"/>
                  <a:gd fmla="*/ 112 w 112" name="T72"/>
                  <a:gd fmla="*/ 58 h 112"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112" w="112">
                    <a:moveTo>
                      <a:pt x="112" y="58"/>
                    </a:moveTo>
                    <a:lnTo>
                      <a:pt x="112" y="58"/>
                    </a:lnTo>
                    <a:lnTo>
                      <a:pt x="112" y="46"/>
                    </a:lnTo>
                    <a:lnTo>
                      <a:pt x="108" y="36"/>
                    </a:lnTo>
                    <a:lnTo>
                      <a:pt x="104" y="26"/>
                    </a:lnTo>
                    <a:lnTo>
                      <a:pt x="98" y="18"/>
                    </a:lnTo>
                    <a:lnTo>
                      <a:pt x="90" y="10"/>
                    </a:lnTo>
                    <a:lnTo>
                      <a:pt x="80" y="6"/>
                    </a:lnTo>
                    <a:lnTo>
                      <a:pt x="70" y="2"/>
                    </a:lnTo>
                    <a:lnTo>
                      <a:pt x="58" y="0"/>
                    </a:lnTo>
                    <a:lnTo>
                      <a:pt x="58" y="0"/>
                    </a:lnTo>
                    <a:lnTo>
                      <a:pt x="48" y="0"/>
                    </a:lnTo>
                    <a:lnTo>
                      <a:pt x="36" y="4"/>
                    </a:lnTo>
                    <a:lnTo>
                      <a:pt x="26" y="8"/>
                    </a:lnTo>
                    <a:lnTo>
                      <a:pt x="18" y="14"/>
                    </a:lnTo>
                    <a:lnTo>
                      <a:pt x="10" y="22"/>
                    </a:lnTo>
                    <a:lnTo>
                      <a:pt x="6" y="32"/>
                    </a:lnTo>
                    <a:lnTo>
                      <a:pt x="2" y="42"/>
                    </a:lnTo>
                    <a:lnTo>
                      <a:pt x="0" y="54"/>
                    </a:lnTo>
                    <a:lnTo>
                      <a:pt x="0" y="54"/>
                    </a:lnTo>
                    <a:lnTo>
                      <a:pt x="0" y="64"/>
                    </a:lnTo>
                    <a:lnTo>
                      <a:pt x="4" y="76"/>
                    </a:lnTo>
                    <a:lnTo>
                      <a:pt x="8" y="84"/>
                    </a:lnTo>
                    <a:lnTo>
                      <a:pt x="14" y="94"/>
                    </a:lnTo>
                    <a:lnTo>
                      <a:pt x="22" y="100"/>
                    </a:lnTo>
                    <a:lnTo>
                      <a:pt x="32" y="106"/>
                    </a:lnTo>
                    <a:lnTo>
                      <a:pt x="42" y="110"/>
                    </a:lnTo>
                    <a:lnTo>
                      <a:pt x="54" y="112"/>
                    </a:lnTo>
                    <a:lnTo>
                      <a:pt x="54" y="112"/>
                    </a:lnTo>
                    <a:lnTo>
                      <a:pt x="64" y="112"/>
                    </a:lnTo>
                    <a:lnTo>
                      <a:pt x="76" y="108"/>
                    </a:lnTo>
                    <a:lnTo>
                      <a:pt x="86" y="104"/>
                    </a:lnTo>
                    <a:lnTo>
                      <a:pt x="94" y="98"/>
                    </a:lnTo>
                    <a:lnTo>
                      <a:pt x="100" y="90"/>
                    </a:lnTo>
                    <a:lnTo>
                      <a:pt x="106" y="80"/>
                    </a:lnTo>
                    <a:lnTo>
                      <a:pt x="110" y="70"/>
                    </a:lnTo>
                    <a:lnTo>
                      <a:pt x="112" y="58"/>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54" name="Freeform 74"/>
              <p:cNvSpPr/>
              <p:nvPr/>
            </p:nvSpPr>
            <p:spPr bwMode="auto">
              <a:xfrm>
                <a:off x="7775575" y="3651250"/>
                <a:ext cx="120650" cy="123825"/>
              </a:xfrm>
              <a:custGeom>
                <a:gdLst>
                  <a:gd fmla="*/ 76 w 76" name="T0"/>
                  <a:gd fmla="*/ 42 h 78" name="T1"/>
                  <a:gd fmla="*/ 76 w 76" name="T2"/>
                  <a:gd fmla="*/ 42 h 78" name="T3"/>
                  <a:gd fmla="*/ 76 w 76" name="T4"/>
                  <a:gd fmla="*/ 50 h 78" name="T5"/>
                  <a:gd fmla="*/ 72 w 76" name="T6"/>
                  <a:gd fmla="*/ 56 h 78" name="T7"/>
                  <a:gd fmla="*/ 70 w 76" name="T8"/>
                  <a:gd fmla="*/ 62 h 78" name="T9"/>
                  <a:gd fmla="*/ 64 w 76" name="T10"/>
                  <a:gd fmla="*/ 68 h 78" name="T11"/>
                  <a:gd fmla="*/ 58 w 76" name="T12"/>
                  <a:gd fmla="*/ 72 h 78" name="T13"/>
                  <a:gd fmla="*/ 52 w 76" name="T14"/>
                  <a:gd fmla="*/ 76 h 78" name="T15"/>
                  <a:gd fmla="*/ 44 w 76" name="T16"/>
                  <a:gd fmla="*/ 78 h 78" name="T17"/>
                  <a:gd fmla="*/ 36 w 76" name="T18"/>
                  <a:gd fmla="*/ 78 h 78" name="T19"/>
                  <a:gd fmla="*/ 36 w 76" name="T20"/>
                  <a:gd fmla="*/ 78 h 78" name="T21"/>
                  <a:gd fmla="*/ 28 w 76" name="T22"/>
                  <a:gd fmla="*/ 78 h 78" name="T23"/>
                  <a:gd fmla="*/ 22 w 76" name="T24"/>
                  <a:gd fmla="*/ 74 h 78" name="T25"/>
                  <a:gd fmla="*/ 14 w 76" name="T26"/>
                  <a:gd fmla="*/ 70 h 78" name="T27"/>
                  <a:gd fmla="*/ 10 w 76" name="T28"/>
                  <a:gd fmla="*/ 66 h 78" name="T29"/>
                  <a:gd fmla="*/ 4 w 76" name="T30"/>
                  <a:gd fmla="*/ 60 h 78" name="T31"/>
                  <a:gd fmla="*/ 2 w 76" name="T32"/>
                  <a:gd fmla="*/ 54 h 78" name="T33"/>
                  <a:gd fmla="*/ 0 w 76" name="T34"/>
                  <a:gd fmla="*/ 46 h 78" name="T35"/>
                  <a:gd fmla="*/ 0 w 76" name="T36"/>
                  <a:gd fmla="*/ 38 h 78" name="T37"/>
                  <a:gd fmla="*/ 0 w 76" name="T38"/>
                  <a:gd fmla="*/ 38 h 78" name="T39"/>
                  <a:gd fmla="*/ 0 w 76" name="T40"/>
                  <a:gd fmla="*/ 30 h 78" name="T41"/>
                  <a:gd fmla="*/ 2 w 76" name="T42"/>
                  <a:gd fmla="*/ 24 h 78" name="T43"/>
                  <a:gd fmla="*/ 6 w 76" name="T44"/>
                  <a:gd fmla="*/ 16 h 78" name="T45"/>
                  <a:gd fmla="*/ 12 w 76" name="T46"/>
                  <a:gd fmla="*/ 12 h 78" name="T47"/>
                  <a:gd fmla="*/ 18 w 76" name="T48"/>
                  <a:gd fmla="*/ 6 h 78" name="T49"/>
                  <a:gd fmla="*/ 24 w 76" name="T50"/>
                  <a:gd fmla="*/ 4 h 78" name="T51"/>
                  <a:gd fmla="*/ 32 w 76" name="T52"/>
                  <a:gd fmla="*/ 2 h 78" name="T53"/>
                  <a:gd fmla="*/ 40 w 76" name="T54"/>
                  <a:gd fmla="*/ 0 h 78" name="T55"/>
                  <a:gd fmla="*/ 40 w 76" name="T56"/>
                  <a:gd fmla="*/ 0 h 78" name="T57"/>
                  <a:gd fmla="*/ 48 w 76" name="T58"/>
                  <a:gd fmla="*/ 2 h 78" name="T59"/>
                  <a:gd fmla="*/ 54 w 76" name="T60"/>
                  <a:gd fmla="*/ 4 h 78" name="T61"/>
                  <a:gd fmla="*/ 60 w 76" name="T62"/>
                  <a:gd fmla="*/ 8 h 78" name="T63"/>
                  <a:gd fmla="*/ 66 w 76" name="T64"/>
                  <a:gd fmla="*/ 14 h 78" name="T65"/>
                  <a:gd fmla="*/ 70 w 76" name="T66"/>
                  <a:gd fmla="*/ 20 h 78" name="T67"/>
                  <a:gd fmla="*/ 74 w 76" name="T68"/>
                  <a:gd fmla="*/ 26 h 78" name="T69"/>
                  <a:gd fmla="*/ 76 w 76" name="T70"/>
                  <a:gd fmla="*/ 34 h 78" name="T71"/>
                  <a:gd fmla="*/ 76 w 76" name="T72"/>
                  <a:gd fmla="*/ 42 h 78"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78" w="76">
                    <a:moveTo>
                      <a:pt x="76" y="42"/>
                    </a:moveTo>
                    <a:lnTo>
                      <a:pt x="76" y="42"/>
                    </a:lnTo>
                    <a:lnTo>
                      <a:pt x="76" y="50"/>
                    </a:lnTo>
                    <a:lnTo>
                      <a:pt x="72" y="56"/>
                    </a:lnTo>
                    <a:lnTo>
                      <a:pt x="70" y="62"/>
                    </a:lnTo>
                    <a:lnTo>
                      <a:pt x="64" y="68"/>
                    </a:lnTo>
                    <a:lnTo>
                      <a:pt x="58" y="72"/>
                    </a:lnTo>
                    <a:lnTo>
                      <a:pt x="52" y="76"/>
                    </a:lnTo>
                    <a:lnTo>
                      <a:pt x="44" y="78"/>
                    </a:lnTo>
                    <a:lnTo>
                      <a:pt x="36" y="78"/>
                    </a:lnTo>
                    <a:lnTo>
                      <a:pt x="36" y="78"/>
                    </a:lnTo>
                    <a:lnTo>
                      <a:pt x="28" y="78"/>
                    </a:lnTo>
                    <a:lnTo>
                      <a:pt x="22" y="74"/>
                    </a:lnTo>
                    <a:lnTo>
                      <a:pt x="14" y="70"/>
                    </a:lnTo>
                    <a:lnTo>
                      <a:pt x="10" y="66"/>
                    </a:lnTo>
                    <a:lnTo>
                      <a:pt x="4" y="60"/>
                    </a:lnTo>
                    <a:lnTo>
                      <a:pt x="2" y="54"/>
                    </a:lnTo>
                    <a:lnTo>
                      <a:pt x="0" y="46"/>
                    </a:lnTo>
                    <a:lnTo>
                      <a:pt x="0" y="38"/>
                    </a:lnTo>
                    <a:lnTo>
                      <a:pt x="0" y="38"/>
                    </a:lnTo>
                    <a:lnTo>
                      <a:pt x="0" y="30"/>
                    </a:lnTo>
                    <a:lnTo>
                      <a:pt x="2" y="24"/>
                    </a:lnTo>
                    <a:lnTo>
                      <a:pt x="6" y="16"/>
                    </a:lnTo>
                    <a:lnTo>
                      <a:pt x="12" y="12"/>
                    </a:lnTo>
                    <a:lnTo>
                      <a:pt x="18" y="6"/>
                    </a:lnTo>
                    <a:lnTo>
                      <a:pt x="24" y="4"/>
                    </a:lnTo>
                    <a:lnTo>
                      <a:pt x="32" y="2"/>
                    </a:lnTo>
                    <a:lnTo>
                      <a:pt x="40" y="0"/>
                    </a:lnTo>
                    <a:lnTo>
                      <a:pt x="40" y="0"/>
                    </a:lnTo>
                    <a:lnTo>
                      <a:pt x="48" y="2"/>
                    </a:lnTo>
                    <a:lnTo>
                      <a:pt x="54" y="4"/>
                    </a:lnTo>
                    <a:lnTo>
                      <a:pt x="60" y="8"/>
                    </a:lnTo>
                    <a:lnTo>
                      <a:pt x="66" y="14"/>
                    </a:lnTo>
                    <a:lnTo>
                      <a:pt x="70" y="20"/>
                    </a:lnTo>
                    <a:lnTo>
                      <a:pt x="74" y="26"/>
                    </a:lnTo>
                    <a:lnTo>
                      <a:pt x="76" y="34"/>
                    </a:lnTo>
                    <a:lnTo>
                      <a:pt x="76" y="42"/>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55" name="Freeform 75"/>
              <p:cNvSpPr/>
              <p:nvPr/>
            </p:nvSpPr>
            <p:spPr bwMode="auto">
              <a:xfrm>
                <a:off x="7759700" y="3968750"/>
                <a:ext cx="123825" cy="123825"/>
              </a:xfrm>
              <a:custGeom>
                <a:gdLst>
                  <a:gd fmla="*/ 40 w 78" name="T0"/>
                  <a:gd fmla="*/ 0 h 78" name="T1"/>
                  <a:gd fmla="*/ 40 w 78" name="T2"/>
                  <a:gd fmla="*/ 0 h 78" name="T3"/>
                  <a:gd fmla="*/ 48 w 78" name="T4"/>
                  <a:gd fmla="*/ 2 h 78" name="T5"/>
                  <a:gd fmla="*/ 56 w 78" name="T6"/>
                  <a:gd fmla="*/ 4 h 78" name="T7"/>
                  <a:gd fmla="*/ 62 w 78" name="T8"/>
                  <a:gd fmla="*/ 8 h 78" name="T9"/>
                  <a:gd fmla="*/ 68 w 78" name="T10"/>
                  <a:gd fmla="*/ 14 h 78" name="T11"/>
                  <a:gd fmla="*/ 72 w 78" name="T12"/>
                  <a:gd fmla="*/ 20 h 78" name="T13"/>
                  <a:gd fmla="*/ 76 w 78" name="T14"/>
                  <a:gd fmla="*/ 26 h 78" name="T15"/>
                  <a:gd fmla="*/ 78 w 78" name="T16"/>
                  <a:gd fmla="*/ 34 h 78" name="T17"/>
                  <a:gd fmla="*/ 78 w 78" name="T18"/>
                  <a:gd fmla="*/ 42 h 78" name="T19"/>
                  <a:gd fmla="*/ 78 w 78" name="T20"/>
                  <a:gd fmla="*/ 42 h 78" name="T21"/>
                  <a:gd fmla="*/ 76 w 78" name="T22"/>
                  <a:gd fmla="*/ 48 h 78" name="T23"/>
                  <a:gd fmla="*/ 74 w 78" name="T24"/>
                  <a:gd fmla="*/ 56 h 78" name="T25"/>
                  <a:gd fmla="*/ 70 w 78" name="T26"/>
                  <a:gd fmla="*/ 62 h 78" name="T27"/>
                  <a:gd fmla="*/ 66 w 78" name="T28"/>
                  <a:gd fmla="*/ 68 h 78" name="T29"/>
                  <a:gd fmla="*/ 60 w 78" name="T30"/>
                  <a:gd fmla="*/ 72 h 78" name="T31"/>
                  <a:gd fmla="*/ 52 w 78" name="T32"/>
                  <a:gd fmla="*/ 76 h 78" name="T33"/>
                  <a:gd fmla="*/ 44 w 78" name="T34"/>
                  <a:gd fmla="*/ 78 h 78" name="T35"/>
                  <a:gd fmla="*/ 38 w 78" name="T36"/>
                  <a:gd fmla="*/ 78 h 78" name="T37"/>
                  <a:gd fmla="*/ 38 w 78" name="T38"/>
                  <a:gd fmla="*/ 78 h 78" name="T39"/>
                  <a:gd fmla="*/ 30 w 78" name="T40"/>
                  <a:gd fmla="*/ 78 h 78" name="T41"/>
                  <a:gd fmla="*/ 22 w 78" name="T42"/>
                  <a:gd fmla="*/ 74 h 78" name="T43"/>
                  <a:gd fmla="*/ 16 w 78" name="T44"/>
                  <a:gd fmla="*/ 70 h 78" name="T45"/>
                  <a:gd fmla="*/ 10 w 78" name="T46"/>
                  <a:gd fmla="*/ 66 h 78" name="T47"/>
                  <a:gd fmla="*/ 6 w 78" name="T48"/>
                  <a:gd fmla="*/ 60 h 78" name="T49"/>
                  <a:gd fmla="*/ 2 w 78" name="T50"/>
                  <a:gd fmla="*/ 52 h 78" name="T51"/>
                  <a:gd fmla="*/ 0 w 78" name="T52"/>
                  <a:gd fmla="*/ 46 h 78" name="T53"/>
                  <a:gd fmla="*/ 0 w 78" name="T54"/>
                  <a:gd fmla="*/ 38 h 78" name="T55"/>
                  <a:gd fmla="*/ 0 w 78" name="T56"/>
                  <a:gd fmla="*/ 38 h 78" name="T57"/>
                  <a:gd fmla="*/ 2 w 78" name="T58"/>
                  <a:gd fmla="*/ 30 h 78" name="T59"/>
                  <a:gd fmla="*/ 4 w 78" name="T60"/>
                  <a:gd fmla="*/ 22 h 78" name="T61"/>
                  <a:gd fmla="*/ 8 w 78" name="T62"/>
                  <a:gd fmla="*/ 16 h 78" name="T63"/>
                  <a:gd fmla="*/ 12 w 78" name="T64"/>
                  <a:gd fmla="*/ 10 h 78" name="T65"/>
                  <a:gd fmla="*/ 18 w 78" name="T66"/>
                  <a:gd fmla="*/ 6 h 78" name="T67"/>
                  <a:gd fmla="*/ 26 w 78" name="T68"/>
                  <a:gd fmla="*/ 4 h 78" name="T69"/>
                  <a:gd fmla="*/ 32 w 78" name="T70"/>
                  <a:gd fmla="*/ 2 h 78" name="T71"/>
                  <a:gd fmla="*/ 40 w 78" name="T72"/>
                  <a:gd fmla="*/ 0 h 78"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78" w="78">
                    <a:moveTo>
                      <a:pt x="40" y="0"/>
                    </a:moveTo>
                    <a:lnTo>
                      <a:pt x="40" y="0"/>
                    </a:lnTo>
                    <a:lnTo>
                      <a:pt x="48" y="2"/>
                    </a:lnTo>
                    <a:lnTo>
                      <a:pt x="56" y="4"/>
                    </a:lnTo>
                    <a:lnTo>
                      <a:pt x="62" y="8"/>
                    </a:lnTo>
                    <a:lnTo>
                      <a:pt x="68" y="14"/>
                    </a:lnTo>
                    <a:lnTo>
                      <a:pt x="72" y="20"/>
                    </a:lnTo>
                    <a:lnTo>
                      <a:pt x="76" y="26"/>
                    </a:lnTo>
                    <a:lnTo>
                      <a:pt x="78" y="34"/>
                    </a:lnTo>
                    <a:lnTo>
                      <a:pt x="78" y="42"/>
                    </a:lnTo>
                    <a:lnTo>
                      <a:pt x="78" y="42"/>
                    </a:lnTo>
                    <a:lnTo>
                      <a:pt x="76" y="48"/>
                    </a:lnTo>
                    <a:lnTo>
                      <a:pt x="74" y="56"/>
                    </a:lnTo>
                    <a:lnTo>
                      <a:pt x="70" y="62"/>
                    </a:lnTo>
                    <a:lnTo>
                      <a:pt x="66" y="68"/>
                    </a:lnTo>
                    <a:lnTo>
                      <a:pt x="60" y="72"/>
                    </a:lnTo>
                    <a:lnTo>
                      <a:pt x="52" y="76"/>
                    </a:lnTo>
                    <a:lnTo>
                      <a:pt x="44" y="78"/>
                    </a:lnTo>
                    <a:lnTo>
                      <a:pt x="38" y="78"/>
                    </a:lnTo>
                    <a:lnTo>
                      <a:pt x="38" y="78"/>
                    </a:lnTo>
                    <a:lnTo>
                      <a:pt x="30" y="78"/>
                    </a:lnTo>
                    <a:lnTo>
                      <a:pt x="22" y="74"/>
                    </a:lnTo>
                    <a:lnTo>
                      <a:pt x="16" y="70"/>
                    </a:lnTo>
                    <a:lnTo>
                      <a:pt x="10" y="66"/>
                    </a:lnTo>
                    <a:lnTo>
                      <a:pt x="6" y="60"/>
                    </a:lnTo>
                    <a:lnTo>
                      <a:pt x="2" y="52"/>
                    </a:lnTo>
                    <a:lnTo>
                      <a:pt x="0" y="46"/>
                    </a:lnTo>
                    <a:lnTo>
                      <a:pt x="0" y="38"/>
                    </a:lnTo>
                    <a:lnTo>
                      <a:pt x="0" y="38"/>
                    </a:lnTo>
                    <a:lnTo>
                      <a:pt x="2" y="30"/>
                    </a:lnTo>
                    <a:lnTo>
                      <a:pt x="4" y="22"/>
                    </a:lnTo>
                    <a:lnTo>
                      <a:pt x="8" y="16"/>
                    </a:lnTo>
                    <a:lnTo>
                      <a:pt x="12" y="10"/>
                    </a:lnTo>
                    <a:lnTo>
                      <a:pt x="18" y="6"/>
                    </a:lnTo>
                    <a:lnTo>
                      <a:pt x="26" y="4"/>
                    </a:lnTo>
                    <a:lnTo>
                      <a:pt x="32" y="2"/>
                    </a:lnTo>
                    <a:lnTo>
                      <a:pt x="40" y="0"/>
                    </a:lnTo>
                    <a:close/>
                  </a:path>
                </a:pathLst>
              </a:custGeom>
              <a:solidFill>
                <a:srgbClr val="CBCBCB"/>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56" name="Freeform 76"/>
              <p:cNvSpPr/>
              <p:nvPr/>
            </p:nvSpPr>
            <p:spPr bwMode="auto">
              <a:xfrm>
                <a:off x="7759700" y="3968750"/>
                <a:ext cx="123825" cy="123825"/>
              </a:xfrm>
              <a:custGeom>
                <a:gdLst>
                  <a:gd fmla="*/ 40 w 78" name="T0"/>
                  <a:gd fmla="*/ 0 h 78" name="T1"/>
                  <a:gd fmla="*/ 40 w 78" name="T2"/>
                  <a:gd fmla="*/ 0 h 78" name="T3"/>
                  <a:gd fmla="*/ 48 w 78" name="T4"/>
                  <a:gd fmla="*/ 2 h 78" name="T5"/>
                  <a:gd fmla="*/ 56 w 78" name="T6"/>
                  <a:gd fmla="*/ 4 h 78" name="T7"/>
                  <a:gd fmla="*/ 62 w 78" name="T8"/>
                  <a:gd fmla="*/ 8 h 78" name="T9"/>
                  <a:gd fmla="*/ 68 w 78" name="T10"/>
                  <a:gd fmla="*/ 14 h 78" name="T11"/>
                  <a:gd fmla="*/ 72 w 78" name="T12"/>
                  <a:gd fmla="*/ 20 h 78" name="T13"/>
                  <a:gd fmla="*/ 76 w 78" name="T14"/>
                  <a:gd fmla="*/ 26 h 78" name="T15"/>
                  <a:gd fmla="*/ 78 w 78" name="T16"/>
                  <a:gd fmla="*/ 34 h 78" name="T17"/>
                  <a:gd fmla="*/ 78 w 78" name="T18"/>
                  <a:gd fmla="*/ 42 h 78" name="T19"/>
                  <a:gd fmla="*/ 78 w 78" name="T20"/>
                  <a:gd fmla="*/ 42 h 78" name="T21"/>
                  <a:gd fmla="*/ 76 w 78" name="T22"/>
                  <a:gd fmla="*/ 48 h 78" name="T23"/>
                  <a:gd fmla="*/ 74 w 78" name="T24"/>
                  <a:gd fmla="*/ 56 h 78" name="T25"/>
                  <a:gd fmla="*/ 70 w 78" name="T26"/>
                  <a:gd fmla="*/ 62 h 78" name="T27"/>
                  <a:gd fmla="*/ 66 w 78" name="T28"/>
                  <a:gd fmla="*/ 68 h 78" name="T29"/>
                  <a:gd fmla="*/ 60 w 78" name="T30"/>
                  <a:gd fmla="*/ 72 h 78" name="T31"/>
                  <a:gd fmla="*/ 52 w 78" name="T32"/>
                  <a:gd fmla="*/ 76 h 78" name="T33"/>
                  <a:gd fmla="*/ 44 w 78" name="T34"/>
                  <a:gd fmla="*/ 78 h 78" name="T35"/>
                  <a:gd fmla="*/ 38 w 78" name="T36"/>
                  <a:gd fmla="*/ 78 h 78" name="T37"/>
                  <a:gd fmla="*/ 38 w 78" name="T38"/>
                  <a:gd fmla="*/ 78 h 78" name="T39"/>
                  <a:gd fmla="*/ 30 w 78" name="T40"/>
                  <a:gd fmla="*/ 78 h 78" name="T41"/>
                  <a:gd fmla="*/ 22 w 78" name="T42"/>
                  <a:gd fmla="*/ 74 h 78" name="T43"/>
                  <a:gd fmla="*/ 16 w 78" name="T44"/>
                  <a:gd fmla="*/ 70 h 78" name="T45"/>
                  <a:gd fmla="*/ 10 w 78" name="T46"/>
                  <a:gd fmla="*/ 66 h 78" name="T47"/>
                  <a:gd fmla="*/ 6 w 78" name="T48"/>
                  <a:gd fmla="*/ 60 h 78" name="T49"/>
                  <a:gd fmla="*/ 2 w 78" name="T50"/>
                  <a:gd fmla="*/ 52 h 78" name="T51"/>
                  <a:gd fmla="*/ 0 w 78" name="T52"/>
                  <a:gd fmla="*/ 46 h 78" name="T53"/>
                  <a:gd fmla="*/ 0 w 78" name="T54"/>
                  <a:gd fmla="*/ 38 h 78" name="T55"/>
                  <a:gd fmla="*/ 0 w 78" name="T56"/>
                  <a:gd fmla="*/ 38 h 78" name="T57"/>
                  <a:gd fmla="*/ 2 w 78" name="T58"/>
                  <a:gd fmla="*/ 30 h 78" name="T59"/>
                  <a:gd fmla="*/ 4 w 78" name="T60"/>
                  <a:gd fmla="*/ 22 h 78" name="T61"/>
                  <a:gd fmla="*/ 8 w 78" name="T62"/>
                  <a:gd fmla="*/ 16 h 78" name="T63"/>
                  <a:gd fmla="*/ 12 w 78" name="T64"/>
                  <a:gd fmla="*/ 10 h 78" name="T65"/>
                  <a:gd fmla="*/ 18 w 78" name="T66"/>
                  <a:gd fmla="*/ 6 h 78" name="T67"/>
                  <a:gd fmla="*/ 26 w 78" name="T68"/>
                  <a:gd fmla="*/ 4 h 78" name="T69"/>
                  <a:gd fmla="*/ 32 w 78" name="T70"/>
                  <a:gd fmla="*/ 2 h 78" name="T71"/>
                  <a:gd fmla="*/ 40 w 78" name="T72"/>
                  <a:gd fmla="*/ 0 h 78"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78" w="78">
                    <a:moveTo>
                      <a:pt x="40" y="0"/>
                    </a:moveTo>
                    <a:lnTo>
                      <a:pt x="40" y="0"/>
                    </a:lnTo>
                    <a:lnTo>
                      <a:pt x="48" y="2"/>
                    </a:lnTo>
                    <a:lnTo>
                      <a:pt x="56" y="4"/>
                    </a:lnTo>
                    <a:lnTo>
                      <a:pt x="62" y="8"/>
                    </a:lnTo>
                    <a:lnTo>
                      <a:pt x="68" y="14"/>
                    </a:lnTo>
                    <a:lnTo>
                      <a:pt x="72" y="20"/>
                    </a:lnTo>
                    <a:lnTo>
                      <a:pt x="76" y="26"/>
                    </a:lnTo>
                    <a:lnTo>
                      <a:pt x="78" y="34"/>
                    </a:lnTo>
                    <a:lnTo>
                      <a:pt x="78" y="42"/>
                    </a:lnTo>
                    <a:lnTo>
                      <a:pt x="78" y="42"/>
                    </a:lnTo>
                    <a:lnTo>
                      <a:pt x="76" y="48"/>
                    </a:lnTo>
                    <a:lnTo>
                      <a:pt x="74" y="56"/>
                    </a:lnTo>
                    <a:lnTo>
                      <a:pt x="70" y="62"/>
                    </a:lnTo>
                    <a:lnTo>
                      <a:pt x="66" y="68"/>
                    </a:lnTo>
                    <a:lnTo>
                      <a:pt x="60" y="72"/>
                    </a:lnTo>
                    <a:lnTo>
                      <a:pt x="52" y="76"/>
                    </a:lnTo>
                    <a:lnTo>
                      <a:pt x="44" y="78"/>
                    </a:lnTo>
                    <a:lnTo>
                      <a:pt x="38" y="78"/>
                    </a:lnTo>
                    <a:lnTo>
                      <a:pt x="38" y="78"/>
                    </a:lnTo>
                    <a:lnTo>
                      <a:pt x="30" y="78"/>
                    </a:lnTo>
                    <a:lnTo>
                      <a:pt x="22" y="74"/>
                    </a:lnTo>
                    <a:lnTo>
                      <a:pt x="16" y="70"/>
                    </a:lnTo>
                    <a:lnTo>
                      <a:pt x="10" y="66"/>
                    </a:lnTo>
                    <a:lnTo>
                      <a:pt x="6" y="60"/>
                    </a:lnTo>
                    <a:lnTo>
                      <a:pt x="2" y="52"/>
                    </a:lnTo>
                    <a:lnTo>
                      <a:pt x="0" y="46"/>
                    </a:lnTo>
                    <a:lnTo>
                      <a:pt x="0" y="38"/>
                    </a:lnTo>
                    <a:lnTo>
                      <a:pt x="0" y="38"/>
                    </a:lnTo>
                    <a:lnTo>
                      <a:pt x="2" y="30"/>
                    </a:lnTo>
                    <a:lnTo>
                      <a:pt x="4" y="22"/>
                    </a:lnTo>
                    <a:lnTo>
                      <a:pt x="8" y="16"/>
                    </a:lnTo>
                    <a:lnTo>
                      <a:pt x="12" y="10"/>
                    </a:lnTo>
                    <a:lnTo>
                      <a:pt x="18" y="6"/>
                    </a:lnTo>
                    <a:lnTo>
                      <a:pt x="26" y="4"/>
                    </a:lnTo>
                    <a:lnTo>
                      <a:pt x="32" y="2"/>
                    </a:lnTo>
                    <a:lnTo>
                      <a:pt x="4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57" name="Freeform 77"/>
              <p:cNvSpPr>
                <a:spLocks noEditPoints="1"/>
              </p:cNvSpPr>
              <p:nvPr/>
            </p:nvSpPr>
            <p:spPr bwMode="auto">
              <a:xfrm>
                <a:off x="7731125" y="3943350"/>
                <a:ext cx="177800" cy="177800"/>
              </a:xfrm>
              <a:custGeom>
                <a:gdLst>
                  <a:gd fmla="*/ 0 w 112" name="T0"/>
                  <a:gd fmla="*/ 52 h 112" name="T1"/>
                  <a:gd fmla="*/ 4 w 112" name="T2"/>
                  <a:gd fmla="*/ 74 h 112" name="T3"/>
                  <a:gd fmla="*/ 16 w 112" name="T4"/>
                  <a:gd fmla="*/ 94 h 112" name="T5"/>
                  <a:gd fmla="*/ 32 w 112" name="T6"/>
                  <a:gd fmla="*/ 106 h 112" name="T7"/>
                  <a:gd fmla="*/ 54 w 112" name="T8"/>
                  <a:gd fmla="*/ 112 h 112" name="T9"/>
                  <a:gd fmla="*/ 66 w 112" name="T10"/>
                  <a:gd fmla="*/ 110 h 112" name="T11"/>
                  <a:gd fmla="*/ 86 w 112" name="T12"/>
                  <a:gd fmla="*/ 104 h 112" name="T13"/>
                  <a:gd fmla="*/ 102 w 112" name="T14"/>
                  <a:gd fmla="*/ 88 h 112" name="T15"/>
                  <a:gd fmla="*/ 112 w 112" name="T16"/>
                  <a:gd fmla="*/ 70 h 112" name="T17"/>
                  <a:gd fmla="*/ 112 w 112" name="T18"/>
                  <a:gd fmla="*/ 58 h 112" name="T19"/>
                  <a:gd fmla="*/ 110 w 112" name="T20"/>
                  <a:gd fmla="*/ 36 h 112" name="T21"/>
                  <a:gd fmla="*/ 98 w 112" name="T22"/>
                  <a:gd fmla="*/ 18 h 112" name="T23"/>
                  <a:gd fmla="*/ 82 w 112" name="T24"/>
                  <a:gd fmla="*/ 4 h 112" name="T25"/>
                  <a:gd fmla="*/ 60 w 112" name="T26"/>
                  <a:gd fmla="*/ 0 h 112" name="T27"/>
                  <a:gd fmla="*/ 48 w 112" name="T28"/>
                  <a:gd fmla="*/ 0 h 112" name="T29"/>
                  <a:gd fmla="*/ 28 w 112" name="T30"/>
                  <a:gd fmla="*/ 8 h 112" name="T31"/>
                  <a:gd fmla="*/ 12 w 112" name="T32"/>
                  <a:gd fmla="*/ 22 h 112" name="T33"/>
                  <a:gd fmla="*/ 2 w 112" name="T34"/>
                  <a:gd fmla="*/ 42 h 112" name="T35"/>
                  <a:gd fmla="*/ 18 w 112" name="T36"/>
                  <a:gd fmla="*/ 54 h 112" name="T37"/>
                  <a:gd fmla="*/ 20 w 112" name="T38"/>
                  <a:gd fmla="*/ 46 h 112" name="T39"/>
                  <a:gd fmla="*/ 26 w 112" name="T40"/>
                  <a:gd fmla="*/ 32 h 112" name="T41"/>
                  <a:gd fmla="*/ 36 w 112" name="T42"/>
                  <a:gd fmla="*/ 22 h 112" name="T43"/>
                  <a:gd fmla="*/ 50 w 112" name="T44"/>
                  <a:gd fmla="*/ 18 h 112" name="T45"/>
                  <a:gd fmla="*/ 58 w 112" name="T46"/>
                  <a:gd fmla="*/ 16 h 112" name="T47"/>
                  <a:gd fmla="*/ 74 w 112" name="T48"/>
                  <a:gd fmla="*/ 20 h 112" name="T49"/>
                  <a:gd fmla="*/ 86 w 112" name="T50"/>
                  <a:gd fmla="*/ 30 h 112" name="T51"/>
                  <a:gd fmla="*/ 94 w 112" name="T52"/>
                  <a:gd fmla="*/ 42 h 112" name="T53"/>
                  <a:gd fmla="*/ 96 w 112" name="T54"/>
                  <a:gd fmla="*/ 58 h 112" name="T55"/>
                  <a:gd fmla="*/ 94 w 112" name="T56"/>
                  <a:gd fmla="*/ 64 h 112" name="T57"/>
                  <a:gd fmla="*/ 88 w 112" name="T58"/>
                  <a:gd fmla="*/ 78 h 112" name="T59"/>
                  <a:gd fmla="*/ 78 w 112" name="T60"/>
                  <a:gd fmla="*/ 88 h 112" name="T61"/>
                  <a:gd fmla="*/ 64 w 112" name="T62"/>
                  <a:gd fmla="*/ 94 h 112" name="T63"/>
                  <a:gd fmla="*/ 56 w 112" name="T64"/>
                  <a:gd fmla="*/ 94 h 112" name="T65"/>
                  <a:gd fmla="*/ 40 w 112" name="T66"/>
                  <a:gd fmla="*/ 90 h 112" name="T67"/>
                  <a:gd fmla="*/ 28 w 112" name="T68"/>
                  <a:gd fmla="*/ 82 h 112" name="T69"/>
                  <a:gd fmla="*/ 20 w 112" name="T70"/>
                  <a:gd fmla="*/ 68 h 112" name="T71"/>
                  <a:gd fmla="*/ 18 w 112" name="T72"/>
                  <a:gd fmla="*/ 54 h 112"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112" w="112">
                    <a:moveTo>
                      <a:pt x="0" y="52"/>
                    </a:moveTo>
                    <a:lnTo>
                      <a:pt x="0" y="52"/>
                    </a:lnTo>
                    <a:lnTo>
                      <a:pt x="2" y="64"/>
                    </a:lnTo>
                    <a:lnTo>
                      <a:pt x="4" y="74"/>
                    </a:lnTo>
                    <a:lnTo>
                      <a:pt x="10" y="84"/>
                    </a:lnTo>
                    <a:lnTo>
                      <a:pt x="16" y="94"/>
                    </a:lnTo>
                    <a:lnTo>
                      <a:pt x="24" y="100"/>
                    </a:lnTo>
                    <a:lnTo>
                      <a:pt x="32" y="106"/>
                    </a:lnTo>
                    <a:lnTo>
                      <a:pt x="44" y="110"/>
                    </a:lnTo>
                    <a:lnTo>
                      <a:pt x="54" y="112"/>
                    </a:lnTo>
                    <a:lnTo>
                      <a:pt x="54" y="112"/>
                    </a:lnTo>
                    <a:lnTo>
                      <a:pt x="66" y="110"/>
                    </a:lnTo>
                    <a:lnTo>
                      <a:pt x="76" y="108"/>
                    </a:lnTo>
                    <a:lnTo>
                      <a:pt x="86" y="104"/>
                    </a:lnTo>
                    <a:lnTo>
                      <a:pt x="94" y="96"/>
                    </a:lnTo>
                    <a:lnTo>
                      <a:pt x="102" y="88"/>
                    </a:lnTo>
                    <a:lnTo>
                      <a:pt x="108" y="80"/>
                    </a:lnTo>
                    <a:lnTo>
                      <a:pt x="112" y="70"/>
                    </a:lnTo>
                    <a:lnTo>
                      <a:pt x="112" y="58"/>
                    </a:lnTo>
                    <a:lnTo>
                      <a:pt x="112" y="58"/>
                    </a:lnTo>
                    <a:lnTo>
                      <a:pt x="112" y="46"/>
                    </a:lnTo>
                    <a:lnTo>
                      <a:pt x="110" y="36"/>
                    </a:lnTo>
                    <a:lnTo>
                      <a:pt x="104" y="26"/>
                    </a:lnTo>
                    <a:lnTo>
                      <a:pt x="98" y="18"/>
                    </a:lnTo>
                    <a:lnTo>
                      <a:pt x="90" y="10"/>
                    </a:lnTo>
                    <a:lnTo>
                      <a:pt x="82" y="4"/>
                    </a:lnTo>
                    <a:lnTo>
                      <a:pt x="70" y="2"/>
                    </a:lnTo>
                    <a:lnTo>
                      <a:pt x="60" y="0"/>
                    </a:lnTo>
                    <a:lnTo>
                      <a:pt x="60" y="0"/>
                    </a:lnTo>
                    <a:lnTo>
                      <a:pt x="48" y="0"/>
                    </a:lnTo>
                    <a:lnTo>
                      <a:pt x="38" y="2"/>
                    </a:lnTo>
                    <a:lnTo>
                      <a:pt x="28" y="8"/>
                    </a:lnTo>
                    <a:lnTo>
                      <a:pt x="20" y="14"/>
                    </a:lnTo>
                    <a:lnTo>
                      <a:pt x="12" y="22"/>
                    </a:lnTo>
                    <a:lnTo>
                      <a:pt x="6" y="32"/>
                    </a:lnTo>
                    <a:lnTo>
                      <a:pt x="2" y="42"/>
                    </a:lnTo>
                    <a:lnTo>
                      <a:pt x="0" y="52"/>
                    </a:lnTo>
                    <a:close/>
                    <a:moveTo>
                      <a:pt x="18" y="54"/>
                    </a:moveTo>
                    <a:lnTo>
                      <a:pt x="18" y="54"/>
                    </a:lnTo>
                    <a:lnTo>
                      <a:pt x="20" y="46"/>
                    </a:lnTo>
                    <a:lnTo>
                      <a:pt x="22" y="38"/>
                    </a:lnTo>
                    <a:lnTo>
                      <a:pt x="26" y="32"/>
                    </a:lnTo>
                    <a:lnTo>
                      <a:pt x="30" y="26"/>
                    </a:lnTo>
                    <a:lnTo>
                      <a:pt x="36" y="22"/>
                    </a:lnTo>
                    <a:lnTo>
                      <a:pt x="44" y="20"/>
                    </a:lnTo>
                    <a:lnTo>
                      <a:pt x="50" y="18"/>
                    </a:lnTo>
                    <a:lnTo>
                      <a:pt x="58" y="16"/>
                    </a:lnTo>
                    <a:lnTo>
                      <a:pt x="58" y="16"/>
                    </a:lnTo>
                    <a:lnTo>
                      <a:pt x="66" y="18"/>
                    </a:lnTo>
                    <a:lnTo>
                      <a:pt x="74" y="20"/>
                    </a:lnTo>
                    <a:lnTo>
                      <a:pt x="80" y="24"/>
                    </a:lnTo>
                    <a:lnTo>
                      <a:pt x="86" y="30"/>
                    </a:lnTo>
                    <a:lnTo>
                      <a:pt x="90" y="36"/>
                    </a:lnTo>
                    <a:lnTo>
                      <a:pt x="94" y="42"/>
                    </a:lnTo>
                    <a:lnTo>
                      <a:pt x="96" y="50"/>
                    </a:lnTo>
                    <a:lnTo>
                      <a:pt x="96" y="58"/>
                    </a:lnTo>
                    <a:lnTo>
                      <a:pt x="96" y="58"/>
                    </a:lnTo>
                    <a:lnTo>
                      <a:pt x="94" y="64"/>
                    </a:lnTo>
                    <a:lnTo>
                      <a:pt x="92" y="72"/>
                    </a:lnTo>
                    <a:lnTo>
                      <a:pt x="88" y="78"/>
                    </a:lnTo>
                    <a:lnTo>
                      <a:pt x="84" y="84"/>
                    </a:lnTo>
                    <a:lnTo>
                      <a:pt x="78" y="88"/>
                    </a:lnTo>
                    <a:lnTo>
                      <a:pt x="70" y="92"/>
                    </a:lnTo>
                    <a:lnTo>
                      <a:pt x="64" y="94"/>
                    </a:lnTo>
                    <a:lnTo>
                      <a:pt x="56" y="94"/>
                    </a:lnTo>
                    <a:lnTo>
                      <a:pt x="56" y="94"/>
                    </a:lnTo>
                    <a:lnTo>
                      <a:pt x="48" y="94"/>
                    </a:lnTo>
                    <a:lnTo>
                      <a:pt x="40" y="90"/>
                    </a:lnTo>
                    <a:lnTo>
                      <a:pt x="34" y="86"/>
                    </a:lnTo>
                    <a:lnTo>
                      <a:pt x="28" y="82"/>
                    </a:lnTo>
                    <a:lnTo>
                      <a:pt x="24" y="76"/>
                    </a:lnTo>
                    <a:lnTo>
                      <a:pt x="20" y="68"/>
                    </a:lnTo>
                    <a:lnTo>
                      <a:pt x="18" y="62"/>
                    </a:lnTo>
                    <a:lnTo>
                      <a:pt x="18" y="54"/>
                    </a:lnTo>
                    <a:close/>
                  </a:path>
                </a:pathLst>
              </a:custGeom>
              <a:solidFill>
                <a:srgbClr val="F15B26"/>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58" name="Freeform 78"/>
              <p:cNvSpPr/>
              <p:nvPr/>
            </p:nvSpPr>
            <p:spPr bwMode="auto">
              <a:xfrm>
                <a:off x="7731125" y="3943350"/>
                <a:ext cx="177800" cy="177800"/>
              </a:xfrm>
              <a:custGeom>
                <a:gdLst>
                  <a:gd fmla="*/ 0 w 112" name="T0"/>
                  <a:gd fmla="*/ 52 h 112" name="T1"/>
                  <a:gd fmla="*/ 0 w 112" name="T2"/>
                  <a:gd fmla="*/ 52 h 112" name="T3"/>
                  <a:gd fmla="*/ 2 w 112" name="T4"/>
                  <a:gd fmla="*/ 64 h 112" name="T5"/>
                  <a:gd fmla="*/ 4 w 112" name="T6"/>
                  <a:gd fmla="*/ 74 h 112" name="T7"/>
                  <a:gd fmla="*/ 10 w 112" name="T8"/>
                  <a:gd fmla="*/ 84 h 112" name="T9"/>
                  <a:gd fmla="*/ 16 w 112" name="T10"/>
                  <a:gd fmla="*/ 94 h 112" name="T11"/>
                  <a:gd fmla="*/ 24 w 112" name="T12"/>
                  <a:gd fmla="*/ 100 h 112" name="T13"/>
                  <a:gd fmla="*/ 32 w 112" name="T14"/>
                  <a:gd fmla="*/ 106 h 112" name="T15"/>
                  <a:gd fmla="*/ 44 w 112" name="T16"/>
                  <a:gd fmla="*/ 110 h 112" name="T17"/>
                  <a:gd fmla="*/ 54 w 112" name="T18"/>
                  <a:gd fmla="*/ 112 h 112" name="T19"/>
                  <a:gd fmla="*/ 54 w 112" name="T20"/>
                  <a:gd fmla="*/ 112 h 112" name="T21"/>
                  <a:gd fmla="*/ 66 w 112" name="T22"/>
                  <a:gd fmla="*/ 110 h 112" name="T23"/>
                  <a:gd fmla="*/ 76 w 112" name="T24"/>
                  <a:gd fmla="*/ 108 h 112" name="T25"/>
                  <a:gd fmla="*/ 86 w 112" name="T26"/>
                  <a:gd fmla="*/ 104 h 112" name="T27"/>
                  <a:gd fmla="*/ 94 w 112" name="T28"/>
                  <a:gd fmla="*/ 96 h 112" name="T29"/>
                  <a:gd fmla="*/ 102 w 112" name="T30"/>
                  <a:gd fmla="*/ 88 h 112" name="T31"/>
                  <a:gd fmla="*/ 108 w 112" name="T32"/>
                  <a:gd fmla="*/ 80 h 112" name="T33"/>
                  <a:gd fmla="*/ 112 w 112" name="T34"/>
                  <a:gd fmla="*/ 70 h 112" name="T35"/>
                  <a:gd fmla="*/ 112 w 112" name="T36"/>
                  <a:gd fmla="*/ 58 h 112" name="T37"/>
                  <a:gd fmla="*/ 112 w 112" name="T38"/>
                  <a:gd fmla="*/ 58 h 112" name="T39"/>
                  <a:gd fmla="*/ 112 w 112" name="T40"/>
                  <a:gd fmla="*/ 46 h 112" name="T41"/>
                  <a:gd fmla="*/ 110 w 112" name="T42"/>
                  <a:gd fmla="*/ 36 h 112" name="T43"/>
                  <a:gd fmla="*/ 104 w 112" name="T44"/>
                  <a:gd fmla="*/ 26 h 112" name="T45"/>
                  <a:gd fmla="*/ 98 w 112" name="T46"/>
                  <a:gd fmla="*/ 18 h 112" name="T47"/>
                  <a:gd fmla="*/ 90 w 112" name="T48"/>
                  <a:gd fmla="*/ 10 h 112" name="T49"/>
                  <a:gd fmla="*/ 82 w 112" name="T50"/>
                  <a:gd fmla="*/ 4 h 112" name="T51"/>
                  <a:gd fmla="*/ 70 w 112" name="T52"/>
                  <a:gd fmla="*/ 2 h 112" name="T53"/>
                  <a:gd fmla="*/ 60 w 112" name="T54"/>
                  <a:gd fmla="*/ 0 h 112" name="T55"/>
                  <a:gd fmla="*/ 60 w 112" name="T56"/>
                  <a:gd fmla="*/ 0 h 112" name="T57"/>
                  <a:gd fmla="*/ 48 w 112" name="T58"/>
                  <a:gd fmla="*/ 0 h 112" name="T59"/>
                  <a:gd fmla="*/ 38 w 112" name="T60"/>
                  <a:gd fmla="*/ 2 h 112" name="T61"/>
                  <a:gd fmla="*/ 28 w 112" name="T62"/>
                  <a:gd fmla="*/ 8 h 112" name="T63"/>
                  <a:gd fmla="*/ 20 w 112" name="T64"/>
                  <a:gd fmla="*/ 14 h 112" name="T65"/>
                  <a:gd fmla="*/ 12 w 112" name="T66"/>
                  <a:gd fmla="*/ 22 h 112" name="T67"/>
                  <a:gd fmla="*/ 6 w 112" name="T68"/>
                  <a:gd fmla="*/ 32 h 112" name="T69"/>
                  <a:gd fmla="*/ 2 w 112" name="T70"/>
                  <a:gd fmla="*/ 42 h 112" name="T71"/>
                  <a:gd fmla="*/ 0 w 112" name="T72"/>
                  <a:gd fmla="*/ 52 h 112"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112" w="112">
                    <a:moveTo>
                      <a:pt x="0" y="52"/>
                    </a:moveTo>
                    <a:lnTo>
                      <a:pt x="0" y="52"/>
                    </a:lnTo>
                    <a:lnTo>
                      <a:pt x="2" y="64"/>
                    </a:lnTo>
                    <a:lnTo>
                      <a:pt x="4" y="74"/>
                    </a:lnTo>
                    <a:lnTo>
                      <a:pt x="10" y="84"/>
                    </a:lnTo>
                    <a:lnTo>
                      <a:pt x="16" y="94"/>
                    </a:lnTo>
                    <a:lnTo>
                      <a:pt x="24" y="100"/>
                    </a:lnTo>
                    <a:lnTo>
                      <a:pt x="32" y="106"/>
                    </a:lnTo>
                    <a:lnTo>
                      <a:pt x="44" y="110"/>
                    </a:lnTo>
                    <a:lnTo>
                      <a:pt x="54" y="112"/>
                    </a:lnTo>
                    <a:lnTo>
                      <a:pt x="54" y="112"/>
                    </a:lnTo>
                    <a:lnTo>
                      <a:pt x="66" y="110"/>
                    </a:lnTo>
                    <a:lnTo>
                      <a:pt x="76" y="108"/>
                    </a:lnTo>
                    <a:lnTo>
                      <a:pt x="86" y="104"/>
                    </a:lnTo>
                    <a:lnTo>
                      <a:pt x="94" y="96"/>
                    </a:lnTo>
                    <a:lnTo>
                      <a:pt x="102" y="88"/>
                    </a:lnTo>
                    <a:lnTo>
                      <a:pt x="108" y="80"/>
                    </a:lnTo>
                    <a:lnTo>
                      <a:pt x="112" y="70"/>
                    </a:lnTo>
                    <a:lnTo>
                      <a:pt x="112" y="58"/>
                    </a:lnTo>
                    <a:lnTo>
                      <a:pt x="112" y="58"/>
                    </a:lnTo>
                    <a:lnTo>
                      <a:pt x="112" y="46"/>
                    </a:lnTo>
                    <a:lnTo>
                      <a:pt x="110" y="36"/>
                    </a:lnTo>
                    <a:lnTo>
                      <a:pt x="104" y="26"/>
                    </a:lnTo>
                    <a:lnTo>
                      <a:pt x="98" y="18"/>
                    </a:lnTo>
                    <a:lnTo>
                      <a:pt x="90" y="10"/>
                    </a:lnTo>
                    <a:lnTo>
                      <a:pt x="82" y="4"/>
                    </a:lnTo>
                    <a:lnTo>
                      <a:pt x="70" y="2"/>
                    </a:lnTo>
                    <a:lnTo>
                      <a:pt x="60" y="0"/>
                    </a:lnTo>
                    <a:lnTo>
                      <a:pt x="60" y="0"/>
                    </a:lnTo>
                    <a:lnTo>
                      <a:pt x="48" y="0"/>
                    </a:lnTo>
                    <a:lnTo>
                      <a:pt x="38" y="2"/>
                    </a:lnTo>
                    <a:lnTo>
                      <a:pt x="28" y="8"/>
                    </a:lnTo>
                    <a:lnTo>
                      <a:pt x="20" y="14"/>
                    </a:lnTo>
                    <a:lnTo>
                      <a:pt x="12" y="22"/>
                    </a:lnTo>
                    <a:lnTo>
                      <a:pt x="6" y="32"/>
                    </a:lnTo>
                    <a:lnTo>
                      <a:pt x="2" y="42"/>
                    </a:lnTo>
                    <a:lnTo>
                      <a:pt x="0" y="52"/>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59" name="Freeform 79"/>
              <p:cNvSpPr/>
              <p:nvPr/>
            </p:nvSpPr>
            <p:spPr bwMode="auto">
              <a:xfrm>
                <a:off x="7759700" y="3968750"/>
                <a:ext cx="123825" cy="123825"/>
              </a:xfrm>
              <a:custGeom>
                <a:gdLst>
                  <a:gd fmla="*/ 0 w 78" name="T0"/>
                  <a:gd fmla="*/ 38 h 78" name="T1"/>
                  <a:gd fmla="*/ 0 w 78" name="T2"/>
                  <a:gd fmla="*/ 38 h 78" name="T3"/>
                  <a:gd fmla="*/ 2 w 78" name="T4"/>
                  <a:gd fmla="*/ 30 h 78" name="T5"/>
                  <a:gd fmla="*/ 4 w 78" name="T6"/>
                  <a:gd fmla="*/ 22 h 78" name="T7"/>
                  <a:gd fmla="*/ 8 w 78" name="T8"/>
                  <a:gd fmla="*/ 16 h 78" name="T9"/>
                  <a:gd fmla="*/ 12 w 78" name="T10"/>
                  <a:gd fmla="*/ 10 h 78" name="T11"/>
                  <a:gd fmla="*/ 18 w 78" name="T12"/>
                  <a:gd fmla="*/ 6 h 78" name="T13"/>
                  <a:gd fmla="*/ 26 w 78" name="T14"/>
                  <a:gd fmla="*/ 4 h 78" name="T15"/>
                  <a:gd fmla="*/ 32 w 78" name="T16"/>
                  <a:gd fmla="*/ 2 h 78" name="T17"/>
                  <a:gd fmla="*/ 40 w 78" name="T18"/>
                  <a:gd fmla="*/ 0 h 78" name="T19"/>
                  <a:gd fmla="*/ 40 w 78" name="T20"/>
                  <a:gd fmla="*/ 0 h 78" name="T21"/>
                  <a:gd fmla="*/ 48 w 78" name="T22"/>
                  <a:gd fmla="*/ 2 h 78" name="T23"/>
                  <a:gd fmla="*/ 56 w 78" name="T24"/>
                  <a:gd fmla="*/ 4 h 78" name="T25"/>
                  <a:gd fmla="*/ 62 w 78" name="T26"/>
                  <a:gd fmla="*/ 8 h 78" name="T27"/>
                  <a:gd fmla="*/ 68 w 78" name="T28"/>
                  <a:gd fmla="*/ 14 h 78" name="T29"/>
                  <a:gd fmla="*/ 72 w 78" name="T30"/>
                  <a:gd fmla="*/ 20 h 78" name="T31"/>
                  <a:gd fmla="*/ 76 w 78" name="T32"/>
                  <a:gd fmla="*/ 26 h 78" name="T33"/>
                  <a:gd fmla="*/ 78 w 78" name="T34"/>
                  <a:gd fmla="*/ 34 h 78" name="T35"/>
                  <a:gd fmla="*/ 78 w 78" name="T36"/>
                  <a:gd fmla="*/ 42 h 78" name="T37"/>
                  <a:gd fmla="*/ 78 w 78" name="T38"/>
                  <a:gd fmla="*/ 42 h 78" name="T39"/>
                  <a:gd fmla="*/ 76 w 78" name="T40"/>
                  <a:gd fmla="*/ 48 h 78" name="T41"/>
                  <a:gd fmla="*/ 74 w 78" name="T42"/>
                  <a:gd fmla="*/ 56 h 78" name="T43"/>
                  <a:gd fmla="*/ 70 w 78" name="T44"/>
                  <a:gd fmla="*/ 62 h 78" name="T45"/>
                  <a:gd fmla="*/ 66 w 78" name="T46"/>
                  <a:gd fmla="*/ 68 h 78" name="T47"/>
                  <a:gd fmla="*/ 60 w 78" name="T48"/>
                  <a:gd fmla="*/ 72 h 78" name="T49"/>
                  <a:gd fmla="*/ 52 w 78" name="T50"/>
                  <a:gd fmla="*/ 76 h 78" name="T51"/>
                  <a:gd fmla="*/ 46 w 78" name="T52"/>
                  <a:gd fmla="*/ 78 h 78" name="T53"/>
                  <a:gd fmla="*/ 38 w 78" name="T54"/>
                  <a:gd fmla="*/ 78 h 78" name="T55"/>
                  <a:gd fmla="*/ 38 w 78" name="T56"/>
                  <a:gd fmla="*/ 78 h 78" name="T57"/>
                  <a:gd fmla="*/ 30 w 78" name="T58"/>
                  <a:gd fmla="*/ 78 h 78" name="T59"/>
                  <a:gd fmla="*/ 22 w 78" name="T60"/>
                  <a:gd fmla="*/ 74 h 78" name="T61"/>
                  <a:gd fmla="*/ 16 w 78" name="T62"/>
                  <a:gd fmla="*/ 70 h 78" name="T63"/>
                  <a:gd fmla="*/ 10 w 78" name="T64"/>
                  <a:gd fmla="*/ 66 h 78" name="T65"/>
                  <a:gd fmla="*/ 6 w 78" name="T66"/>
                  <a:gd fmla="*/ 60 h 78" name="T67"/>
                  <a:gd fmla="*/ 2 w 78" name="T68"/>
                  <a:gd fmla="*/ 52 h 78" name="T69"/>
                  <a:gd fmla="*/ 0 w 78" name="T70"/>
                  <a:gd fmla="*/ 46 h 78" name="T71"/>
                  <a:gd fmla="*/ 0 w 78" name="T72"/>
                  <a:gd fmla="*/ 38 h 78"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78" w="78">
                    <a:moveTo>
                      <a:pt x="0" y="38"/>
                    </a:moveTo>
                    <a:lnTo>
                      <a:pt x="0" y="38"/>
                    </a:lnTo>
                    <a:lnTo>
                      <a:pt x="2" y="30"/>
                    </a:lnTo>
                    <a:lnTo>
                      <a:pt x="4" y="22"/>
                    </a:lnTo>
                    <a:lnTo>
                      <a:pt x="8" y="16"/>
                    </a:lnTo>
                    <a:lnTo>
                      <a:pt x="12" y="10"/>
                    </a:lnTo>
                    <a:lnTo>
                      <a:pt x="18" y="6"/>
                    </a:lnTo>
                    <a:lnTo>
                      <a:pt x="26" y="4"/>
                    </a:lnTo>
                    <a:lnTo>
                      <a:pt x="32" y="2"/>
                    </a:lnTo>
                    <a:lnTo>
                      <a:pt x="40" y="0"/>
                    </a:lnTo>
                    <a:lnTo>
                      <a:pt x="40" y="0"/>
                    </a:lnTo>
                    <a:lnTo>
                      <a:pt x="48" y="2"/>
                    </a:lnTo>
                    <a:lnTo>
                      <a:pt x="56" y="4"/>
                    </a:lnTo>
                    <a:lnTo>
                      <a:pt x="62" y="8"/>
                    </a:lnTo>
                    <a:lnTo>
                      <a:pt x="68" y="14"/>
                    </a:lnTo>
                    <a:lnTo>
                      <a:pt x="72" y="20"/>
                    </a:lnTo>
                    <a:lnTo>
                      <a:pt x="76" y="26"/>
                    </a:lnTo>
                    <a:lnTo>
                      <a:pt x="78" y="34"/>
                    </a:lnTo>
                    <a:lnTo>
                      <a:pt x="78" y="42"/>
                    </a:lnTo>
                    <a:lnTo>
                      <a:pt x="78" y="42"/>
                    </a:lnTo>
                    <a:lnTo>
                      <a:pt x="76" y="48"/>
                    </a:lnTo>
                    <a:lnTo>
                      <a:pt x="74" y="56"/>
                    </a:lnTo>
                    <a:lnTo>
                      <a:pt x="70" y="62"/>
                    </a:lnTo>
                    <a:lnTo>
                      <a:pt x="66" y="68"/>
                    </a:lnTo>
                    <a:lnTo>
                      <a:pt x="60" y="72"/>
                    </a:lnTo>
                    <a:lnTo>
                      <a:pt x="52" y="76"/>
                    </a:lnTo>
                    <a:lnTo>
                      <a:pt x="46" y="78"/>
                    </a:lnTo>
                    <a:lnTo>
                      <a:pt x="38" y="78"/>
                    </a:lnTo>
                    <a:lnTo>
                      <a:pt x="38" y="78"/>
                    </a:lnTo>
                    <a:lnTo>
                      <a:pt x="30" y="78"/>
                    </a:lnTo>
                    <a:lnTo>
                      <a:pt x="22" y="74"/>
                    </a:lnTo>
                    <a:lnTo>
                      <a:pt x="16" y="70"/>
                    </a:lnTo>
                    <a:lnTo>
                      <a:pt x="10" y="66"/>
                    </a:lnTo>
                    <a:lnTo>
                      <a:pt x="6" y="60"/>
                    </a:lnTo>
                    <a:lnTo>
                      <a:pt x="2" y="52"/>
                    </a:lnTo>
                    <a:lnTo>
                      <a:pt x="0" y="46"/>
                    </a:lnTo>
                    <a:lnTo>
                      <a:pt x="0" y="38"/>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60" name="Freeform 80"/>
              <p:cNvSpPr/>
              <p:nvPr/>
            </p:nvSpPr>
            <p:spPr bwMode="auto">
              <a:xfrm>
                <a:off x="7747000" y="4286250"/>
                <a:ext cx="120650" cy="123825"/>
              </a:xfrm>
              <a:custGeom>
                <a:gdLst>
                  <a:gd fmla="*/ 40 w 76" name="T0"/>
                  <a:gd fmla="*/ 0 h 78" name="T1"/>
                  <a:gd fmla="*/ 40 w 76" name="T2"/>
                  <a:gd fmla="*/ 0 h 78" name="T3"/>
                  <a:gd fmla="*/ 48 w 76" name="T4"/>
                  <a:gd fmla="*/ 2 h 78" name="T5"/>
                  <a:gd fmla="*/ 54 w 76" name="T6"/>
                  <a:gd fmla="*/ 4 h 78" name="T7"/>
                  <a:gd fmla="*/ 62 w 76" name="T8"/>
                  <a:gd fmla="*/ 8 h 78" name="T9"/>
                  <a:gd fmla="*/ 66 w 76" name="T10"/>
                  <a:gd fmla="*/ 12 h 78" name="T11"/>
                  <a:gd fmla="*/ 72 w 76" name="T12"/>
                  <a:gd fmla="*/ 18 h 78" name="T13"/>
                  <a:gd fmla="*/ 74 w 76" name="T14"/>
                  <a:gd fmla="*/ 26 h 78" name="T15"/>
                  <a:gd fmla="*/ 76 w 76" name="T16"/>
                  <a:gd fmla="*/ 32 h 78" name="T17"/>
                  <a:gd fmla="*/ 76 w 76" name="T18"/>
                  <a:gd fmla="*/ 40 h 78" name="T19"/>
                  <a:gd fmla="*/ 76 w 76" name="T20"/>
                  <a:gd fmla="*/ 40 h 78" name="T21"/>
                  <a:gd fmla="*/ 76 w 76" name="T22"/>
                  <a:gd fmla="*/ 48 h 78" name="T23"/>
                  <a:gd fmla="*/ 72 w 76" name="T24"/>
                  <a:gd fmla="*/ 56 h 78" name="T25"/>
                  <a:gd fmla="*/ 70 w 76" name="T26"/>
                  <a:gd fmla="*/ 62 h 78" name="T27"/>
                  <a:gd fmla="*/ 64 w 76" name="T28"/>
                  <a:gd fmla="*/ 68 h 78" name="T29"/>
                  <a:gd fmla="*/ 58 w 76" name="T30"/>
                  <a:gd fmla="*/ 72 h 78" name="T31"/>
                  <a:gd fmla="*/ 52 w 76" name="T32"/>
                  <a:gd fmla="*/ 76 h 78" name="T33"/>
                  <a:gd fmla="*/ 44 w 76" name="T34"/>
                  <a:gd fmla="*/ 78 h 78" name="T35"/>
                  <a:gd fmla="*/ 36 w 76" name="T36"/>
                  <a:gd fmla="*/ 78 h 78" name="T37"/>
                  <a:gd fmla="*/ 36 w 76" name="T38"/>
                  <a:gd fmla="*/ 78 h 78" name="T39"/>
                  <a:gd fmla="*/ 28 w 76" name="T40"/>
                  <a:gd fmla="*/ 76 h 78" name="T41"/>
                  <a:gd fmla="*/ 22 w 76" name="T42"/>
                  <a:gd fmla="*/ 74 h 78" name="T43"/>
                  <a:gd fmla="*/ 14 w 76" name="T44"/>
                  <a:gd fmla="*/ 70 h 78" name="T45"/>
                  <a:gd fmla="*/ 10 w 76" name="T46"/>
                  <a:gd fmla="*/ 66 h 78" name="T47"/>
                  <a:gd fmla="*/ 4 w 76" name="T48"/>
                  <a:gd fmla="*/ 60 h 78" name="T49"/>
                  <a:gd fmla="*/ 2 w 76" name="T50"/>
                  <a:gd fmla="*/ 52 h 78" name="T51"/>
                  <a:gd fmla="*/ 0 w 76" name="T52"/>
                  <a:gd fmla="*/ 46 h 78" name="T53"/>
                  <a:gd fmla="*/ 0 w 76" name="T54"/>
                  <a:gd fmla="*/ 38 h 78" name="T55"/>
                  <a:gd fmla="*/ 0 w 76" name="T56"/>
                  <a:gd fmla="*/ 38 h 78" name="T57"/>
                  <a:gd fmla="*/ 0 w 76" name="T58"/>
                  <a:gd fmla="*/ 30 h 78" name="T59"/>
                  <a:gd fmla="*/ 2 w 76" name="T60"/>
                  <a:gd fmla="*/ 22 h 78" name="T61"/>
                  <a:gd fmla="*/ 6 w 76" name="T62"/>
                  <a:gd fmla="*/ 16 h 78" name="T63"/>
                  <a:gd fmla="*/ 12 w 76" name="T64"/>
                  <a:gd fmla="*/ 10 h 78" name="T65"/>
                  <a:gd fmla="*/ 18 w 76" name="T66"/>
                  <a:gd fmla="*/ 6 h 78" name="T67"/>
                  <a:gd fmla="*/ 24 w 76" name="T68"/>
                  <a:gd fmla="*/ 2 h 78" name="T69"/>
                  <a:gd fmla="*/ 32 w 76" name="T70"/>
                  <a:gd fmla="*/ 0 h 78" name="T71"/>
                  <a:gd fmla="*/ 40 w 76" name="T72"/>
                  <a:gd fmla="*/ 0 h 78"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78" w="76">
                    <a:moveTo>
                      <a:pt x="40" y="0"/>
                    </a:moveTo>
                    <a:lnTo>
                      <a:pt x="40" y="0"/>
                    </a:lnTo>
                    <a:lnTo>
                      <a:pt x="48" y="2"/>
                    </a:lnTo>
                    <a:lnTo>
                      <a:pt x="54" y="4"/>
                    </a:lnTo>
                    <a:lnTo>
                      <a:pt x="62" y="8"/>
                    </a:lnTo>
                    <a:lnTo>
                      <a:pt x="66" y="12"/>
                    </a:lnTo>
                    <a:lnTo>
                      <a:pt x="72" y="18"/>
                    </a:lnTo>
                    <a:lnTo>
                      <a:pt x="74" y="26"/>
                    </a:lnTo>
                    <a:lnTo>
                      <a:pt x="76" y="32"/>
                    </a:lnTo>
                    <a:lnTo>
                      <a:pt x="76" y="40"/>
                    </a:lnTo>
                    <a:lnTo>
                      <a:pt x="76" y="40"/>
                    </a:lnTo>
                    <a:lnTo>
                      <a:pt x="76" y="48"/>
                    </a:lnTo>
                    <a:lnTo>
                      <a:pt x="72" y="56"/>
                    </a:lnTo>
                    <a:lnTo>
                      <a:pt x="70" y="62"/>
                    </a:lnTo>
                    <a:lnTo>
                      <a:pt x="64" y="68"/>
                    </a:lnTo>
                    <a:lnTo>
                      <a:pt x="58" y="72"/>
                    </a:lnTo>
                    <a:lnTo>
                      <a:pt x="52" y="76"/>
                    </a:lnTo>
                    <a:lnTo>
                      <a:pt x="44" y="78"/>
                    </a:lnTo>
                    <a:lnTo>
                      <a:pt x="36" y="78"/>
                    </a:lnTo>
                    <a:lnTo>
                      <a:pt x="36" y="78"/>
                    </a:lnTo>
                    <a:lnTo>
                      <a:pt x="28" y="76"/>
                    </a:lnTo>
                    <a:lnTo>
                      <a:pt x="22" y="74"/>
                    </a:lnTo>
                    <a:lnTo>
                      <a:pt x="14" y="70"/>
                    </a:lnTo>
                    <a:lnTo>
                      <a:pt x="10" y="66"/>
                    </a:lnTo>
                    <a:lnTo>
                      <a:pt x="4" y="60"/>
                    </a:lnTo>
                    <a:lnTo>
                      <a:pt x="2" y="52"/>
                    </a:lnTo>
                    <a:lnTo>
                      <a:pt x="0" y="46"/>
                    </a:lnTo>
                    <a:lnTo>
                      <a:pt x="0" y="38"/>
                    </a:lnTo>
                    <a:lnTo>
                      <a:pt x="0" y="38"/>
                    </a:lnTo>
                    <a:lnTo>
                      <a:pt x="0" y="30"/>
                    </a:lnTo>
                    <a:lnTo>
                      <a:pt x="2" y="22"/>
                    </a:lnTo>
                    <a:lnTo>
                      <a:pt x="6" y="16"/>
                    </a:lnTo>
                    <a:lnTo>
                      <a:pt x="12" y="10"/>
                    </a:lnTo>
                    <a:lnTo>
                      <a:pt x="18" y="6"/>
                    </a:lnTo>
                    <a:lnTo>
                      <a:pt x="24" y="2"/>
                    </a:lnTo>
                    <a:lnTo>
                      <a:pt x="32" y="0"/>
                    </a:lnTo>
                    <a:lnTo>
                      <a:pt x="40" y="0"/>
                    </a:lnTo>
                    <a:close/>
                  </a:path>
                </a:pathLst>
              </a:custGeom>
              <a:solidFill>
                <a:srgbClr val="CBCBCB"/>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61" name="Freeform 81"/>
              <p:cNvSpPr/>
              <p:nvPr/>
            </p:nvSpPr>
            <p:spPr bwMode="auto">
              <a:xfrm>
                <a:off x="7747000" y="4286250"/>
                <a:ext cx="120650" cy="123825"/>
              </a:xfrm>
              <a:custGeom>
                <a:gdLst>
                  <a:gd fmla="*/ 40 w 76" name="T0"/>
                  <a:gd fmla="*/ 0 h 78" name="T1"/>
                  <a:gd fmla="*/ 40 w 76" name="T2"/>
                  <a:gd fmla="*/ 0 h 78" name="T3"/>
                  <a:gd fmla="*/ 48 w 76" name="T4"/>
                  <a:gd fmla="*/ 2 h 78" name="T5"/>
                  <a:gd fmla="*/ 54 w 76" name="T6"/>
                  <a:gd fmla="*/ 4 h 78" name="T7"/>
                  <a:gd fmla="*/ 62 w 76" name="T8"/>
                  <a:gd fmla="*/ 8 h 78" name="T9"/>
                  <a:gd fmla="*/ 66 w 76" name="T10"/>
                  <a:gd fmla="*/ 12 h 78" name="T11"/>
                  <a:gd fmla="*/ 72 w 76" name="T12"/>
                  <a:gd fmla="*/ 18 h 78" name="T13"/>
                  <a:gd fmla="*/ 74 w 76" name="T14"/>
                  <a:gd fmla="*/ 26 h 78" name="T15"/>
                  <a:gd fmla="*/ 76 w 76" name="T16"/>
                  <a:gd fmla="*/ 32 h 78" name="T17"/>
                  <a:gd fmla="*/ 76 w 76" name="T18"/>
                  <a:gd fmla="*/ 40 h 78" name="T19"/>
                  <a:gd fmla="*/ 76 w 76" name="T20"/>
                  <a:gd fmla="*/ 40 h 78" name="T21"/>
                  <a:gd fmla="*/ 76 w 76" name="T22"/>
                  <a:gd fmla="*/ 48 h 78" name="T23"/>
                  <a:gd fmla="*/ 72 w 76" name="T24"/>
                  <a:gd fmla="*/ 56 h 78" name="T25"/>
                  <a:gd fmla="*/ 70 w 76" name="T26"/>
                  <a:gd fmla="*/ 62 h 78" name="T27"/>
                  <a:gd fmla="*/ 64 w 76" name="T28"/>
                  <a:gd fmla="*/ 68 h 78" name="T29"/>
                  <a:gd fmla="*/ 58 w 76" name="T30"/>
                  <a:gd fmla="*/ 72 h 78" name="T31"/>
                  <a:gd fmla="*/ 52 w 76" name="T32"/>
                  <a:gd fmla="*/ 76 h 78" name="T33"/>
                  <a:gd fmla="*/ 44 w 76" name="T34"/>
                  <a:gd fmla="*/ 78 h 78" name="T35"/>
                  <a:gd fmla="*/ 36 w 76" name="T36"/>
                  <a:gd fmla="*/ 78 h 78" name="T37"/>
                  <a:gd fmla="*/ 36 w 76" name="T38"/>
                  <a:gd fmla="*/ 78 h 78" name="T39"/>
                  <a:gd fmla="*/ 28 w 76" name="T40"/>
                  <a:gd fmla="*/ 76 h 78" name="T41"/>
                  <a:gd fmla="*/ 22 w 76" name="T42"/>
                  <a:gd fmla="*/ 74 h 78" name="T43"/>
                  <a:gd fmla="*/ 14 w 76" name="T44"/>
                  <a:gd fmla="*/ 70 h 78" name="T45"/>
                  <a:gd fmla="*/ 10 w 76" name="T46"/>
                  <a:gd fmla="*/ 66 h 78" name="T47"/>
                  <a:gd fmla="*/ 4 w 76" name="T48"/>
                  <a:gd fmla="*/ 60 h 78" name="T49"/>
                  <a:gd fmla="*/ 2 w 76" name="T50"/>
                  <a:gd fmla="*/ 52 h 78" name="T51"/>
                  <a:gd fmla="*/ 0 w 76" name="T52"/>
                  <a:gd fmla="*/ 46 h 78" name="T53"/>
                  <a:gd fmla="*/ 0 w 76" name="T54"/>
                  <a:gd fmla="*/ 38 h 78" name="T55"/>
                  <a:gd fmla="*/ 0 w 76" name="T56"/>
                  <a:gd fmla="*/ 38 h 78" name="T57"/>
                  <a:gd fmla="*/ 0 w 76" name="T58"/>
                  <a:gd fmla="*/ 30 h 78" name="T59"/>
                  <a:gd fmla="*/ 2 w 76" name="T60"/>
                  <a:gd fmla="*/ 22 h 78" name="T61"/>
                  <a:gd fmla="*/ 6 w 76" name="T62"/>
                  <a:gd fmla="*/ 16 h 78" name="T63"/>
                  <a:gd fmla="*/ 12 w 76" name="T64"/>
                  <a:gd fmla="*/ 10 h 78" name="T65"/>
                  <a:gd fmla="*/ 18 w 76" name="T66"/>
                  <a:gd fmla="*/ 6 h 78" name="T67"/>
                  <a:gd fmla="*/ 24 w 76" name="T68"/>
                  <a:gd fmla="*/ 2 h 78" name="T69"/>
                  <a:gd fmla="*/ 32 w 76" name="T70"/>
                  <a:gd fmla="*/ 0 h 78" name="T71"/>
                  <a:gd fmla="*/ 40 w 76" name="T72"/>
                  <a:gd fmla="*/ 0 h 78"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78" w="76">
                    <a:moveTo>
                      <a:pt x="40" y="0"/>
                    </a:moveTo>
                    <a:lnTo>
                      <a:pt x="40" y="0"/>
                    </a:lnTo>
                    <a:lnTo>
                      <a:pt x="48" y="2"/>
                    </a:lnTo>
                    <a:lnTo>
                      <a:pt x="54" y="4"/>
                    </a:lnTo>
                    <a:lnTo>
                      <a:pt x="62" y="8"/>
                    </a:lnTo>
                    <a:lnTo>
                      <a:pt x="66" y="12"/>
                    </a:lnTo>
                    <a:lnTo>
                      <a:pt x="72" y="18"/>
                    </a:lnTo>
                    <a:lnTo>
                      <a:pt x="74" y="26"/>
                    </a:lnTo>
                    <a:lnTo>
                      <a:pt x="76" y="32"/>
                    </a:lnTo>
                    <a:lnTo>
                      <a:pt x="76" y="40"/>
                    </a:lnTo>
                    <a:lnTo>
                      <a:pt x="76" y="40"/>
                    </a:lnTo>
                    <a:lnTo>
                      <a:pt x="76" y="48"/>
                    </a:lnTo>
                    <a:lnTo>
                      <a:pt x="72" y="56"/>
                    </a:lnTo>
                    <a:lnTo>
                      <a:pt x="70" y="62"/>
                    </a:lnTo>
                    <a:lnTo>
                      <a:pt x="64" y="68"/>
                    </a:lnTo>
                    <a:lnTo>
                      <a:pt x="58" y="72"/>
                    </a:lnTo>
                    <a:lnTo>
                      <a:pt x="52" y="76"/>
                    </a:lnTo>
                    <a:lnTo>
                      <a:pt x="44" y="78"/>
                    </a:lnTo>
                    <a:lnTo>
                      <a:pt x="36" y="78"/>
                    </a:lnTo>
                    <a:lnTo>
                      <a:pt x="36" y="78"/>
                    </a:lnTo>
                    <a:lnTo>
                      <a:pt x="28" y="76"/>
                    </a:lnTo>
                    <a:lnTo>
                      <a:pt x="22" y="74"/>
                    </a:lnTo>
                    <a:lnTo>
                      <a:pt x="14" y="70"/>
                    </a:lnTo>
                    <a:lnTo>
                      <a:pt x="10" y="66"/>
                    </a:lnTo>
                    <a:lnTo>
                      <a:pt x="4" y="60"/>
                    </a:lnTo>
                    <a:lnTo>
                      <a:pt x="2" y="52"/>
                    </a:lnTo>
                    <a:lnTo>
                      <a:pt x="0" y="46"/>
                    </a:lnTo>
                    <a:lnTo>
                      <a:pt x="0" y="38"/>
                    </a:lnTo>
                    <a:lnTo>
                      <a:pt x="0" y="38"/>
                    </a:lnTo>
                    <a:lnTo>
                      <a:pt x="0" y="30"/>
                    </a:lnTo>
                    <a:lnTo>
                      <a:pt x="2" y="22"/>
                    </a:lnTo>
                    <a:lnTo>
                      <a:pt x="6" y="16"/>
                    </a:lnTo>
                    <a:lnTo>
                      <a:pt x="12" y="10"/>
                    </a:lnTo>
                    <a:lnTo>
                      <a:pt x="18" y="6"/>
                    </a:lnTo>
                    <a:lnTo>
                      <a:pt x="24" y="2"/>
                    </a:lnTo>
                    <a:lnTo>
                      <a:pt x="32" y="0"/>
                    </a:lnTo>
                    <a:lnTo>
                      <a:pt x="4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62" name="Freeform 82"/>
              <p:cNvSpPr>
                <a:spLocks noEditPoints="1"/>
              </p:cNvSpPr>
              <p:nvPr/>
            </p:nvSpPr>
            <p:spPr bwMode="auto">
              <a:xfrm>
                <a:off x="7718425" y="4260850"/>
                <a:ext cx="177800" cy="177800"/>
              </a:xfrm>
              <a:custGeom>
                <a:gdLst>
                  <a:gd fmla="*/ 0 w 112" name="T0"/>
                  <a:gd fmla="*/ 52 h 112" name="T1"/>
                  <a:gd fmla="*/ 4 w 112" name="T2"/>
                  <a:gd fmla="*/ 74 h 112" name="T3"/>
                  <a:gd fmla="*/ 14 w 112" name="T4"/>
                  <a:gd fmla="*/ 92 h 112" name="T5"/>
                  <a:gd fmla="*/ 32 w 112" name="T6"/>
                  <a:gd fmla="*/ 106 h 112" name="T7"/>
                  <a:gd fmla="*/ 54 w 112" name="T8"/>
                  <a:gd fmla="*/ 112 h 112" name="T9"/>
                  <a:gd fmla="*/ 64 w 112" name="T10"/>
                  <a:gd fmla="*/ 110 h 112" name="T11"/>
                  <a:gd fmla="*/ 86 w 112" name="T12"/>
                  <a:gd fmla="*/ 102 h 112" name="T13"/>
                  <a:gd fmla="*/ 100 w 112" name="T14"/>
                  <a:gd fmla="*/ 88 h 112" name="T15"/>
                  <a:gd fmla="*/ 110 w 112" name="T16"/>
                  <a:gd fmla="*/ 68 h 112" name="T17"/>
                  <a:gd fmla="*/ 112 w 112" name="T18"/>
                  <a:gd fmla="*/ 58 h 112" name="T19"/>
                  <a:gd fmla="*/ 108 w 112" name="T20"/>
                  <a:gd fmla="*/ 36 h 112" name="T21"/>
                  <a:gd fmla="*/ 98 w 112" name="T22"/>
                  <a:gd fmla="*/ 18 h 112" name="T23"/>
                  <a:gd fmla="*/ 80 w 112" name="T24"/>
                  <a:gd fmla="*/ 4 h 112" name="T25"/>
                  <a:gd fmla="*/ 58 w 112" name="T26"/>
                  <a:gd fmla="*/ 0 h 112" name="T27"/>
                  <a:gd fmla="*/ 48 w 112" name="T28"/>
                  <a:gd fmla="*/ 0 h 112" name="T29"/>
                  <a:gd fmla="*/ 26 w 112" name="T30"/>
                  <a:gd fmla="*/ 8 h 112" name="T31"/>
                  <a:gd fmla="*/ 10 w 112" name="T32"/>
                  <a:gd fmla="*/ 22 h 112" name="T33"/>
                  <a:gd fmla="*/ 2 w 112" name="T34"/>
                  <a:gd fmla="*/ 42 h 112" name="T35"/>
                  <a:gd fmla="*/ 18 w 112" name="T36"/>
                  <a:gd fmla="*/ 54 h 112" name="T37"/>
                  <a:gd fmla="*/ 18 w 112" name="T38"/>
                  <a:gd fmla="*/ 46 h 112" name="T39"/>
                  <a:gd fmla="*/ 24 w 112" name="T40"/>
                  <a:gd fmla="*/ 32 h 112" name="T41"/>
                  <a:gd fmla="*/ 36 w 112" name="T42"/>
                  <a:gd fmla="*/ 22 h 112" name="T43"/>
                  <a:gd fmla="*/ 50 w 112" name="T44"/>
                  <a:gd fmla="*/ 16 h 112" name="T45"/>
                  <a:gd fmla="*/ 58 w 112" name="T46"/>
                  <a:gd fmla="*/ 16 h 112" name="T47"/>
                  <a:gd fmla="*/ 72 w 112" name="T48"/>
                  <a:gd fmla="*/ 20 h 112" name="T49"/>
                  <a:gd fmla="*/ 84 w 112" name="T50"/>
                  <a:gd fmla="*/ 28 h 112" name="T51"/>
                  <a:gd fmla="*/ 92 w 112" name="T52"/>
                  <a:gd fmla="*/ 42 h 112" name="T53"/>
                  <a:gd fmla="*/ 94 w 112" name="T54"/>
                  <a:gd fmla="*/ 56 h 112" name="T55"/>
                  <a:gd fmla="*/ 94 w 112" name="T56"/>
                  <a:gd fmla="*/ 64 h 112" name="T57"/>
                  <a:gd fmla="*/ 88 w 112" name="T58"/>
                  <a:gd fmla="*/ 78 h 112" name="T59"/>
                  <a:gd fmla="*/ 76 w 112" name="T60"/>
                  <a:gd fmla="*/ 88 h 112" name="T61"/>
                  <a:gd fmla="*/ 62 w 112" name="T62"/>
                  <a:gd fmla="*/ 94 h 112" name="T63"/>
                  <a:gd fmla="*/ 54 w 112" name="T64"/>
                  <a:gd fmla="*/ 94 h 112" name="T65"/>
                  <a:gd fmla="*/ 40 w 112" name="T66"/>
                  <a:gd fmla="*/ 90 h 112" name="T67"/>
                  <a:gd fmla="*/ 28 w 112" name="T68"/>
                  <a:gd fmla="*/ 82 h 112" name="T69"/>
                  <a:gd fmla="*/ 20 w 112" name="T70"/>
                  <a:gd fmla="*/ 68 h 112" name="T71"/>
                  <a:gd fmla="*/ 18 w 112" name="T72"/>
                  <a:gd fmla="*/ 54 h 112"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112" w="112">
                    <a:moveTo>
                      <a:pt x="0" y="52"/>
                    </a:moveTo>
                    <a:lnTo>
                      <a:pt x="0" y="52"/>
                    </a:lnTo>
                    <a:lnTo>
                      <a:pt x="0" y="64"/>
                    </a:lnTo>
                    <a:lnTo>
                      <a:pt x="4" y="74"/>
                    </a:lnTo>
                    <a:lnTo>
                      <a:pt x="8" y="84"/>
                    </a:lnTo>
                    <a:lnTo>
                      <a:pt x="14" y="92"/>
                    </a:lnTo>
                    <a:lnTo>
                      <a:pt x="22" y="100"/>
                    </a:lnTo>
                    <a:lnTo>
                      <a:pt x="32" y="106"/>
                    </a:lnTo>
                    <a:lnTo>
                      <a:pt x="42" y="110"/>
                    </a:lnTo>
                    <a:lnTo>
                      <a:pt x="54" y="112"/>
                    </a:lnTo>
                    <a:lnTo>
                      <a:pt x="54" y="112"/>
                    </a:lnTo>
                    <a:lnTo>
                      <a:pt x="64" y="110"/>
                    </a:lnTo>
                    <a:lnTo>
                      <a:pt x="76" y="108"/>
                    </a:lnTo>
                    <a:lnTo>
                      <a:pt x="86" y="102"/>
                    </a:lnTo>
                    <a:lnTo>
                      <a:pt x="94" y="96"/>
                    </a:lnTo>
                    <a:lnTo>
                      <a:pt x="100" y="88"/>
                    </a:lnTo>
                    <a:lnTo>
                      <a:pt x="106" y="80"/>
                    </a:lnTo>
                    <a:lnTo>
                      <a:pt x="110" y="68"/>
                    </a:lnTo>
                    <a:lnTo>
                      <a:pt x="112" y="58"/>
                    </a:lnTo>
                    <a:lnTo>
                      <a:pt x="112" y="58"/>
                    </a:lnTo>
                    <a:lnTo>
                      <a:pt x="112" y="46"/>
                    </a:lnTo>
                    <a:lnTo>
                      <a:pt x="108" y="36"/>
                    </a:lnTo>
                    <a:lnTo>
                      <a:pt x="104" y="26"/>
                    </a:lnTo>
                    <a:lnTo>
                      <a:pt x="98" y="18"/>
                    </a:lnTo>
                    <a:lnTo>
                      <a:pt x="90" y="10"/>
                    </a:lnTo>
                    <a:lnTo>
                      <a:pt x="80" y="4"/>
                    </a:lnTo>
                    <a:lnTo>
                      <a:pt x="70" y="0"/>
                    </a:lnTo>
                    <a:lnTo>
                      <a:pt x="58" y="0"/>
                    </a:lnTo>
                    <a:lnTo>
                      <a:pt x="58" y="0"/>
                    </a:lnTo>
                    <a:lnTo>
                      <a:pt x="48" y="0"/>
                    </a:lnTo>
                    <a:lnTo>
                      <a:pt x="36" y="2"/>
                    </a:lnTo>
                    <a:lnTo>
                      <a:pt x="26" y="8"/>
                    </a:lnTo>
                    <a:lnTo>
                      <a:pt x="18" y="14"/>
                    </a:lnTo>
                    <a:lnTo>
                      <a:pt x="10" y="22"/>
                    </a:lnTo>
                    <a:lnTo>
                      <a:pt x="6" y="30"/>
                    </a:lnTo>
                    <a:lnTo>
                      <a:pt x="2" y="42"/>
                    </a:lnTo>
                    <a:lnTo>
                      <a:pt x="0" y="52"/>
                    </a:lnTo>
                    <a:close/>
                    <a:moveTo>
                      <a:pt x="18" y="54"/>
                    </a:moveTo>
                    <a:lnTo>
                      <a:pt x="18" y="54"/>
                    </a:lnTo>
                    <a:lnTo>
                      <a:pt x="18" y="46"/>
                    </a:lnTo>
                    <a:lnTo>
                      <a:pt x="20" y="38"/>
                    </a:lnTo>
                    <a:lnTo>
                      <a:pt x="24" y="32"/>
                    </a:lnTo>
                    <a:lnTo>
                      <a:pt x="30" y="26"/>
                    </a:lnTo>
                    <a:lnTo>
                      <a:pt x="36" y="22"/>
                    </a:lnTo>
                    <a:lnTo>
                      <a:pt x="42" y="18"/>
                    </a:lnTo>
                    <a:lnTo>
                      <a:pt x="50" y="16"/>
                    </a:lnTo>
                    <a:lnTo>
                      <a:pt x="58" y="16"/>
                    </a:lnTo>
                    <a:lnTo>
                      <a:pt x="58" y="16"/>
                    </a:lnTo>
                    <a:lnTo>
                      <a:pt x="66" y="18"/>
                    </a:lnTo>
                    <a:lnTo>
                      <a:pt x="72" y="20"/>
                    </a:lnTo>
                    <a:lnTo>
                      <a:pt x="80" y="24"/>
                    </a:lnTo>
                    <a:lnTo>
                      <a:pt x="84" y="28"/>
                    </a:lnTo>
                    <a:lnTo>
                      <a:pt x="90" y="34"/>
                    </a:lnTo>
                    <a:lnTo>
                      <a:pt x="92" y="42"/>
                    </a:lnTo>
                    <a:lnTo>
                      <a:pt x="94" y="48"/>
                    </a:lnTo>
                    <a:lnTo>
                      <a:pt x="94" y="56"/>
                    </a:lnTo>
                    <a:lnTo>
                      <a:pt x="94" y="56"/>
                    </a:lnTo>
                    <a:lnTo>
                      <a:pt x="94" y="64"/>
                    </a:lnTo>
                    <a:lnTo>
                      <a:pt x="90" y="72"/>
                    </a:lnTo>
                    <a:lnTo>
                      <a:pt x="88" y="78"/>
                    </a:lnTo>
                    <a:lnTo>
                      <a:pt x="82" y="84"/>
                    </a:lnTo>
                    <a:lnTo>
                      <a:pt x="76" y="88"/>
                    </a:lnTo>
                    <a:lnTo>
                      <a:pt x="70" y="92"/>
                    </a:lnTo>
                    <a:lnTo>
                      <a:pt x="62" y="94"/>
                    </a:lnTo>
                    <a:lnTo>
                      <a:pt x="54" y="94"/>
                    </a:lnTo>
                    <a:lnTo>
                      <a:pt x="54" y="94"/>
                    </a:lnTo>
                    <a:lnTo>
                      <a:pt x="46" y="92"/>
                    </a:lnTo>
                    <a:lnTo>
                      <a:pt x="40" y="90"/>
                    </a:lnTo>
                    <a:lnTo>
                      <a:pt x="32" y="86"/>
                    </a:lnTo>
                    <a:lnTo>
                      <a:pt x="28" y="82"/>
                    </a:lnTo>
                    <a:lnTo>
                      <a:pt x="22" y="76"/>
                    </a:lnTo>
                    <a:lnTo>
                      <a:pt x="20" y="68"/>
                    </a:lnTo>
                    <a:lnTo>
                      <a:pt x="18" y="62"/>
                    </a:lnTo>
                    <a:lnTo>
                      <a:pt x="18" y="54"/>
                    </a:lnTo>
                    <a:close/>
                  </a:path>
                </a:pathLst>
              </a:custGeom>
              <a:solidFill>
                <a:srgbClr val="F15B26"/>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63" name="Freeform 83"/>
              <p:cNvSpPr/>
              <p:nvPr/>
            </p:nvSpPr>
            <p:spPr bwMode="auto">
              <a:xfrm>
                <a:off x="7718425" y="4260850"/>
                <a:ext cx="177800" cy="177800"/>
              </a:xfrm>
              <a:custGeom>
                <a:gdLst>
                  <a:gd fmla="*/ 0 w 112" name="T0"/>
                  <a:gd fmla="*/ 52 h 112" name="T1"/>
                  <a:gd fmla="*/ 0 w 112" name="T2"/>
                  <a:gd fmla="*/ 52 h 112" name="T3"/>
                  <a:gd fmla="*/ 0 w 112" name="T4"/>
                  <a:gd fmla="*/ 64 h 112" name="T5"/>
                  <a:gd fmla="*/ 4 w 112" name="T6"/>
                  <a:gd fmla="*/ 74 h 112" name="T7"/>
                  <a:gd fmla="*/ 8 w 112" name="T8"/>
                  <a:gd fmla="*/ 84 h 112" name="T9"/>
                  <a:gd fmla="*/ 14 w 112" name="T10"/>
                  <a:gd fmla="*/ 92 h 112" name="T11"/>
                  <a:gd fmla="*/ 22 w 112" name="T12"/>
                  <a:gd fmla="*/ 100 h 112" name="T13"/>
                  <a:gd fmla="*/ 32 w 112" name="T14"/>
                  <a:gd fmla="*/ 106 h 112" name="T15"/>
                  <a:gd fmla="*/ 42 w 112" name="T16"/>
                  <a:gd fmla="*/ 110 h 112" name="T17"/>
                  <a:gd fmla="*/ 54 w 112" name="T18"/>
                  <a:gd fmla="*/ 112 h 112" name="T19"/>
                  <a:gd fmla="*/ 54 w 112" name="T20"/>
                  <a:gd fmla="*/ 112 h 112" name="T21"/>
                  <a:gd fmla="*/ 64 w 112" name="T22"/>
                  <a:gd fmla="*/ 110 h 112" name="T23"/>
                  <a:gd fmla="*/ 76 w 112" name="T24"/>
                  <a:gd fmla="*/ 108 h 112" name="T25"/>
                  <a:gd fmla="*/ 86 w 112" name="T26"/>
                  <a:gd fmla="*/ 102 h 112" name="T27"/>
                  <a:gd fmla="*/ 94 w 112" name="T28"/>
                  <a:gd fmla="*/ 96 h 112" name="T29"/>
                  <a:gd fmla="*/ 100 w 112" name="T30"/>
                  <a:gd fmla="*/ 88 h 112" name="T31"/>
                  <a:gd fmla="*/ 106 w 112" name="T32"/>
                  <a:gd fmla="*/ 80 h 112" name="T33"/>
                  <a:gd fmla="*/ 110 w 112" name="T34"/>
                  <a:gd fmla="*/ 68 h 112" name="T35"/>
                  <a:gd fmla="*/ 112 w 112" name="T36"/>
                  <a:gd fmla="*/ 58 h 112" name="T37"/>
                  <a:gd fmla="*/ 112 w 112" name="T38"/>
                  <a:gd fmla="*/ 58 h 112" name="T39"/>
                  <a:gd fmla="*/ 112 w 112" name="T40"/>
                  <a:gd fmla="*/ 46 h 112" name="T41"/>
                  <a:gd fmla="*/ 108 w 112" name="T42"/>
                  <a:gd fmla="*/ 36 h 112" name="T43"/>
                  <a:gd fmla="*/ 104 w 112" name="T44"/>
                  <a:gd fmla="*/ 26 h 112" name="T45"/>
                  <a:gd fmla="*/ 98 w 112" name="T46"/>
                  <a:gd fmla="*/ 18 h 112" name="T47"/>
                  <a:gd fmla="*/ 90 w 112" name="T48"/>
                  <a:gd fmla="*/ 10 h 112" name="T49"/>
                  <a:gd fmla="*/ 80 w 112" name="T50"/>
                  <a:gd fmla="*/ 4 h 112" name="T51"/>
                  <a:gd fmla="*/ 70 w 112" name="T52"/>
                  <a:gd fmla="*/ 0 h 112" name="T53"/>
                  <a:gd fmla="*/ 58 w 112" name="T54"/>
                  <a:gd fmla="*/ 0 h 112" name="T55"/>
                  <a:gd fmla="*/ 58 w 112" name="T56"/>
                  <a:gd fmla="*/ 0 h 112" name="T57"/>
                  <a:gd fmla="*/ 48 w 112" name="T58"/>
                  <a:gd fmla="*/ 0 h 112" name="T59"/>
                  <a:gd fmla="*/ 36 w 112" name="T60"/>
                  <a:gd fmla="*/ 2 h 112" name="T61"/>
                  <a:gd fmla="*/ 26 w 112" name="T62"/>
                  <a:gd fmla="*/ 8 h 112" name="T63"/>
                  <a:gd fmla="*/ 18 w 112" name="T64"/>
                  <a:gd fmla="*/ 14 h 112" name="T65"/>
                  <a:gd fmla="*/ 10 w 112" name="T66"/>
                  <a:gd fmla="*/ 22 h 112" name="T67"/>
                  <a:gd fmla="*/ 6 w 112" name="T68"/>
                  <a:gd fmla="*/ 30 h 112" name="T69"/>
                  <a:gd fmla="*/ 2 w 112" name="T70"/>
                  <a:gd fmla="*/ 42 h 112" name="T71"/>
                  <a:gd fmla="*/ 0 w 112" name="T72"/>
                  <a:gd fmla="*/ 52 h 112"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112" w="112">
                    <a:moveTo>
                      <a:pt x="0" y="52"/>
                    </a:moveTo>
                    <a:lnTo>
                      <a:pt x="0" y="52"/>
                    </a:lnTo>
                    <a:lnTo>
                      <a:pt x="0" y="64"/>
                    </a:lnTo>
                    <a:lnTo>
                      <a:pt x="4" y="74"/>
                    </a:lnTo>
                    <a:lnTo>
                      <a:pt x="8" y="84"/>
                    </a:lnTo>
                    <a:lnTo>
                      <a:pt x="14" y="92"/>
                    </a:lnTo>
                    <a:lnTo>
                      <a:pt x="22" y="100"/>
                    </a:lnTo>
                    <a:lnTo>
                      <a:pt x="32" y="106"/>
                    </a:lnTo>
                    <a:lnTo>
                      <a:pt x="42" y="110"/>
                    </a:lnTo>
                    <a:lnTo>
                      <a:pt x="54" y="112"/>
                    </a:lnTo>
                    <a:lnTo>
                      <a:pt x="54" y="112"/>
                    </a:lnTo>
                    <a:lnTo>
                      <a:pt x="64" y="110"/>
                    </a:lnTo>
                    <a:lnTo>
                      <a:pt x="76" y="108"/>
                    </a:lnTo>
                    <a:lnTo>
                      <a:pt x="86" y="102"/>
                    </a:lnTo>
                    <a:lnTo>
                      <a:pt x="94" y="96"/>
                    </a:lnTo>
                    <a:lnTo>
                      <a:pt x="100" y="88"/>
                    </a:lnTo>
                    <a:lnTo>
                      <a:pt x="106" y="80"/>
                    </a:lnTo>
                    <a:lnTo>
                      <a:pt x="110" y="68"/>
                    </a:lnTo>
                    <a:lnTo>
                      <a:pt x="112" y="58"/>
                    </a:lnTo>
                    <a:lnTo>
                      <a:pt x="112" y="58"/>
                    </a:lnTo>
                    <a:lnTo>
                      <a:pt x="112" y="46"/>
                    </a:lnTo>
                    <a:lnTo>
                      <a:pt x="108" y="36"/>
                    </a:lnTo>
                    <a:lnTo>
                      <a:pt x="104" y="26"/>
                    </a:lnTo>
                    <a:lnTo>
                      <a:pt x="98" y="18"/>
                    </a:lnTo>
                    <a:lnTo>
                      <a:pt x="90" y="10"/>
                    </a:lnTo>
                    <a:lnTo>
                      <a:pt x="80" y="4"/>
                    </a:lnTo>
                    <a:lnTo>
                      <a:pt x="70" y="0"/>
                    </a:lnTo>
                    <a:lnTo>
                      <a:pt x="58" y="0"/>
                    </a:lnTo>
                    <a:lnTo>
                      <a:pt x="58" y="0"/>
                    </a:lnTo>
                    <a:lnTo>
                      <a:pt x="48" y="0"/>
                    </a:lnTo>
                    <a:lnTo>
                      <a:pt x="36" y="2"/>
                    </a:lnTo>
                    <a:lnTo>
                      <a:pt x="26" y="8"/>
                    </a:lnTo>
                    <a:lnTo>
                      <a:pt x="18" y="14"/>
                    </a:lnTo>
                    <a:lnTo>
                      <a:pt x="10" y="22"/>
                    </a:lnTo>
                    <a:lnTo>
                      <a:pt x="6" y="30"/>
                    </a:lnTo>
                    <a:lnTo>
                      <a:pt x="2" y="42"/>
                    </a:lnTo>
                    <a:lnTo>
                      <a:pt x="0" y="52"/>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64" name="Freeform 84"/>
              <p:cNvSpPr/>
              <p:nvPr/>
            </p:nvSpPr>
            <p:spPr bwMode="auto">
              <a:xfrm>
                <a:off x="7747000" y="4286250"/>
                <a:ext cx="120650" cy="123825"/>
              </a:xfrm>
              <a:custGeom>
                <a:gdLst>
                  <a:gd fmla="*/ 0 w 76" name="T0"/>
                  <a:gd fmla="*/ 38 h 78" name="T1"/>
                  <a:gd fmla="*/ 0 w 76" name="T2"/>
                  <a:gd fmla="*/ 38 h 78" name="T3"/>
                  <a:gd fmla="*/ 0 w 76" name="T4"/>
                  <a:gd fmla="*/ 30 h 78" name="T5"/>
                  <a:gd fmla="*/ 2 w 76" name="T6"/>
                  <a:gd fmla="*/ 22 h 78" name="T7"/>
                  <a:gd fmla="*/ 6 w 76" name="T8"/>
                  <a:gd fmla="*/ 16 h 78" name="T9"/>
                  <a:gd fmla="*/ 12 w 76" name="T10"/>
                  <a:gd fmla="*/ 10 h 78" name="T11"/>
                  <a:gd fmla="*/ 18 w 76" name="T12"/>
                  <a:gd fmla="*/ 6 h 78" name="T13"/>
                  <a:gd fmla="*/ 24 w 76" name="T14"/>
                  <a:gd fmla="*/ 2 h 78" name="T15"/>
                  <a:gd fmla="*/ 32 w 76" name="T16"/>
                  <a:gd fmla="*/ 0 h 78" name="T17"/>
                  <a:gd fmla="*/ 40 w 76" name="T18"/>
                  <a:gd fmla="*/ 0 h 78" name="T19"/>
                  <a:gd fmla="*/ 40 w 76" name="T20"/>
                  <a:gd fmla="*/ 0 h 78" name="T21"/>
                  <a:gd fmla="*/ 48 w 76" name="T22"/>
                  <a:gd fmla="*/ 2 h 78" name="T23"/>
                  <a:gd fmla="*/ 54 w 76" name="T24"/>
                  <a:gd fmla="*/ 4 h 78" name="T25"/>
                  <a:gd fmla="*/ 62 w 76" name="T26"/>
                  <a:gd fmla="*/ 8 h 78" name="T27"/>
                  <a:gd fmla="*/ 66 w 76" name="T28"/>
                  <a:gd fmla="*/ 12 h 78" name="T29"/>
                  <a:gd fmla="*/ 72 w 76" name="T30"/>
                  <a:gd fmla="*/ 18 h 78" name="T31"/>
                  <a:gd fmla="*/ 74 w 76" name="T32"/>
                  <a:gd fmla="*/ 26 h 78" name="T33"/>
                  <a:gd fmla="*/ 76 w 76" name="T34"/>
                  <a:gd fmla="*/ 32 h 78" name="T35"/>
                  <a:gd fmla="*/ 76 w 76" name="T36"/>
                  <a:gd fmla="*/ 40 h 78" name="T37"/>
                  <a:gd fmla="*/ 76 w 76" name="T38"/>
                  <a:gd fmla="*/ 40 h 78" name="T39"/>
                  <a:gd fmla="*/ 76 w 76" name="T40"/>
                  <a:gd fmla="*/ 48 h 78" name="T41"/>
                  <a:gd fmla="*/ 72 w 76" name="T42"/>
                  <a:gd fmla="*/ 56 h 78" name="T43"/>
                  <a:gd fmla="*/ 70 w 76" name="T44"/>
                  <a:gd fmla="*/ 62 h 78" name="T45"/>
                  <a:gd fmla="*/ 64 w 76" name="T46"/>
                  <a:gd fmla="*/ 68 h 78" name="T47"/>
                  <a:gd fmla="*/ 58 w 76" name="T48"/>
                  <a:gd fmla="*/ 72 h 78" name="T49"/>
                  <a:gd fmla="*/ 52 w 76" name="T50"/>
                  <a:gd fmla="*/ 76 h 78" name="T51"/>
                  <a:gd fmla="*/ 44 w 76" name="T52"/>
                  <a:gd fmla="*/ 78 h 78" name="T53"/>
                  <a:gd fmla="*/ 36 w 76" name="T54"/>
                  <a:gd fmla="*/ 78 h 78" name="T55"/>
                  <a:gd fmla="*/ 36 w 76" name="T56"/>
                  <a:gd fmla="*/ 78 h 78" name="T57"/>
                  <a:gd fmla="*/ 28 w 76" name="T58"/>
                  <a:gd fmla="*/ 76 h 78" name="T59"/>
                  <a:gd fmla="*/ 22 w 76" name="T60"/>
                  <a:gd fmla="*/ 74 h 78" name="T61"/>
                  <a:gd fmla="*/ 14 w 76" name="T62"/>
                  <a:gd fmla="*/ 70 h 78" name="T63"/>
                  <a:gd fmla="*/ 10 w 76" name="T64"/>
                  <a:gd fmla="*/ 66 h 78" name="T65"/>
                  <a:gd fmla="*/ 4 w 76" name="T66"/>
                  <a:gd fmla="*/ 60 h 78" name="T67"/>
                  <a:gd fmla="*/ 2 w 76" name="T68"/>
                  <a:gd fmla="*/ 52 h 78" name="T69"/>
                  <a:gd fmla="*/ 0 w 76" name="T70"/>
                  <a:gd fmla="*/ 46 h 78" name="T71"/>
                  <a:gd fmla="*/ 0 w 76" name="T72"/>
                  <a:gd fmla="*/ 38 h 78"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78" w="76">
                    <a:moveTo>
                      <a:pt x="0" y="38"/>
                    </a:moveTo>
                    <a:lnTo>
                      <a:pt x="0" y="38"/>
                    </a:lnTo>
                    <a:lnTo>
                      <a:pt x="0" y="30"/>
                    </a:lnTo>
                    <a:lnTo>
                      <a:pt x="2" y="22"/>
                    </a:lnTo>
                    <a:lnTo>
                      <a:pt x="6" y="16"/>
                    </a:lnTo>
                    <a:lnTo>
                      <a:pt x="12" y="10"/>
                    </a:lnTo>
                    <a:lnTo>
                      <a:pt x="18" y="6"/>
                    </a:lnTo>
                    <a:lnTo>
                      <a:pt x="24" y="2"/>
                    </a:lnTo>
                    <a:lnTo>
                      <a:pt x="32" y="0"/>
                    </a:lnTo>
                    <a:lnTo>
                      <a:pt x="40" y="0"/>
                    </a:lnTo>
                    <a:lnTo>
                      <a:pt x="40" y="0"/>
                    </a:lnTo>
                    <a:lnTo>
                      <a:pt x="48" y="2"/>
                    </a:lnTo>
                    <a:lnTo>
                      <a:pt x="54" y="4"/>
                    </a:lnTo>
                    <a:lnTo>
                      <a:pt x="62" y="8"/>
                    </a:lnTo>
                    <a:lnTo>
                      <a:pt x="66" y="12"/>
                    </a:lnTo>
                    <a:lnTo>
                      <a:pt x="72" y="18"/>
                    </a:lnTo>
                    <a:lnTo>
                      <a:pt x="74" y="26"/>
                    </a:lnTo>
                    <a:lnTo>
                      <a:pt x="76" y="32"/>
                    </a:lnTo>
                    <a:lnTo>
                      <a:pt x="76" y="40"/>
                    </a:lnTo>
                    <a:lnTo>
                      <a:pt x="76" y="40"/>
                    </a:lnTo>
                    <a:lnTo>
                      <a:pt x="76" y="48"/>
                    </a:lnTo>
                    <a:lnTo>
                      <a:pt x="72" y="56"/>
                    </a:lnTo>
                    <a:lnTo>
                      <a:pt x="70" y="62"/>
                    </a:lnTo>
                    <a:lnTo>
                      <a:pt x="64" y="68"/>
                    </a:lnTo>
                    <a:lnTo>
                      <a:pt x="58" y="72"/>
                    </a:lnTo>
                    <a:lnTo>
                      <a:pt x="52" y="76"/>
                    </a:lnTo>
                    <a:lnTo>
                      <a:pt x="44" y="78"/>
                    </a:lnTo>
                    <a:lnTo>
                      <a:pt x="36" y="78"/>
                    </a:lnTo>
                    <a:lnTo>
                      <a:pt x="36" y="78"/>
                    </a:lnTo>
                    <a:lnTo>
                      <a:pt x="28" y="76"/>
                    </a:lnTo>
                    <a:lnTo>
                      <a:pt x="22" y="74"/>
                    </a:lnTo>
                    <a:lnTo>
                      <a:pt x="14" y="70"/>
                    </a:lnTo>
                    <a:lnTo>
                      <a:pt x="10" y="66"/>
                    </a:lnTo>
                    <a:lnTo>
                      <a:pt x="4" y="60"/>
                    </a:lnTo>
                    <a:lnTo>
                      <a:pt x="2" y="52"/>
                    </a:lnTo>
                    <a:lnTo>
                      <a:pt x="0" y="46"/>
                    </a:lnTo>
                    <a:lnTo>
                      <a:pt x="0" y="38"/>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65" name="Freeform 85"/>
              <p:cNvSpPr/>
              <p:nvPr/>
            </p:nvSpPr>
            <p:spPr bwMode="auto">
              <a:xfrm>
                <a:off x="7620000" y="4835525"/>
                <a:ext cx="323850" cy="409575"/>
              </a:xfrm>
              <a:custGeom>
                <a:gdLst>
                  <a:gd fmla="*/ 10 w 204" name="T0"/>
                  <a:gd fmla="*/ 0 h 258" name="T1"/>
                  <a:gd fmla="*/ 104 w 204" name="T2"/>
                  <a:gd fmla="*/ 4 h 258" name="T3"/>
                  <a:gd fmla="*/ 198 w 204" name="T4"/>
                  <a:gd fmla="*/ 8 h 258" name="T5"/>
                  <a:gd fmla="*/ 198 w 204" name="T6"/>
                  <a:gd fmla="*/ 8 h 258" name="T7"/>
                  <a:gd fmla="*/ 200 w 204" name="T8"/>
                  <a:gd fmla="*/ 20 h 258" name="T9"/>
                  <a:gd fmla="*/ 202 w 204" name="T10"/>
                  <a:gd fmla="*/ 32 h 258" name="T11"/>
                  <a:gd fmla="*/ 204 w 204" name="T12"/>
                  <a:gd fmla="*/ 48 h 258" name="T13"/>
                  <a:gd fmla="*/ 204 w 204" name="T14"/>
                  <a:gd fmla="*/ 68 h 258" name="T15"/>
                  <a:gd fmla="*/ 200 w 204" name="T16"/>
                  <a:gd fmla="*/ 90 h 258" name="T17"/>
                  <a:gd fmla="*/ 194 w 204" name="T18"/>
                  <a:gd fmla="*/ 112 h 258" name="T19"/>
                  <a:gd fmla="*/ 184 w 204" name="T20"/>
                  <a:gd fmla="*/ 136 h 258" name="T21"/>
                  <a:gd fmla="*/ 184 w 204" name="T22"/>
                  <a:gd fmla="*/ 136 h 258" name="T23"/>
                  <a:gd fmla="*/ 186 w 204" name="T24"/>
                  <a:gd fmla="*/ 126 h 258" name="T25"/>
                  <a:gd fmla="*/ 184 w 204" name="T26"/>
                  <a:gd fmla="*/ 116 h 258" name="T27"/>
                  <a:gd fmla="*/ 182 w 204" name="T28"/>
                  <a:gd fmla="*/ 112 h 258" name="T29"/>
                  <a:gd fmla="*/ 178 w 204" name="T30"/>
                  <a:gd fmla="*/ 108 h 258" name="T31"/>
                  <a:gd fmla="*/ 178 w 204" name="T32"/>
                  <a:gd fmla="*/ 108 h 258" name="T33"/>
                  <a:gd fmla="*/ 172 w 204" name="T34"/>
                  <a:gd fmla="*/ 104 h 258" name="T35"/>
                  <a:gd fmla="*/ 172 w 204" name="T36"/>
                  <a:gd fmla="*/ 104 h 258" name="T37"/>
                  <a:gd fmla="*/ 168 w 204" name="T38"/>
                  <a:gd fmla="*/ 104 h 258" name="T39"/>
                  <a:gd fmla="*/ 166 w 204" name="T40"/>
                  <a:gd fmla="*/ 106 h 258" name="T41"/>
                  <a:gd fmla="*/ 162 w 204" name="T42"/>
                  <a:gd fmla="*/ 114 h 258" name="T43"/>
                  <a:gd fmla="*/ 154 w 204" name="T44"/>
                  <a:gd fmla="*/ 150 h 258" name="T45"/>
                  <a:gd fmla="*/ 146 w 204" name="T46"/>
                  <a:gd fmla="*/ 174 h 258" name="T47"/>
                  <a:gd fmla="*/ 134 w 204" name="T48"/>
                  <a:gd fmla="*/ 202 h 258" name="T49"/>
                  <a:gd fmla="*/ 126 w 204" name="T50"/>
                  <a:gd fmla="*/ 216 h 258" name="T51"/>
                  <a:gd fmla="*/ 118 w 204" name="T52"/>
                  <a:gd fmla="*/ 230 h 258" name="T53"/>
                  <a:gd fmla="*/ 106 w 204" name="T54"/>
                  <a:gd fmla="*/ 244 h 258" name="T55"/>
                  <a:gd fmla="*/ 92 w 204" name="T56"/>
                  <a:gd fmla="*/ 258 h 258" name="T57"/>
                  <a:gd fmla="*/ 92 w 204" name="T58"/>
                  <a:gd fmla="*/ 258 h 258" name="T59"/>
                  <a:gd fmla="*/ 80 w 204" name="T60"/>
                  <a:gd fmla="*/ 244 h 258" name="T61"/>
                  <a:gd fmla="*/ 70 w 204" name="T62"/>
                  <a:gd fmla="*/ 228 h 258" name="T63"/>
                  <a:gd fmla="*/ 62 w 204" name="T64"/>
                  <a:gd fmla="*/ 212 h 258" name="T65"/>
                  <a:gd fmla="*/ 56 w 204" name="T66"/>
                  <a:gd fmla="*/ 198 h 258" name="T67"/>
                  <a:gd fmla="*/ 46 w 204" name="T68"/>
                  <a:gd fmla="*/ 170 h 258" name="T69"/>
                  <a:gd fmla="*/ 42 w 204" name="T70"/>
                  <a:gd fmla="*/ 146 h 258" name="T71"/>
                  <a:gd fmla="*/ 36 w 204" name="T72"/>
                  <a:gd fmla="*/ 110 h 258" name="T73"/>
                  <a:gd fmla="*/ 34 w 204" name="T74"/>
                  <a:gd fmla="*/ 100 h 258" name="T75"/>
                  <a:gd fmla="*/ 32 w 204" name="T76"/>
                  <a:gd fmla="*/ 98 h 258" name="T77"/>
                  <a:gd fmla="*/ 28 w 204" name="T78"/>
                  <a:gd fmla="*/ 98 h 258" name="T79"/>
                  <a:gd fmla="*/ 28 w 204" name="T80"/>
                  <a:gd fmla="*/ 98 h 258" name="T81"/>
                  <a:gd fmla="*/ 20 w 204" name="T82"/>
                  <a:gd fmla="*/ 100 h 258" name="T83"/>
                  <a:gd fmla="*/ 20 w 204" name="T84"/>
                  <a:gd fmla="*/ 100 h 258" name="T85"/>
                  <a:gd fmla="*/ 16 w 204" name="T86"/>
                  <a:gd fmla="*/ 104 h 258" name="T87"/>
                  <a:gd fmla="*/ 14 w 204" name="T88"/>
                  <a:gd fmla="*/ 108 h 258" name="T89"/>
                  <a:gd fmla="*/ 12 w 204" name="T90"/>
                  <a:gd fmla="*/ 118 h 258" name="T91"/>
                  <a:gd fmla="*/ 12 w 204" name="T92"/>
                  <a:gd fmla="*/ 128 h 258" name="T93"/>
                  <a:gd fmla="*/ 12 w 204" name="T94"/>
                  <a:gd fmla="*/ 128 h 258" name="T95"/>
                  <a:gd fmla="*/ 4 w 204" name="T96"/>
                  <a:gd fmla="*/ 104 h 258" name="T97"/>
                  <a:gd fmla="*/ 0 w 204" name="T98"/>
                  <a:gd fmla="*/ 80 h 258" name="T99"/>
                  <a:gd fmla="*/ 0 w 204" name="T100"/>
                  <a:gd fmla="*/ 60 h 258" name="T101"/>
                  <a:gd fmla="*/ 2 w 204" name="T102"/>
                  <a:gd fmla="*/ 40 h 258" name="T103"/>
                  <a:gd fmla="*/ 4 w 204" name="T104"/>
                  <a:gd fmla="*/ 24 h 258" name="T105"/>
                  <a:gd fmla="*/ 6 w 204" name="T106"/>
                  <a:gd fmla="*/ 12 h 258" name="T107"/>
                  <a:gd fmla="*/ 10 w 204" name="T108"/>
                  <a:gd fmla="*/ 0 h 258"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258" w="204">
                    <a:moveTo>
                      <a:pt x="10" y="0"/>
                    </a:moveTo>
                    <a:lnTo>
                      <a:pt x="104" y="4"/>
                    </a:lnTo>
                    <a:lnTo>
                      <a:pt x="198" y="8"/>
                    </a:lnTo>
                    <a:lnTo>
                      <a:pt x="198" y="8"/>
                    </a:lnTo>
                    <a:lnTo>
                      <a:pt x="200" y="20"/>
                    </a:lnTo>
                    <a:lnTo>
                      <a:pt x="202" y="32"/>
                    </a:lnTo>
                    <a:lnTo>
                      <a:pt x="204" y="48"/>
                    </a:lnTo>
                    <a:lnTo>
                      <a:pt x="204" y="68"/>
                    </a:lnTo>
                    <a:lnTo>
                      <a:pt x="200" y="90"/>
                    </a:lnTo>
                    <a:lnTo>
                      <a:pt x="194" y="112"/>
                    </a:lnTo>
                    <a:lnTo>
                      <a:pt x="184" y="136"/>
                    </a:lnTo>
                    <a:lnTo>
                      <a:pt x="184" y="136"/>
                    </a:lnTo>
                    <a:lnTo>
                      <a:pt x="186" y="126"/>
                    </a:lnTo>
                    <a:lnTo>
                      <a:pt x="184" y="116"/>
                    </a:lnTo>
                    <a:lnTo>
                      <a:pt x="182" y="112"/>
                    </a:lnTo>
                    <a:lnTo>
                      <a:pt x="178" y="108"/>
                    </a:lnTo>
                    <a:lnTo>
                      <a:pt x="178" y="108"/>
                    </a:lnTo>
                    <a:lnTo>
                      <a:pt x="172" y="104"/>
                    </a:lnTo>
                    <a:lnTo>
                      <a:pt x="172" y="104"/>
                    </a:lnTo>
                    <a:lnTo>
                      <a:pt x="168" y="104"/>
                    </a:lnTo>
                    <a:lnTo>
                      <a:pt x="166" y="106"/>
                    </a:lnTo>
                    <a:lnTo>
                      <a:pt x="162" y="114"/>
                    </a:lnTo>
                    <a:lnTo>
                      <a:pt x="154" y="150"/>
                    </a:lnTo>
                    <a:lnTo>
                      <a:pt x="146" y="174"/>
                    </a:lnTo>
                    <a:lnTo>
                      <a:pt x="134" y="202"/>
                    </a:lnTo>
                    <a:lnTo>
                      <a:pt x="126" y="216"/>
                    </a:lnTo>
                    <a:lnTo>
                      <a:pt x="118" y="230"/>
                    </a:lnTo>
                    <a:lnTo>
                      <a:pt x="106" y="244"/>
                    </a:lnTo>
                    <a:lnTo>
                      <a:pt x="92" y="258"/>
                    </a:lnTo>
                    <a:lnTo>
                      <a:pt x="92" y="258"/>
                    </a:lnTo>
                    <a:lnTo>
                      <a:pt x="80" y="244"/>
                    </a:lnTo>
                    <a:lnTo>
                      <a:pt x="70" y="228"/>
                    </a:lnTo>
                    <a:lnTo>
                      <a:pt x="62" y="212"/>
                    </a:lnTo>
                    <a:lnTo>
                      <a:pt x="56" y="198"/>
                    </a:lnTo>
                    <a:lnTo>
                      <a:pt x="46" y="170"/>
                    </a:lnTo>
                    <a:lnTo>
                      <a:pt x="42" y="146"/>
                    </a:lnTo>
                    <a:lnTo>
                      <a:pt x="36" y="110"/>
                    </a:lnTo>
                    <a:lnTo>
                      <a:pt x="34" y="100"/>
                    </a:lnTo>
                    <a:lnTo>
                      <a:pt x="32" y="98"/>
                    </a:lnTo>
                    <a:lnTo>
                      <a:pt x="28" y="98"/>
                    </a:lnTo>
                    <a:lnTo>
                      <a:pt x="28" y="98"/>
                    </a:lnTo>
                    <a:lnTo>
                      <a:pt x="20" y="100"/>
                    </a:lnTo>
                    <a:lnTo>
                      <a:pt x="20" y="100"/>
                    </a:lnTo>
                    <a:lnTo>
                      <a:pt x="16" y="104"/>
                    </a:lnTo>
                    <a:lnTo>
                      <a:pt x="14" y="108"/>
                    </a:lnTo>
                    <a:lnTo>
                      <a:pt x="12" y="118"/>
                    </a:lnTo>
                    <a:lnTo>
                      <a:pt x="12" y="128"/>
                    </a:lnTo>
                    <a:lnTo>
                      <a:pt x="12" y="128"/>
                    </a:lnTo>
                    <a:lnTo>
                      <a:pt x="4" y="104"/>
                    </a:lnTo>
                    <a:lnTo>
                      <a:pt x="0" y="80"/>
                    </a:lnTo>
                    <a:lnTo>
                      <a:pt x="0" y="60"/>
                    </a:lnTo>
                    <a:lnTo>
                      <a:pt x="2" y="40"/>
                    </a:lnTo>
                    <a:lnTo>
                      <a:pt x="4" y="24"/>
                    </a:lnTo>
                    <a:lnTo>
                      <a:pt x="6" y="12"/>
                    </a:lnTo>
                    <a:lnTo>
                      <a:pt x="10" y="0"/>
                    </a:lnTo>
                    <a:close/>
                  </a:path>
                </a:pathLst>
              </a:custGeom>
              <a:solidFill>
                <a:srgbClr val="C0282D"/>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66" name="Freeform 86"/>
              <p:cNvSpPr/>
              <p:nvPr/>
            </p:nvSpPr>
            <p:spPr bwMode="auto">
              <a:xfrm>
                <a:off x="7620000" y="4835525"/>
                <a:ext cx="323850" cy="409575"/>
              </a:xfrm>
              <a:custGeom>
                <a:gdLst>
                  <a:gd fmla="*/ 10 w 204" name="T0"/>
                  <a:gd fmla="*/ 0 h 258" name="T1"/>
                  <a:gd fmla="*/ 104 w 204" name="T2"/>
                  <a:gd fmla="*/ 4 h 258" name="T3"/>
                  <a:gd fmla="*/ 198 w 204" name="T4"/>
                  <a:gd fmla="*/ 8 h 258" name="T5"/>
                  <a:gd fmla="*/ 198 w 204" name="T6"/>
                  <a:gd fmla="*/ 8 h 258" name="T7"/>
                  <a:gd fmla="*/ 200 w 204" name="T8"/>
                  <a:gd fmla="*/ 20 h 258" name="T9"/>
                  <a:gd fmla="*/ 202 w 204" name="T10"/>
                  <a:gd fmla="*/ 32 h 258" name="T11"/>
                  <a:gd fmla="*/ 204 w 204" name="T12"/>
                  <a:gd fmla="*/ 48 h 258" name="T13"/>
                  <a:gd fmla="*/ 204 w 204" name="T14"/>
                  <a:gd fmla="*/ 68 h 258" name="T15"/>
                  <a:gd fmla="*/ 200 w 204" name="T16"/>
                  <a:gd fmla="*/ 90 h 258" name="T17"/>
                  <a:gd fmla="*/ 194 w 204" name="T18"/>
                  <a:gd fmla="*/ 112 h 258" name="T19"/>
                  <a:gd fmla="*/ 184 w 204" name="T20"/>
                  <a:gd fmla="*/ 136 h 258" name="T21"/>
                  <a:gd fmla="*/ 184 w 204" name="T22"/>
                  <a:gd fmla="*/ 136 h 258" name="T23"/>
                  <a:gd fmla="*/ 186 w 204" name="T24"/>
                  <a:gd fmla="*/ 126 h 258" name="T25"/>
                  <a:gd fmla="*/ 184 w 204" name="T26"/>
                  <a:gd fmla="*/ 116 h 258" name="T27"/>
                  <a:gd fmla="*/ 182 w 204" name="T28"/>
                  <a:gd fmla="*/ 112 h 258" name="T29"/>
                  <a:gd fmla="*/ 178 w 204" name="T30"/>
                  <a:gd fmla="*/ 108 h 258" name="T31"/>
                  <a:gd fmla="*/ 178 w 204" name="T32"/>
                  <a:gd fmla="*/ 108 h 258" name="T33"/>
                  <a:gd fmla="*/ 172 w 204" name="T34"/>
                  <a:gd fmla="*/ 104 h 258" name="T35"/>
                  <a:gd fmla="*/ 172 w 204" name="T36"/>
                  <a:gd fmla="*/ 104 h 258" name="T37"/>
                  <a:gd fmla="*/ 168 w 204" name="T38"/>
                  <a:gd fmla="*/ 104 h 258" name="T39"/>
                  <a:gd fmla="*/ 166 w 204" name="T40"/>
                  <a:gd fmla="*/ 106 h 258" name="T41"/>
                  <a:gd fmla="*/ 162 w 204" name="T42"/>
                  <a:gd fmla="*/ 114 h 258" name="T43"/>
                  <a:gd fmla="*/ 154 w 204" name="T44"/>
                  <a:gd fmla="*/ 150 h 258" name="T45"/>
                  <a:gd fmla="*/ 146 w 204" name="T46"/>
                  <a:gd fmla="*/ 174 h 258" name="T47"/>
                  <a:gd fmla="*/ 134 w 204" name="T48"/>
                  <a:gd fmla="*/ 202 h 258" name="T49"/>
                  <a:gd fmla="*/ 126 w 204" name="T50"/>
                  <a:gd fmla="*/ 216 h 258" name="T51"/>
                  <a:gd fmla="*/ 118 w 204" name="T52"/>
                  <a:gd fmla="*/ 230 h 258" name="T53"/>
                  <a:gd fmla="*/ 106 w 204" name="T54"/>
                  <a:gd fmla="*/ 244 h 258" name="T55"/>
                  <a:gd fmla="*/ 92 w 204" name="T56"/>
                  <a:gd fmla="*/ 258 h 258" name="T57"/>
                  <a:gd fmla="*/ 92 w 204" name="T58"/>
                  <a:gd fmla="*/ 258 h 258" name="T59"/>
                  <a:gd fmla="*/ 80 w 204" name="T60"/>
                  <a:gd fmla="*/ 244 h 258" name="T61"/>
                  <a:gd fmla="*/ 70 w 204" name="T62"/>
                  <a:gd fmla="*/ 228 h 258" name="T63"/>
                  <a:gd fmla="*/ 62 w 204" name="T64"/>
                  <a:gd fmla="*/ 212 h 258" name="T65"/>
                  <a:gd fmla="*/ 56 w 204" name="T66"/>
                  <a:gd fmla="*/ 198 h 258" name="T67"/>
                  <a:gd fmla="*/ 46 w 204" name="T68"/>
                  <a:gd fmla="*/ 170 h 258" name="T69"/>
                  <a:gd fmla="*/ 42 w 204" name="T70"/>
                  <a:gd fmla="*/ 146 h 258" name="T71"/>
                  <a:gd fmla="*/ 36 w 204" name="T72"/>
                  <a:gd fmla="*/ 110 h 258" name="T73"/>
                  <a:gd fmla="*/ 34 w 204" name="T74"/>
                  <a:gd fmla="*/ 100 h 258" name="T75"/>
                  <a:gd fmla="*/ 32 w 204" name="T76"/>
                  <a:gd fmla="*/ 98 h 258" name="T77"/>
                  <a:gd fmla="*/ 28 w 204" name="T78"/>
                  <a:gd fmla="*/ 98 h 258" name="T79"/>
                  <a:gd fmla="*/ 28 w 204" name="T80"/>
                  <a:gd fmla="*/ 98 h 258" name="T81"/>
                  <a:gd fmla="*/ 20 w 204" name="T82"/>
                  <a:gd fmla="*/ 100 h 258" name="T83"/>
                  <a:gd fmla="*/ 20 w 204" name="T84"/>
                  <a:gd fmla="*/ 100 h 258" name="T85"/>
                  <a:gd fmla="*/ 16 w 204" name="T86"/>
                  <a:gd fmla="*/ 104 h 258" name="T87"/>
                  <a:gd fmla="*/ 14 w 204" name="T88"/>
                  <a:gd fmla="*/ 108 h 258" name="T89"/>
                  <a:gd fmla="*/ 12 w 204" name="T90"/>
                  <a:gd fmla="*/ 118 h 258" name="T91"/>
                  <a:gd fmla="*/ 12 w 204" name="T92"/>
                  <a:gd fmla="*/ 128 h 258" name="T93"/>
                  <a:gd fmla="*/ 12 w 204" name="T94"/>
                  <a:gd fmla="*/ 128 h 258" name="T95"/>
                  <a:gd fmla="*/ 4 w 204" name="T96"/>
                  <a:gd fmla="*/ 104 h 258" name="T97"/>
                  <a:gd fmla="*/ 0 w 204" name="T98"/>
                  <a:gd fmla="*/ 80 h 258" name="T99"/>
                  <a:gd fmla="*/ 0 w 204" name="T100"/>
                  <a:gd fmla="*/ 60 h 258" name="T101"/>
                  <a:gd fmla="*/ 2 w 204" name="T102"/>
                  <a:gd fmla="*/ 40 h 258" name="T103"/>
                  <a:gd fmla="*/ 4 w 204" name="T104"/>
                  <a:gd fmla="*/ 24 h 258" name="T105"/>
                  <a:gd fmla="*/ 6 w 204" name="T106"/>
                  <a:gd fmla="*/ 12 h 258" name="T107"/>
                  <a:gd fmla="*/ 10 w 204" name="T108"/>
                  <a:gd fmla="*/ 0 h 258"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258" w="204">
                    <a:moveTo>
                      <a:pt x="10" y="0"/>
                    </a:moveTo>
                    <a:lnTo>
                      <a:pt x="104" y="4"/>
                    </a:lnTo>
                    <a:lnTo>
                      <a:pt x="198" y="8"/>
                    </a:lnTo>
                    <a:lnTo>
                      <a:pt x="198" y="8"/>
                    </a:lnTo>
                    <a:lnTo>
                      <a:pt x="200" y="20"/>
                    </a:lnTo>
                    <a:lnTo>
                      <a:pt x="202" y="32"/>
                    </a:lnTo>
                    <a:lnTo>
                      <a:pt x="204" y="48"/>
                    </a:lnTo>
                    <a:lnTo>
                      <a:pt x="204" y="68"/>
                    </a:lnTo>
                    <a:lnTo>
                      <a:pt x="200" y="90"/>
                    </a:lnTo>
                    <a:lnTo>
                      <a:pt x="194" y="112"/>
                    </a:lnTo>
                    <a:lnTo>
                      <a:pt x="184" y="136"/>
                    </a:lnTo>
                    <a:lnTo>
                      <a:pt x="184" y="136"/>
                    </a:lnTo>
                    <a:lnTo>
                      <a:pt x="186" y="126"/>
                    </a:lnTo>
                    <a:lnTo>
                      <a:pt x="184" y="116"/>
                    </a:lnTo>
                    <a:lnTo>
                      <a:pt x="182" y="112"/>
                    </a:lnTo>
                    <a:lnTo>
                      <a:pt x="178" y="108"/>
                    </a:lnTo>
                    <a:lnTo>
                      <a:pt x="178" y="108"/>
                    </a:lnTo>
                    <a:lnTo>
                      <a:pt x="172" y="104"/>
                    </a:lnTo>
                    <a:lnTo>
                      <a:pt x="172" y="104"/>
                    </a:lnTo>
                    <a:lnTo>
                      <a:pt x="168" y="104"/>
                    </a:lnTo>
                    <a:lnTo>
                      <a:pt x="166" y="106"/>
                    </a:lnTo>
                    <a:lnTo>
                      <a:pt x="162" y="114"/>
                    </a:lnTo>
                    <a:lnTo>
                      <a:pt x="154" y="150"/>
                    </a:lnTo>
                    <a:lnTo>
                      <a:pt x="146" y="174"/>
                    </a:lnTo>
                    <a:lnTo>
                      <a:pt x="134" y="202"/>
                    </a:lnTo>
                    <a:lnTo>
                      <a:pt x="126" y="216"/>
                    </a:lnTo>
                    <a:lnTo>
                      <a:pt x="118" y="230"/>
                    </a:lnTo>
                    <a:lnTo>
                      <a:pt x="106" y="244"/>
                    </a:lnTo>
                    <a:lnTo>
                      <a:pt x="92" y="258"/>
                    </a:lnTo>
                    <a:lnTo>
                      <a:pt x="92" y="258"/>
                    </a:lnTo>
                    <a:lnTo>
                      <a:pt x="80" y="244"/>
                    </a:lnTo>
                    <a:lnTo>
                      <a:pt x="70" y="228"/>
                    </a:lnTo>
                    <a:lnTo>
                      <a:pt x="62" y="212"/>
                    </a:lnTo>
                    <a:lnTo>
                      <a:pt x="56" y="198"/>
                    </a:lnTo>
                    <a:lnTo>
                      <a:pt x="46" y="170"/>
                    </a:lnTo>
                    <a:lnTo>
                      <a:pt x="42" y="146"/>
                    </a:lnTo>
                    <a:lnTo>
                      <a:pt x="36" y="110"/>
                    </a:lnTo>
                    <a:lnTo>
                      <a:pt x="34" y="100"/>
                    </a:lnTo>
                    <a:lnTo>
                      <a:pt x="32" y="98"/>
                    </a:lnTo>
                    <a:lnTo>
                      <a:pt x="28" y="98"/>
                    </a:lnTo>
                    <a:lnTo>
                      <a:pt x="28" y="98"/>
                    </a:lnTo>
                    <a:lnTo>
                      <a:pt x="20" y="100"/>
                    </a:lnTo>
                    <a:lnTo>
                      <a:pt x="20" y="100"/>
                    </a:lnTo>
                    <a:lnTo>
                      <a:pt x="16" y="104"/>
                    </a:lnTo>
                    <a:lnTo>
                      <a:pt x="14" y="108"/>
                    </a:lnTo>
                    <a:lnTo>
                      <a:pt x="12" y="118"/>
                    </a:lnTo>
                    <a:lnTo>
                      <a:pt x="12" y="128"/>
                    </a:lnTo>
                    <a:lnTo>
                      <a:pt x="12" y="128"/>
                    </a:lnTo>
                    <a:lnTo>
                      <a:pt x="4" y="104"/>
                    </a:lnTo>
                    <a:lnTo>
                      <a:pt x="0" y="80"/>
                    </a:lnTo>
                    <a:lnTo>
                      <a:pt x="0" y="60"/>
                    </a:lnTo>
                    <a:lnTo>
                      <a:pt x="2" y="40"/>
                    </a:lnTo>
                    <a:lnTo>
                      <a:pt x="4" y="24"/>
                    </a:lnTo>
                    <a:lnTo>
                      <a:pt x="6" y="12"/>
                    </a:lnTo>
                    <a:lnTo>
                      <a:pt x="1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67" name="Freeform 87"/>
              <p:cNvSpPr/>
              <p:nvPr/>
            </p:nvSpPr>
            <p:spPr bwMode="auto">
              <a:xfrm>
                <a:off x="7673975" y="4838700"/>
                <a:ext cx="215900" cy="276225"/>
              </a:xfrm>
              <a:custGeom>
                <a:gdLst>
                  <a:gd fmla="*/ 8 w 136" name="T0"/>
                  <a:gd fmla="*/ 0 h 174" name="T1"/>
                  <a:gd fmla="*/ 70 w 136" name="T2"/>
                  <a:gd fmla="*/ 2 h 174" name="T3"/>
                  <a:gd fmla="*/ 132 w 136" name="T4"/>
                  <a:gd fmla="*/ 6 h 174" name="T5"/>
                  <a:gd fmla="*/ 132 w 136" name="T6"/>
                  <a:gd fmla="*/ 6 h 174" name="T7"/>
                  <a:gd fmla="*/ 134 w 136" name="T8"/>
                  <a:gd fmla="*/ 14 h 174" name="T9"/>
                  <a:gd fmla="*/ 136 w 136" name="T10"/>
                  <a:gd fmla="*/ 32 h 174" name="T11"/>
                  <a:gd fmla="*/ 136 w 136" name="T12"/>
                  <a:gd fmla="*/ 46 h 174" name="T13"/>
                  <a:gd fmla="*/ 136 w 136" name="T14"/>
                  <a:gd fmla="*/ 60 h 174" name="T15"/>
                  <a:gd fmla="*/ 132 w 136" name="T16"/>
                  <a:gd fmla="*/ 76 h 174" name="T17"/>
                  <a:gd fmla="*/ 124 w 136" name="T18"/>
                  <a:gd fmla="*/ 90 h 174" name="T19"/>
                  <a:gd fmla="*/ 124 w 136" name="T20"/>
                  <a:gd fmla="*/ 90 h 174" name="T21"/>
                  <a:gd fmla="*/ 124 w 136" name="T22"/>
                  <a:gd fmla="*/ 84 h 174" name="T23"/>
                  <a:gd fmla="*/ 124 w 136" name="T24"/>
                  <a:gd fmla="*/ 78 h 174" name="T25"/>
                  <a:gd fmla="*/ 120 w 136" name="T26"/>
                  <a:gd fmla="*/ 72 h 174" name="T27"/>
                  <a:gd fmla="*/ 120 w 136" name="T28"/>
                  <a:gd fmla="*/ 72 h 174" name="T29"/>
                  <a:gd fmla="*/ 116 w 136" name="T30"/>
                  <a:gd fmla="*/ 70 h 174" name="T31"/>
                  <a:gd fmla="*/ 116 w 136" name="T32"/>
                  <a:gd fmla="*/ 70 h 174" name="T33"/>
                  <a:gd fmla="*/ 114 w 136" name="T34"/>
                  <a:gd fmla="*/ 70 h 174" name="T35"/>
                  <a:gd fmla="*/ 112 w 136" name="T36"/>
                  <a:gd fmla="*/ 70 h 174" name="T37"/>
                  <a:gd fmla="*/ 108 w 136" name="T38"/>
                  <a:gd fmla="*/ 76 h 174" name="T39"/>
                  <a:gd fmla="*/ 104 w 136" name="T40"/>
                  <a:gd fmla="*/ 102 h 174" name="T41"/>
                  <a:gd fmla="*/ 98 w 136" name="T42"/>
                  <a:gd fmla="*/ 118 h 174" name="T43"/>
                  <a:gd fmla="*/ 90 w 136" name="T44"/>
                  <a:gd fmla="*/ 136 h 174" name="T45"/>
                  <a:gd fmla="*/ 78 w 136" name="T46"/>
                  <a:gd fmla="*/ 154 h 174" name="T47"/>
                  <a:gd fmla="*/ 62 w 136" name="T48"/>
                  <a:gd fmla="*/ 174 h 174" name="T49"/>
                  <a:gd fmla="*/ 62 w 136" name="T50"/>
                  <a:gd fmla="*/ 174 h 174" name="T51"/>
                  <a:gd fmla="*/ 48 w 136" name="T52"/>
                  <a:gd fmla="*/ 154 h 174" name="T53"/>
                  <a:gd fmla="*/ 38 w 136" name="T54"/>
                  <a:gd fmla="*/ 134 h 174" name="T55"/>
                  <a:gd fmla="*/ 32 w 136" name="T56"/>
                  <a:gd fmla="*/ 114 h 174" name="T57"/>
                  <a:gd fmla="*/ 28 w 136" name="T58"/>
                  <a:gd fmla="*/ 98 h 174" name="T59"/>
                  <a:gd fmla="*/ 24 w 136" name="T60"/>
                  <a:gd fmla="*/ 74 h 174" name="T61"/>
                  <a:gd fmla="*/ 22 w 136" name="T62"/>
                  <a:gd fmla="*/ 66 h 174" name="T63"/>
                  <a:gd fmla="*/ 20 w 136" name="T64"/>
                  <a:gd fmla="*/ 66 h 174" name="T65"/>
                  <a:gd fmla="*/ 18 w 136" name="T66"/>
                  <a:gd fmla="*/ 66 h 174" name="T67"/>
                  <a:gd fmla="*/ 18 w 136" name="T68"/>
                  <a:gd fmla="*/ 66 h 174" name="T69"/>
                  <a:gd fmla="*/ 14 w 136" name="T70"/>
                  <a:gd fmla="*/ 68 h 174" name="T71"/>
                  <a:gd fmla="*/ 14 w 136" name="T72"/>
                  <a:gd fmla="*/ 68 h 174" name="T73"/>
                  <a:gd fmla="*/ 10 w 136" name="T74"/>
                  <a:gd fmla="*/ 72 h 174" name="T75"/>
                  <a:gd fmla="*/ 8 w 136" name="T76"/>
                  <a:gd fmla="*/ 78 h 174" name="T77"/>
                  <a:gd fmla="*/ 8 w 136" name="T78"/>
                  <a:gd fmla="*/ 86 h 174" name="T79"/>
                  <a:gd fmla="*/ 8 w 136" name="T80"/>
                  <a:gd fmla="*/ 86 h 174" name="T81"/>
                  <a:gd fmla="*/ 2 w 136" name="T82"/>
                  <a:gd fmla="*/ 70 h 174" name="T83"/>
                  <a:gd fmla="*/ 0 w 136" name="T84"/>
                  <a:gd fmla="*/ 54 h 174" name="T85"/>
                  <a:gd fmla="*/ 0 w 136" name="T86"/>
                  <a:gd fmla="*/ 40 h 174" name="T87"/>
                  <a:gd fmla="*/ 0 w 136" name="T88"/>
                  <a:gd fmla="*/ 26 h 174" name="T89"/>
                  <a:gd fmla="*/ 4 w 136" name="T90"/>
                  <a:gd fmla="*/ 8 h 174" name="T91"/>
                  <a:gd fmla="*/ 8 w 136" name="T92"/>
                  <a:gd fmla="*/ 0 h 174"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174" w="136">
                    <a:moveTo>
                      <a:pt x="8" y="0"/>
                    </a:moveTo>
                    <a:lnTo>
                      <a:pt x="70" y="2"/>
                    </a:lnTo>
                    <a:lnTo>
                      <a:pt x="132" y="6"/>
                    </a:lnTo>
                    <a:lnTo>
                      <a:pt x="132" y="6"/>
                    </a:lnTo>
                    <a:lnTo>
                      <a:pt x="134" y="14"/>
                    </a:lnTo>
                    <a:lnTo>
                      <a:pt x="136" y="32"/>
                    </a:lnTo>
                    <a:lnTo>
                      <a:pt x="136" y="46"/>
                    </a:lnTo>
                    <a:lnTo>
                      <a:pt x="136" y="60"/>
                    </a:lnTo>
                    <a:lnTo>
                      <a:pt x="132" y="76"/>
                    </a:lnTo>
                    <a:lnTo>
                      <a:pt x="124" y="90"/>
                    </a:lnTo>
                    <a:lnTo>
                      <a:pt x="124" y="90"/>
                    </a:lnTo>
                    <a:lnTo>
                      <a:pt x="124" y="84"/>
                    </a:lnTo>
                    <a:lnTo>
                      <a:pt x="124" y="78"/>
                    </a:lnTo>
                    <a:lnTo>
                      <a:pt x="120" y="72"/>
                    </a:lnTo>
                    <a:lnTo>
                      <a:pt x="120" y="72"/>
                    </a:lnTo>
                    <a:lnTo>
                      <a:pt x="116" y="70"/>
                    </a:lnTo>
                    <a:lnTo>
                      <a:pt x="116" y="70"/>
                    </a:lnTo>
                    <a:lnTo>
                      <a:pt x="114" y="70"/>
                    </a:lnTo>
                    <a:lnTo>
                      <a:pt x="112" y="70"/>
                    </a:lnTo>
                    <a:lnTo>
                      <a:pt x="108" y="76"/>
                    </a:lnTo>
                    <a:lnTo>
                      <a:pt x="104" y="102"/>
                    </a:lnTo>
                    <a:lnTo>
                      <a:pt x="98" y="118"/>
                    </a:lnTo>
                    <a:lnTo>
                      <a:pt x="90" y="136"/>
                    </a:lnTo>
                    <a:lnTo>
                      <a:pt x="78" y="154"/>
                    </a:lnTo>
                    <a:lnTo>
                      <a:pt x="62" y="174"/>
                    </a:lnTo>
                    <a:lnTo>
                      <a:pt x="62" y="174"/>
                    </a:lnTo>
                    <a:lnTo>
                      <a:pt x="48" y="154"/>
                    </a:lnTo>
                    <a:lnTo>
                      <a:pt x="38" y="134"/>
                    </a:lnTo>
                    <a:lnTo>
                      <a:pt x="32" y="114"/>
                    </a:lnTo>
                    <a:lnTo>
                      <a:pt x="28" y="98"/>
                    </a:lnTo>
                    <a:lnTo>
                      <a:pt x="24" y="74"/>
                    </a:lnTo>
                    <a:lnTo>
                      <a:pt x="22" y="66"/>
                    </a:lnTo>
                    <a:lnTo>
                      <a:pt x="20" y="66"/>
                    </a:lnTo>
                    <a:lnTo>
                      <a:pt x="18" y="66"/>
                    </a:lnTo>
                    <a:lnTo>
                      <a:pt x="18" y="66"/>
                    </a:lnTo>
                    <a:lnTo>
                      <a:pt x="14" y="68"/>
                    </a:lnTo>
                    <a:lnTo>
                      <a:pt x="14" y="68"/>
                    </a:lnTo>
                    <a:lnTo>
                      <a:pt x="10" y="72"/>
                    </a:lnTo>
                    <a:lnTo>
                      <a:pt x="8" y="78"/>
                    </a:lnTo>
                    <a:lnTo>
                      <a:pt x="8" y="86"/>
                    </a:lnTo>
                    <a:lnTo>
                      <a:pt x="8" y="86"/>
                    </a:lnTo>
                    <a:lnTo>
                      <a:pt x="2" y="70"/>
                    </a:lnTo>
                    <a:lnTo>
                      <a:pt x="0" y="54"/>
                    </a:lnTo>
                    <a:lnTo>
                      <a:pt x="0" y="40"/>
                    </a:lnTo>
                    <a:lnTo>
                      <a:pt x="0" y="26"/>
                    </a:lnTo>
                    <a:lnTo>
                      <a:pt x="4" y="8"/>
                    </a:lnTo>
                    <a:lnTo>
                      <a:pt x="8" y="0"/>
                    </a:lnTo>
                    <a:close/>
                  </a:path>
                </a:pathLst>
              </a:custGeom>
              <a:solidFill>
                <a:srgbClr val="F6932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68" name="Freeform 88"/>
              <p:cNvSpPr/>
              <p:nvPr/>
            </p:nvSpPr>
            <p:spPr bwMode="auto">
              <a:xfrm>
                <a:off x="7673975" y="4838700"/>
                <a:ext cx="215900" cy="276225"/>
              </a:xfrm>
              <a:custGeom>
                <a:gdLst>
                  <a:gd fmla="*/ 8 w 136" name="T0"/>
                  <a:gd fmla="*/ 0 h 174" name="T1"/>
                  <a:gd fmla="*/ 70 w 136" name="T2"/>
                  <a:gd fmla="*/ 2 h 174" name="T3"/>
                  <a:gd fmla="*/ 132 w 136" name="T4"/>
                  <a:gd fmla="*/ 6 h 174" name="T5"/>
                  <a:gd fmla="*/ 132 w 136" name="T6"/>
                  <a:gd fmla="*/ 6 h 174" name="T7"/>
                  <a:gd fmla="*/ 134 w 136" name="T8"/>
                  <a:gd fmla="*/ 14 h 174" name="T9"/>
                  <a:gd fmla="*/ 136 w 136" name="T10"/>
                  <a:gd fmla="*/ 32 h 174" name="T11"/>
                  <a:gd fmla="*/ 136 w 136" name="T12"/>
                  <a:gd fmla="*/ 46 h 174" name="T13"/>
                  <a:gd fmla="*/ 136 w 136" name="T14"/>
                  <a:gd fmla="*/ 60 h 174" name="T15"/>
                  <a:gd fmla="*/ 132 w 136" name="T16"/>
                  <a:gd fmla="*/ 76 h 174" name="T17"/>
                  <a:gd fmla="*/ 124 w 136" name="T18"/>
                  <a:gd fmla="*/ 90 h 174" name="T19"/>
                  <a:gd fmla="*/ 124 w 136" name="T20"/>
                  <a:gd fmla="*/ 90 h 174" name="T21"/>
                  <a:gd fmla="*/ 124 w 136" name="T22"/>
                  <a:gd fmla="*/ 84 h 174" name="T23"/>
                  <a:gd fmla="*/ 124 w 136" name="T24"/>
                  <a:gd fmla="*/ 78 h 174" name="T25"/>
                  <a:gd fmla="*/ 120 w 136" name="T26"/>
                  <a:gd fmla="*/ 72 h 174" name="T27"/>
                  <a:gd fmla="*/ 120 w 136" name="T28"/>
                  <a:gd fmla="*/ 72 h 174" name="T29"/>
                  <a:gd fmla="*/ 116 w 136" name="T30"/>
                  <a:gd fmla="*/ 70 h 174" name="T31"/>
                  <a:gd fmla="*/ 116 w 136" name="T32"/>
                  <a:gd fmla="*/ 70 h 174" name="T33"/>
                  <a:gd fmla="*/ 114 w 136" name="T34"/>
                  <a:gd fmla="*/ 70 h 174" name="T35"/>
                  <a:gd fmla="*/ 112 w 136" name="T36"/>
                  <a:gd fmla="*/ 70 h 174" name="T37"/>
                  <a:gd fmla="*/ 108 w 136" name="T38"/>
                  <a:gd fmla="*/ 76 h 174" name="T39"/>
                  <a:gd fmla="*/ 104 w 136" name="T40"/>
                  <a:gd fmla="*/ 102 h 174" name="T41"/>
                  <a:gd fmla="*/ 98 w 136" name="T42"/>
                  <a:gd fmla="*/ 118 h 174" name="T43"/>
                  <a:gd fmla="*/ 90 w 136" name="T44"/>
                  <a:gd fmla="*/ 136 h 174" name="T45"/>
                  <a:gd fmla="*/ 78 w 136" name="T46"/>
                  <a:gd fmla="*/ 154 h 174" name="T47"/>
                  <a:gd fmla="*/ 62 w 136" name="T48"/>
                  <a:gd fmla="*/ 174 h 174" name="T49"/>
                  <a:gd fmla="*/ 62 w 136" name="T50"/>
                  <a:gd fmla="*/ 174 h 174" name="T51"/>
                  <a:gd fmla="*/ 48 w 136" name="T52"/>
                  <a:gd fmla="*/ 154 h 174" name="T53"/>
                  <a:gd fmla="*/ 38 w 136" name="T54"/>
                  <a:gd fmla="*/ 134 h 174" name="T55"/>
                  <a:gd fmla="*/ 32 w 136" name="T56"/>
                  <a:gd fmla="*/ 114 h 174" name="T57"/>
                  <a:gd fmla="*/ 28 w 136" name="T58"/>
                  <a:gd fmla="*/ 98 h 174" name="T59"/>
                  <a:gd fmla="*/ 24 w 136" name="T60"/>
                  <a:gd fmla="*/ 74 h 174" name="T61"/>
                  <a:gd fmla="*/ 22 w 136" name="T62"/>
                  <a:gd fmla="*/ 66 h 174" name="T63"/>
                  <a:gd fmla="*/ 20 w 136" name="T64"/>
                  <a:gd fmla="*/ 66 h 174" name="T65"/>
                  <a:gd fmla="*/ 18 w 136" name="T66"/>
                  <a:gd fmla="*/ 66 h 174" name="T67"/>
                  <a:gd fmla="*/ 18 w 136" name="T68"/>
                  <a:gd fmla="*/ 66 h 174" name="T69"/>
                  <a:gd fmla="*/ 14 w 136" name="T70"/>
                  <a:gd fmla="*/ 68 h 174" name="T71"/>
                  <a:gd fmla="*/ 14 w 136" name="T72"/>
                  <a:gd fmla="*/ 68 h 174" name="T73"/>
                  <a:gd fmla="*/ 10 w 136" name="T74"/>
                  <a:gd fmla="*/ 72 h 174" name="T75"/>
                  <a:gd fmla="*/ 8 w 136" name="T76"/>
                  <a:gd fmla="*/ 78 h 174" name="T77"/>
                  <a:gd fmla="*/ 8 w 136" name="T78"/>
                  <a:gd fmla="*/ 86 h 174" name="T79"/>
                  <a:gd fmla="*/ 8 w 136" name="T80"/>
                  <a:gd fmla="*/ 86 h 174" name="T81"/>
                  <a:gd fmla="*/ 2 w 136" name="T82"/>
                  <a:gd fmla="*/ 70 h 174" name="T83"/>
                  <a:gd fmla="*/ 0 w 136" name="T84"/>
                  <a:gd fmla="*/ 54 h 174" name="T85"/>
                  <a:gd fmla="*/ 0 w 136" name="T86"/>
                  <a:gd fmla="*/ 40 h 174" name="T87"/>
                  <a:gd fmla="*/ 0 w 136" name="T88"/>
                  <a:gd fmla="*/ 26 h 174" name="T89"/>
                  <a:gd fmla="*/ 4 w 136" name="T90"/>
                  <a:gd fmla="*/ 8 h 174" name="T91"/>
                  <a:gd fmla="*/ 8 w 136" name="T92"/>
                  <a:gd fmla="*/ 0 h 174"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174" w="136">
                    <a:moveTo>
                      <a:pt x="8" y="0"/>
                    </a:moveTo>
                    <a:lnTo>
                      <a:pt x="70" y="2"/>
                    </a:lnTo>
                    <a:lnTo>
                      <a:pt x="132" y="6"/>
                    </a:lnTo>
                    <a:lnTo>
                      <a:pt x="132" y="6"/>
                    </a:lnTo>
                    <a:lnTo>
                      <a:pt x="134" y="14"/>
                    </a:lnTo>
                    <a:lnTo>
                      <a:pt x="136" y="32"/>
                    </a:lnTo>
                    <a:lnTo>
                      <a:pt x="136" y="46"/>
                    </a:lnTo>
                    <a:lnTo>
                      <a:pt x="136" y="60"/>
                    </a:lnTo>
                    <a:lnTo>
                      <a:pt x="132" y="76"/>
                    </a:lnTo>
                    <a:lnTo>
                      <a:pt x="124" y="90"/>
                    </a:lnTo>
                    <a:lnTo>
                      <a:pt x="124" y="90"/>
                    </a:lnTo>
                    <a:lnTo>
                      <a:pt x="124" y="84"/>
                    </a:lnTo>
                    <a:lnTo>
                      <a:pt x="124" y="78"/>
                    </a:lnTo>
                    <a:lnTo>
                      <a:pt x="120" y="72"/>
                    </a:lnTo>
                    <a:lnTo>
                      <a:pt x="120" y="72"/>
                    </a:lnTo>
                    <a:lnTo>
                      <a:pt x="116" y="70"/>
                    </a:lnTo>
                    <a:lnTo>
                      <a:pt x="116" y="70"/>
                    </a:lnTo>
                    <a:lnTo>
                      <a:pt x="114" y="70"/>
                    </a:lnTo>
                    <a:lnTo>
                      <a:pt x="112" y="70"/>
                    </a:lnTo>
                    <a:lnTo>
                      <a:pt x="108" y="76"/>
                    </a:lnTo>
                    <a:lnTo>
                      <a:pt x="104" y="102"/>
                    </a:lnTo>
                    <a:lnTo>
                      <a:pt x="98" y="118"/>
                    </a:lnTo>
                    <a:lnTo>
                      <a:pt x="90" y="136"/>
                    </a:lnTo>
                    <a:lnTo>
                      <a:pt x="78" y="154"/>
                    </a:lnTo>
                    <a:lnTo>
                      <a:pt x="62" y="174"/>
                    </a:lnTo>
                    <a:lnTo>
                      <a:pt x="62" y="174"/>
                    </a:lnTo>
                    <a:lnTo>
                      <a:pt x="48" y="154"/>
                    </a:lnTo>
                    <a:lnTo>
                      <a:pt x="38" y="134"/>
                    </a:lnTo>
                    <a:lnTo>
                      <a:pt x="32" y="114"/>
                    </a:lnTo>
                    <a:lnTo>
                      <a:pt x="28" y="98"/>
                    </a:lnTo>
                    <a:lnTo>
                      <a:pt x="24" y="74"/>
                    </a:lnTo>
                    <a:lnTo>
                      <a:pt x="22" y="66"/>
                    </a:lnTo>
                    <a:lnTo>
                      <a:pt x="20" y="66"/>
                    </a:lnTo>
                    <a:lnTo>
                      <a:pt x="18" y="66"/>
                    </a:lnTo>
                    <a:lnTo>
                      <a:pt x="18" y="66"/>
                    </a:lnTo>
                    <a:lnTo>
                      <a:pt x="14" y="68"/>
                    </a:lnTo>
                    <a:lnTo>
                      <a:pt x="14" y="68"/>
                    </a:lnTo>
                    <a:lnTo>
                      <a:pt x="10" y="72"/>
                    </a:lnTo>
                    <a:lnTo>
                      <a:pt x="8" y="78"/>
                    </a:lnTo>
                    <a:lnTo>
                      <a:pt x="8" y="86"/>
                    </a:lnTo>
                    <a:lnTo>
                      <a:pt x="8" y="86"/>
                    </a:lnTo>
                    <a:lnTo>
                      <a:pt x="2" y="70"/>
                    </a:lnTo>
                    <a:lnTo>
                      <a:pt x="0" y="54"/>
                    </a:lnTo>
                    <a:lnTo>
                      <a:pt x="0" y="40"/>
                    </a:lnTo>
                    <a:lnTo>
                      <a:pt x="0" y="26"/>
                    </a:lnTo>
                    <a:lnTo>
                      <a:pt x="4" y="8"/>
                    </a:lnTo>
                    <a:lnTo>
                      <a:pt x="8"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69" name="Freeform 89"/>
              <p:cNvSpPr/>
              <p:nvPr/>
            </p:nvSpPr>
            <p:spPr bwMode="auto">
              <a:xfrm>
                <a:off x="7731125" y="4841875"/>
                <a:ext cx="107950" cy="136525"/>
              </a:xfrm>
              <a:custGeom>
                <a:gdLst>
                  <a:gd fmla="*/ 2 w 68" name="T0"/>
                  <a:gd fmla="*/ 0 h 86" name="T1"/>
                  <a:gd fmla="*/ 34 w 68" name="T2"/>
                  <a:gd fmla="*/ 0 h 86" name="T3"/>
                  <a:gd fmla="*/ 66 w 68" name="T4"/>
                  <a:gd fmla="*/ 2 h 86" name="T5"/>
                  <a:gd fmla="*/ 66 w 68" name="T6"/>
                  <a:gd fmla="*/ 2 h 86" name="T7"/>
                  <a:gd fmla="*/ 66 w 68" name="T8"/>
                  <a:gd fmla="*/ 6 h 86" name="T9"/>
                  <a:gd fmla="*/ 68 w 68" name="T10"/>
                  <a:gd fmla="*/ 16 h 86" name="T11"/>
                  <a:gd fmla="*/ 66 w 68" name="T12"/>
                  <a:gd fmla="*/ 30 h 86" name="T13"/>
                  <a:gd fmla="*/ 64 w 68" name="T14"/>
                  <a:gd fmla="*/ 38 h 86" name="T15"/>
                  <a:gd fmla="*/ 62 w 68" name="T16"/>
                  <a:gd fmla="*/ 44 h 86" name="T17"/>
                  <a:gd fmla="*/ 62 w 68" name="T18"/>
                  <a:gd fmla="*/ 44 h 86" name="T19"/>
                  <a:gd fmla="*/ 62 w 68" name="T20"/>
                  <a:gd fmla="*/ 42 h 86" name="T21"/>
                  <a:gd fmla="*/ 60 w 68" name="T22"/>
                  <a:gd fmla="*/ 38 h 86" name="T23"/>
                  <a:gd fmla="*/ 60 w 68" name="T24"/>
                  <a:gd fmla="*/ 36 h 86" name="T25"/>
                  <a:gd fmla="*/ 60 w 68" name="T26"/>
                  <a:gd fmla="*/ 36 h 86" name="T27"/>
                  <a:gd fmla="*/ 56 w 68" name="T28"/>
                  <a:gd fmla="*/ 34 h 86" name="T29"/>
                  <a:gd fmla="*/ 56 w 68" name="T30"/>
                  <a:gd fmla="*/ 34 h 86" name="T31"/>
                  <a:gd fmla="*/ 54 w 68" name="T32"/>
                  <a:gd fmla="*/ 34 h 86" name="T33"/>
                  <a:gd fmla="*/ 54 w 68" name="T34"/>
                  <a:gd fmla="*/ 38 h 86" name="T35"/>
                  <a:gd fmla="*/ 50 w 68" name="T36"/>
                  <a:gd fmla="*/ 50 h 86" name="T37"/>
                  <a:gd fmla="*/ 48 w 68" name="T38"/>
                  <a:gd fmla="*/ 58 h 86" name="T39"/>
                  <a:gd fmla="*/ 44 w 68" name="T40"/>
                  <a:gd fmla="*/ 68 h 86" name="T41"/>
                  <a:gd fmla="*/ 38 w 68" name="T42"/>
                  <a:gd fmla="*/ 76 h 86" name="T43"/>
                  <a:gd fmla="*/ 30 w 68" name="T44"/>
                  <a:gd fmla="*/ 86 h 86" name="T45"/>
                  <a:gd fmla="*/ 30 w 68" name="T46"/>
                  <a:gd fmla="*/ 86 h 86" name="T47"/>
                  <a:gd fmla="*/ 22 w 68" name="T48"/>
                  <a:gd fmla="*/ 76 h 86" name="T49"/>
                  <a:gd fmla="*/ 18 w 68" name="T50"/>
                  <a:gd fmla="*/ 66 h 86" name="T51"/>
                  <a:gd fmla="*/ 14 w 68" name="T52"/>
                  <a:gd fmla="*/ 56 h 86" name="T53"/>
                  <a:gd fmla="*/ 12 w 68" name="T54"/>
                  <a:gd fmla="*/ 48 h 86" name="T55"/>
                  <a:gd fmla="*/ 12 w 68" name="T56"/>
                  <a:gd fmla="*/ 36 h 86" name="T57"/>
                  <a:gd fmla="*/ 10 w 68" name="T58"/>
                  <a:gd fmla="*/ 32 h 86" name="T59"/>
                  <a:gd fmla="*/ 8 w 68" name="T60"/>
                  <a:gd fmla="*/ 32 h 86" name="T61"/>
                  <a:gd fmla="*/ 8 w 68" name="T62"/>
                  <a:gd fmla="*/ 32 h 86" name="T63"/>
                  <a:gd fmla="*/ 6 w 68" name="T64"/>
                  <a:gd fmla="*/ 34 h 86" name="T65"/>
                  <a:gd fmla="*/ 6 w 68" name="T66"/>
                  <a:gd fmla="*/ 34 h 86" name="T67"/>
                  <a:gd fmla="*/ 4 w 68" name="T68"/>
                  <a:gd fmla="*/ 36 h 86" name="T69"/>
                  <a:gd fmla="*/ 2 w 68" name="T70"/>
                  <a:gd fmla="*/ 38 h 86" name="T71"/>
                  <a:gd fmla="*/ 4 w 68" name="T72"/>
                  <a:gd fmla="*/ 42 h 86" name="T73"/>
                  <a:gd fmla="*/ 4 w 68" name="T74"/>
                  <a:gd fmla="*/ 42 h 86" name="T75"/>
                  <a:gd fmla="*/ 0 w 68" name="T76"/>
                  <a:gd fmla="*/ 34 h 86" name="T77"/>
                  <a:gd fmla="*/ 0 w 68" name="T78"/>
                  <a:gd fmla="*/ 26 h 86" name="T79"/>
                  <a:gd fmla="*/ 0 w 68" name="T80"/>
                  <a:gd fmla="*/ 12 h 86" name="T81"/>
                  <a:gd fmla="*/ 2 w 68" name="T82"/>
                  <a:gd fmla="*/ 2 h 86" name="T83"/>
                  <a:gd fmla="*/ 2 w 68" name="T84"/>
                  <a:gd fmla="*/ 0 h 86"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86" w="68">
                    <a:moveTo>
                      <a:pt x="2" y="0"/>
                    </a:moveTo>
                    <a:lnTo>
                      <a:pt x="34" y="0"/>
                    </a:lnTo>
                    <a:lnTo>
                      <a:pt x="66" y="2"/>
                    </a:lnTo>
                    <a:lnTo>
                      <a:pt x="66" y="2"/>
                    </a:lnTo>
                    <a:lnTo>
                      <a:pt x="66" y="6"/>
                    </a:lnTo>
                    <a:lnTo>
                      <a:pt x="68" y="16"/>
                    </a:lnTo>
                    <a:lnTo>
                      <a:pt x="66" y="30"/>
                    </a:lnTo>
                    <a:lnTo>
                      <a:pt x="64" y="38"/>
                    </a:lnTo>
                    <a:lnTo>
                      <a:pt x="62" y="44"/>
                    </a:lnTo>
                    <a:lnTo>
                      <a:pt x="62" y="44"/>
                    </a:lnTo>
                    <a:lnTo>
                      <a:pt x="62" y="42"/>
                    </a:lnTo>
                    <a:lnTo>
                      <a:pt x="60" y="38"/>
                    </a:lnTo>
                    <a:lnTo>
                      <a:pt x="60" y="36"/>
                    </a:lnTo>
                    <a:lnTo>
                      <a:pt x="60" y="36"/>
                    </a:lnTo>
                    <a:lnTo>
                      <a:pt x="56" y="34"/>
                    </a:lnTo>
                    <a:lnTo>
                      <a:pt x="56" y="34"/>
                    </a:lnTo>
                    <a:lnTo>
                      <a:pt x="54" y="34"/>
                    </a:lnTo>
                    <a:lnTo>
                      <a:pt x="54" y="38"/>
                    </a:lnTo>
                    <a:lnTo>
                      <a:pt x="50" y="50"/>
                    </a:lnTo>
                    <a:lnTo>
                      <a:pt x="48" y="58"/>
                    </a:lnTo>
                    <a:lnTo>
                      <a:pt x="44" y="68"/>
                    </a:lnTo>
                    <a:lnTo>
                      <a:pt x="38" y="76"/>
                    </a:lnTo>
                    <a:lnTo>
                      <a:pt x="30" y="86"/>
                    </a:lnTo>
                    <a:lnTo>
                      <a:pt x="30" y="86"/>
                    </a:lnTo>
                    <a:lnTo>
                      <a:pt x="22" y="76"/>
                    </a:lnTo>
                    <a:lnTo>
                      <a:pt x="18" y="66"/>
                    </a:lnTo>
                    <a:lnTo>
                      <a:pt x="14" y="56"/>
                    </a:lnTo>
                    <a:lnTo>
                      <a:pt x="12" y="48"/>
                    </a:lnTo>
                    <a:lnTo>
                      <a:pt x="12" y="36"/>
                    </a:lnTo>
                    <a:lnTo>
                      <a:pt x="10" y="32"/>
                    </a:lnTo>
                    <a:lnTo>
                      <a:pt x="8" y="32"/>
                    </a:lnTo>
                    <a:lnTo>
                      <a:pt x="8" y="32"/>
                    </a:lnTo>
                    <a:lnTo>
                      <a:pt x="6" y="34"/>
                    </a:lnTo>
                    <a:lnTo>
                      <a:pt x="6" y="34"/>
                    </a:lnTo>
                    <a:lnTo>
                      <a:pt x="4" y="36"/>
                    </a:lnTo>
                    <a:lnTo>
                      <a:pt x="2" y="38"/>
                    </a:lnTo>
                    <a:lnTo>
                      <a:pt x="4" y="42"/>
                    </a:lnTo>
                    <a:lnTo>
                      <a:pt x="4" y="42"/>
                    </a:lnTo>
                    <a:lnTo>
                      <a:pt x="0" y="34"/>
                    </a:lnTo>
                    <a:lnTo>
                      <a:pt x="0" y="26"/>
                    </a:lnTo>
                    <a:lnTo>
                      <a:pt x="0" y="12"/>
                    </a:lnTo>
                    <a:lnTo>
                      <a:pt x="2" y="2"/>
                    </a:lnTo>
                    <a:lnTo>
                      <a:pt x="2" y="0"/>
                    </a:lnTo>
                    <a:close/>
                  </a:path>
                </a:pathLst>
              </a:custGeom>
              <a:solidFill>
                <a:srgbClr val="FAED22"/>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70" name="Freeform 90"/>
              <p:cNvSpPr/>
              <p:nvPr/>
            </p:nvSpPr>
            <p:spPr bwMode="auto">
              <a:xfrm>
                <a:off x="7731125" y="4841875"/>
                <a:ext cx="107950" cy="136525"/>
              </a:xfrm>
              <a:custGeom>
                <a:gdLst>
                  <a:gd fmla="*/ 2 w 68" name="T0"/>
                  <a:gd fmla="*/ 0 h 86" name="T1"/>
                  <a:gd fmla="*/ 34 w 68" name="T2"/>
                  <a:gd fmla="*/ 0 h 86" name="T3"/>
                  <a:gd fmla="*/ 66 w 68" name="T4"/>
                  <a:gd fmla="*/ 2 h 86" name="T5"/>
                  <a:gd fmla="*/ 66 w 68" name="T6"/>
                  <a:gd fmla="*/ 2 h 86" name="T7"/>
                  <a:gd fmla="*/ 66 w 68" name="T8"/>
                  <a:gd fmla="*/ 6 h 86" name="T9"/>
                  <a:gd fmla="*/ 68 w 68" name="T10"/>
                  <a:gd fmla="*/ 16 h 86" name="T11"/>
                  <a:gd fmla="*/ 66 w 68" name="T12"/>
                  <a:gd fmla="*/ 30 h 86" name="T13"/>
                  <a:gd fmla="*/ 64 w 68" name="T14"/>
                  <a:gd fmla="*/ 38 h 86" name="T15"/>
                  <a:gd fmla="*/ 62 w 68" name="T16"/>
                  <a:gd fmla="*/ 44 h 86" name="T17"/>
                  <a:gd fmla="*/ 62 w 68" name="T18"/>
                  <a:gd fmla="*/ 44 h 86" name="T19"/>
                  <a:gd fmla="*/ 62 w 68" name="T20"/>
                  <a:gd fmla="*/ 42 h 86" name="T21"/>
                  <a:gd fmla="*/ 60 w 68" name="T22"/>
                  <a:gd fmla="*/ 38 h 86" name="T23"/>
                  <a:gd fmla="*/ 60 w 68" name="T24"/>
                  <a:gd fmla="*/ 36 h 86" name="T25"/>
                  <a:gd fmla="*/ 60 w 68" name="T26"/>
                  <a:gd fmla="*/ 36 h 86" name="T27"/>
                  <a:gd fmla="*/ 56 w 68" name="T28"/>
                  <a:gd fmla="*/ 34 h 86" name="T29"/>
                  <a:gd fmla="*/ 56 w 68" name="T30"/>
                  <a:gd fmla="*/ 34 h 86" name="T31"/>
                  <a:gd fmla="*/ 54 w 68" name="T32"/>
                  <a:gd fmla="*/ 34 h 86" name="T33"/>
                  <a:gd fmla="*/ 54 w 68" name="T34"/>
                  <a:gd fmla="*/ 38 h 86" name="T35"/>
                  <a:gd fmla="*/ 50 w 68" name="T36"/>
                  <a:gd fmla="*/ 50 h 86" name="T37"/>
                  <a:gd fmla="*/ 48 w 68" name="T38"/>
                  <a:gd fmla="*/ 58 h 86" name="T39"/>
                  <a:gd fmla="*/ 44 w 68" name="T40"/>
                  <a:gd fmla="*/ 68 h 86" name="T41"/>
                  <a:gd fmla="*/ 38 w 68" name="T42"/>
                  <a:gd fmla="*/ 76 h 86" name="T43"/>
                  <a:gd fmla="*/ 30 w 68" name="T44"/>
                  <a:gd fmla="*/ 86 h 86" name="T45"/>
                  <a:gd fmla="*/ 30 w 68" name="T46"/>
                  <a:gd fmla="*/ 86 h 86" name="T47"/>
                  <a:gd fmla="*/ 22 w 68" name="T48"/>
                  <a:gd fmla="*/ 76 h 86" name="T49"/>
                  <a:gd fmla="*/ 18 w 68" name="T50"/>
                  <a:gd fmla="*/ 66 h 86" name="T51"/>
                  <a:gd fmla="*/ 14 w 68" name="T52"/>
                  <a:gd fmla="*/ 56 h 86" name="T53"/>
                  <a:gd fmla="*/ 12 w 68" name="T54"/>
                  <a:gd fmla="*/ 48 h 86" name="T55"/>
                  <a:gd fmla="*/ 12 w 68" name="T56"/>
                  <a:gd fmla="*/ 36 h 86" name="T57"/>
                  <a:gd fmla="*/ 10 w 68" name="T58"/>
                  <a:gd fmla="*/ 32 h 86" name="T59"/>
                  <a:gd fmla="*/ 8 w 68" name="T60"/>
                  <a:gd fmla="*/ 32 h 86" name="T61"/>
                  <a:gd fmla="*/ 8 w 68" name="T62"/>
                  <a:gd fmla="*/ 32 h 86" name="T63"/>
                  <a:gd fmla="*/ 6 w 68" name="T64"/>
                  <a:gd fmla="*/ 34 h 86" name="T65"/>
                  <a:gd fmla="*/ 6 w 68" name="T66"/>
                  <a:gd fmla="*/ 34 h 86" name="T67"/>
                  <a:gd fmla="*/ 4 w 68" name="T68"/>
                  <a:gd fmla="*/ 36 h 86" name="T69"/>
                  <a:gd fmla="*/ 2 w 68" name="T70"/>
                  <a:gd fmla="*/ 38 h 86" name="T71"/>
                  <a:gd fmla="*/ 4 w 68" name="T72"/>
                  <a:gd fmla="*/ 42 h 86" name="T73"/>
                  <a:gd fmla="*/ 4 w 68" name="T74"/>
                  <a:gd fmla="*/ 42 h 86" name="T75"/>
                  <a:gd fmla="*/ 0 w 68" name="T76"/>
                  <a:gd fmla="*/ 34 h 86" name="T77"/>
                  <a:gd fmla="*/ 0 w 68" name="T78"/>
                  <a:gd fmla="*/ 26 h 86" name="T79"/>
                  <a:gd fmla="*/ 0 w 68" name="T80"/>
                  <a:gd fmla="*/ 12 h 86" name="T81"/>
                  <a:gd fmla="*/ 2 w 68" name="T82"/>
                  <a:gd fmla="*/ 2 h 86" name="T83"/>
                  <a:gd fmla="*/ 2 w 68" name="T84"/>
                  <a:gd fmla="*/ 0 h 86"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86" w="68">
                    <a:moveTo>
                      <a:pt x="2" y="0"/>
                    </a:moveTo>
                    <a:lnTo>
                      <a:pt x="34" y="0"/>
                    </a:lnTo>
                    <a:lnTo>
                      <a:pt x="66" y="2"/>
                    </a:lnTo>
                    <a:lnTo>
                      <a:pt x="66" y="2"/>
                    </a:lnTo>
                    <a:lnTo>
                      <a:pt x="66" y="6"/>
                    </a:lnTo>
                    <a:lnTo>
                      <a:pt x="68" y="16"/>
                    </a:lnTo>
                    <a:lnTo>
                      <a:pt x="66" y="30"/>
                    </a:lnTo>
                    <a:lnTo>
                      <a:pt x="64" y="38"/>
                    </a:lnTo>
                    <a:lnTo>
                      <a:pt x="62" y="44"/>
                    </a:lnTo>
                    <a:lnTo>
                      <a:pt x="62" y="44"/>
                    </a:lnTo>
                    <a:lnTo>
                      <a:pt x="62" y="42"/>
                    </a:lnTo>
                    <a:lnTo>
                      <a:pt x="60" y="38"/>
                    </a:lnTo>
                    <a:lnTo>
                      <a:pt x="60" y="36"/>
                    </a:lnTo>
                    <a:lnTo>
                      <a:pt x="60" y="36"/>
                    </a:lnTo>
                    <a:lnTo>
                      <a:pt x="56" y="34"/>
                    </a:lnTo>
                    <a:lnTo>
                      <a:pt x="56" y="34"/>
                    </a:lnTo>
                    <a:lnTo>
                      <a:pt x="54" y="34"/>
                    </a:lnTo>
                    <a:lnTo>
                      <a:pt x="54" y="38"/>
                    </a:lnTo>
                    <a:lnTo>
                      <a:pt x="50" y="50"/>
                    </a:lnTo>
                    <a:lnTo>
                      <a:pt x="48" y="58"/>
                    </a:lnTo>
                    <a:lnTo>
                      <a:pt x="44" y="68"/>
                    </a:lnTo>
                    <a:lnTo>
                      <a:pt x="38" y="76"/>
                    </a:lnTo>
                    <a:lnTo>
                      <a:pt x="30" y="86"/>
                    </a:lnTo>
                    <a:lnTo>
                      <a:pt x="30" y="86"/>
                    </a:lnTo>
                    <a:lnTo>
                      <a:pt x="22" y="76"/>
                    </a:lnTo>
                    <a:lnTo>
                      <a:pt x="18" y="66"/>
                    </a:lnTo>
                    <a:lnTo>
                      <a:pt x="14" y="56"/>
                    </a:lnTo>
                    <a:lnTo>
                      <a:pt x="12" y="48"/>
                    </a:lnTo>
                    <a:lnTo>
                      <a:pt x="12" y="36"/>
                    </a:lnTo>
                    <a:lnTo>
                      <a:pt x="10" y="32"/>
                    </a:lnTo>
                    <a:lnTo>
                      <a:pt x="8" y="32"/>
                    </a:lnTo>
                    <a:lnTo>
                      <a:pt x="8" y="32"/>
                    </a:lnTo>
                    <a:lnTo>
                      <a:pt x="6" y="34"/>
                    </a:lnTo>
                    <a:lnTo>
                      <a:pt x="6" y="34"/>
                    </a:lnTo>
                    <a:lnTo>
                      <a:pt x="4" y="36"/>
                    </a:lnTo>
                    <a:lnTo>
                      <a:pt x="2" y="38"/>
                    </a:lnTo>
                    <a:lnTo>
                      <a:pt x="4" y="42"/>
                    </a:lnTo>
                    <a:lnTo>
                      <a:pt x="4" y="42"/>
                    </a:lnTo>
                    <a:lnTo>
                      <a:pt x="0" y="34"/>
                    </a:lnTo>
                    <a:lnTo>
                      <a:pt x="0" y="26"/>
                    </a:lnTo>
                    <a:lnTo>
                      <a:pt x="0" y="12"/>
                    </a:lnTo>
                    <a:lnTo>
                      <a:pt x="2" y="2"/>
                    </a:lnTo>
                    <a:lnTo>
                      <a:pt x="2"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71" name="Freeform 91"/>
              <p:cNvSpPr/>
              <p:nvPr/>
            </p:nvSpPr>
            <p:spPr bwMode="auto">
              <a:xfrm>
                <a:off x="8153400" y="4775200"/>
                <a:ext cx="15875" cy="114300"/>
              </a:xfrm>
              <a:custGeom>
                <a:gdLst>
                  <a:gd fmla="*/ 0 w 10" name="T0"/>
                  <a:gd fmla="*/ 72 h 72" name="T1"/>
                  <a:gd fmla="*/ 6 w 10" name="T2"/>
                  <a:gd fmla="*/ 72 h 72" name="T3"/>
                  <a:gd fmla="*/ 10 w 10" name="T4"/>
                  <a:gd fmla="*/ 0 h 72" name="T5"/>
                  <a:gd fmla="*/ 2 w 10" name="T6"/>
                  <a:gd fmla="*/ 0 h 72" name="T7"/>
                  <a:gd fmla="*/ 0 w 10" name="T8"/>
                  <a:gd fmla="*/ 72 h 72" name="T9"/>
                </a:gdLst>
                <a:cxnLst>
                  <a:cxn ang="0">
                    <a:pos x="T0" y="T1"/>
                  </a:cxn>
                  <a:cxn ang="0">
                    <a:pos x="T2" y="T3"/>
                  </a:cxn>
                  <a:cxn ang="0">
                    <a:pos x="T4" y="T5"/>
                  </a:cxn>
                  <a:cxn ang="0">
                    <a:pos x="T6" y="T7"/>
                  </a:cxn>
                  <a:cxn ang="0">
                    <a:pos x="T8" y="T9"/>
                  </a:cxn>
                </a:cxnLst>
                <a:rect b="b" l="0" r="r" t="0"/>
                <a:pathLst>
                  <a:path h="72" w="10">
                    <a:moveTo>
                      <a:pt x="0" y="72"/>
                    </a:moveTo>
                    <a:lnTo>
                      <a:pt x="6" y="72"/>
                    </a:lnTo>
                    <a:lnTo>
                      <a:pt x="10" y="0"/>
                    </a:lnTo>
                    <a:lnTo>
                      <a:pt x="2" y="0"/>
                    </a:lnTo>
                    <a:lnTo>
                      <a:pt x="0" y="72"/>
                    </a:lnTo>
                    <a:close/>
                  </a:path>
                </a:pathLst>
              </a:custGeom>
              <a:solidFill>
                <a:srgbClr val="B3B3B3"/>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72" name="Freeform 92"/>
              <p:cNvSpPr/>
              <p:nvPr/>
            </p:nvSpPr>
            <p:spPr bwMode="auto">
              <a:xfrm>
                <a:off x="8140700" y="4775200"/>
                <a:ext cx="15875" cy="114300"/>
              </a:xfrm>
              <a:custGeom>
                <a:gdLst>
                  <a:gd fmla="*/ 0 w 10" name="T0"/>
                  <a:gd fmla="*/ 72 h 72" name="T1"/>
                  <a:gd fmla="*/ 8 w 10" name="T2"/>
                  <a:gd fmla="*/ 72 h 72" name="T3"/>
                  <a:gd fmla="*/ 10 w 10" name="T4"/>
                  <a:gd fmla="*/ 0 h 72" name="T5"/>
                  <a:gd fmla="*/ 4 w 10" name="T6"/>
                  <a:gd fmla="*/ 0 h 72" name="T7"/>
                  <a:gd fmla="*/ 0 w 10" name="T8"/>
                  <a:gd fmla="*/ 72 h 72" name="T9"/>
                </a:gdLst>
                <a:cxnLst>
                  <a:cxn ang="0">
                    <a:pos x="T0" y="T1"/>
                  </a:cxn>
                  <a:cxn ang="0">
                    <a:pos x="T2" y="T3"/>
                  </a:cxn>
                  <a:cxn ang="0">
                    <a:pos x="T4" y="T5"/>
                  </a:cxn>
                  <a:cxn ang="0">
                    <a:pos x="T6" y="T7"/>
                  </a:cxn>
                  <a:cxn ang="0">
                    <a:pos x="T8" y="T9"/>
                  </a:cxn>
                </a:cxnLst>
                <a:rect b="b" l="0" r="r" t="0"/>
                <a:pathLst>
                  <a:path h="72" w="10">
                    <a:moveTo>
                      <a:pt x="0" y="72"/>
                    </a:moveTo>
                    <a:lnTo>
                      <a:pt x="8" y="72"/>
                    </a:lnTo>
                    <a:lnTo>
                      <a:pt x="10" y="0"/>
                    </a:lnTo>
                    <a:lnTo>
                      <a:pt x="4" y="0"/>
                    </a:lnTo>
                    <a:lnTo>
                      <a:pt x="0" y="72"/>
                    </a:lnTo>
                    <a:close/>
                  </a:path>
                </a:pathLst>
              </a:custGeom>
              <a:solidFill>
                <a:srgbClr val="E5E5E5"/>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73" name="Freeform 93"/>
              <p:cNvSpPr/>
              <p:nvPr/>
            </p:nvSpPr>
            <p:spPr bwMode="auto">
              <a:xfrm>
                <a:off x="8131175" y="4775200"/>
                <a:ext cx="15875" cy="114300"/>
              </a:xfrm>
              <a:custGeom>
                <a:gdLst>
                  <a:gd fmla="*/ 0 w 10" name="T0"/>
                  <a:gd fmla="*/ 70 h 72" name="T1"/>
                  <a:gd fmla="*/ 6 w 10" name="T2"/>
                  <a:gd fmla="*/ 72 h 72" name="T3"/>
                  <a:gd fmla="*/ 10 w 10" name="T4"/>
                  <a:gd fmla="*/ 0 h 72" name="T5"/>
                  <a:gd fmla="*/ 2 w 10" name="T6"/>
                  <a:gd fmla="*/ 0 h 72" name="T7"/>
                  <a:gd fmla="*/ 0 w 10" name="T8"/>
                  <a:gd fmla="*/ 70 h 72" name="T9"/>
                </a:gdLst>
                <a:cxnLst>
                  <a:cxn ang="0">
                    <a:pos x="T0" y="T1"/>
                  </a:cxn>
                  <a:cxn ang="0">
                    <a:pos x="T2" y="T3"/>
                  </a:cxn>
                  <a:cxn ang="0">
                    <a:pos x="T4" y="T5"/>
                  </a:cxn>
                  <a:cxn ang="0">
                    <a:pos x="T6" y="T7"/>
                  </a:cxn>
                  <a:cxn ang="0">
                    <a:pos x="T8" y="T9"/>
                  </a:cxn>
                </a:cxnLst>
                <a:rect b="b" l="0" r="r" t="0"/>
                <a:pathLst>
                  <a:path h="72" w="10">
                    <a:moveTo>
                      <a:pt x="0" y="70"/>
                    </a:moveTo>
                    <a:lnTo>
                      <a:pt x="6" y="72"/>
                    </a:lnTo>
                    <a:lnTo>
                      <a:pt x="10" y="0"/>
                    </a:lnTo>
                    <a:lnTo>
                      <a:pt x="2" y="0"/>
                    </a:lnTo>
                    <a:lnTo>
                      <a:pt x="0" y="70"/>
                    </a:lnTo>
                    <a:close/>
                  </a:path>
                </a:pathLst>
              </a:custGeom>
              <a:solidFill>
                <a:srgbClr val="B3B3B3"/>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74" name="Freeform 94"/>
              <p:cNvSpPr/>
              <p:nvPr/>
            </p:nvSpPr>
            <p:spPr bwMode="auto">
              <a:xfrm>
                <a:off x="8118475" y="4775200"/>
                <a:ext cx="15875" cy="111125"/>
              </a:xfrm>
              <a:custGeom>
                <a:gdLst>
                  <a:gd fmla="*/ 0 w 10" name="T0"/>
                  <a:gd fmla="*/ 70 h 70" name="T1"/>
                  <a:gd fmla="*/ 8 w 10" name="T2"/>
                  <a:gd fmla="*/ 70 h 70" name="T3"/>
                  <a:gd fmla="*/ 10 w 10" name="T4"/>
                  <a:gd fmla="*/ 0 h 70" name="T5"/>
                  <a:gd fmla="*/ 4 w 10" name="T6"/>
                  <a:gd fmla="*/ 0 h 70" name="T7"/>
                  <a:gd fmla="*/ 0 w 10" name="T8"/>
                  <a:gd fmla="*/ 70 h 70" name="T9"/>
                </a:gdLst>
                <a:cxnLst>
                  <a:cxn ang="0">
                    <a:pos x="T0" y="T1"/>
                  </a:cxn>
                  <a:cxn ang="0">
                    <a:pos x="T2" y="T3"/>
                  </a:cxn>
                  <a:cxn ang="0">
                    <a:pos x="T4" y="T5"/>
                  </a:cxn>
                  <a:cxn ang="0">
                    <a:pos x="T6" y="T7"/>
                  </a:cxn>
                  <a:cxn ang="0">
                    <a:pos x="T8" y="T9"/>
                  </a:cxn>
                </a:cxnLst>
                <a:rect b="b" l="0" r="r" t="0"/>
                <a:pathLst>
                  <a:path h="70" w="10">
                    <a:moveTo>
                      <a:pt x="0" y="70"/>
                    </a:moveTo>
                    <a:lnTo>
                      <a:pt x="8" y="70"/>
                    </a:lnTo>
                    <a:lnTo>
                      <a:pt x="10" y="0"/>
                    </a:lnTo>
                    <a:lnTo>
                      <a:pt x="4" y="0"/>
                    </a:lnTo>
                    <a:lnTo>
                      <a:pt x="0" y="70"/>
                    </a:lnTo>
                    <a:close/>
                  </a:path>
                </a:pathLst>
              </a:custGeom>
              <a:solidFill>
                <a:srgbClr val="E5E5E5"/>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75" name="Freeform 95"/>
              <p:cNvSpPr/>
              <p:nvPr/>
            </p:nvSpPr>
            <p:spPr bwMode="auto">
              <a:xfrm>
                <a:off x="8105775" y="4775200"/>
                <a:ext cx="19050" cy="111125"/>
              </a:xfrm>
              <a:custGeom>
                <a:gdLst>
                  <a:gd fmla="*/ 0 w 12" name="T0"/>
                  <a:gd fmla="*/ 70 h 70" name="T1"/>
                  <a:gd fmla="*/ 8 w 12" name="T2"/>
                  <a:gd fmla="*/ 70 h 70" name="T3"/>
                  <a:gd fmla="*/ 12 w 12" name="T4"/>
                  <a:gd fmla="*/ 0 h 70" name="T5"/>
                  <a:gd fmla="*/ 4 w 12" name="T6"/>
                  <a:gd fmla="*/ 0 h 70" name="T7"/>
                  <a:gd fmla="*/ 0 w 12" name="T8"/>
                  <a:gd fmla="*/ 70 h 70" name="T9"/>
                </a:gdLst>
                <a:cxnLst>
                  <a:cxn ang="0">
                    <a:pos x="T0" y="T1"/>
                  </a:cxn>
                  <a:cxn ang="0">
                    <a:pos x="T2" y="T3"/>
                  </a:cxn>
                  <a:cxn ang="0">
                    <a:pos x="T4" y="T5"/>
                  </a:cxn>
                  <a:cxn ang="0">
                    <a:pos x="T6" y="T7"/>
                  </a:cxn>
                  <a:cxn ang="0">
                    <a:pos x="T8" y="T9"/>
                  </a:cxn>
                </a:cxnLst>
                <a:rect b="b" l="0" r="r" t="0"/>
                <a:pathLst>
                  <a:path h="70" w="12">
                    <a:moveTo>
                      <a:pt x="0" y="70"/>
                    </a:moveTo>
                    <a:lnTo>
                      <a:pt x="8" y="70"/>
                    </a:lnTo>
                    <a:lnTo>
                      <a:pt x="12" y="0"/>
                    </a:lnTo>
                    <a:lnTo>
                      <a:pt x="4" y="0"/>
                    </a:lnTo>
                    <a:lnTo>
                      <a:pt x="0" y="70"/>
                    </a:lnTo>
                    <a:close/>
                  </a:path>
                </a:pathLst>
              </a:custGeom>
              <a:solidFill>
                <a:srgbClr val="B3B3B3"/>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76" name="Freeform 96"/>
              <p:cNvSpPr/>
              <p:nvPr/>
            </p:nvSpPr>
            <p:spPr bwMode="auto">
              <a:xfrm>
                <a:off x="8096250" y="4772025"/>
                <a:ext cx="15875" cy="114300"/>
              </a:xfrm>
              <a:custGeom>
                <a:gdLst>
                  <a:gd fmla="*/ 0 w 10" name="T0"/>
                  <a:gd fmla="*/ 72 h 72" name="T1"/>
                  <a:gd fmla="*/ 6 w 10" name="T2"/>
                  <a:gd fmla="*/ 72 h 72" name="T3"/>
                  <a:gd fmla="*/ 10 w 10" name="T4"/>
                  <a:gd fmla="*/ 2 h 72" name="T5"/>
                  <a:gd fmla="*/ 2 w 10" name="T6"/>
                  <a:gd fmla="*/ 0 h 72" name="T7"/>
                  <a:gd fmla="*/ 0 w 10" name="T8"/>
                  <a:gd fmla="*/ 72 h 72" name="T9"/>
                </a:gdLst>
                <a:cxnLst>
                  <a:cxn ang="0">
                    <a:pos x="T0" y="T1"/>
                  </a:cxn>
                  <a:cxn ang="0">
                    <a:pos x="T2" y="T3"/>
                  </a:cxn>
                  <a:cxn ang="0">
                    <a:pos x="T4" y="T5"/>
                  </a:cxn>
                  <a:cxn ang="0">
                    <a:pos x="T6" y="T7"/>
                  </a:cxn>
                  <a:cxn ang="0">
                    <a:pos x="T8" y="T9"/>
                  </a:cxn>
                </a:cxnLst>
                <a:rect b="b" l="0" r="r" t="0"/>
                <a:pathLst>
                  <a:path h="72" w="10">
                    <a:moveTo>
                      <a:pt x="0" y="72"/>
                    </a:moveTo>
                    <a:lnTo>
                      <a:pt x="6" y="72"/>
                    </a:lnTo>
                    <a:lnTo>
                      <a:pt x="10" y="2"/>
                    </a:lnTo>
                    <a:lnTo>
                      <a:pt x="2" y="0"/>
                    </a:lnTo>
                    <a:lnTo>
                      <a:pt x="0" y="72"/>
                    </a:lnTo>
                    <a:close/>
                  </a:path>
                </a:pathLst>
              </a:custGeom>
              <a:solidFill>
                <a:srgbClr val="E5E5E5"/>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77" name="Freeform 97"/>
              <p:cNvSpPr/>
              <p:nvPr/>
            </p:nvSpPr>
            <p:spPr bwMode="auto">
              <a:xfrm>
                <a:off x="8083550" y="4772025"/>
                <a:ext cx="15875" cy="114300"/>
              </a:xfrm>
              <a:custGeom>
                <a:gdLst>
                  <a:gd fmla="*/ 0 w 10" name="T0"/>
                  <a:gd fmla="*/ 72 h 72" name="T1"/>
                  <a:gd fmla="*/ 8 w 10" name="T2"/>
                  <a:gd fmla="*/ 72 h 72" name="T3"/>
                  <a:gd fmla="*/ 10 w 10" name="T4"/>
                  <a:gd fmla="*/ 0 h 72" name="T5"/>
                  <a:gd fmla="*/ 4 w 10" name="T6"/>
                  <a:gd fmla="*/ 0 h 72" name="T7"/>
                  <a:gd fmla="*/ 0 w 10" name="T8"/>
                  <a:gd fmla="*/ 72 h 72" name="T9"/>
                </a:gdLst>
                <a:cxnLst>
                  <a:cxn ang="0">
                    <a:pos x="T0" y="T1"/>
                  </a:cxn>
                  <a:cxn ang="0">
                    <a:pos x="T2" y="T3"/>
                  </a:cxn>
                  <a:cxn ang="0">
                    <a:pos x="T4" y="T5"/>
                  </a:cxn>
                  <a:cxn ang="0">
                    <a:pos x="T6" y="T7"/>
                  </a:cxn>
                  <a:cxn ang="0">
                    <a:pos x="T8" y="T9"/>
                  </a:cxn>
                </a:cxnLst>
                <a:rect b="b" l="0" r="r" t="0"/>
                <a:pathLst>
                  <a:path h="72" w="10">
                    <a:moveTo>
                      <a:pt x="0" y="72"/>
                    </a:moveTo>
                    <a:lnTo>
                      <a:pt x="8" y="72"/>
                    </a:lnTo>
                    <a:lnTo>
                      <a:pt x="10" y="0"/>
                    </a:lnTo>
                    <a:lnTo>
                      <a:pt x="4" y="0"/>
                    </a:lnTo>
                    <a:lnTo>
                      <a:pt x="0" y="72"/>
                    </a:lnTo>
                    <a:close/>
                  </a:path>
                </a:pathLst>
              </a:custGeom>
              <a:solidFill>
                <a:srgbClr val="B3B3B3"/>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78" name="Freeform 98"/>
              <p:cNvSpPr/>
              <p:nvPr/>
            </p:nvSpPr>
            <p:spPr bwMode="auto">
              <a:xfrm>
                <a:off x="8074025" y="4772025"/>
                <a:ext cx="15875" cy="114300"/>
              </a:xfrm>
              <a:custGeom>
                <a:gdLst>
                  <a:gd fmla="*/ 0 w 10" name="T0"/>
                  <a:gd fmla="*/ 72 h 72" name="T1"/>
                  <a:gd fmla="*/ 6 w 10" name="T2"/>
                  <a:gd fmla="*/ 72 h 72" name="T3"/>
                  <a:gd fmla="*/ 10 w 10" name="T4"/>
                  <a:gd fmla="*/ 0 h 72" name="T5"/>
                  <a:gd fmla="*/ 2 w 10" name="T6"/>
                  <a:gd fmla="*/ 0 h 72" name="T7"/>
                  <a:gd fmla="*/ 0 w 10" name="T8"/>
                  <a:gd fmla="*/ 72 h 72" name="T9"/>
                </a:gdLst>
                <a:cxnLst>
                  <a:cxn ang="0">
                    <a:pos x="T0" y="T1"/>
                  </a:cxn>
                  <a:cxn ang="0">
                    <a:pos x="T2" y="T3"/>
                  </a:cxn>
                  <a:cxn ang="0">
                    <a:pos x="T4" y="T5"/>
                  </a:cxn>
                  <a:cxn ang="0">
                    <a:pos x="T6" y="T7"/>
                  </a:cxn>
                  <a:cxn ang="0">
                    <a:pos x="T8" y="T9"/>
                  </a:cxn>
                </a:cxnLst>
                <a:rect b="b" l="0" r="r" t="0"/>
                <a:pathLst>
                  <a:path h="72" w="10">
                    <a:moveTo>
                      <a:pt x="0" y="72"/>
                    </a:moveTo>
                    <a:lnTo>
                      <a:pt x="6" y="72"/>
                    </a:lnTo>
                    <a:lnTo>
                      <a:pt x="10" y="0"/>
                    </a:lnTo>
                    <a:lnTo>
                      <a:pt x="2" y="0"/>
                    </a:lnTo>
                    <a:lnTo>
                      <a:pt x="0" y="72"/>
                    </a:lnTo>
                    <a:close/>
                  </a:path>
                </a:pathLst>
              </a:custGeom>
              <a:solidFill>
                <a:srgbClr val="E5E5E5"/>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79" name="Freeform 99"/>
              <p:cNvSpPr/>
              <p:nvPr/>
            </p:nvSpPr>
            <p:spPr bwMode="auto">
              <a:xfrm>
                <a:off x="8061325" y="4772025"/>
                <a:ext cx="15875" cy="114300"/>
              </a:xfrm>
              <a:custGeom>
                <a:gdLst>
                  <a:gd fmla="*/ 0 w 10" name="T0"/>
                  <a:gd fmla="*/ 70 h 72" name="T1"/>
                  <a:gd fmla="*/ 8 w 10" name="T2"/>
                  <a:gd fmla="*/ 72 h 72" name="T3"/>
                  <a:gd fmla="*/ 10 w 10" name="T4"/>
                  <a:gd fmla="*/ 0 h 72" name="T5"/>
                  <a:gd fmla="*/ 4 w 10" name="T6"/>
                  <a:gd fmla="*/ 0 h 72" name="T7"/>
                  <a:gd fmla="*/ 0 w 10" name="T8"/>
                  <a:gd fmla="*/ 70 h 72" name="T9"/>
                </a:gdLst>
                <a:cxnLst>
                  <a:cxn ang="0">
                    <a:pos x="T0" y="T1"/>
                  </a:cxn>
                  <a:cxn ang="0">
                    <a:pos x="T2" y="T3"/>
                  </a:cxn>
                  <a:cxn ang="0">
                    <a:pos x="T4" y="T5"/>
                  </a:cxn>
                  <a:cxn ang="0">
                    <a:pos x="T6" y="T7"/>
                  </a:cxn>
                  <a:cxn ang="0">
                    <a:pos x="T8" y="T9"/>
                  </a:cxn>
                </a:cxnLst>
                <a:rect b="b" l="0" r="r" t="0"/>
                <a:pathLst>
                  <a:path h="72" w="10">
                    <a:moveTo>
                      <a:pt x="0" y="70"/>
                    </a:moveTo>
                    <a:lnTo>
                      <a:pt x="8" y="72"/>
                    </a:lnTo>
                    <a:lnTo>
                      <a:pt x="10" y="0"/>
                    </a:lnTo>
                    <a:lnTo>
                      <a:pt x="4" y="0"/>
                    </a:lnTo>
                    <a:lnTo>
                      <a:pt x="0" y="70"/>
                    </a:lnTo>
                    <a:close/>
                  </a:path>
                </a:pathLst>
              </a:custGeom>
              <a:solidFill>
                <a:srgbClr val="B3B3B3"/>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80" name="Freeform 100"/>
              <p:cNvSpPr/>
              <p:nvPr/>
            </p:nvSpPr>
            <p:spPr bwMode="auto">
              <a:xfrm>
                <a:off x="8051800" y="4772025"/>
                <a:ext cx="15875" cy="111125"/>
              </a:xfrm>
              <a:custGeom>
                <a:gdLst>
                  <a:gd fmla="*/ 0 w 10" name="T0"/>
                  <a:gd fmla="*/ 70 h 70" name="T1"/>
                  <a:gd fmla="*/ 6 w 10" name="T2"/>
                  <a:gd fmla="*/ 70 h 70" name="T3"/>
                  <a:gd fmla="*/ 10 w 10" name="T4"/>
                  <a:gd fmla="*/ 0 h 70" name="T5"/>
                  <a:gd fmla="*/ 2 w 10" name="T6"/>
                  <a:gd fmla="*/ 0 h 70" name="T7"/>
                  <a:gd fmla="*/ 0 w 10" name="T8"/>
                  <a:gd fmla="*/ 70 h 70" name="T9"/>
                </a:gdLst>
                <a:cxnLst>
                  <a:cxn ang="0">
                    <a:pos x="T0" y="T1"/>
                  </a:cxn>
                  <a:cxn ang="0">
                    <a:pos x="T2" y="T3"/>
                  </a:cxn>
                  <a:cxn ang="0">
                    <a:pos x="T4" y="T5"/>
                  </a:cxn>
                  <a:cxn ang="0">
                    <a:pos x="T6" y="T7"/>
                  </a:cxn>
                  <a:cxn ang="0">
                    <a:pos x="T8" y="T9"/>
                  </a:cxn>
                </a:cxnLst>
                <a:rect b="b" l="0" r="r" t="0"/>
                <a:pathLst>
                  <a:path h="70" w="10">
                    <a:moveTo>
                      <a:pt x="0" y="70"/>
                    </a:moveTo>
                    <a:lnTo>
                      <a:pt x="6" y="70"/>
                    </a:lnTo>
                    <a:lnTo>
                      <a:pt x="10" y="0"/>
                    </a:lnTo>
                    <a:lnTo>
                      <a:pt x="2" y="0"/>
                    </a:lnTo>
                    <a:lnTo>
                      <a:pt x="0" y="70"/>
                    </a:lnTo>
                    <a:close/>
                  </a:path>
                </a:pathLst>
              </a:custGeom>
              <a:solidFill>
                <a:srgbClr val="E5E5E5"/>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81" name="Freeform 101"/>
              <p:cNvSpPr/>
              <p:nvPr/>
            </p:nvSpPr>
            <p:spPr bwMode="auto">
              <a:xfrm>
                <a:off x="8039100" y="4772025"/>
                <a:ext cx="15875" cy="111125"/>
              </a:xfrm>
              <a:custGeom>
                <a:gdLst>
                  <a:gd fmla="*/ 0 w 10" name="T0"/>
                  <a:gd fmla="*/ 70 h 70" name="T1"/>
                  <a:gd fmla="*/ 8 w 10" name="T2"/>
                  <a:gd fmla="*/ 70 h 70" name="T3"/>
                  <a:gd fmla="*/ 10 w 10" name="T4"/>
                  <a:gd fmla="*/ 0 h 70" name="T5"/>
                  <a:gd fmla="*/ 4 w 10" name="T6"/>
                  <a:gd fmla="*/ 0 h 70" name="T7"/>
                  <a:gd fmla="*/ 0 w 10" name="T8"/>
                  <a:gd fmla="*/ 70 h 70" name="T9"/>
                </a:gdLst>
                <a:cxnLst>
                  <a:cxn ang="0">
                    <a:pos x="T0" y="T1"/>
                  </a:cxn>
                  <a:cxn ang="0">
                    <a:pos x="T2" y="T3"/>
                  </a:cxn>
                  <a:cxn ang="0">
                    <a:pos x="T4" y="T5"/>
                  </a:cxn>
                  <a:cxn ang="0">
                    <a:pos x="T6" y="T7"/>
                  </a:cxn>
                  <a:cxn ang="0">
                    <a:pos x="T8" y="T9"/>
                  </a:cxn>
                </a:cxnLst>
                <a:rect b="b" l="0" r="r" t="0"/>
                <a:pathLst>
                  <a:path h="70" w="10">
                    <a:moveTo>
                      <a:pt x="0" y="70"/>
                    </a:moveTo>
                    <a:lnTo>
                      <a:pt x="8" y="70"/>
                    </a:lnTo>
                    <a:lnTo>
                      <a:pt x="10" y="0"/>
                    </a:lnTo>
                    <a:lnTo>
                      <a:pt x="4" y="0"/>
                    </a:lnTo>
                    <a:lnTo>
                      <a:pt x="0" y="70"/>
                    </a:lnTo>
                    <a:close/>
                  </a:path>
                </a:pathLst>
              </a:custGeom>
              <a:solidFill>
                <a:srgbClr val="B3B3B3"/>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82" name="Freeform 102"/>
              <p:cNvSpPr/>
              <p:nvPr/>
            </p:nvSpPr>
            <p:spPr bwMode="auto">
              <a:xfrm>
                <a:off x="8026400" y="4768850"/>
                <a:ext cx="19050" cy="114300"/>
              </a:xfrm>
              <a:custGeom>
                <a:gdLst>
                  <a:gd fmla="*/ 0 w 12" name="T0"/>
                  <a:gd fmla="*/ 72 h 72" name="T1"/>
                  <a:gd fmla="*/ 8 w 12" name="T2"/>
                  <a:gd fmla="*/ 72 h 72" name="T3"/>
                  <a:gd fmla="*/ 12 w 12" name="T4"/>
                  <a:gd fmla="*/ 2 h 72" name="T5"/>
                  <a:gd fmla="*/ 4 w 12" name="T6"/>
                  <a:gd fmla="*/ 0 h 72" name="T7"/>
                  <a:gd fmla="*/ 0 w 12" name="T8"/>
                  <a:gd fmla="*/ 72 h 72" name="T9"/>
                </a:gdLst>
                <a:cxnLst>
                  <a:cxn ang="0">
                    <a:pos x="T0" y="T1"/>
                  </a:cxn>
                  <a:cxn ang="0">
                    <a:pos x="T2" y="T3"/>
                  </a:cxn>
                  <a:cxn ang="0">
                    <a:pos x="T4" y="T5"/>
                  </a:cxn>
                  <a:cxn ang="0">
                    <a:pos x="T6" y="T7"/>
                  </a:cxn>
                  <a:cxn ang="0">
                    <a:pos x="T8" y="T9"/>
                  </a:cxn>
                </a:cxnLst>
                <a:rect b="b" l="0" r="r" t="0"/>
                <a:pathLst>
                  <a:path h="72" w="12">
                    <a:moveTo>
                      <a:pt x="0" y="72"/>
                    </a:moveTo>
                    <a:lnTo>
                      <a:pt x="8" y="72"/>
                    </a:lnTo>
                    <a:lnTo>
                      <a:pt x="12" y="2"/>
                    </a:lnTo>
                    <a:lnTo>
                      <a:pt x="4" y="0"/>
                    </a:lnTo>
                    <a:lnTo>
                      <a:pt x="0" y="72"/>
                    </a:lnTo>
                    <a:close/>
                  </a:path>
                </a:pathLst>
              </a:custGeom>
              <a:solidFill>
                <a:srgbClr val="E5E5E5"/>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84" name="Freeform 103"/>
              <p:cNvSpPr/>
              <p:nvPr/>
            </p:nvSpPr>
            <p:spPr bwMode="auto">
              <a:xfrm>
                <a:off x="8016875" y="4768850"/>
                <a:ext cx="15875" cy="114300"/>
              </a:xfrm>
              <a:custGeom>
                <a:gdLst>
                  <a:gd fmla="*/ 0 w 10" name="T0"/>
                  <a:gd fmla="*/ 72 h 72" name="T1"/>
                  <a:gd fmla="*/ 6 w 10" name="T2"/>
                  <a:gd fmla="*/ 72 h 72" name="T3"/>
                  <a:gd fmla="*/ 10 w 10" name="T4"/>
                  <a:gd fmla="*/ 0 h 72" name="T5"/>
                  <a:gd fmla="*/ 2 w 10" name="T6"/>
                  <a:gd fmla="*/ 0 h 72" name="T7"/>
                  <a:gd fmla="*/ 0 w 10" name="T8"/>
                  <a:gd fmla="*/ 72 h 72" name="T9"/>
                </a:gdLst>
                <a:cxnLst>
                  <a:cxn ang="0">
                    <a:pos x="T0" y="T1"/>
                  </a:cxn>
                  <a:cxn ang="0">
                    <a:pos x="T2" y="T3"/>
                  </a:cxn>
                  <a:cxn ang="0">
                    <a:pos x="T4" y="T5"/>
                  </a:cxn>
                  <a:cxn ang="0">
                    <a:pos x="T6" y="T7"/>
                  </a:cxn>
                  <a:cxn ang="0">
                    <a:pos x="T8" y="T9"/>
                  </a:cxn>
                </a:cxnLst>
                <a:rect b="b" l="0" r="r" t="0"/>
                <a:pathLst>
                  <a:path h="72" w="10">
                    <a:moveTo>
                      <a:pt x="0" y="72"/>
                    </a:moveTo>
                    <a:lnTo>
                      <a:pt x="6" y="72"/>
                    </a:lnTo>
                    <a:lnTo>
                      <a:pt x="10" y="0"/>
                    </a:lnTo>
                    <a:lnTo>
                      <a:pt x="2" y="0"/>
                    </a:lnTo>
                    <a:lnTo>
                      <a:pt x="0" y="72"/>
                    </a:lnTo>
                    <a:close/>
                  </a:path>
                </a:pathLst>
              </a:custGeom>
              <a:solidFill>
                <a:srgbClr val="B3B3B3"/>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85" name="Freeform 104"/>
              <p:cNvSpPr/>
              <p:nvPr/>
            </p:nvSpPr>
            <p:spPr bwMode="auto">
              <a:xfrm>
                <a:off x="7537450" y="4749800"/>
                <a:ext cx="15875" cy="111125"/>
              </a:xfrm>
              <a:custGeom>
                <a:gdLst>
                  <a:gd fmla="*/ 0 w 10" name="T0"/>
                  <a:gd fmla="*/ 70 h 70" name="T1"/>
                  <a:gd fmla="*/ 8 w 10" name="T2"/>
                  <a:gd fmla="*/ 70 h 70" name="T3"/>
                  <a:gd fmla="*/ 10 w 10" name="T4"/>
                  <a:gd fmla="*/ 0 h 70" name="T5"/>
                  <a:gd fmla="*/ 4 w 10" name="T6"/>
                  <a:gd fmla="*/ 0 h 70" name="T7"/>
                  <a:gd fmla="*/ 0 w 10" name="T8"/>
                  <a:gd fmla="*/ 70 h 70" name="T9"/>
                </a:gdLst>
                <a:cxnLst>
                  <a:cxn ang="0">
                    <a:pos x="T0" y="T1"/>
                  </a:cxn>
                  <a:cxn ang="0">
                    <a:pos x="T2" y="T3"/>
                  </a:cxn>
                  <a:cxn ang="0">
                    <a:pos x="T4" y="T5"/>
                  </a:cxn>
                  <a:cxn ang="0">
                    <a:pos x="T6" y="T7"/>
                  </a:cxn>
                  <a:cxn ang="0">
                    <a:pos x="T8" y="T9"/>
                  </a:cxn>
                </a:cxnLst>
                <a:rect b="b" l="0" r="r" t="0"/>
                <a:pathLst>
                  <a:path h="70" w="10">
                    <a:moveTo>
                      <a:pt x="0" y="70"/>
                    </a:moveTo>
                    <a:lnTo>
                      <a:pt x="8" y="70"/>
                    </a:lnTo>
                    <a:lnTo>
                      <a:pt x="10" y="0"/>
                    </a:lnTo>
                    <a:lnTo>
                      <a:pt x="4" y="0"/>
                    </a:lnTo>
                    <a:lnTo>
                      <a:pt x="0" y="70"/>
                    </a:lnTo>
                    <a:close/>
                  </a:path>
                </a:pathLst>
              </a:custGeom>
              <a:solidFill>
                <a:srgbClr val="B3B3B3"/>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86" name="Freeform 105"/>
              <p:cNvSpPr/>
              <p:nvPr/>
            </p:nvSpPr>
            <p:spPr bwMode="auto">
              <a:xfrm>
                <a:off x="7527925" y="4746625"/>
                <a:ext cx="15875" cy="114300"/>
              </a:xfrm>
              <a:custGeom>
                <a:gdLst>
                  <a:gd fmla="*/ 0 w 10" name="T0"/>
                  <a:gd fmla="*/ 72 h 72" name="T1"/>
                  <a:gd fmla="*/ 6 w 10" name="T2"/>
                  <a:gd fmla="*/ 72 h 72" name="T3"/>
                  <a:gd fmla="*/ 10 w 10" name="T4"/>
                  <a:gd fmla="*/ 2 h 72" name="T5"/>
                  <a:gd fmla="*/ 2 w 10" name="T6"/>
                  <a:gd fmla="*/ 0 h 72" name="T7"/>
                  <a:gd fmla="*/ 0 w 10" name="T8"/>
                  <a:gd fmla="*/ 72 h 72" name="T9"/>
                </a:gdLst>
                <a:cxnLst>
                  <a:cxn ang="0">
                    <a:pos x="T0" y="T1"/>
                  </a:cxn>
                  <a:cxn ang="0">
                    <a:pos x="T2" y="T3"/>
                  </a:cxn>
                  <a:cxn ang="0">
                    <a:pos x="T4" y="T5"/>
                  </a:cxn>
                  <a:cxn ang="0">
                    <a:pos x="T6" y="T7"/>
                  </a:cxn>
                  <a:cxn ang="0">
                    <a:pos x="T8" y="T9"/>
                  </a:cxn>
                </a:cxnLst>
                <a:rect b="b" l="0" r="r" t="0"/>
                <a:pathLst>
                  <a:path h="72" w="10">
                    <a:moveTo>
                      <a:pt x="0" y="72"/>
                    </a:moveTo>
                    <a:lnTo>
                      <a:pt x="6" y="72"/>
                    </a:lnTo>
                    <a:lnTo>
                      <a:pt x="10" y="2"/>
                    </a:lnTo>
                    <a:lnTo>
                      <a:pt x="2" y="0"/>
                    </a:lnTo>
                    <a:lnTo>
                      <a:pt x="0" y="72"/>
                    </a:lnTo>
                    <a:close/>
                  </a:path>
                </a:pathLst>
              </a:custGeom>
              <a:solidFill>
                <a:srgbClr val="E5E5E5"/>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87" name="Freeform 106"/>
              <p:cNvSpPr/>
              <p:nvPr/>
            </p:nvSpPr>
            <p:spPr bwMode="auto">
              <a:xfrm>
                <a:off x="7515225" y="4746625"/>
                <a:ext cx="15875" cy="114300"/>
              </a:xfrm>
              <a:custGeom>
                <a:gdLst>
                  <a:gd fmla="*/ 0 w 10" name="T0"/>
                  <a:gd fmla="*/ 72 h 72" name="T1"/>
                  <a:gd fmla="*/ 8 w 10" name="T2"/>
                  <a:gd fmla="*/ 72 h 72" name="T3"/>
                  <a:gd fmla="*/ 10 w 10" name="T4"/>
                  <a:gd fmla="*/ 0 h 72" name="T5"/>
                  <a:gd fmla="*/ 4 w 10" name="T6"/>
                  <a:gd fmla="*/ 0 h 72" name="T7"/>
                  <a:gd fmla="*/ 0 w 10" name="T8"/>
                  <a:gd fmla="*/ 72 h 72" name="T9"/>
                </a:gdLst>
                <a:cxnLst>
                  <a:cxn ang="0">
                    <a:pos x="T0" y="T1"/>
                  </a:cxn>
                  <a:cxn ang="0">
                    <a:pos x="T2" y="T3"/>
                  </a:cxn>
                  <a:cxn ang="0">
                    <a:pos x="T4" y="T5"/>
                  </a:cxn>
                  <a:cxn ang="0">
                    <a:pos x="T6" y="T7"/>
                  </a:cxn>
                  <a:cxn ang="0">
                    <a:pos x="T8" y="T9"/>
                  </a:cxn>
                </a:cxnLst>
                <a:rect b="b" l="0" r="r" t="0"/>
                <a:pathLst>
                  <a:path h="72" w="10">
                    <a:moveTo>
                      <a:pt x="0" y="72"/>
                    </a:moveTo>
                    <a:lnTo>
                      <a:pt x="8" y="72"/>
                    </a:lnTo>
                    <a:lnTo>
                      <a:pt x="10" y="0"/>
                    </a:lnTo>
                    <a:lnTo>
                      <a:pt x="4" y="0"/>
                    </a:lnTo>
                    <a:lnTo>
                      <a:pt x="0" y="72"/>
                    </a:lnTo>
                    <a:close/>
                  </a:path>
                </a:pathLst>
              </a:custGeom>
              <a:solidFill>
                <a:srgbClr val="B3B3B3"/>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88" name="Freeform 107"/>
              <p:cNvSpPr/>
              <p:nvPr/>
            </p:nvSpPr>
            <p:spPr bwMode="auto">
              <a:xfrm>
                <a:off x="7502525" y="4746625"/>
                <a:ext cx="19050" cy="114300"/>
              </a:xfrm>
              <a:custGeom>
                <a:gdLst>
                  <a:gd fmla="*/ 0 w 12" name="T0"/>
                  <a:gd fmla="*/ 72 h 72" name="T1"/>
                  <a:gd fmla="*/ 8 w 12" name="T2"/>
                  <a:gd fmla="*/ 72 h 72" name="T3"/>
                  <a:gd fmla="*/ 12 w 12" name="T4"/>
                  <a:gd fmla="*/ 0 h 72" name="T5"/>
                  <a:gd fmla="*/ 4 w 12" name="T6"/>
                  <a:gd fmla="*/ 0 h 72" name="T7"/>
                  <a:gd fmla="*/ 0 w 12" name="T8"/>
                  <a:gd fmla="*/ 72 h 72" name="T9"/>
                </a:gdLst>
                <a:cxnLst>
                  <a:cxn ang="0">
                    <a:pos x="T0" y="T1"/>
                  </a:cxn>
                  <a:cxn ang="0">
                    <a:pos x="T2" y="T3"/>
                  </a:cxn>
                  <a:cxn ang="0">
                    <a:pos x="T4" y="T5"/>
                  </a:cxn>
                  <a:cxn ang="0">
                    <a:pos x="T6" y="T7"/>
                  </a:cxn>
                  <a:cxn ang="0">
                    <a:pos x="T8" y="T9"/>
                  </a:cxn>
                </a:cxnLst>
                <a:rect b="b" l="0" r="r" t="0"/>
                <a:pathLst>
                  <a:path h="72" w="12">
                    <a:moveTo>
                      <a:pt x="0" y="72"/>
                    </a:moveTo>
                    <a:lnTo>
                      <a:pt x="8" y="72"/>
                    </a:lnTo>
                    <a:lnTo>
                      <a:pt x="12" y="0"/>
                    </a:lnTo>
                    <a:lnTo>
                      <a:pt x="4" y="0"/>
                    </a:lnTo>
                    <a:lnTo>
                      <a:pt x="0" y="72"/>
                    </a:lnTo>
                    <a:close/>
                  </a:path>
                </a:pathLst>
              </a:custGeom>
              <a:solidFill>
                <a:srgbClr val="E5E5E5"/>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89" name="Freeform 108"/>
              <p:cNvSpPr/>
              <p:nvPr/>
            </p:nvSpPr>
            <p:spPr bwMode="auto">
              <a:xfrm>
                <a:off x="7493000" y="4746625"/>
                <a:ext cx="15875" cy="114300"/>
              </a:xfrm>
              <a:custGeom>
                <a:gdLst>
                  <a:gd fmla="*/ 0 w 10" name="T0"/>
                  <a:gd fmla="*/ 70 h 72" name="T1"/>
                  <a:gd fmla="*/ 6 w 10" name="T2"/>
                  <a:gd fmla="*/ 72 h 72" name="T3"/>
                  <a:gd fmla="*/ 10 w 10" name="T4"/>
                  <a:gd fmla="*/ 0 h 72" name="T5"/>
                  <a:gd fmla="*/ 2 w 10" name="T6"/>
                  <a:gd fmla="*/ 0 h 72" name="T7"/>
                  <a:gd fmla="*/ 0 w 10" name="T8"/>
                  <a:gd fmla="*/ 70 h 72" name="T9"/>
                </a:gdLst>
                <a:cxnLst>
                  <a:cxn ang="0">
                    <a:pos x="T0" y="T1"/>
                  </a:cxn>
                  <a:cxn ang="0">
                    <a:pos x="T2" y="T3"/>
                  </a:cxn>
                  <a:cxn ang="0">
                    <a:pos x="T4" y="T5"/>
                  </a:cxn>
                  <a:cxn ang="0">
                    <a:pos x="T6" y="T7"/>
                  </a:cxn>
                  <a:cxn ang="0">
                    <a:pos x="T8" y="T9"/>
                  </a:cxn>
                </a:cxnLst>
                <a:rect b="b" l="0" r="r" t="0"/>
                <a:pathLst>
                  <a:path h="72" w="10">
                    <a:moveTo>
                      <a:pt x="0" y="70"/>
                    </a:moveTo>
                    <a:lnTo>
                      <a:pt x="6" y="72"/>
                    </a:lnTo>
                    <a:lnTo>
                      <a:pt x="10" y="0"/>
                    </a:lnTo>
                    <a:lnTo>
                      <a:pt x="2" y="0"/>
                    </a:lnTo>
                    <a:lnTo>
                      <a:pt x="0" y="70"/>
                    </a:lnTo>
                    <a:close/>
                  </a:path>
                </a:pathLst>
              </a:custGeom>
              <a:solidFill>
                <a:srgbClr val="B3B3B3"/>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90" name="Freeform 109"/>
              <p:cNvSpPr/>
              <p:nvPr/>
            </p:nvSpPr>
            <p:spPr bwMode="auto">
              <a:xfrm>
                <a:off x="7480300" y="4746625"/>
                <a:ext cx="15875" cy="111125"/>
              </a:xfrm>
              <a:custGeom>
                <a:gdLst>
                  <a:gd fmla="*/ 0 w 10" name="T0"/>
                  <a:gd fmla="*/ 70 h 70" name="T1"/>
                  <a:gd fmla="*/ 8 w 10" name="T2"/>
                  <a:gd fmla="*/ 70 h 70" name="T3"/>
                  <a:gd fmla="*/ 10 w 10" name="T4"/>
                  <a:gd fmla="*/ 0 h 70" name="T5"/>
                  <a:gd fmla="*/ 4 w 10" name="T6"/>
                  <a:gd fmla="*/ 0 h 70" name="T7"/>
                  <a:gd fmla="*/ 0 w 10" name="T8"/>
                  <a:gd fmla="*/ 70 h 70" name="T9"/>
                </a:gdLst>
                <a:cxnLst>
                  <a:cxn ang="0">
                    <a:pos x="T0" y="T1"/>
                  </a:cxn>
                  <a:cxn ang="0">
                    <a:pos x="T2" y="T3"/>
                  </a:cxn>
                  <a:cxn ang="0">
                    <a:pos x="T4" y="T5"/>
                  </a:cxn>
                  <a:cxn ang="0">
                    <a:pos x="T6" y="T7"/>
                  </a:cxn>
                  <a:cxn ang="0">
                    <a:pos x="T8" y="T9"/>
                  </a:cxn>
                </a:cxnLst>
                <a:rect b="b" l="0" r="r" t="0"/>
                <a:pathLst>
                  <a:path h="70" w="10">
                    <a:moveTo>
                      <a:pt x="0" y="70"/>
                    </a:moveTo>
                    <a:lnTo>
                      <a:pt x="8" y="70"/>
                    </a:lnTo>
                    <a:lnTo>
                      <a:pt x="10" y="0"/>
                    </a:lnTo>
                    <a:lnTo>
                      <a:pt x="4" y="0"/>
                    </a:lnTo>
                    <a:lnTo>
                      <a:pt x="0" y="70"/>
                    </a:lnTo>
                    <a:close/>
                  </a:path>
                </a:pathLst>
              </a:custGeom>
              <a:solidFill>
                <a:srgbClr val="E5E5E5"/>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91" name="Freeform 110"/>
              <p:cNvSpPr/>
              <p:nvPr/>
            </p:nvSpPr>
            <p:spPr bwMode="auto">
              <a:xfrm>
                <a:off x="7470775" y="4746625"/>
                <a:ext cx="15875" cy="111125"/>
              </a:xfrm>
              <a:custGeom>
                <a:gdLst>
                  <a:gd fmla="*/ 0 w 10" name="T0"/>
                  <a:gd fmla="*/ 70 h 70" name="T1"/>
                  <a:gd fmla="*/ 6 w 10" name="T2"/>
                  <a:gd fmla="*/ 70 h 70" name="T3"/>
                  <a:gd fmla="*/ 10 w 10" name="T4"/>
                  <a:gd fmla="*/ 0 h 70" name="T5"/>
                  <a:gd fmla="*/ 2 w 10" name="T6"/>
                  <a:gd fmla="*/ 0 h 70" name="T7"/>
                  <a:gd fmla="*/ 0 w 10" name="T8"/>
                  <a:gd fmla="*/ 70 h 70" name="T9"/>
                </a:gdLst>
                <a:cxnLst>
                  <a:cxn ang="0">
                    <a:pos x="T0" y="T1"/>
                  </a:cxn>
                  <a:cxn ang="0">
                    <a:pos x="T2" y="T3"/>
                  </a:cxn>
                  <a:cxn ang="0">
                    <a:pos x="T4" y="T5"/>
                  </a:cxn>
                  <a:cxn ang="0">
                    <a:pos x="T6" y="T7"/>
                  </a:cxn>
                  <a:cxn ang="0">
                    <a:pos x="T8" y="T9"/>
                  </a:cxn>
                </a:cxnLst>
                <a:rect b="b" l="0" r="r" t="0"/>
                <a:pathLst>
                  <a:path h="70" w="10">
                    <a:moveTo>
                      <a:pt x="0" y="70"/>
                    </a:moveTo>
                    <a:lnTo>
                      <a:pt x="6" y="70"/>
                    </a:lnTo>
                    <a:lnTo>
                      <a:pt x="10" y="0"/>
                    </a:lnTo>
                    <a:lnTo>
                      <a:pt x="2" y="0"/>
                    </a:lnTo>
                    <a:lnTo>
                      <a:pt x="0" y="70"/>
                    </a:lnTo>
                    <a:close/>
                  </a:path>
                </a:pathLst>
              </a:custGeom>
              <a:solidFill>
                <a:srgbClr val="B3B3B3"/>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92" name="Freeform 111"/>
              <p:cNvSpPr/>
              <p:nvPr/>
            </p:nvSpPr>
            <p:spPr bwMode="auto">
              <a:xfrm>
                <a:off x="7458075" y="4743450"/>
                <a:ext cx="15875" cy="114300"/>
              </a:xfrm>
              <a:custGeom>
                <a:gdLst>
                  <a:gd fmla="*/ 0 w 10" name="T0"/>
                  <a:gd fmla="*/ 72 h 72" name="T1"/>
                  <a:gd fmla="*/ 8 w 10" name="T2"/>
                  <a:gd fmla="*/ 72 h 72" name="T3"/>
                  <a:gd fmla="*/ 10 w 10" name="T4"/>
                  <a:gd fmla="*/ 2 h 72" name="T5"/>
                  <a:gd fmla="*/ 4 w 10" name="T6"/>
                  <a:gd fmla="*/ 0 h 72" name="T7"/>
                  <a:gd fmla="*/ 0 w 10" name="T8"/>
                  <a:gd fmla="*/ 72 h 72" name="T9"/>
                </a:gdLst>
                <a:cxnLst>
                  <a:cxn ang="0">
                    <a:pos x="T0" y="T1"/>
                  </a:cxn>
                  <a:cxn ang="0">
                    <a:pos x="T2" y="T3"/>
                  </a:cxn>
                  <a:cxn ang="0">
                    <a:pos x="T4" y="T5"/>
                  </a:cxn>
                  <a:cxn ang="0">
                    <a:pos x="T6" y="T7"/>
                  </a:cxn>
                  <a:cxn ang="0">
                    <a:pos x="T8" y="T9"/>
                  </a:cxn>
                </a:cxnLst>
                <a:rect b="b" l="0" r="r" t="0"/>
                <a:pathLst>
                  <a:path h="72" w="10">
                    <a:moveTo>
                      <a:pt x="0" y="72"/>
                    </a:moveTo>
                    <a:lnTo>
                      <a:pt x="8" y="72"/>
                    </a:lnTo>
                    <a:lnTo>
                      <a:pt x="10" y="2"/>
                    </a:lnTo>
                    <a:lnTo>
                      <a:pt x="4" y="0"/>
                    </a:lnTo>
                    <a:lnTo>
                      <a:pt x="0" y="72"/>
                    </a:lnTo>
                    <a:close/>
                  </a:path>
                </a:pathLst>
              </a:custGeom>
              <a:solidFill>
                <a:srgbClr val="E5E5E5"/>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93" name="Freeform 112"/>
              <p:cNvSpPr/>
              <p:nvPr/>
            </p:nvSpPr>
            <p:spPr bwMode="auto">
              <a:xfrm>
                <a:off x="7448550" y="4743450"/>
                <a:ext cx="15875" cy="114300"/>
              </a:xfrm>
              <a:custGeom>
                <a:gdLst>
                  <a:gd fmla="*/ 0 w 10" name="T0"/>
                  <a:gd fmla="*/ 72 h 72" name="T1"/>
                  <a:gd fmla="*/ 6 w 10" name="T2"/>
                  <a:gd fmla="*/ 72 h 72" name="T3"/>
                  <a:gd fmla="*/ 10 w 10" name="T4"/>
                  <a:gd fmla="*/ 0 h 72" name="T5"/>
                  <a:gd fmla="*/ 2 w 10" name="T6"/>
                  <a:gd fmla="*/ 0 h 72" name="T7"/>
                  <a:gd fmla="*/ 0 w 10" name="T8"/>
                  <a:gd fmla="*/ 72 h 72" name="T9"/>
                </a:gdLst>
                <a:cxnLst>
                  <a:cxn ang="0">
                    <a:pos x="T0" y="T1"/>
                  </a:cxn>
                  <a:cxn ang="0">
                    <a:pos x="T2" y="T3"/>
                  </a:cxn>
                  <a:cxn ang="0">
                    <a:pos x="T4" y="T5"/>
                  </a:cxn>
                  <a:cxn ang="0">
                    <a:pos x="T6" y="T7"/>
                  </a:cxn>
                  <a:cxn ang="0">
                    <a:pos x="T8" y="T9"/>
                  </a:cxn>
                </a:cxnLst>
                <a:rect b="b" l="0" r="r" t="0"/>
                <a:pathLst>
                  <a:path h="72" w="10">
                    <a:moveTo>
                      <a:pt x="0" y="72"/>
                    </a:moveTo>
                    <a:lnTo>
                      <a:pt x="6" y="72"/>
                    </a:lnTo>
                    <a:lnTo>
                      <a:pt x="10" y="0"/>
                    </a:lnTo>
                    <a:lnTo>
                      <a:pt x="2" y="0"/>
                    </a:lnTo>
                    <a:lnTo>
                      <a:pt x="0" y="72"/>
                    </a:lnTo>
                    <a:close/>
                  </a:path>
                </a:pathLst>
              </a:custGeom>
              <a:solidFill>
                <a:srgbClr val="B3B3B3"/>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94" name="Freeform 113"/>
              <p:cNvSpPr/>
              <p:nvPr/>
            </p:nvSpPr>
            <p:spPr bwMode="auto">
              <a:xfrm>
                <a:off x="7435850" y="4743450"/>
                <a:ext cx="15875" cy="114300"/>
              </a:xfrm>
              <a:custGeom>
                <a:gdLst>
                  <a:gd fmla="*/ 0 w 10" name="T0"/>
                  <a:gd fmla="*/ 72 h 72" name="T1"/>
                  <a:gd fmla="*/ 6 w 10" name="T2"/>
                  <a:gd fmla="*/ 72 h 72" name="T3"/>
                  <a:gd fmla="*/ 10 w 10" name="T4"/>
                  <a:gd fmla="*/ 0 h 72" name="T5"/>
                  <a:gd fmla="*/ 4 w 10" name="T6"/>
                  <a:gd fmla="*/ 0 h 72" name="T7"/>
                  <a:gd fmla="*/ 0 w 10" name="T8"/>
                  <a:gd fmla="*/ 72 h 72" name="T9"/>
                </a:gdLst>
                <a:cxnLst>
                  <a:cxn ang="0">
                    <a:pos x="T0" y="T1"/>
                  </a:cxn>
                  <a:cxn ang="0">
                    <a:pos x="T2" y="T3"/>
                  </a:cxn>
                  <a:cxn ang="0">
                    <a:pos x="T4" y="T5"/>
                  </a:cxn>
                  <a:cxn ang="0">
                    <a:pos x="T6" y="T7"/>
                  </a:cxn>
                  <a:cxn ang="0">
                    <a:pos x="T8" y="T9"/>
                  </a:cxn>
                </a:cxnLst>
                <a:rect b="b" l="0" r="r" t="0"/>
                <a:pathLst>
                  <a:path h="72" w="10">
                    <a:moveTo>
                      <a:pt x="0" y="72"/>
                    </a:moveTo>
                    <a:lnTo>
                      <a:pt x="6" y="72"/>
                    </a:lnTo>
                    <a:lnTo>
                      <a:pt x="10" y="0"/>
                    </a:lnTo>
                    <a:lnTo>
                      <a:pt x="4" y="0"/>
                    </a:lnTo>
                    <a:lnTo>
                      <a:pt x="0" y="72"/>
                    </a:lnTo>
                    <a:close/>
                  </a:path>
                </a:pathLst>
              </a:custGeom>
              <a:solidFill>
                <a:srgbClr val="E5E5E5"/>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95" name="Freeform 114"/>
              <p:cNvSpPr/>
              <p:nvPr/>
            </p:nvSpPr>
            <p:spPr bwMode="auto">
              <a:xfrm>
                <a:off x="7423150" y="4743450"/>
                <a:ext cx="19050" cy="114300"/>
              </a:xfrm>
              <a:custGeom>
                <a:gdLst>
                  <a:gd fmla="*/ 0 w 12" name="T0"/>
                  <a:gd fmla="*/ 70 h 72" name="T1"/>
                  <a:gd fmla="*/ 8 w 12" name="T2"/>
                  <a:gd fmla="*/ 72 h 72" name="T3"/>
                  <a:gd fmla="*/ 12 w 12" name="T4"/>
                  <a:gd fmla="*/ 0 h 72" name="T5"/>
                  <a:gd fmla="*/ 4 w 12" name="T6"/>
                  <a:gd fmla="*/ 0 h 72" name="T7"/>
                  <a:gd fmla="*/ 0 w 12" name="T8"/>
                  <a:gd fmla="*/ 70 h 72" name="T9"/>
                </a:gdLst>
                <a:cxnLst>
                  <a:cxn ang="0">
                    <a:pos x="T0" y="T1"/>
                  </a:cxn>
                  <a:cxn ang="0">
                    <a:pos x="T2" y="T3"/>
                  </a:cxn>
                  <a:cxn ang="0">
                    <a:pos x="T4" y="T5"/>
                  </a:cxn>
                  <a:cxn ang="0">
                    <a:pos x="T6" y="T7"/>
                  </a:cxn>
                  <a:cxn ang="0">
                    <a:pos x="T8" y="T9"/>
                  </a:cxn>
                </a:cxnLst>
                <a:rect b="b" l="0" r="r" t="0"/>
                <a:pathLst>
                  <a:path h="72" w="12">
                    <a:moveTo>
                      <a:pt x="0" y="70"/>
                    </a:moveTo>
                    <a:lnTo>
                      <a:pt x="8" y="72"/>
                    </a:lnTo>
                    <a:lnTo>
                      <a:pt x="12" y="0"/>
                    </a:lnTo>
                    <a:lnTo>
                      <a:pt x="4" y="0"/>
                    </a:lnTo>
                    <a:lnTo>
                      <a:pt x="0" y="70"/>
                    </a:lnTo>
                    <a:close/>
                  </a:path>
                </a:pathLst>
              </a:custGeom>
              <a:solidFill>
                <a:srgbClr val="B3B3B3"/>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96" name="Freeform 115"/>
              <p:cNvSpPr/>
              <p:nvPr/>
            </p:nvSpPr>
            <p:spPr bwMode="auto">
              <a:xfrm>
                <a:off x="7413625" y="4743450"/>
                <a:ext cx="15875" cy="111125"/>
              </a:xfrm>
              <a:custGeom>
                <a:gdLst>
                  <a:gd fmla="*/ 0 w 10" name="T0"/>
                  <a:gd fmla="*/ 70 h 70" name="T1"/>
                  <a:gd fmla="*/ 6 w 10" name="T2"/>
                  <a:gd fmla="*/ 70 h 70" name="T3"/>
                  <a:gd fmla="*/ 10 w 10" name="T4"/>
                  <a:gd fmla="*/ 0 h 70" name="T5"/>
                  <a:gd fmla="*/ 2 w 10" name="T6"/>
                  <a:gd fmla="*/ 0 h 70" name="T7"/>
                  <a:gd fmla="*/ 0 w 10" name="T8"/>
                  <a:gd fmla="*/ 70 h 70" name="T9"/>
                </a:gdLst>
                <a:cxnLst>
                  <a:cxn ang="0">
                    <a:pos x="T0" y="T1"/>
                  </a:cxn>
                  <a:cxn ang="0">
                    <a:pos x="T2" y="T3"/>
                  </a:cxn>
                  <a:cxn ang="0">
                    <a:pos x="T4" y="T5"/>
                  </a:cxn>
                  <a:cxn ang="0">
                    <a:pos x="T6" y="T7"/>
                  </a:cxn>
                  <a:cxn ang="0">
                    <a:pos x="T8" y="T9"/>
                  </a:cxn>
                </a:cxnLst>
                <a:rect b="b" l="0" r="r" t="0"/>
                <a:pathLst>
                  <a:path h="70" w="10">
                    <a:moveTo>
                      <a:pt x="0" y="70"/>
                    </a:moveTo>
                    <a:lnTo>
                      <a:pt x="6" y="70"/>
                    </a:lnTo>
                    <a:lnTo>
                      <a:pt x="10" y="0"/>
                    </a:lnTo>
                    <a:lnTo>
                      <a:pt x="2" y="0"/>
                    </a:lnTo>
                    <a:lnTo>
                      <a:pt x="0" y="70"/>
                    </a:lnTo>
                    <a:close/>
                  </a:path>
                </a:pathLst>
              </a:custGeom>
              <a:solidFill>
                <a:srgbClr val="E5E5E5"/>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97" name="Freeform 116"/>
              <p:cNvSpPr/>
              <p:nvPr/>
            </p:nvSpPr>
            <p:spPr bwMode="auto">
              <a:xfrm>
                <a:off x="7400925" y="4743450"/>
                <a:ext cx="15875" cy="111125"/>
              </a:xfrm>
              <a:custGeom>
                <a:gdLst>
                  <a:gd fmla="*/ 0 w 10" name="T0"/>
                  <a:gd fmla="*/ 70 h 70" name="T1"/>
                  <a:gd fmla="*/ 8 w 10" name="T2"/>
                  <a:gd fmla="*/ 70 h 70" name="T3"/>
                  <a:gd fmla="*/ 10 w 10" name="T4"/>
                  <a:gd fmla="*/ 0 h 70" name="T5"/>
                  <a:gd fmla="*/ 4 w 10" name="T6"/>
                  <a:gd fmla="*/ 0 h 70" name="T7"/>
                  <a:gd fmla="*/ 0 w 10" name="T8"/>
                  <a:gd fmla="*/ 70 h 70" name="T9"/>
                </a:gdLst>
                <a:cxnLst>
                  <a:cxn ang="0">
                    <a:pos x="T0" y="T1"/>
                  </a:cxn>
                  <a:cxn ang="0">
                    <a:pos x="T2" y="T3"/>
                  </a:cxn>
                  <a:cxn ang="0">
                    <a:pos x="T4" y="T5"/>
                  </a:cxn>
                  <a:cxn ang="0">
                    <a:pos x="T6" y="T7"/>
                  </a:cxn>
                  <a:cxn ang="0">
                    <a:pos x="T8" y="T9"/>
                  </a:cxn>
                </a:cxnLst>
                <a:rect b="b" l="0" r="r" t="0"/>
                <a:pathLst>
                  <a:path h="70" w="10">
                    <a:moveTo>
                      <a:pt x="0" y="70"/>
                    </a:moveTo>
                    <a:lnTo>
                      <a:pt x="8" y="70"/>
                    </a:lnTo>
                    <a:lnTo>
                      <a:pt x="10" y="0"/>
                    </a:lnTo>
                    <a:lnTo>
                      <a:pt x="4" y="0"/>
                    </a:lnTo>
                    <a:lnTo>
                      <a:pt x="0" y="70"/>
                    </a:lnTo>
                    <a:close/>
                  </a:path>
                </a:pathLst>
              </a:custGeom>
              <a:solidFill>
                <a:srgbClr val="B3B3B3"/>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98" name="Freeform 117"/>
              <p:cNvSpPr/>
              <p:nvPr/>
            </p:nvSpPr>
            <p:spPr bwMode="auto">
              <a:xfrm>
                <a:off x="8039100" y="4321175"/>
                <a:ext cx="152400" cy="130175"/>
              </a:xfrm>
              <a:custGeom>
                <a:gdLst>
                  <a:gd fmla="*/ 0 w 96" name="T0"/>
                  <a:gd fmla="*/ 40 h 82" name="T1"/>
                  <a:gd fmla="*/ 0 w 96" name="T2"/>
                  <a:gd fmla="*/ 40 h 82" name="T3"/>
                  <a:gd fmla="*/ 0 w 96" name="T4"/>
                  <a:gd fmla="*/ 48 h 82" name="T5"/>
                  <a:gd fmla="*/ 2 w 96" name="T6"/>
                  <a:gd fmla="*/ 56 h 82" name="T7"/>
                  <a:gd fmla="*/ 6 w 96" name="T8"/>
                  <a:gd fmla="*/ 62 h 82" name="T9"/>
                  <a:gd fmla="*/ 12 w 96" name="T10"/>
                  <a:gd fmla="*/ 68 h 82" name="T11"/>
                  <a:gd fmla="*/ 20 w 96" name="T12"/>
                  <a:gd fmla="*/ 74 h 82" name="T13"/>
                  <a:gd fmla="*/ 28 w 96" name="T14"/>
                  <a:gd fmla="*/ 78 h 82" name="T15"/>
                  <a:gd fmla="*/ 36 w 96" name="T16"/>
                  <a:gd fmla="*/ 80 h 82" name="T17"/>
                  <a:gd fmla="*/ 46 w 96" name="T18"/>
                  <a:gd fmla="*/ 82 h 82" name="T19"/>
                  <a:gd fmla="*/ 46 w 96" name="T20"/>
                  <a:gd fmla="*/ 82 h 82" name="T21"/>
                  <a:gd fmla="*/ 56 w 96" name="T22"/>
                  <a:gd fmla="*/ 82 h 82" name="T23"/>
                  <a:gd fmla="*/ 64 w 96" name="T24"/>
                  <a:gd fmla="*/ 80 h 82" name="T25"/>
                  <a:gd fmla="*/ 72 w 96" name="T26"/>
                  <a:gd fmla="*/ 76 h 82" name="T27"/>
                  <a:gd fmla="*/ 80 w 96" name="T28"/>
                  <a:gd fmla="*/ 72 h 82" name="T29"/>
                  <a:gd fmla="*/ 86 w 96" name="T30"/>
                  <a:gd fmla="*/ 66 h 82" name="T31"/>
                  <a:gd fmla="*/ 90 w 96" name="T32"/>
                  <a:gd fmla="*/ 60 h 82" name="T33"/>
                  <a:gd fmla="*/ 94 w 96" name="T34"/>
                  <a:gd fmla="*/ 52 h 82" name="T35"/>
                  <a:gd fmla="*/ 96 w 96" name="T36"/>
                  <a:gd fmla="*/ 44 h 82" name="T37"/>
                  <a:gd fmla="*/ 96 w 96" name="T38"/>
                  <a:gd fmla="*/ 44 h 82" name="T39"/>
                  <a:gd fmla="*/ 94 w 96" name="T40"/>
                  <a:gd fmla="*/ 36 h 82" name="T41"/>
                  <a:gd fmla="*/ 92 w 96" name="T42"/>
                  <a:gd fmla="*/ 28 h 82" name="T43"/>
                  <a:gd fmla="*/ 88 w 96" name="T44"/>
                  <a:gd fmla="*/ 20 h 82" name="T45"/>
                  <a:gd fmla="*/ 82 w 96" name="T46"/>
                  <a:gd fmla="*/ 14 h 82" name="T47"/>
                  <a:gd fmla="*/ 76 w 96" name="T48"/>
                  <a:gd fmla="*/ 8 h 82" name="T49"/>
                  <a:gd fmla="*/ 68 w 96" name="T50"/>
                  <a:gd fmla="*/ 4 h 82" name="T51"/>
                  <a:gd fmla="*/ 58 w 96" name="T52"/>
                  <a:gd fmla="*/ 2 h 82" name="T53"/>
                  <a:gd fmla="*/ 50 w 96" name="T54"/>
                  <a:gd fmla="*/ 0 h 82" name="T55"/>
                  <a:gd fmla="*/ 50 w 96" name="T56"/>
                  <a:gd fmla="*/ 0 h 82" name="T57"/>
                  <a:gd fmla="*/ 40 w 96" name="T58"/>
                  <a:gd fmla="*/ 2 h 82" name="T59"/>
                  <a:gd fmla="*/ 30 w 96" name="T60"/>
                  <a:gd fmla="*/ 4 h 82" name="T61"/>
                  <a:gd fmla="*/ 22 w 96" name="T62"/>
                  <a:gd fmla="*/ 6 h 82" name="T63"/>
                  <a:gd fmla="*/ 14 w 96" name="T64"/>
                  <a:gd fmla="*/ 12 h 82" name="T65"/>
                  <a:gd fmla="*/ 8 w 96" name="T66"/>
                  <a:gd fmla="*/ 16 h 82" name="T67"/>
                  <a:gd fmla="*/ 4 w 96" name="T68"/>
                  <a:gd fmla="*/ 24 h 82" name="T69"/>
                  <a:gd fmla="*/ 0 w 96" name="T70"/>
                  <a:gd fmla="*/ 32 h 82" name="T71"/>
                  <a:gd fmla="*/ 0 w 96" name="T72"/>
                  <a:gd fmla="*/ 40 h 82"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82" w="96">
                    <a:moveTo>
                      <a:pt x="0" y="40"/>
                    </a:moveTo>
                    <a:lnTo>
                      <a:pt x="0" y="40"/>
                    </a:lnTo>
                    <a:lnTo>
                      <a:pt x="0" y="48"/>
                    </a:lnTo>
                    <a:lnTo>
                      <a:pt x="2" y="56"/>
                    </a:lnTo>
                    <a:lnTo>
                      <a:pt x="6" y="62"/>
                    </a:lnTo>
                    <a:lnTo>
                      <a:pt x="12" y="68"/>
                    </a:lnTo>
                    <a:lnTo>
                      <a:pt x="20" y="74"/>
                    </a:lnTo>
                    <a:lnTo>
                      <a:pt x="28" y="78"/>
                    </a:lnTo>
                    <a:lnTo>
                      <a:pt x="36" y="80"/>
                    </a:lnTo>
                    <a:lnTo>
                      <a:pt x="46" y="82"/>
                    </a:lnTo>
                    <a:lnTo>
                      <a:pt x="46" y="82"/>
                    </a:lnTo>
                    <a:lnTo>
                      <a:pt x="56" y="82"/>
                    </a:lnTo>
                    <a:lnTo>
                      <a:pt x="64" y="80"/>
                    </a:lnTo>
                    <a:lnTo>
                      <a:pt x="72" y="76"/>
                    </a:lnTo>
                    <a:lnTo>
                      <a:pt x="80" y="72"/>
                    </a:lnTo>
                    <a:lnTo>
                      <a:pt x="86" y="66"/>
                    </a:lnTo>
                    <a:lnTo>
                      <a:pt x="90" y="60"/>
                    </a:lnTo>
                    <a:lnTo>
                      <a:pt x="94" y="52"/>
                    </a:lnTo>
                    <a:lnTo>
                      <a:pt x="96" y="44"/>
                    </a:lnTo>
                    <a:lnTo>
                      <a:pt x="96" y="44"/>
                    </a:lnTo>
                    <a:lnTo>
                      <a:pt x="94" y="36"/>
                    </a:lnTo>
                    <a:lnTo>
                      <a:pt x="92" y="28"/>
                    </a:lnTo>
                    <a:lnTo>
                      <a:pt x="88" y="20"/>
                    </a:lnTo>
                    <a:lnTo>
                      <a:pt x="82" y="14"/>
                    </a:lnTo>
                    <a:lnTo>
                      <a:pt x="76" y="8"/>
                    </a:lnTo>
                    <a:lnTo>
                      <a:pt x="68" y="4"/>
                    </a:lnTo>
                    <a:lnTo>
                      <a:pt x="58" y="2"/>
                    </a:lnTo>
                    <a:lnTo>
                      <a:pt x="50" y="0"/>
                    </a:lnTo>
                    <a:lnTo>
                      <a:pt x="50" y="0"/>
                    </a:lnTo>
                    <a:lnTo>
                      <a:pt x="40" y="2"/>
                    </a:lnTo>
                    <a:lnTo>
                      <a:pt x="30" y="4"/>
                    </a:lnTo>
                    <a:lnTo>
                      <a:pt x="22" y="6"/>
                    </a:lnTo>
                    <a:lnTo>
                      <a:pt x="14" y="12"/>
                    </a:lnTo>
                    <a:lnTo>
                      <a:pt x="8" y="16"/>
                    </a:lnTo>
                    <a:lnTo>
                      <a:pt x="4" y="24"/>
                    </a:lnTo>
                    <a:lnTo>
                      <a:pt x="0" y="32"/>
                    </a:lnTo>
                    <a:lnTo>
                      <a:pt x="0" y="40"/>
                    </a:lnTo>
                    <a:close/>
                  </a:path>
                </a:pathLst>
              </a:custGeom>
              <a:solidFill>
                <a:srgbClr val="F15B26"/>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99" name="Freeform 118"/>
              <p:cNvSpPr/>
              <p:nvPr/>
            </p:nvSpPr>
            <p:spPr bwMode="auto">
              <a:xfrm>
                <a:off x="8039100" y="4321175"/>
                <a:ext cx="152400" cy="130175"/>
              </a:xfrm>
              <a:custGeom>
                <a:gdLst>
                  <a:gd fmla="*/ 0 w 96" name="T0"/>
                  <a:gd fmla="*/ 40 h 82" name="T1"/>
                  <a:gd fmla="*/ 0 w 96" name="T2"/>
                  <a:gd fmla="*/ 40 h 82" name="T3"/>
                  <a:gd fmla="*/ 0 w 96" name="T4"/>
                  <a:gd fmla="*/ 48 h 82" name="T5"/>
                  <a:gd fmla="*/ 2 w 96" name="T6"/>
                  <a:gd fmla="*/ 56 h 82" name="T7"/>
                  <a:gd fmla="*/ 6 w 96" name="T8"/>
                  <a:gd fmla="*/ 62 h 82" name="T9"/>
                  <a:gd fmla="*/ 12 w 96" name="T10"/>
                  <a:gd fmla="*/ 68 h 82" name="T11"/>
                  <a:gd fmla="*/ 20 w 96" name="T12"/>
                  <a:gd fmla="*/ 74 h 82" name="T13"/>
                  <a:gd fmla="*/ 28 w 96" name="T14"/>
                  <a:gd fmla="*/ 78 h 82" name="T15"/>
                  <a:gd fmla="*/ 36 w 96" name="T16"/>
                  <a:gd fmla="*/ 80 h 82" name="T17"/>
                  <a:gd fmla="*/ 46 w 96" name="T18"/>
                  <a:gd fmla="*/ 82 h 82" name="T19"/>
                  <a:gd fmla="*/ 46 w 96" name="T20"/>
                  <a:gd fmla="*/ 82 h 82" name="T21"/>
                  <a:gd fmla="*/ 56 w 96" name="T22"/>
                  <a:gd fmla="*/ 82 h 82" name="T23"/>
                  <a:gd fmla="*/ 64 w 96" name="T24"/>
                  <a:gd fmla="*/ 80 h 82" name="T25"/>
                  <a:gd fmla="*/ 72 w 96" name="T26"/>
                  <a:gd fmla="*/ 76 h 82" name="T27"/>
                  <a:gd fmla="*/ 80 w 96" name="T28"/>
                  <a:gd fmla="*/ 72 h 82" name="T29"/>
                  <a:gd fmla="*/ 86 w 96" name="T30"/>
                  <a:gd fmla="*/ 66 h 82" name="T31"/>
                  <a:gd fmla="*/ 90 w 96" name="T32"/>
                  <a:gd fmla="*/ 60 h 82" name="T33"/>
                  <a:gd fmla="*/ 94 w 96" name="T34"/>
                  <a:gd fmla="*/ 52 h 82" name="T35"/>
                  <a:gd fmla="*/ 96 w 96" name="T36"/>
                  <a:gd fmla="*/ 44 h 82" name="T37"/>
                  <a:gd fmla="*/ 96 w 96" name="T38"/>
                  <a:gd fmla="*/ 44 h 82" name="T39"/>
                  <a:gd fmla="*/ 94 w 96" name="T40"/>
                  <a:gd fmla="*/ 36 h 82" name="T41"/>
                  <a:gd fmla="*/ 92 w 96" name="T42"/>
                  <a:gd fmla="*/ 28 h 82" name="T43"/>
                  <a:gd fmla="*/ 88 w 96" name="T44"/>
                  <a:gd fmla="*/ 20 h 82" name="T45"/>
                  <a:gd fmla="*/ 82 w 96" name="T46"/>
                  <a:gd fmla="*/ 14 h 82" name="T47"/>
                  <a:gd fmla="*/ 76 w 96" name="T48"/>
                  <a:gd fmla="*/ 8 h 82" name="T49"/>
                  <a:gd fmla="*/ 68 w 96" name="T50"/>
                  <a:gd fmla="*/ 4 h 82" name="T51"/>
                  <a:gd fmla="*/ 58 w 96" name="T52"/>
                  <a:gd fmla="*/ 2 h 82" name="T53"/>
                  <a:gd fmla="*/ 50 w 96" name="T54"/>
                  <a:gd fmla="*/ 0 h 82" name="T55"/>
                  <a:gd fmla="*/ 50 w 96" name="T56"/>
                  <a:gd fmla="*/ 0 h 82" name="T57"/>
                  <a:gd fmla="*/ 40 w 96" name="T58"/>
                  <a:gd fmla="*/ 2 h 82" name="T59"/>
                  <a:gd fmla="*/ 30 w 96" name="T60"/>
                  <a:gd fmla="*/ 4 h 82" name="T61"/>
                  <a:gd fmla="*/ 22 w 96" name="T62"/>
                  <a:gd fmla="*/ 6 h 82" name="T63"/>
                  <a:gd fmla="*/ 14 w 96" name="T64"/>
                  <a:gd fmla="*/ 12 h 82" name="T65"/>
                  <a:gd fmla="*/ 8 w 96" name="T66"/>
                  <a:gd fmla="*/ 16 h 82" name="T67"/>
                  <a:gd fmla="*/ 4 w 96" name="T68"/>
                  <a:gd fmla="*/ 24 h 82" name="T69"/>
                  <a:gd fmla="*/ 0 w 96" name="T70"/>
                  <a:gd fmla="*/ 32 h 82" name="T71"/>
                  <a:gd fmla="*/ 0 w 96" name="T72"/>
                  <a:gd fmla="*/ 40 h 82"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82" w="96">
                    <a:moveTo>
                      <a:pt x="0" y="40"/>
                    </a:moveTo>
                    <a:lnTo>
                      <a:pt x="0" y="40"/>
                    </a:lnTo>
                    <a:lnTo>
                      <a:pt x="0" y="48"/>
                    </a:lnTo>
                    <a:lnTo>
                      <a:pt x="2" y="56"/>
                    </a:lnTo>
                    <a:lnTo>
                      <a:pt x="6" y="62"/>
                    </a:lnTo>
                    <a:lnTo>
                      <a:pt x="12" y="68"/>
                    </a:lnTo>
                    <a:lnTo>
                      <a:pt x="20" y="74"/>
                    </a:lnTo>
                    <a:lnTo>
                      <a:pt x="28" y="78"/>
                    </a:lnTo>
                    <a:lnTo>
                      <a:pt x="36" y="80"/>
                    </a:lnTo>
                    <a:lnTo>
                      <a:pt x="46" y="82"/>
                    </a:lnTo>
                    <a:lnTo>
                      <a:pt x="46" y="82"/>
                    </a:lnTo>
                    <a:lnTo>
                      <a:pt x="56" y="82"/>
                    </a:lnTo>
                    <a:lnTo>
                      <a:pt x="64" y="80"/>
                    </a:lnTo>
                    <a:lnTo>
                      <a:pt x="72" y="76"/>
                    </a:lnTo>
                    <a:lnTo>
                      <a:pt x="80" y="72"/>
                    </a:lnTo>
                    <a:lnTo>
                      <a:pt x="86" y="66"/>
                    </a:lnTo>
                    <a:lnTo>
                      <a:pt x="90" y="60"/>
                    </a:lnTo>
                    <a:lnTo>
                      <a:pt x="94" y="52"/>
                    </a:lnTo>
                    <a:lnTo>
                      <a:pt x="96" y="44"/>
                    </a:lnTo>
                    <a:lnTo>
                      <a:pt x="96" y="44"/>
                    </a:lnTo>
                    <a:lnTo>
                      <a:pt x="94" y="36"/>
                    </a:lnTo>
                    <a:lnTo>
                      <a:pt x="92" y="28"/>
                    </a:lnTo>
                    <a:lnTo>
                      <a:pt x="88" y="20"/>
                    </a:lnTo>
                    <a:lnTo>
                      <a:pt x="82" y="14"/>
                    </a:lnTo>
                    <a:lnTo>
                      <a:pt x="76" y="8"/>
                    </a:lnTo>
                    <a:lnTo>
                      <a:pt x="68" y="4"/>
                    </a:lnTo>
                    <a:lnTo>
                      <a:pt x="58" y="2"/>
                    </a:lnTo>
                    <a:lnTo>
                      <a:pt x="50" y="0"/>
                    </a:lnTo>
                    <a:lnTo>
                      <a:pt x="50" y="0"/>
                    </a:lnTo>
                    <a:lnTo>
                      <a:pt x="40" y="2"/>
                    </a:lnTo>
                    <a:lnTo>
                      <a:pt x="30" y="4"/>
                    </a:lnTo>
                    <a:lnTo>
                      <a:pt x="22" y="6"/>
                    </a:lnTo>
                    <a:lnTo>
                      <a:pt x="14" y="12"/>
                    </a:lnTo>
                    <a:lnTo>
                      <a:pt x="8" y="16"/>
                    </a:lnTo>
                    <a:lnTo>
                      <a:pt x="4" y="24"/>
                    </a:lnTo>
                    <a:lnTo>
                      <a:pt x="0" y="32"/>
                    </a:lnTo>
                    <a:lnTo>
                      <a:pt x="0" y="4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00" name="Freeform 119"/>
              <p:cNvSpPr/>
              <p:nvPr/>
            </p:nvSpPr>
            <p:spPr bwMode="auto">
              <a:xfrm>
                <a:off x="7975600" y="4359275"/>
                <a:ext cx="257175" cy="473075"/>
              </a:xfrm>
              <a:custGeom>
                <a:gdLst>
                  <a:gd fmla="*/ 44 w 162" name="T0"/>
                  <a:gd fmla="*/ 0 h 298" name="T1"/>
                  <a:gd fmla="*/ 88 w 162" name="T2"/>
                  <a:gd fmla="*/ 2 h 298" name="T3"/>
                  <a:gd fmla="*/ 132 w 162" name="T4"/>
                  <a:gd fmla="*/ 4 h 298" name="T5"/>
                  <a:gd fmla="*/ 132 w 162" name="T6"/>
                  <a:gd fmla="*/ 4 h 298" name="T7"/>
                  <a:gd fmla="*/ 138 w 162" name="T8"/>
                  <a:gd fmla="*/ 12 h 298" name="T9"/>
                  <a:gd fmla="*/ 142 w 162" name="T10"/>
                  <a:gd fmla="*/ 22 h 298" name="T11"/>
                  <a:gd fmla="*/ 150 w 162" name="T12"/>
                  <a:gd fmla="*/ 36 h 298" name="T13"/>
                  <a:gd fmla="*/ 154 w 162" name="T14"/>
                  <a:gd fmla="*/ 56 h 298" name="T15"/>
                  <a:gd fmla="*/ 160 w 162" name="T16"/>
                  <a:gd fmla="*/ 82 h 298" name="T17"/>
                  <a:gd fmla="*/ 162 w 162" name="T18"/>
                  <a:gd fmla="*/ 116 h 298" name="T19"/>
                  <a:gd fmla="*/ 162 w 162" name="T20"/>
                  <a:gd fmla="*/ 154 h 298" name="T21"/>
                  <a:gd fmla="*/ 162 w 162" name="T22"/>
                  <a:gd fmla="*/ 154 h 298" name="T23"/>
                  <a:gd fmla="*/ 160 w 162" name="T24"/>
                  <a:gd fmla="*/ 194 h 298" name="T25"/>
                  <a:gd fmla="*/ 154 w 162" name="T26"/>
                  <a:gd fmla="*/ 226 h 298" name="T27"/>
                  <a:gd fmla="*/ 148 w 162" name="T28"/>
                  <a:gd fmla="*/ 250 h 298" name="T29"/>
                  <a:gd fmla="*/ 142 w 162" name="T30"/>
                  <a:gd fmla="*/ 270 h 298" name="T31"/>
                  <a:gd fmla="*/ 136 w 162" name="T32"/>
                  <a:gd fmla="*/ 282 h 298" name="T33"/>
                  <a:gd fmla="*/ 130 w 162" name="T34"/>
                  <a:gd fmla="*/ 292 h 298" name="T35"/>
                  <a:gd fmla="*/ 126 w 162" name="T36"/>
                  <a:gd fmla="*/ 298 h 298" name="T37"/>
                  <a:gd fmla="*/ 74 w 162" name="T38"/>
                  <a:gd fmla="*/ 296 h 298" name="T39"/>
                  <a:gd fmla="*/ 24 w 162" name="T40"/>
                  <a:gd fmla="*/ 294 h 298" name="T41"/>
                  <a:gd fmla="*/ 24 w 162" name="T42"/>
                  <a:gd fmla="*/ 294 h 298" name="T43"/>
                  <a:gd fmla="*/ 20 w 162" name="T44"/>
                  <a:gd fmla="*/ 288 h 298" name="T45"/>
                  <a:gd fmla="*/ 16 w 162" name="T46"/>
                  <a:gd fmla="*/ 278 h 298" name="T47"/>
                  <a:gd fmla="*/ 10 w 162" name="T48"/>
                  <a:gd fmla="*/ 264 h 298" name="T49"/>
                  <a:gd fmla="*/ 6 w 162" name="T50"/>
                  <a:gd fmla="*/ 244 h 298" name="T51"/>
                  <a:gd fmla="*/ 2 w 162" name="T52"/>
                  <a:gd fmla="*/ 218 h 298" name="T53"/>
                  <a:gd fmla="*/ 0 w 162" name="T54"/>
                  <a:gd fmla="*/ 186 h 298" name="T55"/>
                  <a:gd fmla="*/ 0 w 162" name="T56"/>
                  <a:gd fmla="*/ 148 h 298" name="T57"/>
                  <a:gd fmla="*/ 0 w 162" name="T58"/>
                  <a:gd fmla="*/ 148 h 298" name="T59"/>
                  <a:gd fmla="*/ 4 w 162" name="T60"/>
                  <a:gd fmla="*/ 108 h 298" name="T61"/>
                  <a:gd fmla="*/ 10 w 162" name="T62"/>
                  <a:gd fmla="*/ 76 h 298" name="T63"/>
                  <a:gd fmla="*/ 16 w 162" name="T64"/>
                  <a:gd fmla="*/ 50 h 298" name="T65"/>
                  <a:gd fmla="*/ 24 w 162" name="T66"/>
                  <a:gd fmla="*/ 32 h 298" name="T67"/>
                  <a:gd fmla="*/ 32 w 162" name="T68"/>
                  <a:gd fmla="*/ 18 h 298" name="T69"/>
                  <a:gd fmla="*/ 38 w 162" name="T70"/>
                  <a:gd fmla="*/ 8 h 298" name="T71"/>
                  <a:gd fmla="*/ 44 w 162" name="T72"/>
                  <a:gd fmla="*/ 0 h 298"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298" w="162">
                    <a:moveTo>
                      <a:pt x="44" y="0"/>
                    </a:moveTo>
                    <a:lnTo>
                      <a:pt x="88" y="2"/>
                    </a:lnTo>
                    <a:lnTo>
                      <a:pt x="132" y="4"/>
                    </a:lnTo>
                    <a:lnTo>
                      <a:pt x="132" y="4"/>
                    </a:lnTo>
                    <a:lnTo>
                      <a:pt x="138" y="12"/>
                    </a:lnTo>
                    <a:lnTo>
                      <a:pt x="142" y="22"/>
                    </a:lnTo>
                    <a:lnTo>
                      <a:pt x="150" y="36"/>
                    </a:lnTo>
                    <a:lnTo>
                      <a:pt x="154" y="56"/>
                    </a:lnTo>
                    <a:lnTo>
                      <a:pt x="160" y="82"/>
                    </a:lnTo>
                    <a:lnTo>
                      <a:pt x="162" y="116"/>
                    </a:lnTo>
                    <a:lnTo>
                      <a:pt x="162" y="154"/>
                    </a:lnTo>
                    <a:lnTo>
                      <a:pt x="162" y="154"/>
                    </a:lnTo>
                    <a:lnTo>
                      <a:pt x="160" y="194"/>
                    </a:lnTo>
                    <a:lnTo>
                      <a:pt x="154" y="226"/>
                    </a:lnTo>
                    <a:lnTo>
                      <a:pt x="148" y="250"/>
                    </a:lnTo>
                    <a:lnTo>
                      <a:pt x="142" y="270"/>
                    </a:lnTo>
                    <a:lnTo>
                      <a:pt x="136" y="282"/>
                    </a:lnTo>
                    <a:lnTo>
                      <a:pt x="130" y="292"/>
                    </a:lnTo>
                    <a:lnTo>
                      <a:pt x="126" y="298"/>
                    </a:lnTo>
                    <a:lnTo>
                      <a:pt x="74" y="296"/>
                    </a:lnTo>
                    <a:lnTo>
                      <a:pt x="24" y="294"/>
                    </a:lnTo>
                    <a:lnTo>
                      <a:pt x="24" y="294"/>
                    </a:lnTo>
                    <a:lnTo>
                      <a:pt x="20" y="288"/>
                    </a:lnTo>
                    <a:lnTo>
                      <a:pt x="16" y="278"/>
                    </a:lnTo>
                    <a:lnTo>
                      <a:pt x="10" y="264"/>
                    </a:lnTo>
                    <a:lnTo>
                      <a:pt x="6" y="244"/>
                    </a:lnTo>
                    <a:lnTo>
                      <a:pt x="2" y="218"/>
                    </a:lnTo>
                    <a:lnTo>
                      <a:pt x="0" y="186"/>
                    </a:lnTo>
                    <a:lnTo>
                      <a:pt x="0" y="148"/>
                    </a:lnTo>
                    <a:lnTo>
                      <a:pt x="0" y="148"/>
                    </a:lnTo>
                    <a:lnTo>
                      <a:pt x="4" y="108"/>
                    </a:lnTo>
                    <a:lnTo>
                      <a:pt x="10" y="76"/>
                    </a:lnTo>
                    <a:lnTo>
                      <a:pt x="16" y="50"/>
                    </a:lnTo>
                    <a:lnTo>
                      <a:pt x="24" y="32"/>
                    </a:lnTo>
                    <a:lnTo>
                      <a:pt x="32" y="18"/>
                    </a:lnTo>
                    <a:lnTo>
                      <a:pt x="38" y="8"/>
                    </a:lnTo>
                    <a:lnTo>
                      <a:pt x="44" y="0"/>
                    </a:lnTo>
                    <a:close/>
                  </a:path>
                </a:pathLst>
              </a:custGeom>
              <a:solidFill>
                <a:srgbClr val="F2F2F2"/>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01" name="Freeform 120"/>
              <p:cNvSpPr/>
              <p:nvPr/>
            </p:nvSpPr>
            <p:spPr bwMode="auto">
              <a:xfrm>
                <a:off x="7975600" y="4359275"/>
                <a:ext cx="257175" cy="473075"/>
              </a:xfrm>
              <a:custGeom>
                <a:gdLst>
                  <a:gd fmla="*/ 44 w 162" name="T0"/>
                  <a:gd fmla="*/ 0 h 298" name="T1"/>
                  <a:gd fmla="*/ 88 w 162" name="T2"/>
                  <a:gd fmla="*/ 2 h 298" name="T3"/>
                  <a:gd fmla="*/ 132 w 162" name="T4"/>
                  <a:gd fmla="*/ 4 h 298" name="T5"/>
                  <a:gd fmla="*/ 132 w 162" name="T6"/>
                  <a:gd fmla="*/ 4 h 298" name="T7"/>
                  <a:gd fmla="*/ 138 w 162" name="T8"/>
                  <a:gd fmla="*/ 12 h 298" name="T9"/>
                  <a:gd fmla="*/ 142 w 162" name="T10"/>
                  <a:gd fmla="*/ 22 h 298" name="T11"/>
                  <a:gd fmla="*/ 150 w 162" name="T12"/>
                  <a:gd fmla="*/ 36 h 298" name="T13"/>
                  <a:gd fmla="*/ 154 w 162" name="T14"/>
                  <a:gd fmla="*/ 56 h 298" name="T15"/>
                  <a:gd fmla="*/ 160 w 162" name="T16"/>
                  <a:gd fmla="*/ 82 h 298" name="T17"/>
                  <a:gd fmla="*/ 162 w 162" name="T18"/>
                  <a:gd fmla="*/ 116 h 298" name="T19"/>
                  <a:gd fmla="*/ 162 w 162" name="T20"/>
                  <a:gd fmla="*/ 154 h 298" name="T21"/>
                  <a:gd fmla="*/ 162 w 162" name="T22"/>
                  <a:gd fmla="*/ 154 h 298" name="T23"/>
                  <a:gd fmla="*/ 160 w 162" name="T24"/>
                  <a:gd fmla="*/ 194 h 298" name="T25"/>
                  <a:gd fmla="*/ 154 w 162" name="T26"/>
                  <a:gd fmla="*/ 226 h 298" name="T27"/>
                  <a:gd fmla="*/ 148 w 162" name="T28"/>
                  <a:gd fmla="*/ 250 h 298" name="T29"/>
                  <a:gd fmla="*/ 142 w 162" name="T30"/>
                  <a:gd fmla="*/ 270 h 298" name="T31"/>
                  <a:gd fmla="*/ 136 w 162" name="T32"/>
                  <a:gd fmla="*/ 282 h 298" name="T33"/>
                  <a:gd fmla="*/ 130 w 162" name="T34"/>
                  <a:gd fmla="*/ 292 h 298" name="T35"/>
                  <a:gd fmla="*/ 126 w 162" name="T36"/>
                  <a:gd fmla="*/ 298 h 298" name="T37"/>
                  <a:gd fmla="*/ 74 w 162" name="T38"/>
                  <a:gd fmla="*/ 296 h 298" name="T39"/>
                  <a:gd fmla="*/ 24 w 162" name="T40"/>
                  <a:gd fmla="*/ 294 h 298" name="T41"/>
                  <a:gd fmla="*/ 24 w 162" name="T42"/>
                  <a:gd fmla="*/ 294 h 298" name="T43"/>
                  <a:gd fmla="*/ 20 w 162" name="T44"/>
                  <a:gd fmla="*/ 288 h 298" name="T45"/>
                  <a:gd fmla="*/ 16 w 162" name="T46"/>
                  <a:gd fmla="*/ 278 h 298" name="T47"/>
                  <a:gd fmla="*/ 10 w 162" name="T48"/>
                  <a:gd fmla="*/ 264 h 298" name="T49"/>
                  <a:gd fmla="*/ 6 w 162" name="T50"/>
                  <a:gd fmla="*/ 244 h 298" name="T51"/>
                  <a:gd fmla="*/ 2 w 162" name="T52"/>
                  <a:gd fmla="*/ 218 h 298" name="T53"/>
                  <a:gd fmla="*/ 0 w 162" name="T54"/>
                  <a:gd fmla="*/ 186 h 298" name="T55"/>
                  <a:gd fmla="*/ 0 w 162" name="T56"/>
                  <a:gd fmla="*/ 148 h 298" name="T57"/>
                  <a:gd fmla="*/ 0 w 162" name="T58"/>
                  <a:gd fmla="*/ 148 h 298" name="T59"/>
                  <a:gd fmla="*/ 4 w 162" name="T60"/>
                  <a:gd fmla="*/ 108 h 298" name="T61"/>
                  <a:gd fmla="*/ 10 w 162" name="T62"/>
                  <a:gd fmla="*/ 76 h 298" name="T63"/>
                  <a:gd fmla="*/ 16 w 162" name="T64"/>
                  <a:gd fmla="*/ 50 h 298" name="T65"/>
                  <a:gd fmla="*/ 24 w 162" name="T66"/>
                  <a:gd fmla="*/ 32 h 298" name="T67"/>
                  <a:gd fmla="*/ 32 w 162" name="T68"/>
                  <a:gd fmla="*/ 18 h 298" name="T69"/>
                  <a:gd fmla="*/ 38 w 162" name="T70"/>
                  <a:gd fmla="*/ 8 h 298" name="T71"/>
                  <a:gd fmla="*/ 44 w 162" name="T72"/>
                  <a:gd fmla="*/ 0 h 298"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298" w="162">
                    <a:moveTo>
                      <a:pt x="44" y="0"/>
                    </a:moveTo>
                    <a:lnTo>
                      <a:pt x="88" y="2"/>
                    </a:lnTo>
                    <a:lnTo>
                      <a:pt x="132" y="4"/>
                    </a:lnTo>
                    <a:lnTo>
                      <a:pt x="132" y="4"/>
                    </a:lnTo>
                    <a:lnTo>
                      <a:pt x="138" y="12"/>
                    </a:lnTo>
                    <a:lnTo>
                      <a:pt x="142" y="22"/>
                    </a:lnTo>
                    <a:lnTo>
                      <a:pt x="150" y="36"/>
                    </a:lnTo>
                    <a:lnTo>
                      <a:pt x="154" y="56"/>
                    </a:lnTo>
                    <a:lnTo>
                      <a:pt x="160" y="82"/>
                    </a:lnTo>
                    <a:lnTo>
                      <a:pt x="162" y="116"/>
                    </a:lnTo>
                    <a:lnTo>
                      <a:pt x="162" y="154"/>
                    </a:lnTo>
                    <a:lnTo>
                      <a:pt x="162" y="154"/>
                    </a:lnTo>
                    <a:lnTo>
                      <a:pt x="160" y="194"/>
                    </a:lnTo>
                    <a:lnTo>
                      <a:pt x="154" y="226"/>
                    </a:lnTo>
                    <a:lnTo>
                      <a:pt x="148" y="250"/>
                    </a:lnTo>
                    <a:lnTo>
                      <a:pt x="142" y="270"/>
                    </a:lnTo>
                    <a:lnTo>
                      <a:pt x="136" y="282"/>
                    </a:lnTo>
                    <a:lnTo>
                      <a:pt x="130" y="292"/>
                    </a:lnTo>
                    <a:lnTo>
                      <a:pt x="126" y="298"/>
                    </a:lnTo>
                    <a:lnTo>
                      <a:pt x="74" y="296"/>
                    </a:lnTo>
                    <a:lnTo>
                      <a:pt x="24" y="294"/>
                    </a:lnTo>
                    <a:lnTo>
                      <a:pt x="24" y="294"/>
                    </a:lnTo>
                    <a:lnTo>
                      <a:pt x="20" y="288"/>
                    </a:lnTo>
                    <a:lnTo>
                      <a:pt x="16" y="278"/>
                    </a:lnTo>
                    <a:lnTo>
                      <a:pt x="10" y="264"/>
                    </a:lnTo>
                    <a:lnTo>
                      <a:pt x="6" y="244"/>
                    </a:lnTo>
                    <a:lnTo>
                      <a:pt x="2" y="218"/>
                    </a:lnTo>
                    <a:lnTo>
                      <a:pt x="0" y="186"/>
                    </a:lnTo>
                    <a:lnTo>
                      <a:pt x="0" y="148"/>
                    </a:lnTo>
                    <a:lnTo>
                      <a:pt x="0" y="148"/>
                    </a:lnTo>
                    <a:lnTo>
                      <a:pt x="4" y="108"/>
                    </a:lnTo>
                    <a:lnTo>
                      <a:pt x="10" y="76"/>
                    </a:lnTo>
                    <a:lnTo>
                      <a:pt x="16" y="50"/>
                    </a:lnTo>
                    <a:lnTo>
                      <a:pt x="24" y="32"/>
                    </a:lnTo>
                    <a:lnTo>
                      <a:pt x="32" y="18"/>
                    </a:lnTo>
                    <a:lnTo>
                      <a:pt x="38" y="8"/>
                    </a:lnTo>
                    <a:lnTo>
                      <a:pt x="44"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02" name="Freeform 121"/>
              <p:cNvSpPr/>
              <p:nvPr/>
            </p:nvSpPr>
            <p:spPr bwMode="auto">
              <a:xfrm>
                <a:off x="7423150" y="4295775"/>
                <a:ext cx="149225" cy="127000"/>
              </a:xfrm>
              <a:custGeom>
                <a:gdLst>
                  <a:gd fmla="*/ 0 w 94" name="T0"/>
                  <a:gd fmla="*/ 38 h 80" name="T1"/>
                  <a:gd fmla="*/ 0 w 94" name="T2"/>
                  <a:gd fmla="*/ 38 h 80" name="T3"/>
                  <a:gd fmla="*/ 0 w 94" name="T4"/>
                  <a:gd fmla="*/ 46 h 80" name="T5"/>
                  <a:gd fmla="*/ 2 w 94" name="T6"/>
                  <a:gd fmla="*/ 54 h 80" name="T7"/>
                  <a:gd fmla="*/ 6 w 94" name="T8"/>
                  <a:gd fmla="*/ 60 h 80" name="T9"/>
                  <a:gd fmla="*/ 12 w 94" name="T10"/>
                  <a:gd fmla="*/ 68 h 80" name="T11"/>
                  <a:gd fmla="*/ 18 w 94" name="T12"/>
                  <a:gd fmla="*/ 72 h 80" name="T13"/>
                  <a:gd fmla="*/ 26 w 94" name="T14"/>
                  <a:gd fmla="*/ 76 h 80" name="T15"/>
                  <a:gd fmla="*/ 36 w 94" name="T16"/>
                  <a:gd fmla="*/ 80 h 80" name="T17"/>
                  <a:gd fmla="*/ 46 w 94" name="T18"/>
                  <a:gd fmla="*/ 80 h 80" name="T19"/>
                  <a:gd fmla="*/ 46 w 94" name="T20"/>
                  <a:gd fmla="*/ 80 h 80" name="T21"/>
                  <a:gd fmla="*/ 54 w 94" name="T22"/>
                  <a:gd fmla="*/ 80 h 80" name="T23"/>
                  <a:gd fmla="*/ 64 w 94" name="T24"/>
                  <a:gd fmla="*/ 78 h 80" name="T25"/>
                  <a:gd fmla="*/ 72 w 94" name="T26"/>
                  <a:gd fmla="*/ 74 h 80" name="T27"/>
                  <a:gd fmla="*/ 80 w 94" name="T28"/>
                  <a:gd fmla="*/ 70 h 80" name="T29"/>
                  <a:gd fmla="*/ 86 w 94" name="T30"/>
                  <a:gd fmla="*/ 64 h 80" name="T31"/>
                  <a:gd fmla="*/ 90 w 94" name="T32"/>
                  <a:gd fmla="*/ 58 h 80" name="T33"/>
                  <a:gd fmla="*/ 94 w 94" name="T34"/>
                  <a:gd fmla="*/ 50 h 80" name="T35"/>
                  <a:gd fmla="*/ 94 w 94" name="T36"/>
                  <a:gd fmla="*/ 42 h 80" name="T37"/>
                  <a:gd fmla="*/ 94 w 94" name="T38"/>
                  <a:gd fmla="*/ 42 h 80" name="T39"/>
                  <a:gd fmla="*/ 94 w 94" name="T40"/>
                  <a:gd fmla="*/ 34 h 80" name="T41"/>
                  <a:gd fmla="*/ 92 w 94" name="T42"/>
                  <a:gd fmla="*/ 26 h 80" name="T43"/>
                  <a:gd fmla="*/ 88 w 94" name="T44"/>
                  <a:gd fmla="*/ 20 h 80" name="T45"/>
                  <a:gd fmla="*/ 82 w 94" name="T46"/>
                  <a:gd fmla="*/ 12 h 80" name="T47"/>
                  <a:gd fmla="*/ 76 w 94" name="T48"/>
                  <a:gd fmla="*/ 8 h 80" name="T49"/>
                  <a:gd fmla="*/ 68 w 94" name="T50"/>
                  <a:gd fmla="*/ 4 h 80" name="T51"/>
                  <a:gd fmla="*/ 58 w 94" name="T52"/>
                  <a:gd fmla="*/ 0 h 80" name="T53"/>
                  <a:gd fmla="*/ 48 w 94" name="T54"/>
                  <a:gd fmla="*/ 0 h 80" name="T55"/>
                  <a:gd fmla="*/ 48 w 94" name="T56"/>
                  <a:gd fmla="*/ 0 h 80" name="T57"/>
                  <a:gd fmla="*/ 40 w 94" name="T58"/>
                  <a:gd fmla="*/ 0 h 80" name="T59"/>
                  <a:gd fmla="*/ 30 w 94" name="T60"/>
                  <a:gd fmla="*/ 2 h 80" name="T61"/>
                  <a:gd fmla="*/ 22 w 94" name="T62"/>
                  <a:gd fmla="*/ 6 h 80" name="T63"/>
                  <a:gd fmla="*/ 14 w 94" name="T64"/>
                  <a:gd fmla="*/ 10 h 80" name="T65"/>
                  <a:gd fmla="*/ 8 w 94" name="T66"/>
                  <a:gd fmla="*/ 16 h 80" name="T67"/>
                  <a:gd fmla="*/ 4 w 94" name="T68"/>
                  <a:gd fmla="*/ 22 h 80" name="T69"/>
                  <a:gd fmla="*/ 0 w 94" name="T70"/>
                  <a:gd fmla="*/ 30 h 80" name="T71"/>
                  <a:gd fmla="*/ 0 w 94" name="T72"/>
                  <a:gd fmla="*/ 38 h 80"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80" w="94">
                    <a:moveTo>
                      <a:pt x="0" y="38"/>
                    </a:moveTo>
                    <a:lnTo>
                      <a:pt x="0" y="38"/>
                    </a:lnTo>
                    <a:lnTo>
                      <a:pt x="0" y="46"/>
                    </a:lnTo>
                    <a:lnTo>
                      <a:pt x="2" y="54"/>
                    </a:lnTo>
                    <a:lnTo>
                      <a:pt x="6" y="60"/>
                    </a:lnTo>
                    <a:lnTo>
                      <a:pt x="12" y="68"/>
                    </a:lnTo>
                    <a:lnTo>
                      <a:pt x="18" y="72"/>
                    </a:lnTo>
                    <a:lnTo>
                      <a:pt x="26" y="76"/>
                    </a:lnTo>
                    <a:lnTo>
                      <a:pt x="36" y="80"/>
                    </a:lnTo>
                    <a:lnTo>
                      <a:pt x="46" y="80"/>
                    </a:lnTo>
                    <a:lnTo>
                      <a:pt x="46" y="80"/>
                    </a:lnTo>
                    <a:lnTo>
                      <a:pt x="54" y="80"/>
                    </a:lnTo>
                    <a:lnTo>
                      <a:pt x="64" y="78"/>
                    </a:lnTo>
                    <a:lnTo>
                      <a:pt x="72" y="74"/>
                    </a:lnTo>
                    <a:lnTo>
                      <a:pt x="80" y="70"/>
                    </a:lnTo>
                    <a:lnTo>
                      <a:pt x="86" y="64"/>
                    </a:lnTo>
                    <a:lnTo>
                      <a:pt x="90" y="58"/>
                    </a:lnTo>
                    <a:lnTo>
                      <a:pt x="94" y="50"/>
                    </a:lnTo>
                    <a:lnTo>
                      <a:pt x="94" y="42"/>
                    </a:lnTo>
                    <a:lnTo>
                      <a:pt x="94" y="42"/>
                    </a:lnTo>
                    <a:lnTo>
                      <a:pt x="94" y="34"/>
                    </a:lnTo>
                    <a:lnTo>
                      <a:pt x="92" y="26"/>
                    </a:lnTo>
                    <a:lnTo>
                      <a:pt x="88" y="20"/>
                    </a:lnTo>
                    <a:lnTo>
                      <a:pt x="82" y="12"/>
                    </a:lnTo>
                    <a:lnTo>
                      <a:pt x="76" y="8"/>
                    </a:lnTo>
                    <a:lnTo>
                      <a:pt x="68" y="4"/>
                    </a:lnTo>
                    <a:lnTo>
                      <a:pt x="58" y="0"/>
                    </a:lnTo>
                    <a:lnTo>
                      <a:pt x="48" y="0"/>
                    </a:lnTo>
                    <a:lnTo>
                      <a:pt x="48" y="0"/>
                    </a:lnTo>
                    <a:lnTo>
                      <a:pt x="40" y="0"/>
                    </a:lnTo>
                    <a:lnTo>
                      <a:pt x="30" y="2"/>
                    </a:lnTo>
                    <a:lnTo>
                      <a:pt x="22" y="6"/>
                    </a:lnTo>
                    <a:lnTo>
                      <a:pt x="14" y="10"/>
                    </a:lnTo>
                    <a:lnTo>
                      <a:pt x="8" y="16"/>
                    </a:lnTo>
                    <a:lnTo>
                      <a:pt x="4" y="22"/>
                    </a:lnTo>
                    <a:lnTo>
                      <a:pt x="0" y="30"/>
                    </a:lnTo>
                    <a:lnTo>
                      <a:pt x="0" y="38"/>
                    </a:lnTo>
                    <a:close/>
                  </a:path>
                </a:pathLst>
              </a:custGeom>
              <a:solidFill>
                <a:srgbClr val="F15B26"/>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03" name="Freeform 122"/>
              <p:cNvSpPr/>
              <p:nvPr/>
            </p:nvSpPr>
            <p:spPr bwMode="auto">
              <a:xfrm>
                <a:off x="7423150" y="4295775"/>
                <a:ext cx="149225" cy="127000"/>
              </a:xfrm>
              <a:custGeom>
                <a:gdLst>
                  <a:gd fmla="*/ 0 w 94" name="T0"/>
                  <a:gd fmla="*/ 38 h 80" name="T1"/>
                  <a:gd fmla="*/ 0 w 94" name="T2"/>
                  <a:gd fmla="*/ 38 h 80" name="T3"/>
                  <a:gd fmla="*/ 0 w 94" name="T4"/>
                  <a:gd fmla="*/ 46 h 80" name="T5"/>
                  <a:gd fmla="*/ 2 w 94" name="T6"/>
                  <a:gd fmla="*/ 54 h 80" name="T7"/>
                  <a:gd fmla="*/ 6 w 94" name="T8"/>
                  <a:gd fmla="*/ 60 h 80" name="T9"/>
                  <a:gd fmla="*/ 12 w 94" name="T10"/>
                  <a:gd fmla="*/ 68 h 80" name="T11"/>
                  <a:gd fmla="*/ 18 w 94" name="T12"/>
                  <a:gd fmla="*/ 72 h 80" name="T13"/>
                  <a:gd fmla="*/ 26 w 94" name="T14"/>
                  <a:gd fmla="*/ 76 h 80" name="T15"/>
                  <a:gd fmla="*/ 36 w 94" name="T16"/>
                  <a:gd fmla="*/ 80 h 80" name="T17"/>
                  <a:gd fmla="*/ 46 w 94" name="T18"/>
                  <a:gd fmla="*/ 80 h 80" name="T19"/>
                  <a:gd fmla="*/ 46 w 94" name="T20"/>
                  <a:gd fmla="*/ 80 h 80" name="T21"/>
                  <a:gd fmla="*/ 54 w 94" name="T22"/>
                  <a:gd fmla="*/ 80 h 80" name="T23"/>
                  <a:gd fmla="*/ 64 w 94" name="T24"/>
                  <a:gd fmla="*/ 78 h 80" name="T25"/>
                  <a:gd fmla="*/ 72 w 94" name="T26"/>
                  <a:gd fmla="*/ 74 h 80" name="T27"/>
                  <a:gd fmla="*/ 80 w 94" name="T28"/>
                  <a:gd fmla="*/ 70 h 80" name="T29"/>
                  <a:gd fmla="*/ 86 w 94" name="T30"/>
                  <a:gd fmla="*/ 64 h 80" name="T31"/>
                  <a:gd fmla="*/ 90 w 94" name="T32"/>
                  <a:gd fmla="*/ 58 h 80" name="T33"/>
                  <a:gd fmla="*/ 94 w 94" name="T34"/>
                  <a:gd fmla="*/ 50 h 80" name="T35"/>
                  <a:gd fmla="*/ 94 w 94" name="T36"/>
                  <a:gd fmla="*/ 42 h 80" name="T37"/>
                  <a:gd fmla="*/ 94 w 94" name="T38"/>
                  <a:gd fmla="*/ 42 h 80" name="T39"/>
                  <a:gd fmla="*/ 94 w 94" name="T40"/>
                  <a:gd fmla="*/ 34 h 80" name="T41"/>
                  <a:gd fmla="*/ 92 w 94" name="T42"/>
                  <a:gd fmla="*/ 26 h 80" name="T43"/>
                  <a:gd fmla="*/ 88 w 94" name="T44"/>
                  <a:gd fmla="*/ 20 h 80" name="T45"/>
                  <a:gd fmla="*/ 82 w 94" name="T46"/>
                  <a:gd fmla="*/ 12 h 80" name="T47"/>
                  <a:gd fmla="*/ 76 w 94" name="T48"/>
                  <a:gd fmla="*/ 8 h 80" name="T49"/>
                  <a:gd fmla="*/ 68 w 94" name="T50"/>
                  <a:gd fmla="*/ 4 h 80" name="T51"/>
                  <a:gd fmla="*/ 58 w 94" name="T52"/>
                  <a:gd fmla="*/ 0 h 80" name="T53"/>
                  <a:gd fmla="*/ 48 w 94" name="T54"/>
                  <a:gd fmla="*/ 0 h 80" name="T55"/>
                  <a:gd fmla="*/ 48 w 94" name="T56"/>
                  <a:gd fmla="*/ 0 h 80" name="T57"/>
                  <a:gd fmla="*/ 40 w 94" name="T58"/>
                  <a:gd fmla="*/ 0 h 80" name="T59"/>
                  <a:gd fmla="*/ 30 w 94" name="T60"/>
                  <a:gd fmla="*/ 2 h 80" name="T61"/>
                  <a:gd fmla="*/ 22 w 94" name="T62"/>
                  <a:gd fmla="*/ 6 h 80" name="T63"/>
                  <a:gd fmla="*/ 14 w 94" name="T64"/>
                  <a:gd fmla="*/ 10 h 80" name="T65"/>
                  <a:gd fmla="*/ 8 w 94" name="T66"/>
                  <a:gd fmla="*/ 16 h 80" name="T67"/>
                  <a:gd fmla="*/ 4 w 94" name="T68"/>
                  <a:gd fmla="*/ 22 h 80" name="T69"/>
                  <a:gd fmla="*/ 0 w 94" name="T70"/>
                  <a:gd fmla="*/ 30 h 80" name="T71"/>
                  <a:gd fmla="*/ 0 w 94" name="T72"/>
                  <a:gd fmla="*/ 38 h 80"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80" w="94">
                    <a:moveTo>
                      <a:pt x="0" y="38"/>
                    </a:moveTo>
                    <a:lnTo>
                      <a:pt x="0" y="38"/>
                    </a:lnTo>
                    <a:lnTo>
                      <a:pt x="0" y="46"/>
                    </a:lnTo>
                    <a:lnTo>
                      <a:pt x="2" y="54"/>
                    </a:lnTo>
                    <a:lnTo>
                      <a:pt x="6" y="60"/>
                    </a:lnTo>
                    <a:lnTo>
                      <a:pt x="12" y="68"/>
                    </a:lnTo>
                    <a:lnTo>
                      <a:pt x="18" y="72"/>
                    </a:lnTo>
                    <a:lnTo>
                      <a:pt x="26" y="76"/>
                    </a:lnTo>
                    <a:lnTo>
                      <a:pt x="36" y="80"/>
                    </a:lnTo>
                    <a:lnTo>
                      <a:pt x="46" y="80"/>
                    </a:lnTo>
                    <a:lnTo>
                      <a:pt x="46" y="80"/>
                    </a:lnTo>
                    <a:lnTo>
                      <a:pt x="54" y="80"/>
                    </a:lnTo>
                    <a:lnTo>
                      <a:pt x="64" y="78"/>
                    </a:lnTo>
                    <a:lnTo>
                      <a:pt x="72" y="74"/>
                    </a:lnTo>
                    <a:lnTo>
                      <a:pt x="80" y="70"/>
                    </a:lnTo>
                    <a:lnTo>
                      <a:pt x="86" y="64"/>
                    </a:lnTo>
                    <a:lnTo>
                      <a:pt x="90" y="58"/>
                    </a:lnTo>
                    <a:lnTo>
                      <a:pt x="94" y="50"/>
                    </a:lnTo>
                    <a:lnTo>
                      <a:pt x="94" y="42"/>
                    </a:lnTo>
                    <a:lnTo>
                      <a:pt x="94" y="42"/>
                    </a:lnTo>
                    <a:lnTo>
                      <a:pt x="94" y="34"/>
                    </a:lnTo>
                    <a:lnTo>
                      <a:pt x="92" y="26"/>
                    </a:lnTo>
                    <a:lnTo>
                      <a:pt x="88" y="20"/>
                    </a:lnTo>
                    <a:lnTo>
                      <a:pt x="82" y="12"/>
                    </a:lnTo>
                    <a:lnTo>
                      <a:pt x="76" y="8"/>
                    </a:lnTo>
                    <a:lnTo>
                      <a:pt x="68" y="4"/>
                    </a:lnTo>
                    <a:lnTo>
                      <a:pt x="58" y="0"/>
                    </a:lnTo>
                    <a:lnTo>
                      <a:pt x="48" y="0"/>
                    </a:lnTo>
                    <a:lnTo>
                      <a:pt x="48" y="0"/>
                    </a:lnTo>
                    <a:lnTo>
                      <a:pt x="40" y="0"/>
                    </a:lnTo>
                    <a:lnTo>
                      <a:pt x="30" y="2"/>
                    </a:lnTo>
                    <a:lnTo>
                      <a:pt x="22" y="6"/>
                    </a:lnTo>
                    <a:lnTo>
                      <a:pt x="14" y="10"/>
                    </a:lnTo>
                    <a:lnTo>
                      <a:pt x="8" y="16"/>
                    </a:lnTo>
                    <a:lnTo>
                      <a:pt x="4" y="22"/>
                    </a:lnTo>
                    <a:lnTo>
                      <a:pt x="0" y="30"/>
                    </a:lnTo>
                    <a:lnTo>
                      <a:pt x="0" y="38"/>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04" name="Freeform 123"/>
              <p:cNvSpPr/>
              <p:nvPr/>
            </p:nvSpPr>
            <p:spPr bwMode="auto">
              <a:xfrm>
                <a:off x="7359650" y="4333875"/>
                <a:ext cx="257175" cy="473075"/>
              </a:xfrm>
              <a:custGeom>
                <a:gdLst>
                  <a:gd fmla="*/ 44 w 162" name="T0"/>
                  <a:gd fmla="*/ 0 h 298" name="T1"/>
                  <a:gd fmla="*/ 88 w 162" name="T2"/>
                  <a:gd fmla="*/ 2 h 298" name="T3"/>
                  <a:gd fmla="*/ 132 w 162" name="T4"/>
                  <a:gd fmla="*/ 4 h 298" name="T5"/>
                  <a:gd fmla="*/ 132 w 162" name="T6"/>
                  <a:gd fmla="*/ 4 h 298" name="T7"/>
                  <a:gd fmla="*/ 138 w 162" name="T8"/>
                  <a:gd fmla="*/ 10 h 298" name="T9"/>
                  <a:gd fmla="*/ 142 w 162" name="T10"/>
                  <a:gd fmla="*/ 20 h 298" name="T11"/>
                  <a:gd fmla="*/ 148 w 162" name="T12"/>
                  <a:gd fmla="*/ 36 h 298" name="T13"/>
                  <a:gd fmla="*/ 154 w 162" name="T14"/>
                  <a:gd fmla="*/ 56 h 298" name="T15"/>
                  <a:gd fmla="*/ 160 w 162" name="T16"/>
                  <a:gd fmla="*/ 82 h 298" name="T17"/>
                  <a:gd fmla="*/ 162 w 162" name="T18"/>
                  <a:gd fmla="*/ 114 h 298" name="T19"/>
                  <a:gd fmla="*/ 162 w 162" name="T20"/>
                  <a:gd fmla="*/ 154 h 298" name="T21"/>
                  <a:gd fmla="*/ 162 w 162" name="T22"/>
                  <a:gd fmla="*/ 154 h 298" name="T23"/>
                  <a:gd fmla="*/ 158 w 162" name="T24"/>
                  <a:gd fmla="*/ 192 h 298" name="T25"/>
                  <a:gd fmla="*/ 154 w 162" name="T26"/>
                  <a:gd fmla="*/ 224 h 298" name="T27"/>
                  <a:gd fmla="*/ 148 w 162" name="T28"/>
                  <a:gd fmla="*/ 248 h 298" name="T29"/>
                  <a:gd fmla="*/ 142 w 162" name="T30"/>
                  <a:gd fmla="*/ 268 h 298" name="T31"/>
                  <a:gd fmla="*/ 136 w 162" name="T32"/>
                  <a:gd fmla="*/ 282 h 298" name="T33"/>
                  <a:gd fmla="*/ 130 w 162" name="T34"/>
                  <a:gd fmla="*/ 290 h 298" name="T35"/>
                  <a:gd fmla="*/ 124 w 162" name="T36"/>
                  <a:gd fmla="*/ 298 h 298" name="T37"/>
                  <a:gd fmla="*/ 74 w 162" name="T38"/>
                  <a:gd fmla="*/ 294 h 298" name="T39"/>
                  <a:gd fmla="*/ 24 w 162" name="T40"/>
                  <a:gd fmla="*/ 292 h 298" name="T41"/>
                  <a:gd fmla="*/ 24 w 162" name="T42"/>
                  <a:gd fmla="*/ 292 h 298" name="T43"/>
                  <a:gd fmla="*/ 20 w 162" name="T44"/>
                  <a:gd fmla="*/ 286 h 298" name="T45"/>
                  <a:gd fmla="*/ 16 w 162" name="T46"/>
                  <a:gd fmla="*/ 276 h 298" name="T47"/>
                  <a:gd fmla="*/ 10 w 162" name="T48"/>
                  <a:gd fmla="*/ 262 h 298" name="T49"/>
                  <a:gd fmla="*/ 6 w 162" name="T50"/>
                  <a:gd fmla="*/ 242 h 298" name="T51"/>
                  <a:gd fmla="*/ 2 w 162" name="T52"/>
                  <a:gd fmla="*/ 216 h 298" name="T53"/>
                  <a:gd fmla="*/ 0 w 162" name="T54"/>
                  <a:gd fmla="*/ 184 h 298" name="T55"/>
                  <a:gd fmla="*/ 0 w 162" name="T56"/>
                  <a:gd fmla="*/ 146 h 298" name="T57"/>
                  <a:gd fmla="*/ 0 w 162" name="T58"/>
                  <a:gd fmla="*/ 146 h 298" name="T59"/>
                  <a:gd fmla="*/ 4 w 162" name="T60"/>
                  <a:gd fmla="*/ 106 h 298" name="T61"/>
                  <a:gd fmla="*/ 10 w 162" name="T62"/>
                  <a:gd fmla="*/ 74 h 298" name="T63"/>
                  <a:gd fmla="*/ 16 w 162" name="T64"/>
                  <a:gd fmla="*/ 50 h 298" name="T65"/>
                  <a:gd fmla="*/ 24 w 162" name="T66"/>
                  <a:gd fmla="*/ 30 h 298" name="T67"/>
                  <a:gd fmla="*/ 32 w 162" name="T68"/>
                  <a:gd fmla="*/ 16 h 298" name="T69"/>
                  <a:gd fmla="*/ 38 w 162" name="T70"/>
                  <a:gd fmla="*/ 6 h 298" name="T71"/>
                  <a:gd fmla="*/ 44 w 162" name="T72"/>
                  <a:gd fmla="*/ 0 h 298"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298" w="162">
                    <a:moveTo>
                      <a:pt x="44" y="0"/>
                    </a:moveTo>
                    <a:lnTo>
                      <a:pt x="88" y="2"/>
                    </a:lnTo>
                    <a:lnTo>
                      <a:pt x="132" y="4"/>
                    </a:lnTo>
                    <a:lnTo>
                      <a:pt x="132" y="4"/>
                    </a:lnTo>
                    <a:lnTo>
                      <a:pt x="138" y="10"/>
                    </a:lnTo>
                    <a:lnTo>
                      <a:pt x="142" y="20"/>
                    </a:lnTo>
                    <a:lnTo>
                      <a:pt x="148" y="36"/>
                    </a:lnTo>
                    <a:lnTo>
                      <a:pt x="154" y="56"/>
                    </a:lnTo>
                    <a:lnTo>
                      <a:pt x="160" y="82"/>
                    </a:lnTo>
                    <a:lnTo>
                      <a:pt x="162" y="114"/>
                    </a:lnTo>
                    <a:lnTo>
                      <a:pt x="162" y="154"/>
                    </a:lnTo>
                    <a:lnTo>
                      <a:pt x="162" y="154"/>
                    </a:lnTo>
                    <a:lnTo>
                      <a:pt x="158" y="192"/>
                    </a:lnTo>
                    <a:lnTo>
                      <a:pt x="154" y="224"/>
                    </a:lnTo>
                    <a:lnTo>
                      <a:pt x="148" y="248"/>
                    </a:lnTo>
                    <a:lnTo>
                      <a:pt x="142" y="268"/>
                    </a:lnTo>
                    <a:lnTo>
                      <a:pt x="136" y="282"/>
                    </a:lnTo>
                    <a:lnTo>
                      <a:pt x="130" y="290"/>
                    </a:lnTo>
                    <a:lnTo>
                      <a:pt x="124" y="298"/>
                    </a:lnTo>
                    <a:lnTo>
                      <a:pt x="74" y="294"/>
                    </a:lnTo>
                    <a:lnTo>
                      <a:pt x="24" y="292"/>
                    </a:lnTo>
                    <a:lnTo>
                      <a:pt x="24" y="292"/>
                    </a:lnTo>
                    <a:lnTo>
                      <a:pt x="20" y="286"/>
                    </a:lnTo>
                    <a:lnTo>
                      <a:pt x="16" y="276"/>
                    </a:lnTo>
                    <a:lnTo>
                      <a:pt x="10" y="262"/>
                    </a:lnTo>
                    <a:lnTo>
                      <a:pt x="6" y="242"/>
                    </a:lnTo>
                    <a:lnTo>
                      <a:pt x="2" y="216"/>
                    </a:lnTo>
                    <a:lnTo>
                      <a:pt x="0" y="184"/>
                    </a:lnTo>
                    <a:lnTo>
                      <a:pt x="0" y="146"/>
                    </a:lnTo>
                    <a:lnTo>
                      <a:pt x="0" y="146"/>
                    </a:lnTo>
                    <a:lnTo>
                      <a:pt x="4" y="106"/>
                    </a:lnTo>
                    <a:lnTo>
                      <a:pt x="10" y="74"/>
                    </a:lnTo>
                    <a:lnTo>
                      <a:pt x="16" y="50"/>
                    </a:lnTo>
                    <a:lnTo>
                      <a:pt x="24" y="30"/>
                    </a:lnTo>
                    <a:lnTo>
                      <a:pt x="32" y="16"/>
                    </a:lnTo>
                    <a:lnTo>
                      <a:pt x="38" y="6"/>
                    </a:lnTo>
                    <a:lnTo>
                      <a:pt x="44" y="0"/>
                    </a:lnTo>
                    <a:close/>
                  </a:path>
                </a:pathLst>
              </a:custGeom>
              <a:solidFill>
                <a:srgbClr val="F2F2F2"/>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05" name="Freeform 124"/>
              <p:cNvSpPr/>
              <p:nvPr/>
            </p:nvSpPr>
            <p:spPr bwMode="auto">
              <a:xfrm>
                <a:off x="7359650" y="4333875"/>
                <a:ext cx="257175" cy="473075"/>
              </a:xfrm>
              <a:custGeom>
                <a:gdLst>
                  <a:gd fmla="*/ 44 w 162" name="T0"/>
                  <a:gd fmla="*/ 0 h 298" name="T1"/>
                  <a:gd fmla="*/ 88 w 162" name="T2"/>
                  <a:gd fmla="*/ 2 h 298" name="T3"/>
                  <a:gd fmla="*/ 132 w 162" name="T4"/>
                  <a:gd fmla="*/ 4 h 298" name="T5"/>
                  <a:gd fmla="*/ 132 w 162" name="T6"/>
                  <a:gd fmla="*/ 4 h 298" name="T7"/>
                  <a:gd fmla="*/ 138 w 162" name="T8"/>
                  <a:gd fmla="*/ 10 h 298" name="T9"/>
                  <a:gd fmla="*/ 142 w 162" name="T10"/>
                  <a:gd fmla="*/ 20 h 298" name="T11"/>
                  <a:gd fmla="*/ 148 w 162" name="T12"/>
                  <a:gd fmla="*/ 36 h 298" name="T13"/>
                  <a:gd fmla="*/ 154 w 162" name="T14"/>
                  <a:gd fmla="*/ 56 h 298" name="T15"/>
                  <a:gd fmla="*/ 160 w 162" name="T16"/>
                  <a:gd fmla="*/ 82 h 298" name="T17"/>
                  <a:gd fmla="*/ 162 w 162" name="T18"/>
                  <a:gd fmla="*/ 114 h 298" name="T19"/>
                  <a:gd fmla="*/ 162 w 162" name="T20"/>
                  <a:gd fmla="*/ 154 h 298" name="T21"/>
                  <a:gd fmla="*/ 162 w 162" name="T22"/>
                  <a:gd fmla="*/ 154 h 298" name="T23"/>
                  <a:gd fmla="*/ 158 w 162" name="T24"/>
                  <a:gd fmla="*/ 192 h 298" name="T25"/>
                  <a:gd fmla="*/ 154 w 162" name="T26"/>
                  <a:gd fmla="*/ 224 h 298" name="T27"/>
                  <a:gd fmla="*/ 148 w 162" name="T28"/>
                  <a:gd fmla="*/ 248 h 298" name="T29"/>
                  <a:gd fmla="*/ 142 w 162" name="T30"/>
                  <a:gd fmla="*/ 268 h 298" name="T31"/>
                  <a:gd fmla="*/ 136 w 162" name="T32"/>
                  <a:gd fmla="*/ 282 h 298" name="T33"/>
                  <a:gd fmla="*/ 130 w 162" name="T34"/>
                  <a:gd fmla="*/ 290 h 298" name="T35"/>
                  <a:gd fmla="*/ 124 w 162" name="T36"/>
                  <a:gd fmla="*/ 298 h 298" name="T37"/>
                  <a:gd fmla="*/ 74 w 162" name="T38"/>
                  <a:gd fmla="*/ 294 h 298" name="T39"/>
                  <a:gd fmla="*/ 24 w 162" name="T40"/>
                  <a:gd fmla="*/ 292 h 298" name="T41"/>
                  <a:gd fmla="*/ 24 w 162" name="T42"/>
                  <a:gd fmla="*/ 292 h 298" name="T43"/>
                  <a:gd fmla="*/ 20 w 162" name="T44"/>
                  <a:gd fmla="*/ 286 h 298" name="T45"/>
                  <a:gd fmla="*/ 16 w 162" name="T46"/>
                  <a:gd fmla="*/ 276 h 298" name="T47"/>
                  <a:gd fmla="*/ 10 w 162" name="T48"/>
                  <a:gd fmla="*/ 262 h 298" name="T49"/>
                  <a:gd fmla="*/ 6 w 162" name="T50"/>
                  <a:gd fmla="*/ 242 h 298" name="T51"/>
                  <a:gd fmla="*/ 2 w 162" name="T52"/>
                  <a:gd fmla="*/ 216 h 298" name="T53"/>
                  <a:gd fmla="*/ 0 w 162" name="T54"/>
                  <a:gd fmla="*/ 184 h 298" name="T55"/>
                  <a:gd fmla="*/ 0 w 162" name="T56"/>
                  <a:gd fmla="*/ 146 h 298" name="T57"/>
                  <a:gd fmla="*/ 0 w 162" name="T58"/>
                  <a:gd fmla="*/ 146 h 298" name="T59"/>
                  <a:gd fmla="*/ 4 w 162" name="T60"/>
                  <a:gd fmla="*/ 106 h 298" name="T61"/>
                  <a:gd fmla="*/ 10 w 162" name="T62"/>
                  <a:gd fmla="*/ 74 h 298" name="T63"/>
                  <a:gd fmla="*/ 16 w 162" name="T64"/>
                  <a:gd fmla="*/ 50 h 298" name="T65"/>
                  <a:gd fmla="*/ 24 w 162" name="T66"/>
                  <a:gd fmla="*/ 30 h 298" name="T67"/>
                  <a:gd fmla="*/ 32 w 162" name="T68"/>
                  <a:gd fmla="*/ 16 h 298" name="T69"/>
                  <a:gd fmla="*/ 38 w 162" name="T70"/>
                  <a:gd fmla="*/ 6 h 298" name="T71"/>
                  <a:gd fmla="*/ 44 w 162" name="T72"/>
                  <a:gd fmla="*/ 0 h 298"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298" w="162">
                    <a:moveTo>
                      <a:pt x="44" y="0"/>
                    </a:moveTo>
                    <a:lnTo>
                      <a:pt x="88" y="2"/>
                    </a:lnTo>
                    <a:lnTo>
                      <a:pt x="132" y="4"/>
                    </a:lnTo>
                    <a:lnTo>
                      <a:pt x="132" y="4"/>
                    </a:lnTo>
                    <a:lnTo>
                      <a:pt x="138" y="10"/>
                    </a:lnTo>
                    <a:lnTo>
                      <a:pt x="142" y="20"/>
                    </a:lnTo>
                    <a:lnTo>
                      <a:pt x="148" y="36"/>
                    </a:lnTo>
                    <a:lnTo>
                      <a:pt x="154" y="56"/>
                    </a:lnTo>
                    <a:lnTo>
                      <a:pt x="160" y="82"/>
                    </a:lnTo>
                    <a:lnTo>
                      <a:pt x="162" y="114"/>
                    </a:lnTo>
                    <a:lnTo>
                      <a:pt x="162" y="154"/>
                    </a:lnTo>
                    <a:lnTo>
                      <a:pt x="162" y="154"/>
                    </a:lnTo>
                    <a:lnTo>
                      <a:pt x="158" y="192"/>
                    </a:lnTo>
                    <a:lnTo>
                      <a:pt x="154" y="224"/>
                    </a:lnTo>
                    <a:lnTo>
                      <a:pt x="148" y="248"/>
                    </a:lnTo>
                    <a:lnTo>
                      <a:pt x="142" y="268"/>
                    </a:lnTo>
                    <a:lnTo>
                      <a:pt x="136" y="282"/>
                    </a:lnTo>
                    <a:lnTo>
                      <a:pt x="130" y="290"/>
                    </a:lnTo>
                    <a:lnTo>
                      <a:pt x="124" y="298"/>
                    </a:lnTo>
                    <a:lnTo>
                      <a:pt x="74" y="294"/>
                    </a:lnTo>
                    <a:lnTo>
                      <a:pt x="24" y="292"/>
                    </a:lnTo>
                    <a:lnTo>
                      <a:pt x="24" y="292"/>
                    </a:lnTo>
                    <a:lnTo>
                      <a:pt x="20" y="286"/>
                    </a:lnTo>
                    <a:lnTo>
                      <a:pt x="16" y="276"/>
                    </a:lnTo>
                    <a:lnTo>
                      <a:pt x="10" y="262"/>
                    </a:lnTo>
                    <a:lnTo>
                      <a:pt x="6" y="242"/>
                    </a:lnTo>
                    <a:lnTo>
                      <a:pt x="2" y="216"/>
                    </a:lnTo>
                    <a:lnTo>
                      <a:pt x="0" y="184"/>
                    </a:lnTo>
                    <a:lnTo>
                      <a:pt x="0" y="146"/>
                    </a:lnTo>
                    <a:lnTo>
                      <a:pt x="0" y="146"/>
                    </a:lnTo>
                    <a:lnTo>
                      <a:pt x="4" y="106"/>
                    </a:lnTo>
                    <a:lnTo>
                      <a:pt x="10" y="74"/>
                    </a:lnTo>
                    <a:lnTo>
                      <a:pt x="16" y="50"/>
                    </a:lnTo>
                    <a:lnTo>
                      <a:pt x="24" y="30"/>
                    </a:lnTo>
                    <a:lnTo>
                      <a:pt x="32" y="16"/>
                    </a:lnTo>
                    <a:lnTo>
                      <a:pt x="38" y="6"/>
                    </a:lnTo>
                    <a:lnTo>
                      <a:pt x="44"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06" name="Freeform 125"/>
              <p:cNvSpPr/>
              <p:nvPr/>
            </p:nvSpPr>
            <p:spPr bwMode="auto">
              <a:xfrm>
                <a:off x="7988300" y="4422775"/>
                <a:ext cx="241300" cy="76200"/>
              </a:xfrm>
              <a:custGeom>
                <a:gdLst>
                  <a:gd fmla="*/ 40 w 152" name="T0"/>
                  <a:gd fmla="*/ 0 h 48" name="T1"/>
                  <a:gd fmla="*/ 116 w 152" name="T2"/>
                  <a:gd fmla="*/ 4 h 48" name="T3"/>
                  <a:gd fmla="*/ 144 w 152" name="T4"/>
                  <a:gd fmla="*/ 6 h 48" name="T5"/>
                  <a:gd fmla="*/ 144 w 152" name="T6"/>
                  <a:gd fmla="*/ 6 h 48" name="T7"/>
                  <a:gd fmla="*/ 148 w 152" name="T8"/>
                  <a:gd fmla="*/ 24 h 48" name="T9"/>
                  <a:gd fmla="*/ 152 w 152" name="T10"/>
                  <a:gd fmla="*/ 48 h 48" name="T11"/>
                  <a:gd fmla="*/ 0 w 152" name="T12"/>
                  <a:gd fmla="*/ 40 h 48" name="T13"/>
                  <a:gd fmla="*/ 0 w 152" name="T14"/>
                  <a:gd fmla="*/ 40 h 48" name="T15"/>
                  <a:gd fmla="*/ 6 w 152" name="T16"/>
                  <a:gd fmla="*/ 18 h 48" name="T17"/>
                  <a:gd fmla="*/ 12 w 152" name="T18"/>
                  <a:gd fmla="*/ 0 h 48" name="T19"/>
                  <a:gd fmla="*/ 40 w 152" name="T20"/>
                  <a:gd fmla="*/ 0 h 4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48" w="152">
                    <a:moveTo>
                      <a:pt x="40" y="0"/>
                    </a:moveTo>
                    <a:lnTo>
                      <a:pt x="116" y="4"/>
                    </a:lnTo>
                    <a:lnTo>
                      <a:pt x="144" y="6"/>
                    </a:lnTo>
                    <a:lnTo>
                      <a:pt x="144" y="6"/>
                    </a:lnTo>
                    <a:lnTo>
                      <a:pt x="148" y="24"/>
                    </a:lnTo>
                    <a:lnTo>
                      <a:pt x="152" y="48"/>
                    </a:lnTo>
                    <a:lnTo>
                      <a:pt x="0" y="40"/>
                    </a:lnTo>
                    <a:lnTo>
                      <a:pt x="0" y="40"/>
                    </a:lnTo>
                    <a:lnTo>
                      <a:pt x="6" y="18"/>
                    </a:lnTo>
                    <a:lnTo>
                      <a:pt x="12" y="0"/>
                    </a:lnTo>
                    <a:lnTo>
                      <a:pt x="40" y="0"/>
                    </a:lnTo>
                    <a:close/>
                  </a:path>
                </a:pathLst>
              </a:custGeom>
              <a:solidFill>
                <a:srgbClr val="F15B26"/>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07" name="Freeform 126"/>
              <p:cNvSpPr/>
              <p:nvPr/>
            </p:nvSpPr>
            <p:spPr bwMode="auto">
              <a:xfrm>
                <a:off x="7372350" y="4394200"/>
                <a:ext cx="241300" cy="76200"/>
              </a:xfrm>
              <a:custGeom>
                <a:gdLst>
                  <a:gd fmla="*/ 12 w 152" name="T0"/>
                  <a:gd fmla="*/ 0 h 48" name="T1"/>
                  <a:gd fmla="*/ 40 w 152" name="T2"/>
                  <a:gd fmla="*/ 2 h 48" name="T3"/>
                  <a:gd fmla="*/ 116 w 152" name="T4"/>
                  <a:gd fmla="*/ 4 h 48" name="T5"/>
                  <a:gd fmla="*/ 144 w 152" name="T6"/>
                  <a:gd fmla="*/ 6 h 48" name="T7"/>
                  <a:gd fmla="*/ 144 w 152" name="T8"/>
                  <a:gd fmla="*/ 6 h 48" name="T9"/>
                  <a:gd fmla="*/ 148 w 152" name="T10"/>
                  <a:gd fmla="*/ 24 h 48" name="T11"/>
                  <a:gd fmla="*/ 152 w 152" name="T12"/>
                  <a:gd fmla="*/ 48 h 48" name="T13"/>
                  <a:gd fmla="*/ 0 w 152" name="T14"/>
                  <a:gd fmla="*/ 42 h 48" name="T15"/>
                  <a:gd fmla="*/ 0 w 152" name="T16"/>
                  <a:gd fmla="*/ 42 h 48" name="T17"/>
                  <a:gd fmla="*/ 6 w 152" name="T18"/>
                  <a:gd fmla="*/ 18 h 48" name="T19"/>
                  <a:gd fmla="*/ 12 w 152" name="T20"/>
                  <a:gd fmla="*/ 0 h 4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48" w="152">
                    <a:moveTo>
                      <a:pt x="12" y="0"/>
                    </a:moveTo>
                    <a:lnTo>
                      <a:pt x="40" y="2"/>
                    </a:lnTo>
                    <a:lnTo>
                      <a:pt x="116" y="4"/>
                    </a:lnTo>
                    <a:lnTo>
                      <a:pt x="144" y="6"/>
                    </a:lnTo>
                    <a:lnTo>
                      <a:pt x="144" y="6"/>
                    </a:lnTo>
                    <a:lnTo>
                      <a:pt x="148" y="24"/>
                    </a:lnTo>
                    <a:lnTo>
                      <a:pt x="152" y="48"/>
                    </a:lnTo>
                    <a:lnTo>
                      <a:pt x="0" y="42"/>
                    </a:lnTo>
                    <a:lnTo>
                      <a:pt x="0" y="42"/>
                    </a:lnTo>
                    <a:lnTo>
                      <a:pt x="6" y="18"/>
                    </a:lnTo>
                    <a:lnTo>
                      <a:pt x="12" y="0"/>
                    </a:lnTo>
                    <a:close/>
                  </a:path>
                </a:pathLst>
              </a:custGeom>
              <a:solidFill>
                <a:srgbClr val="F15B26"/>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08" name="Freeform 127"/>
              <p:cNvSpPr/>
              <p:nvPr/>
            </p:nvSpPr>
            <p:spPr bwMode="auto">
              <a:xfrm>
                <a:off x="7372350" y="4394200"/>
                <a:ext cx="241300" cy="76200"/>
              </a:xfrm>
              <a:custGeom>
                <a:gdLst>
                  <a:gd fmla="*/ 12 w 152" name="T0"/>
                  <a:gd fmla="*/ 0 h 48" name="T1"/>
                  <a:gd fmla="*/ 40 w 152" name="T2"/>
                  <a:gd fmla="*/ 2 h 48" name="T3"/>
                  <a:gd fmla="*/ 116 w 152" name="T4"/>
                  <a:gd fmla="*/ 4 h 48" name="T5"/>
                  <a:gd fmla="*/ 144 w 152" name="T6"/>
                  <a:gd fmla="*/ 6 h 48" name="T7"/>
                  <a:gd fmla="*/ 144 w 152" name="T8"/>
                  <a:gd fmla="*/ 6 h 48" name="T9"/>
                  <a:gd fmla="*/ 148 w 152" name="T10"/>
                  <a:gd fmla="*/ 24 h 48" name="T11"/>
                  <a:gd fmla="*/ 152 w 152" name="T12"/>
                  <a:gd fmla="*/ 48 h 48" name="T13"/>
                  <a:gd fmla="*/ 0 w 152" name="T14"/>
                  <a:gd fmla="*/ 42 h 48" name="T15"/>
                  <a:gd fmla="*/ 0 w 152" name="T16"/>
                  <a:gd fmla="*/ 42 h 48" name="T17"/>
                  <a:gd fmla="*/ 6 w 152" name="T18"/>
                  <a:gd fmla="*/ 18 h 48" name="T19"/>
                  <a:gd fmla="*/ 12 w 152" name="T20"/>
                  <a:gd fmla="*/ 0 h 4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48" w="152">
                    <a:moveTo>
                      <a:pt x="12" y="0"/>
                    </a:moveTo>
                    <a:lnTo>
                      <a:pt x="40" y="2"/>
                    </a:lnTo>
                    <a:lnTo>
                      <a:pt x="116" y="4"/>
                    </a:lnTo>
                    <a:lnTo>
                      <a:pt x="144" y="6"/>
                    </a:lnTo>
                    <a:lnTo>
                      <a:pt x="144" y="6"/>
                    </a:lnTo>
                    <a:lnTo>
                      <a:pt x="148" y="24"/>
                    </a:lnTo>
                    <a:lnTo>
                      <a:pt x="152" y="48"/>
                    </a:lnTo>
                    <a:lnTo>
                      <a:pt x="0" y="42"/>
                    </a:lnTo>
                    <a:lnTo>
                      <a:pt x="0" y="42"/>
                    </a:lnTo>
                    <a:lnTo>
                      <a:pt x="6" y="18"/>
                    </a:lnTo>
                    <a:lnTo>
                      <a:pt x="12"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09" name="Freeform 128"/>
              <p:cNvSpPr/>
              <p:nvPr/>
            </p:nvSpPr>
            <p:spPr bwMode="auto">
              <a:xfrm>
                <a:off x="8007350" y="4883150"/>
                <a:ext cx="161925" cy="203200"/>
              </a:xfrm>
              <a:custGeom>
                <a:gdLst>
                  <a:gd fmla="*/ 6 w 102" name="T0"/>
                  <a:gd fmla="*/ 0 h 128" name="T1"/>
                  <a:gd fmla="*/ 52 w 102" name="T2"/>
                  <a:gd fmla="*/ 2 h 128" name="T3"/>
                  <a:gd fmla="*/ 98 w 102" name="T4"/>
                  <a:gd fmla="*/ 4 h 128" name="T5"/>
                  <a:gd fmla="*/ 98 w 102" name="T6"/>
                  <a:gd fmla="*/ 4 h 128" name="T7"/>
                  <a:gd fmla="*/ 100 w 102" name="T8"/>
                  <a:gd fmla="*/ 10 h 128" name="T9"/>
                  <a:gd fmla="*/ 102 w 102" name="T10"/>
                  <a:gd fmla="*/ 24 h 128" name="T11"/>
                  <a:gd fmla="*/ 102 w 102" name="T12"/>
                  <a:gd fmla="*/ 34 h 128" name="T13"/>
                  <a:gd fmla="*/ 100 w 102" name="T14"/>
                  <a:gd fmla="*/ 44 h 128" name="T15"/>
                  <a:gd fmla="*/ 98 w 102" name="T16"/>
                  <a:gd fmla="*/ 56 h 128" name="T17"/>
                  <a:gd fmla="*/ 92 w 102" name="T18"/>
                  <a:gd fmla="*/ 66 h 128" name="T19"/>
                  <a:gd fmla="*/ 92 w 102" name="T20"/>
                  <a:gd fmla="*/ 66 h 128" name="T21"/>
                  <a:gd fmla="*/ 92 w 102" name="T22"/>
                  <a:gd fmla="*/ 62 h 128" name="T23"/>
                  <a:gd fmla="*/ 92 w 102" name="T24"/>
                  <a:gd fmla="*/ 58 h 128" name="T25"/>
                  <a:gd fmla="*/ 90 w 102" name="T26"/>
                  <a:gd fmla="*/ 54 h 128" name="T27"/>
                  <a:gd fmla="*/ 90 w 102" name="T28"/>
                  <a:gd fmla="*/ 54 h 128" name="T29"/>
                  <a:gd fmla="*/ 86 w 102" name="T30"/>
                  <a:gd fmla="*/ 52 h 128" name="T31"/>
                  <a:gd fmla="*/ 86 w 102" name="T32"/>
                  <a:gd fmla="*/ 52 h 128" name="T33"/>
                  <a:gd fmla="*/ 82 w 102" name="T34"/>
                  <a:gd fmla="*/ 52 h 128" name="T35"/>
                  <a:gd fmla="*/ 80 w 102" name="T36"/>
                  <a:gd fmla="*/ 56 h 128" name="T37"/>
                  <a:gd fmla="*/ 76 w 102" name="T38"/>
                  <a:gd fmla="*/ 74 h 128" name="T39"/>
                  <a:gd fmla="*/ 74 w 102" name="T40"/>
                  <a:gd fmla="*/ 86 h 128" name="T41"/>
                  <a:gd fmla="*/ 68 w 102" name="T42"/>
                  <a:gd fmla="*/ 100 h 128" name="T43"/>
                  <a:gd fmla="*/ 58 w 102" name="T44"/>
                  <a:gd fmla="*/ 114 h 128" name="T45"/>
                  <a:gd fmla="*/ 46 w 102" name="T46"/>
                  <a:gd fmla="*/ 128 h 128" name="T47"/>
                  <a:gd fmla="*/ 46 w 102" name="T48"/>
                  <a:gd fmla="*/ 128 h 128" name="T49"/>
                  <a:gd fmla="*/ 36 w 102" name="T50"/>
                  <a:gd fmla="*/ 112 h 128" name="T51"/>
                  <a:gd fmla="*/ 28 w 102" name="T52"/>
                  <a:gd fmla="*/ 98 h 128" name="T53"/>
                  <a:gd fmla="*/ 24 w 102" name="T54"/>
                  <a:gd fmla="*/ 84 h 128" name="T55"/>
                  <a:gd fmla="*/ 22 w 102" name="T56"/>
                  <a:gd fmla="*/ 72 h 128" name="T57"/>
                  <a:gd fmla="*/ 18 w 102" name="T58"/>
                  <a:gd fmla="*/ 54 h 128" name="T59"/>
                  <a:gd fmla="*/ 18 w 102" name="T60"/>
                  <a:gd fmla="*/ 50 h 128" name="T61"/>
                  <a:gd fmla="*/ 14 w 102" name="T62"/>
                  <a:gd fmla="*/ 48 h 128" name="T63"/>
                  <a:gd fmla="*/ 14 w 102" name="T64"/>
                  <a:gd fmla="*/ 48 h 128" name="T65"/>
                  <a:gd fmla="*/ 10 w 102" name="T66"/>
                  <a:gd fmla="*/ 50 h 128" name="T67"/>
                  <a:gd fmla="*/ 10 w 102" name="T68"/>
                  <a:gd fmla="*/ 50 h 128" name="T69"/>
                  <a:gd fmla="*/ 8 w 102" name="T70"/>
                  <a:gd fmla="*/ 54 h 128" name="T71"/>
                  <a:gd fmla="*/ 6 w 102" name="T72"/>
                  <a:gd fmla="*/ 58 h 128" name="T73"/>
                  <a:gd fmla="*/ 6 w 102" name="T74"/>
                  <a:gd fmla="*/ 62 h 128" name="T75"/>
                  <a:gd fmla="*/ 6 w 102" name="T76"/>
                  <a:gd fmla="*/ 62 h 128" name="T77"/>
                  <a:gd fmla="*/ 2 w 102" name="T78"/>
                  <a:gd fmla="*/ 50 h 128" name="T79"/>
                  <a:gd fmla="*/ 0 w 102" name="T80"/>
                  <a:gd fmla="*/ 40 h 128" name="T81"/>
                  <a:gd fmla="*/ 0 w 102" name="T82"/>
                  <a:gd fmla="*/ 28 h 128" name="T83"/>
                  <a:gd fmla="*/ 2 w 102" name="T84"/>
                  <a:gd fmla="*/ 20 h 128" name="T85"/>
                  <a:gd fmla="*/ 4 w 102" name="T86"/>
                  <a:gd fmla="*/ 4 h 128" name="T87"/>
                  <a:gd fmla="*/ 6 w 102" name="T88"/>
                  <a:gd fmla="*/ 0 h 128"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128" w="102">
                    <a:moveTo>
                      <a:pt x="6" y="0"/>
                    </a:moveTo>
                    <a:lnTo>
                      <a:pt x="52" y="2"/>
                    </a:lnTo>
                    <a:lnTo>
                      <a:pt x="98" y="4"/>
                    </a:lnTo>
                    <a:lnTo>
                      <a:pt x="98" y="4"/>
                    </a:lnTo>
                    <a:lnTo>
                      <a:pt x="100" y="10"/>
                    </a:lnTo>
                    <a:lnTo>
                      <a:pt x="102" y="24"/>
                    </a:lnTo>
                    <a:lnTo>
                      <a:pt x="102" y="34"/>
                    </a:lnTo>
                    <a:lnTo>
                      <a:pt x="100" y="44"/>
                    </a:lnTo>
                    <a:lnTo>
                      <a:pt x="98" y="56"/>
                    </a:lnTo>
                    <a:lnTo>
                      <a:pt x="92" y="66"/>
                    </a:lnTo>
                    <a:lnTo>
                      <a:pt x="92" y="66"/>
                    </a:lnTo>
                    <a:lnTo>
                      <a:pt x="92" y="62"/>
                    </a:lnTo>
                    <a:lnTo>
                      <a:pt x="92" y="58"/>
                    </a:lnTo>
                    <a:lnTo>
                      <a:pt x="90" y="54"/>
                    </a:lnTo>
                    <a:lnTo>
                      <a:pt x="90" y="54"/>
                    </a:lnTo>
                    <a:lnTo>
                      <a:pt x="86" y="52"/>
                    </a:lnTo>
                    <a:lnTo>
                      <a:pt x="86" y="52"/>
                    </a:lnTo>
                    <a:lnTo>
                      <a:pt x="82" y="52"/>
                    </a:lnTo>
                    <a:lnTo>
                      <a:pt x="80" y="56"/>
                    </a:lnTo>
                    <a:lnTo>
                      <a:pt x="76" y="74"/>
                    </a:lnTo>
                    <a:lnTo>
                      <a:pt x="74" y="86"/>
                    </a:lnTo>
                    <a:lnTo>
                      <a:pt x="68" y="100"/>
                    </a:lnTo>
                    <a:lnTo>
                      <a:pt x="58" y="114"/>
                    </a:lnTo>
                    <a:lnTo>
                      <a:pt x="46" y="128"/>
                    </a:lnTo>
                    <a:lnTo>
                      <a:pt x="46" y="128"/>
                    </a:lnTo>
                    <a:lnTo>
                      <a:pt x="36" y="112"/>
                    </a:lnTo>
                    <a:lnTo>
                      <a:pt x="28" y="98"/>
                    </a:lnTo>
                    <a:lnTo>
                      <a:pt x="24" y="84"/>
                    </a:lnTo>
                    <a:lnTo>
                      <a:pt x="22" y="72"/>
                    </a:lnTo>
                    <a:lnTo>
                      <a:pt x="18" y="54"/>
                    </a:lnTo>
                    <a:lnTo>
                      <a:pt x="18" y="50"/>
                    </a:lnTo>
                    <a:lnTo>
                      <a:pt x="14" y="48"/>
                    </a:lnTo>
                    <a:lnTo>
                      <a:pt x="14" y="48"/>
                    </a:lnTo>
                    <a:lnTo>
                      <a:pt x="10" y="50"/>
                    </a:lnTo>
                    <a:lnTo>
                      <a:pt x="10" y="50"/>
                    </a:lnTo>
                    <a:lnTo>
                      <a:pt x="8" y="54"/>
                    </a:lnTo>
                    <a:lnTo>
                      <a:pt x="6" y="58"/>
                    </a:lnTo>
                    <a:lnTo>
                      <a:pt x="6" y="62"/>
                    </a:lnTo>
                    <a:lnTo>
                      <a:pt x="6" y="62"/>
                    </a:lnTo>
                    <a:lnTo>
                      <a:pt x="2" y="50"/>
                    </a:lnTo>
                    <a:lnTo>
                      <a:pt x="0" y="40"/>
                    </a:lnTo>
                    <a:lnTo>
                      <a:pt x="0" y="28"/>
                    </a:lnTo>
                    <a:lnTo>
                      <a:pt x="2" y="20"/>
                    </a:lnTo>
                    <a:lnTo>
                      <a:pt x="4" y="4"/>
                    </a:lnTo>
                    <a:lnTo>
                      <a:pt x="6" y="0"/>
                    </a:lnTo>
                    <a:close/>
                  </a:path>
                </a:pathLst>
              </a:custGeom>
              <a:solidFill>
                <a:srgbClr val="C0282D"/>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10" name="Freeform 129"/>
              <p:cNvSpPr/>
              <p:nvPr/>
            </p:nvSpPr>
            <p:spPr bwMode="auto">
              <a:xfrm>
                <a:off x="8007350" y="4883150"/>
                <a:ext cx="161925" cy="203200"/>
              </a:xfrm>
              <a:custGeom>
                <a:gdLst>
                  <a:gd fmla="*/ 6 w 102" name="T0"/>
                  <a:gd fmla="*/ 0 h 128" name="T1"/>
                  <a:gd fmla="*/ 52 w 102" name="T2"/>
                  <a:gd fmla="*/ 2 h 128" name="T3"/>
                  <a:gd fmla="*/ 98 w 102" name="T4"/>
                  <a:gd fmla="*/ 4 h 128" name="T5"/>
                  <a:gd fmla="*/ 98 w 102" name="T6"/>
                  <a:gd fmla="*/ 4 h 128" name="T7"/>
                  <a:gd fmla="*/ 100 w 102" name="T8"/>
                  <a:gd fmla="*/ 10 h 128" name="T9"/>
                  <a:gd fmla="*/ 102 w 102" name="T10"/>
                  <a:gd fmla="*/ 24 h 128" name="T11"/>
                  <a:gd fmla="*/ 102 w 102" name="T12"/>
                  <a:gd fmla="*/ 34 h 128" name="T13"/>
                  <a:gd fmla="*/ 100 w 102" name="T14"/>
                  <a:gd fmla="*/ 44 h 128" name="T15"/>
                  <a:gd fmla="*/ 98 w 102" name="T16"/>
                  <a:gd fmla="*/ 56 h 128" name="T17"/>
                  <a:gd fmla="*/ 92 w 102" name="T18"/>
                  <a:gd fmla="*/ 66 h 128" name="T19"/>
                  <a:gd fmla="*/ 92 w 102" name="T20"/>
                  <a:gd fmla="*/ 66 h 128" name="T21"/>
                  <a:gd fmla="*/ 92 w 102" name="T22"/>
                  <a:gd fmla="*/ 62 h 128" name="T23"/>
                  <a:gd fmla="*/ 92 w 102" name="T24"/>
                  <a:gd fmla="*/ 58 h 128" name="T25"/>
                  <a:gd fmla="*/ 90 w 102" name="T26"/>
                  <a:gd fmla="*/ 54 h 128" name="T27"/>
                  <a:gd fmla="*/ 90 w 102" name="T28"/>
                  <a:gd fmla="*/ 54 h 128" name="T29"/>
                  <a:gd fmla="*/ 86 w 102" name="T30"/>
                  <a:gd fmla="*/ 52 h 128" name="T31"/>
                  <a:gd fmla="*/ 86 w 102" name="T32"/>
                  <a:gd fmla="*/ 52 h 128" name="T33"/>
                  <a:gd fmla="*/ 82 w 102" name="T34"/>
                  <a:gd fmla="*/ 52 h 128" name="T35"/>
                  <a:gd fmla="*/ 80 w 102" name="T36"/>
                  <a:gd fmla="*/ 56 h 128" name="T37"/>
                  <a:gd fmla="*/ 76 w 102" name="T38"/>
                  <a:gd fmla="*/ 74 h 128" name="T39"/>
                  <a:gd fmla="*/ 74 w 102" name="T40"/>
                  <a:gd fmla="*/ 86 h 128" name="T41"/>
                  <a:gd fmla="*/ 68 w 102" name="T42"/>
                  <a:gd fmla="*/ 100 h 128" name="T43"/>
                  <a:gd fmla="*/ 58 w 102" name="T44"/>
                  <a:gd fmla="*/ 114 h 128" name="T45"/>
                  <a:gd fmla="*/ 46 w 102" name="T46"/>
                  <a:gd fmla="*/ 128 h 128" name="T47"/>
                  <a:gd fmla="*/ 46 w 102" name="T48"/>
                  <a:gd fmla="*/ 128 h 128" name="T49"/>
                  <a:gd fmla="*/ 36 w 102" name="T50"/>
                  <a:gd fmla="*/ 112 h 128" name="T51"/>
                  <a:gd fmla="*/ 28 w 102" name="T52"/>
                  <a:gd fmla="*/ 98 h 128" name="T53"/>
                  <a:gd fmla="*/ 24 w 102" name="T54"/>
                  <a:gd fmla="*/ 84 h 128" name="T55"/>
                  <a:gd fmla="*/ 22 w 102" name="T56"/>
                  <a:gd fmla="*/ 72 h 128" name="T57"/>
                  <a:gd fmla="*/ 18 w 102" name="T58"/>
                  <a:gd fmla="*/ 54 h 128" name="T59"/>
                  <a:gd fmla="*/ 18 w 102" name="T60"/>
                  <a:gd fmla="*/ 50 h 128" name="T61"/>
                  <a:gd fmla="*/ 14 w 102" name="T62"/>
                  <a:gd fmla="*/ 48 h 128" name="T63"/>
                  <a:gd fmla="*/ 14 w 102" name="T64"/>
                  <a:gd fmla="*/ 48 h 128" name="T65"/>
                  <a:gd fmla="*/ 10 w 102" name="T66"/>
                  <a:gd fmla="*/ 50 h 128" name="T67"/>
                  <a:gd fmla="*/ 10 w 102" name="T68"/>
                  <a:gd fmla="*/ 50 h 128" name="T69"/>
                  <a:gd fmla="*/ 8 w 102" name="T70"/>
                  <a:gd fmla="*/ 54 h 128" name="T71"/>
                  <a:gd fmla="*/ 6 w 102" name="T72"/>
                  <a:gd fmla="*/ 58 h 128" name="T73"/>
                  <a:gd fmla="*/ 6 w 102" name="T74"/>
                  <a:gd fmla="*/ 62 h 128" name="T75"/>
                  <a:gd fmla="*/ 6 w 102" name="T76"/>
                  <a:gd fmla="*/ 62 h 128" name="T77"/>
                  <a:gd fmla="*/ 2 w 102" name="T78"/>
                  <a:gd fmla="*/ 50 h 128" name="T79"/>
                  <a:gd fmla="*/ 0 w 102" name="T80"/>
                  <a:gd fmla="*/ 40 h 128" name="T81"/>
                  <a:gd fmla="*/ 0 w 102" name="T82"/>
                  <a:gd fmla="*/ 28 h 128" name="T83"/>
                  <a:gd fmla="*/ 2 w 102" name="T84"/>
                  <a:gd fmla="*/ 20 h 128" name="T85"/>
                  <a:gd fmla="*/ 4 w 102" name="T86"/>
                  <a:gd fmla="*/ 4 h 128" name="T87"/>
                  <a:gd fmla="*/ 6 w 102" name="T88"/>
                  <a:gd fmla="*/ 0 h 128"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128" w="102">
                    <a:moveTo>
                      <a:pt x="6" y="0"/>
                    </a:moveTo>
                    <a:lnTo>
                      <a:pt x="52" y="2"/>
                    </a:lnTo>
                    <a:lnTo>
                      <a:pt x="98" y="4"/>
                    </a:lnTo>
                    <a:lnTo>
                      <a:pt x="98" y="4"/>
                    </a:lnTo>
                    <a:lnTo>
                      <a:pt x="100" y="10"/>
                    </a:lnTo>
                    <a:lnTo>
                      <a:pt x="102" y="24"/>
                    </a:lnTo>
                    <a:lnTo>
                      <a:pt x="102" y="34"/>
                    </a:lnTo>
                    <a:lnTo>
                      <a:pt x="100" y="44"/>
                    </a:lnTo>
                    <a:lnTo>
                      <a:pt x="98" y="56"/>
                    </a:lnTo>
                    <a:lnTo>
                      <a:pt x="92" y="66"/>
                    </a:lnTo>
                    <a:lnTo>
                      <a:pt x="92" y="66"/>
                    </a:lnTo>
                    <a:lnTo>
                      <a:pt x="92" y="62"/>
                    </a:lnTo>
                    <a:lnTo>
                      <a:pt x="92" y="58"/>
                    </a:lnTo>
                    <a:lnTo>
                      <a:pt x="90" y="54"/>
                    </a:lnTo>
                    <a:lnTo>
                      <a:pt x="90" y="54"/>
                    </a:lnTo>
                    <a:lnTo>
                      <a:pt x="86" y="52"/>
                    </a:lnTo>
                    <a:lnTo>
                      <a:pt x="86" y="52"/>
                    </a:lnTo>
                    <a:lnTo>
                      <a:pt x="82" y="52"/>
                    </a:lnTo>
                    <a:lnTo>
                      <a:pt x="80" y="56"/>
                    </a:lnTo>
                    <a:lnTo>
                      <a:pt x="76" y="74"/>
                    </a:lnTo>
                    <a:lnTo>
                      <a:pt x="74" y="86"/>
                    </a:lnTo>
                    <a:lnTo>
                      <a:pt x="68" y="100"/>
                    </a:lnTo>
                    <a:lnTo>
                      <a:pt x="58" y="114"/>
                    </a:lnTo>
                    <a:lnTo>
                      <a:pt x="46" y="128"/>
                    </a:lnTo>
                    <a:lnTo>
                      <a:pt x="46" y="128"/>
                    </a:lnTo>
                    <a:lnTo>
                      <a:pt x="36" y="112"/>
                    </a:lnTo>
                    <a:lnTo>
                      <a:pt x="28" y="98"/>
                    </a:lnTo>
                    <a:lnTo>
                      <a:pt x="24" y="84"/>
                    </a:lnTo>
                    <a:lnTo>
                      <a:pt x="22" y="72"/>
                    </a:lnTo>
                    <a:lnTo>
                      <a:pt x="18" y="54"/>
                    </a:lnTo>
                    <a:lnTo>
                      <a:pt x="18" y="50"/>
                    </a:lnTo>
                    <a:lnTo>
                      <a:pt x="14" y="48"/>
                    </a:lnTo>
                    <a:lnTo>
                      <a:pt x="14" y="48"/>
                    </a:lnTo>
                    <a:lnTo>
                      <a:pt x="10" y="50"/>
                    </a:lnTo>
                    <a:lnTo>
                      <a:pt x="10" y="50"/>
                    </a:lnTo>
                    <a:lnTo>
                      <a:pt x="8" y="54"/>
                    </a:lnTo>
                    <a:lnTo>
                      <a:pt x="6" y="58"/>
                    </a:lnTo>
                    <a:lnTo>
                      <a:pt x="6" y="62"/>
                    </a:lnTo>
                    <a:lnTo>
                      <a:pt x="6" y="62"/>
                    </a:lnTo>
                    <a:lnTo>
                      <a:pt x="2" y="50"/>
                    </a:lnTo>
                    <a:lnTo>
                      <a:pt x="0" y="40"/>
                    </a:lnTo>
                    <a:lnTo>
                      <a:pt x="0" y="28"/>
                    </a:lnTo>
                    <a:lnTo>
                      <a:pt x="2" y="20"/>
                    </a:lnTo>
                    <a:lnTo>
                      <a:pt x="4" y="4"/>
                    </a:lnTo>
                    <a:lnTo>
                      <a:pt x="6"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11" name="Freeform 130"/>
              <p:cNvSpPr/>
              <p:nvPr/>
            </p:nvSpPr>
            <p:spPr bwMode="auto">
              <a:xfrm>
                <a:off x="8035925" y="4883150"/>
                <a:ext cx="107950" cy="136525"/>
              </a:xfrm>
              <a:custGeom>
                <a:gdLst>
                  <a:gd fmla="*/ 2 w 68" name="T0"/>
                  <a:gd fmla="*/ 0 h 86" name="T1"/>
                  <a:gd fmla="*/ 34 w 68" name="T2"/>
                  <a:gd fmla="*/ 2 h 86" name="T3"/>
                  <a:gd fmla="*/ 66 w 68" name="T4"/>
                  <a:gd fmla="*/ 4 h 86" name="T5"/>
                  <a:gd fmla="*/ 66 w 68" name="T6"/>
                  <a:gd fmla="*/ 4 h 86" name="T7"/>
                  <a:gd fmla="*/ 66 w 68" name="T8"/>
                  <a:gd fmla="*/ 6 h 86" name="T9"/>
                  <a:gd fmla="*/ 68 w 68" name="T10"/>
                  <a:gd fmla="*/ 16 h 86" name="T11"/>
                  <a:gd fmla="*/ 66 w 68" name="T12"/>
                  <a:gd fmla="*/ 30 h 86" name="T13"/>
                  <a:gd fmla="*/ 64 w 68" name="T14"/>
                  <a:gd fmla="*/ 38 h 86" name="T15"/>
                  <a:gd fmla="*/ 62 w 68" name="T16"/>
                  <a:gd fmla="*/ 46 h 86" name="T17"/>
                  <a:gd fmla="*/ 62 w 68" name="T18"/>
                  <a:gd fmla="*/ 46 h 86" name="T19"/>
                  <a:gd fmla="*/ 62 w 68" name="T20"/>
                  <a:gd fmla="*/ 42 h 86" name="T21"/>
                  <a:gd fmla="*/ 62 w 68" name="T22"/>
                  <a:gd fmla="*/ 40 h 86" name="T23"/>
                  <a:gd fmla="*/ 60 w 68" name="T24"/>
                  <a:gd fmla="*/ 36 h 86" name="T25"/>
                  <a:gd fmla="*/ 60 w 68" name="T26"/>
                  <a:gd fmla="*/ 36 h 86" name="T27"/>
                  <a:gd fmla="*/ 56 w 68" name="T28"/>
                  <a:gd fmla="*/ 36 h 86" name="T29"/>
                  <a:gd fmla="*/ 56 w 68" name="T30"/>
                  <a:gd fmla="*/ 36 h 86" name="T31"/>
                  <a:gd fmla="*/ 54 w 68" name="T32"/>
                  <a:gd fmla="*/ 36 h 86" name="T33"/>
                  <a:gd fmla="*/ 54 w 68" name="T34"/>
                  <a:gd fmla="*/ 38 h 86" name="T35"/>
                  <a:gd fmla="*/ 50 w 68" name="T36"/>
                  <a:gd fmla="*/ 50 h 86" name="T37"/>
                  <a:gd fmla="*/ 48 w 68" name="T38"/>
                  <a:gd fmla="*/ 58 h 86" name="T39"/>
                  <a:gd fmla="*/ 44 w 68" name="T40"/>
                  <a:gd fmla="*/ 68 h 86" name="T41"/>
                  <a:gd fmla="*/ 38 w 68" name="T42"/>
                  <a:gd fmla="*/ 78 h 86" name="T43"/>
                  <a:gd fmla="*/ 30 w 68" name="T44"/>
                  <a:gd fmla="*/ 86 h 86" name="T45"/>
                  <a:gd fmla="*/ 30 w 68" name="T46"/>
                  <a:gd fmla="*/ 86 h 86" name="T47"/>
                  <a:gd fmla="*/ 24 w 68" name="T48"/>
                  <a:gd fmla="*/ 76 h 86" name="T49"/>
                  <a:gd fmla="*/ 18 w 68" name="T50"/>
                  <a:gd fmla="*/ 66 h 86" name="T51"/>
                  <a:gd fmla="*/ 16 w 68" name="T52"/>
                  <a:gd fmla="*/ 58 h 86" name="T53"/>
                  <a:gd fmla="*/ 14 w 68" name="T54"/>
                  <a:gd fmla="*/ 48 h 86" name="T55"/>
                  <a:gd fmla="*/ 12 w 68" name="T56"/>
                  <a:gd fmla="*/ 36 h 86" name="T57"/>
                  <a:gd fmla="*/ 10 w 68" name="T58"/>
                  <a:gd fmla="*/ 34 h 86" name="T59"/>
                  <a:gd fmla="*/ 8 w 68" name="T60"/>
                  <a:gd fmla="*/ 32 h 86" name="T61"/>
                  <a:gd fmla="*/ 8 w 68" name="T62"/>
                  <a:gd fmla="*/ 32 h 86" name="T63"/>
                  <a:gd fmla="*/ 6 w 68" name="T64"/>
                  <a:gd fmla="*/ 34 h 86" name="T65"/>
                  <a:gd fmla="*/ 6 w 68" name="T66"/>
                  <a:gd fmla="*/ 34 h 86" name="T67"/>
                  <a:gd fmla="*/ 4 w 68" name="T68"/>
                  <a:gd fmla="*/ 36 h 86" name="T69"/>
                  <a:gd fmla="*/ 4 w 68" name="T70"/>
                  <a:gd fmla="*/ 40 h 86" name="T71"/>
                  <a:gd fmla="*/ 4 w 68" name="T72"/>
                  <a:gd fmla="*/ 44 h 86" name="T73"/>
                  <a:gd fmla="*/ 4 w 68" name="T74"/>
                  <a:gd fmla="*/ 44 h 86" name="T75"/>
                  <a:gd fmla="*/ 0 w 68" name="T76"/>
                  <a:gd fmla="*/ 34 h 86" name="T77"/>
                  <a:gd fmla="*/ 0 w 68" name="T78"/>
                  <a:gd fmla="*/ 28 h 86" name="T79"/>
                  <a:gd fmla="*/ 0 w 68" name="T80"/>
                  <a:gd fmla="*/ 14 h 86" name="T81"/>
                  <a:gd fmla="*/ 2 w 68" name="T82"/>
                  <a:gd fmla="*/ 4 h 86" name="T83"/>
                  <a:gd fmla="*/ 2 w 68" name="T84"/>
                  <a:gd fmla="*/ 0 h 86"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86" w="68">
                    <a:moveTo>
                      <a:pt x="2" y="0"/>
                    </a:moveTo>
                    <a:lnTo>
                      <a:pt x="34" y="2"/>
                    </a:lnTo>
                    <a:lnTo>
                      <a:pt x="66" y="4"/>
                    </a:lnTo>
                    <a:lnTo>
                      <a:pt x="66" y="4"/>
                    </a:lnTo>
                    <a:lnTo>
                      <a:pt x="66" y="6"/>
                    </a:lnTo>
                    <a:lnTo>
                      <a:pt x="68" y="16"/>
                    </a:lnTo>
                    <a:lnTo>
                      <a:pt x="66" y="30"/>
                    </a:lnTo>
                    <a:lnTo>
                      <a:pt x="64" y="38"/>
                    </a:lnTo>
                    <a:lnTo>
                      <a:pt x="62" y="46"/>
                    </a:lnTo>
                    <a:lnTo>
                      <a:pt x="62" y="46"/>
                    </a:lnTo>
                    <a:lnTo>
                      <a:pt x="62" y="42"/>
                    </a:lnTo>
                    <a:lnTo>
                      <a:pt x="62" y="40"/>
                    </a:lnTo>
                    <a:lnTo>
                      <a:pt x="60" y="36"/>
                    </a:lnTo>
                    <a:lnTo>
                      <a:pt x="60" y="36"/>
                    </a:lnTo>
                    <a:lnTo>
                      <a:pt x="56" y="36"/>
                    </a:lnTo>
                    <a:lnTo>
                      <a:pt x="56" y="36"/>
                    </a:lnTo>
                    <a:lnTo>
                      <a:pt x="54" y="36"/>
                    </a:lnTo>
                    <a:lnTo>
                      <a:pt x="54" y="38"/>
                    </a:lnTo>
                    <a:lnTo>
                      <a:pt x="50" y="50"/>
                    </a:lnTo>
                    <a:lnTo>
                      <a:pt x="48" y="58"/>
                    </a:lnTo>
                    <a:lnTo>
                      <a:pt x="44" y="68"/>
                    </a:lnTo>
                    <a:lnTo>
                      <a:pt x="38" y="78"/>
                    </a:lnTo>
                    <a:lnTo>
                      <a:pt x="30" y="86"/>
                    </a:lnTo>
                    <a:lnTo>
                      <a:pt x="30" y="86"/>
                    </a:lnTo>
                    <a:lnTo>
                      <a:pt x="24" y="76"/>
                    </a:lnTo>
                    <a:lnTo>
                      <a:pt x="18" y="66"/>
                    </a:lnTo>
                    <a:lnTo>
                      <a:pt x="16" y="58"/>
                    </a:lnTo>
                    <a:lnTo>
                      <a:pt x="14" y="48"/>
                    </a:lnTo>
                    <a:lnTo>
                      <a:pt x="12" y="36"/>
                    </a:lnTo>
                    <a:lnTo>
                      <a:pt x="10" y="34"/>
                    </a:lnTo>
                    <a:lnTo>
                      <a:pt x="8" y="32"/>
                    </a:lnTo>
                    <a:lnTo>
                      <a:pt x="8" y="32"/>
                    </a:lnTo>
                    <a:lnTo>
                      <a:pt x="6" y="34"/>
                    </a:lnTo>
                    <a:lnTo>
                      <a:pt x="6" y="34"/>
                    </a:lnTo>
                    <a:lnTo>
                      <a:pt x="4" y="36"/>
                    </a:lnTo>
                    <a:lnTo>
                      <a:pt x="4" y="40"/>
                    </a:lnTo>
                    <a:lnTo>
                      <a:pt x="4" y="44"/>
                    </a:lnTo>
                    <a:lnTo>
                      <a:pt x="4" y="44"/>
                    </a:lnTo>
                    <a:lnTo>
                      <a:pt x="0" y="34"/>
                    </a:lnTo>
                    <a:lnTo>
                      <a:pt x="0" y="28"/>
                    </a:lnTo>
                    <a:lnTo>
                      <a:pt x="0" y="14"/>
                    </a:lnTo>
                    <a:lnTo>
                      <a:pt x="2" y="4"/>
                    </a:lnTo>
                    <a:lnTo>
                      <a:pt x="2" y="0"/>
                    </a:lnTo>
                    <a:close/>
                  </a:path>
                </a:pathLst>
              </a:custGeom>
              <a:solidFill>
                <a:srgbClr val="F6932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12" name="Freeform 131"/>
              <p:cNvSpPr/>
              <p:nvPr/>
            </p:nvSpPr>
            <p:spPr bwMode="auto">
              <a:xfrm>
                <a:off x="8035925" y="4883150"/>
                <a:ext cx="107950" cy="136525"/>
              </a:xfrm>
              <a:custGeom>
                <a:gdLst>
                  <a:gd fmla="*/ 2 w 68" name="T0"/>
                  <a:gd fmla="*/ 0 h 86" name="T1"/>
                  <a:gd fmla="*/ 34 w 68" name="T2"/>
                  <a:gd fmla="*/ 2 h 86" name="T3"/>
                  <a:gd fmla="*/ 66 w 68" name="T4"/>
                  <a:gd fmla="*/ 4 h 86" name="T5"/>
                  <a:gd fmla="*/ 66 w 68" name="T6"/>
                  <a:gd fmla="*/ 4 h 86" name="T7"/>
                  <a:gd fmla="*/ 66 w 68" name="T8"/>
                  <a:gd fmla="*/ 6 h 86" name="T9"/>
                  <a:gd fmla="*/ 68 w 68" name="T10"/>
                  <a:gd fmla="*/ 16 h 86" name="T11"/>
                  <a:gd fmla="*/ 66 w 68" name="T12"/>
                  <a:gd fmla="*/ 30 h 86" name="T13"/>
                  <a:gd fmla="*/ 64 w 68" name="T14"/>
                  <a:gd fmla="*/ 38 h 86" name="T15"/>
                  <a:gd fmla="*/ 62 w 68" name="T16"/>
                  <a:gd fmla="*/ 46 h 86" name="T17"/>
                  <a:gd fmla="*/ 62 w 68" name="T18"/>
                  <a:gd fmla="*/ 46 h 86" name="T19"/>
                  <a:gd fmla="*/ 62 w 68" name="T20"/>
                  <a:gd fmla="*/ 42 h 86" name="T21"/>
                  <a:gd fmla="*/ 62 w 68" name="T22"/>
                  <a:gd fmla="*/ 40 h 86" name="T23"/>
                  <a:gd fmla="*/ 60 w 68" name="T24"/>
                  <a:gd fmla="*/ 36 h 86" name="T25"/>
                  <a:gd fmla="*/ 60 w 68" name="T26"/>
                  <a:gd fmla="*/ 36 h 86" name="T27"/>
                  <a:gd fmla="*/ 56 w 68" name="T28"/>
                  <a:gd fmla="*/ 36 h 86" name="T29"/>
                  <a:gd fmla="*/ 56 w 68" name="T30"/>
                  <a:gd fmla="*/ 36 h 86" name="T31"/>
                  <a:gd fmla="*/ 54 w 68" name="T32"/>
                  <a:gd fmla="*/ 36 h 86" name="T33"/>
                  <a:gd fmla="*/ 54 w 68" name="T34"/>
                  <a:gd fmla="*/ 38 h 86" name="T35"/>
                  <a:gd fmla="*/ 50 w 68" name="T36"/>
                  <a:gd fmla="*/ 50 h 86" name="T37"/>
                  <a:gd fmla="*/ 48 w 68" name="T38"/>
                  <a:gd fmla="*/ 58 h 86" name="T39"/>
                  <a:gd fmla="*/ 44 w 68" name="T40"/>
                  <a:gd fmla="*/ 68 h 86" name="T41"/>
                  <a:gd fmla="*/ 38 w 68" name="T42"/>
                  <a:gd fmla="*/ 78 h 86" name="T43"/>
                  <a:gd fmla="*/ 30 w 68" name="T44"/>
                  <a:gd fmla="*/ 86 h 86" name="T45"/>
                  <a:gd fmla="*/ 30 w 68" name="T46"/>
                  <a:gd fmla="*/ 86 h 86" name="T47"/>
                  <a:gd fmla="*/ 24 w 68" name="T48"/>
                  <a:gd fmla="*/ 76 h 86" name="T49"/>
                  <a:gd fmla="*/ 18 w 68" name="T50"/>
                  <a:gd fmla="*/ 66 h 86" name="T51"/>
                  <a:gd fmla="*/ 16 w 68" name="T52"/>
                  <a:gd fmla="*/ 58 h 86" name="T53"/>
                  <a:gd fmla="*/ 14 w 68" name="T54"/>
                  <a:gd fmla="*/ 48 h 86" name="T55"/>
                  <a:gd fmla="*/ 12 w 68" name="T56"/>
                  <a:gd fmla="*/ 36 h 86" name="T57"/>
                  <a:gd fmla="*/ 10 w 68" name="T58"/>
                  <a:gd fmla="*/ 34 h 86" name="T59"/>
                  <a:gd fmla="*/ 8 w 68" name="T60"/>
                  <a:gd fmla="*/ 32 h 86" name="T61"/>
                  <a:gd fmla="*/ 8 w 68" name="T62"/>
                  <a:gd fmla="*/ 32 h 86" name="T63"/>
                  <a:gd fmla="*/ 6 w 68" name="T64"/>
                  <a:gd fmla="*/ 34 h 86" name="T65"/>
                  <a:gd fmla="*/ 6 w 68" name="T66"/>
                  <a:gd fmla="*/ 34 h 86" name="T67"/>
                  <a:gd fmla="*/ 4 w 68" name="T68"/>
                  <a:gd fmla="*/ 36 h 86" name="T69"/>
                  <a:gd fmla="*/ 4 w 68" name="T70"/>
                  <a:gd fmla="*/ 40 h 86" name="T71"/>
                  <a:gd fmla="*/ 4 w 68" name="T72"/>
                  <a:gd fmla="*/ 44 h 86" name="T73"/>
                  <a:gd fmla="*/ 4 w 68" name="T74"/>
                  <a:gd fmla="*/ 44 h 86" name="T75"/>
                  <a:gd fmla="*/ 0 w 68" name="T76"/>
                  <a:gd fmla="*/ 34 h 86" name="T77"/>
                  <a:gd fmla="*/ 0 w 68" name="T78"/>
                  <a:gd fmla="*/ 28 h 86" name="T79"/>
                  <a:gd fmla="*/ 0 w 68" name="T80"/>
                  <a:gd fmla="*/ 14 h 86" name="T81"/>
                  <a:gd fmla="*/ 2 w 68" name="T82"/>
                  <a:gd fmla="*/ 4 h 86" name="T83"/>
                  <a:gd fmla="*/ 2 w 68" name="T84"/>
                  <a:gd fmla="*/ 0 h 86"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86" w="68">
                    <a:moveTo>
                      <a:pt x="2" y="0"/>
                    </a:moveTo>
                    <a:lnTo>
                      <a:pt x="34" y="2"/>
                    </a:lnTo>
                    <a:lnTo>
                      <a:pt x="66" y="4"/>
                    </a:lnTo>
                    <a:lnTo>
                      <a:pt x="66" y="4"/>
                    </a:lnTo>
                    <a:lnTo>
                      <a:pt x="66" y="6"/>
                    </a:lnTo>
                    <a:lnTo>
                      <a:pt x="68" y="16"/>
                    </a:lnTo>
                    <a:lnTo>
                      <a:pt x="66" y="30"/>
                    </a:lnTo>
                    <a:lnTo>
                      <a:pt x="64" y="38"/>
                    </a:lnTo>
                    <a:lnTo>
                      <a:pt x="62" y="46"/>
                    </a:lnTo>
                    <a:lnTo>
                      <a:pt x="62" y="46"/>
                    </a:lnTo>
                    <a:lnTo>
                      <a:pt x="62" y="42"/>
                    </a:lnTo>
                    <a:lnTo>
                      <a:pt x="62" y="40"/>
                    </a:lnTo>
                    <a:lnTo>
                      <a:pt x="60" y="36"/>
                    </a:lnTo>
                    <a:lnTo>
                      <a:pt x="60" y="36"/>
                    </a:lnTo>
                    <a:lnTo>
                      <a:pt x="56" y="36"/>
                    </a:lnTo>
                    <a:lnTo>
                      <a:pt x="56" y="36"/>
                    </a:lnTo>
                    <a:lnTo>
                      <a:pt x="54" y="36"/>
                    </a:lnTo>
                    <a:lnTo>
                      <a:pt x="54" y="38"/>
                    </a:lnTo>
                    <a:lnTo>
                      <a:pt x="50" y="50"/>
                    </a:lnTo>
                    <a:lnTo>
                      <a:pt x="48" y="58"/>
                    </a:lnTo>
                    <a:lnTo>
                      <a:pt x="44" y="68"/>
                    </a:lnTo>
                    <a:lnTo>
                      <a:pt x="38" y="78"/>
                    </a:lnTo>
                    <a:lnTo>
                      <a:pt x="30" y="86"/>
                    </a:lnTo>
                    <a:lnTo>
                      <a:pt x="30" y="86"/>
                    </a:lnTo>
                    <a:lnTo>
                      <a:pt x="24" y="76"/>
                    </a:lnTo>
                    <a:lnTo>
                      <a:pt x="18" y="66"/>
                    </a:lnTo>
                    <a:lnTo>
                      <a:pt x="16" y="58"/>
                    </a:lnTo>
                    <a:lnTo>
                      <a:pt x="14" y="48"/>
                    </a:lnTo>
                    <a:lnTo>
                      <a:pt x="12" y="36"/>
                    </a:lnTo>
                    <a:lnTo>
                      <a:pt x="10" y="34"/>
                    </a:lnTo>
                    <a:lnTo>
                      <a:pt x="8" y="32"/>
                    </a:lnTo>
                    <a:lnTo>
                      <a:pt x="8" y="32"/>
                    </a:lnTo>
                    <a:lnTo>
                      <a:pt x="6" y="34"/>
                    </a:lnTo>
                    <a:lnTo>
                      <a:pt x="6" y="34"/>
                    </a:lnTo>
                    <a:lnTo>
                      <a:pt x="4" y="36"/>
                    </a:lnTo>
                    <a:lnTo>
                      <a:pt x="4" y="40"/>
                    </a:lnTo>
                    <a:lnTo>
                      <a:pt x="4" y="44"/>
                    </a:lnTo>
                    <a:lnTo>
                      <a:pt x="4" y="44"/>
                    </a:lnTo>
                    <a:lnTo>
                      <a:pt x="0" y="34"/>
                    </a:lnTo>
                    <a:lnTo>
                      <a:pt x="0" y="28"/>
                    </a:lnTo>
                    <a:lnTo>
                      <a:pt x="0" y="14"/>
                    </a:lnTo>
                    <a:lnTo>
                      <a:pt x="2" y="4"/>
                    </a:lnTo>
                    <a:lnTo>
                      <a:pt x="2"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13" name="Freeform 132"/>
              <p:cNvSpPr/>
              <p:nvPr/>
            </p:nvSpPr>
            <p:spPr bwMode="auto">
              <a:xfrm>
                <a:off x="8061325" y="4883150"/>
                <a:ext cx="53975" cy="69850"/>
              </a:xfrm>
              <a:custGeom>
                <a:gdLst>
                  <a:gd fmla="*/ 2 w 34" name="T0"/>
                  <a:gd fmla="*/ 0 h 44" name="T1"/>
                  <a:gd fmla="*/ 18 w 34" name="T2"/>
                  <a:gd fmla="*/ 2 h 44" name="T3"/>
                  <a:gd fmla="*/ 34 w 34" name="T4"/>
                  <a:gd fmla="*/ 2 h 44" name="T5"/>
                  <a:gd fmla="*/ 34 w 34" name="T6"/>
                  <a:gd fmla="*/ 2 h 44" name="T7"/>
                  <a:gd fmla="*/ 34 w 34" name="T8"/>
                  <a:gd fmla="*/ 10 h 44" name="T9"/>
                  <a:gd fmla="*/ 34 w 34" name="T10"/>
                  <a:gd fmla="*/ 16 h 44" name="T11"/>
                  <a:gd fmla="*/ 32 w 34" name="T12"/>
                  <a:gd fmla="*/ 24 h 44" name="T13"/>
                  <a:gd fmla="*/ 32 w 34" name="T14"/>
                  <a:gd fmla="*/ 24 h 44" name="T15"/>
                  <a:gd fmla="*/ 32 w 34" name="T16"/>
                  <a:gd fmla="*/ 22 h 44" name="T17"/>
                  <a:gd fmla="*/ 30 w 34" name="T18"/>
                  <a:gd fmla="*/ 20 h 44" name="T19"/>
                  <a:gd fmla="*/ 30 w 34" name="T20"/>
                  <a:gd fmla="*/ 18 h 44" name="T21"/>
                  <a:gd fmla="*/ 30 w 34" name="T22"/>
                  <a:gd fmla="*/ 18 h 44" name="T23"/>
                  <a:gd fmla="*/ 28 w 34" name="T24"/>
                  <a:gd fmla="*/ 20 h 44" name="T25"/>
                  <a:gd fmla="*/ 26 w 34" name="T26"/>
                  <a:gd fmla="*/ 26 h 44" name="T27"/>
                  <a:gd fmla="*/ 24 w 34" name="T28"/>
                  <a:gd fmla="*/ 34 h 44" name="T29"/>
                  <a:gd fmla="*/ 16 w 34" name="T30"/>
                  <a:gd fmla="*/ 44 h 44" name="T31"/>
                  <a:gd fmla="*/ 16 w 34" name="T32"/>
                  <a:gd fmla="*/ 44 h 44" name="T33"/>
                  <a:gd fmla="*/ 10 w 34" name="T34"/>
                  <a:gd fmla="*/ 34 h 44" name="T35"/>
                  <a:gd fmla="*/ 8 w 34" name="T36"/>
                  <a:gd fmla="*/ 26 h 44" name="T37"/>
                  <a:gd fmla="*/ 6 w 34" name="T38"/>
                  <a:gd fmla="*/ 20 h 44" name="T39"/>
                  <a:gd fmla="*/ 6 w 34" name="T40"/>
                  <a:gd fmla="*/ 18 h 44" name="T41"/>
                  <a:gd fmla="*/ 4 w 34" name="T42"/>
                  <a:gd fmla="*/ 18 h 44" name="T43"/>
                  <a:gd fmla="*/ 4 w 34" name="T44"/>
                  <a:gd fmla="*/ 18 h 44" name="T45"/>
                  <a:gd fmla="*/ 2 w 34" name="T46"/>
                  <a:gd fmla="*/ 20 h 44" name="T47"/>
                  <a:gd fmla="*/ 2 w 34" name="T48"/>
                  <a:gd fmla="*/ 22 h 44" name="T49"/>
                  <a:gd fmla="*/ 2 w 34" name="T50"/>
                  <a:gd fmla="*/ 22 h 44" name="T51"/>
                  <a:gd fmla="*/ 0 w 34" name="T52"/>
                  <a:gd fmla="*/ 14 h 44" name="T53"/>
                  <a:gd fmla="*/ 0 w 34" name="T54"/>
                  <a:gd fmla="*/ 8 h 44" name="T55"/>
                  <a:gd fmla="*/ 2 w 34" name="T56"/>
                  <a:gd fmla="*/ 0 h 44"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44" w="34">
                    <a:moveTo>
                      <a:pt x="2" y="0"/>
                    </a:moveTo>
                    <a:lnTo>
                      <a:pt x="18" y="2"/>
                    </a:lnTo>
                    <a:lnTo>
                      <a:pt x="34" y="2"/>
                    </a:lnTo>
                    <a:lnTo>
                      <a:pt x="34" y="2"/>
                    </a:lnTo>
                    <a:lnTo>
                      <a:pt x="34" y="10"/>
                    </a:lnTo>
                    <a:lnTo>
                      <a:pt x="34" y="16"/>
                    </a:lnTo>
                    <a:lnTo>
                      <a:pt x="32" y="24"/>
                    </a:lnTo>
                    <a:lnTo>
                      <a:pt x="32" y="24"/>
                    </a:lnTo>
                    <a:lnTo>
                      <a:pt x="32" y="22"/>
                    </a:lnTo>
                    <a:lnTo>
                      <a:pt x="30" y="20"/>
                    </a:lnTo>
                    <a:lnTo>
                      <a:pt x="30" y="18"/>
                    </a:lnTo>
                    <a:lnTo>
                      <a:pt x="30" y="18"/>
                    </a:lnTo>
                    <a:lnTo>
                      <a:pt x="28" y="20"/>
                    </a:lnTo>
                    <a:lnTo>
                      <a:pt x="26" y="26"/>
                    </a:lnTo>
                    <a:lnTo>
                      <a:pt x="24" y="34"/>
                    </a:lnTo>
                    <a:lnTo>
                      <a:pt x="16" y="44"/>
                    </a:lnTo>
                    <a:lnTo>
                      <a:pt x="16" y="44"/>
                    </a:lnTo>
                    <a:lnTo>
                      <a:pt x="10" y="34"/>
                    </a:lnTo>
                    <a:lnTo>
                      <a:pt x="8" y="26"/>
                    </a:lnTo>
                    <a:lnTo>
                      <a:pt x="6" y="20"/>
                    </a:lnTo>
                    <a:lnTo>
                      <a:pt x="6" y="18"/>
                    </a:lnTo>
                    <a:lnTo>
                      <a:pt x="4" y="18"/>
                    </a:lnTo>
                    <a:lnTo>
                      <a:pt x="4" y="18"/>
                    </a:lnTo>
                    <a:lnTo>
                      <a:pt x="2" y="20"/>
                    </a:lnTo>
                    <a:lnTo>
                      <a:pt x="2" y="22"/>
                    </a:lnTo>
                    <a:lnTo>
                      <a:pt x="2" y="22"/>
                    </a:lnTo>
                    <a:lnTo>
                      <a:pt x="0" y="14"/>
                    </a:lnTo>
                    <a:lnTo>
                      <a:pt x="0" y="8"/>
                    </a:lnTo>
                    <a:lnTo>
                      <a:pt x="2" y="0"/>
                    </a:lnTo>
                    <a:close/>
                  </a:path>
                </a:pathLst>
              </a:custGeom>
              <a:solidFill>
                <a:srgbClr val="FAED22"/>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14" name="Freeform 133"/>
              <p:cNvSpPr/>
              <p:nvPr/>
            </p:nvSpPr>
            <p:spPr bwMode="auto">
              <a:xfrm>
                <a:off x="8061325" y="4883150"/>
                <a:ext cx="53975" cy="69850"/>
              </a:xfrm>
              <a:custGeom>
                <a:gdLst>
                  <a:gd fmla="*/ 2 w 34" name="T0"/>
                  <a:gd fmla="*/ 0 h 44" name="T1"/>
                  <a:gd fmla="*/ 18 w 34" name="T2"/>
                  <a:gd fmla="*/ 2 h 44" name="T3"/>
                  <a:gd fmla="*/ 34 w 34" name="T4"/>
                  <a:gd fmla="*/ 2 h 44" name="T5"/>
                  <a:gd fmla="*/ 34 w 34" name="T6"/>
                  <a:gd fmla="*/ 2 h 44" name="T7"/>
                  <a:gd fmla="*/ 34 w 34" name="T8"/>
                  <a:gd fmla="*/ 10 h 44" name="T9"/>
                  <a:gd fmla="*/ 34 w 34" name="T10"/>
                  <a:gd fmla="*/ 16 h 44" name="T11"/>
                  <a:gd fmla="*/ 32 w 34" name="T12"/>
                  <a:gd fmla="*/ 24 h 44" name="T13"/>
                  <a:gd fmla="*/ 32 w 34" name="T14"/>
                  <a:gd fmla="*/ 24 h 44" name="T15"/>
                  <a:gd fmla="*/ 32 w 34" name="T16"/>
                  <a:gd fmla="*/ 22 h 44" name="T17"/>
                  <a:gd fmla="*/ 30 w 34" name="T18"/>
                  <a:gd fmla="*/ 20 h 44" name="T19"/>
                  <a:gd fmla="*/ 30 w 34" name="T20"/>
                  <a:gd fmla="*/ 18 h 44" name="T21"/>
                  <a:gd fmla="*/ 30 w 34" name="T22"/>
                  <a:gd fmla="*/ 18 h 44" name="T23"/>
                  <a:gd fmla="*/ 28 w 34" name="T24"/>
                  <a:gd fmla="*/ 20 h 44" name="T25"/>
                  <a:gd fmla="*/ 26 w 34" name="T26"/>
                  <a:gd fmla="*/ 26 h 44" name="T27"/>
                  <a:gd fmla="*/ 24 w 34" name="T28"/>
                  <a:gd fmla="*/ 34 h 44" name="T29"/>
                  <a:gd fmla="*/ 16 w 34" name="T30"/>
                  <a:gd fmla="*/ 44 h 44" name="T31"/>
                  <a:gd fmla="*/ 16 w 34" name="T32"/>
                  <a:gd fmla="*/ 44 h 44" name="T33"/>
                  <a:gd fmla="*/ 10 w 34" name="T34"/>
                  <a:gd fmla="*/ 34 h 44" name="T35"/>
                  <a:gd fmla="*/ 8 w 34" name="T36"/>
                  <a:gd fmla="*/ 26 h 44" name="T37"/>
                  <a:gd fmla="*/ 6 w 34" name="T38"/>
                  <a:gd fmla="*/ 20 h 44" name="T39"/>
                  <a:gd fmla="*/ 6 w 34" name="T40"/>
                  <a:gd fmla="*/ 18 h 44" name="T41"/>
                  <a:gd fmla="*/ 4 w 34" name="T42"/>
                  <a:gd fmla="*/ 18 h 44" name="T43"/>
                  <a:gd fmla="*/ 4 w 34" name="T44"/>
                  <a:gd fmla="*/ 18 h 44" name="T45"/>
                  <a:gd fmla="*/ 2 w 34" name="T46"/>
                  <a:gd fmla="*/ 20 h 44" name="T47"/>
                  <a:gd fmla="*/ 2 w 34" name="T48"/>
                  <a:gd fmla="*/ 22 h 44" name="T49"/>
                  <a:gd fmla="*/ 2 w 34" name="T50"/>
                  <a:gd fmla="*/ 22 h 44" name="T51"/>
                  <a:gd fmla="*/ 0 w 34" name="T52"/>
                  <a:gd fmla="*/ 14 h 44" name="T53"/>
                  <a:gd fmla="*/ 0 w 34" name="T54"/>
                  <a:gd fmla="*/ 8 h 44" name="T55"/>
                  <a:gd fmla="*/ 2 w 34" name="T56"/>
                  <a:gd fmla="*/ 0 h 44"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44" w="34">
                    <a:moveTo>
                      <a:pt x="2" y="0"/>
                    </a:moveTo>
                    <a:lnTo>
                      <a:pt x="18" y="2"/>
                    </a:lnTo>
                    <a:lnTo>
                      <a:pt x="34" y="2"/>
                    </a:lnTo>
                    <a:lnTo>
                      <a:pt x="34" y="2"/>
                    </a:lnTo>
                    <a:lnTo>
                      <a:pt x="34" y="10"/>
                    </a:lnTo>
                    <a:lnTo>
                      <a:pt x="34" y="16"/>
                    </a:lnTo>
                    <a:lnTo>
                      <a:pt x="32" y="24"/>
                    </a:lnTo>
                    <a:lnTo>
                      <a:pt x="32" y="24"/>
                    </a:lnTo>
                    <a:lnTo>
                      <a:pt x="32" y="22"/>
                    </a:lnTo>
                    <a:lnTo>
                      <a:pt x="30" y="20"/>
                    </a:lnTo>
                    <a:lnTo>
                      <a:pt x="30" y="18"/>
                    </a:lnTo>
                    <a:lnTo>
                      <a:pt x="30" y="18"/>
                    </a:lnTo>
                    <a:lnTo>
                      <a:pt x="28" y="20"/>
                    </a:lnTo>
                    <a:lnTo>
                      <a:pt x="26" y="26"/>
                    </a:lnTo>
                    <a:lnTo>
                      <a:pt x="24" y="34"/>
                    </a:lnTo>
                    <a:lnTo>
                      <a:pt x="16" y="44"/>
                    </a:lnTo>
                    <a:lnTo>
                      <a:pt x="16" y="44"/>
                    </a:lnTo>
                    <a:lnTo>
                      <a:pt x="10" y="34"/>
                    </a:lnTo>
                    <a:lnTo>
                      <a:pt x="8" y="26"/>
                    </a:lnTo>
                    <a:lnTo>
                      <a:pt x="6" y="20"/>
                    </a:lnTo>
                    <a:lnTo>
                      <a:pt x="6" y="18"/>
                    </a:lnTo>
                    <a:lnTo>
                      <a:pt x="4" y="18"/>
                    </a:lnTo>
                    <a:lnTo>
                      <a:pt x="4" y="18"/>
                    </a:lnTo>
                    <a:lnTo>
                      <a:pt x="2" y="20"/>
                    </a:lnTo>
                    <a:lnTo>
                      <a:pt x="2" y="22"/>
                    </a:lnTo>
                    <a:lnTo>
                      <a:pt x="2" y="22"/>
                    </a:lnTo>
                    <a:lnTo>
                      <a:pt x="0" y="14"/>
                    </a:lnTo>
                    <a:lnTo>
                      <a:pt x="0" y="8"/>
                    </a:lnTo>
                    <a:lnTo>
                      <a:pt x="2"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15" name="Freeform 134"/>
              <p:cNvSpPr/>
              <p:nvPr/>
            </p:nvSpPr>
            <p:spPr bwMode="auto">
              <a:xfrm>
                <a:off x="7391400" y="4854575"/>
                <a:ext cx="161925" cy="203200"/>
              </a:xfrm>
              <a:custGeom>
                <a:gdLst>
                  <a:gd fmla="*/ 6 w 102" name="T0"/>
                  <a:gd fmla="*/ 0 h 128" name="T1"/>
                  <a:gd fmla="*/ 52 w 102" name="T2"/>
                  <a:gd fmla="*/ 2 h 128" name="T3"/>
                  <a:gd fmla="*/ 100 w 102" name="T4"/>
                  <a:gd fmla="*/ 4 h 128" name="T5"/>
                  <a:gd fmla="*/ 100 w 102" name="T6"/>
                  <a:gd fmla="*/ 4 h 128" name="T7"/>
                  <a:gd fmla="*/ 100 w 102" name="T8"/>
                  <a:gd fmla="*/ 10 h 128" name="T9"/>
                  <a:gd fmla="*/ 102 w 102" name="T10"/>
                  <a:gd fmla="*/ 24 h 128" name="T11"/>
                  <a:gd fmla="*/ 102 w 102" name="T12"/>
                  <a:gd fmla="*/ 34 h 128" name="T13"/>
                  <a:gd fmla="*/ 100 w 102" name="T14"/>
                  <a:gd fmla="*/ 44 h 128" name="T15"/>
                  <a:gd fmla="*/ 98 w 102" name="T16"/>
                  <a:gd fmla="*/ 56 h 128" name="T17"/>
                  <a:gd fmla="*/ 94 w 102" name="T18"/>
                  <a:gd fmla="*/ 68 h 128" name="T19"/>
                  <a:gd fmla="*/ 94 w 102" name="T20"/>
                  <a:gd fmla="*/ 68 h 128" name="T21"/>
                  <a:gd fmla="*/ 94 w 102" name="T22"/>
                  <a:gd fmla="*/ 62 h 128" name="T23"/>
                  <a:gd fmla="*/ 92 w 102" name="T24"/>
                  <a:gd fmla="*/ 58 h 128" name="T25"/>
                  <a:gd fmla="*/ 90 w 102" name="T26"/>
                  <a:gd fmla="*/ 54 h 128" name="T27"/>
                  <a:gd fmla="*/ 90 w 102" name="T28"/>
                  <a:gd fmla="*/ 54 h 128" name="T29"/>
                  <a:gd fmla="*/ 86 w 102" name="T30"/>
                  <a:gd fmla="*/ 52 h 128" name="T31"/>
                  <a:gd fmla="*/ 86 w 102" name="T32"/>
                  <a:gd fmla="*/ 52 h 128" name="T33"/>
                  <a:gd fmla="*/ 84 w 102" name="T34"/>
                  <a:gd fmla="*/ 52 h 128" name="T35"/>
                  <a:gd fmla="*/ 82 w 102" name="T36"/>
                  <a:gd fmla="*/ 58 h 128" name="T37"/>
                  <a:gd fmla="*/ 78 w 102" name="T38"/>
                  <a:gd fmla="*/ 74 h 128" name="T39"/>
                  <a:gd fmla="*/ 74 w 102" name="T40"/>
                  <a:gd fmla="*/ 86 h 128" name="T41"/>
                  <a:gd fmla="*/ 68 w 102" name="T42"/>
                  <a:gd fmla="*/ 100 h 128" name="T43"/>
                  <a:gd fmla="*/ 60 w 102" name="T44"/>
                  <a:gd fmla="*/ 114 h 128" name="T45"/>
                  <a:gd fmla="*/ 48 w 102" name="T46"/>
                  <a:gd fmla="*/ 128 h 128" name="T47"/>
                  <a:gd fmla="*/ 48 w 102" name="T48"/>
                  <a:gd fmla="*/ 128 h 128" name="T49"/>
                  <a:gd fmla="*/ 36 w 102" name="T50"/>
                  <a:gd fmla="*/ 114 h 128" name="T51"/>
                  <a:gd fmla="*/ 30 w 102" name="T52"/>
                  <a:gd fmla="*/ 98 h 128" name="T53"/>
                  <a:gd fmla="*/ 24 w 102" name="T54"/>
                  <a:gd fmla="*/ 84 h 128" name="T55"/>
                  <a:gd fmla="*/ 22 w 102" name="T56"/>
                  <a:gd fmla="*/ 72 h 128" name="T57"/>
                  <a:gd fmla="*/ 20 w 102" name="T58"/>
                  <a:gd fmla="*/ 54 h 128" name="T59"/>
                  <a:gd fmla="*/ 18 w 102" name="T60"/>
                  <a:gd fmla="*/ 50 h 128" name="T61"/>
                  <a:gd fmla="*/ 16 w 102" name="T62"/>
                  <a:gd fmla="*/ 48 h 128" name="T63"/>
                  <a:gd fmla="*/ 16 w 102" name="T64"/>
                  <a:gd fmla="*/ 48 h 128" name="T65"/>
                  <a:gd fmla="*/ 12 w 102" name="T66"/>
                  <a:gd fmla="*/ 50 h 128" name="T67"/>
                  <a:gd fmla="*/ 12 w 102" name="T68"/>
                  <a:gd fmla="*/ 50 h 128" name="T69"/>
                  <a:gd fmla="*/ 8 w 102" name="T70"/>
                  <a:gd fmla="*/ 54 h 128" name="T71"/>
                  <a:gd fmla="*/ 8 w 102" name="T72"/>
                  <a:gd fmla="*/ 58 h 128" name="T73"/>
                  <a:gd fmla="*/ 8 w 102" name="T74"/>
                  <a:gd fmla="*/ 64 h 128" name="T75"/>
                  <a:gd fmla="*/ 8 w 102" name="T76"/>
                  <a:gd fmla="*/ 64 h 128" name="T77"/>
                  <a:gd fmla="*/ 4 w 102" name="T78"/>
                  <a:gd fmla="*/ 52 h 128" name="T79"/>
                  <a:gd fmla="*/ 2 w 102" name="T80"/>
                  <a:gd fmla="*/ 40 h 128" name="T81"/>
                  <a:gd fmla="*/ 0 w 102" name="T82"/>
                  <a:gd fmla="*/ 30 h 128" name="T83"/>
                  <a:gd fmla="*/ 2 w 102" name="T84"/>
                  <a:gd fmla="*/ 20 h 128" name="T85"/>
                  <a:gd fmla="*/ 4 w 102" name="T86"/>
                  <a:gd fmla="*/ 6 h 128" name="T87"/>
                  <a:gd fmla="*/ 6 w 102" name="T88"/>
                  <a:gd fmla="*/ 0 h 128"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128" w="102">
                    <a:moveTo>
                      <a:pt x="6" y="0"/>
                    </a:moveTo>
                    <a:lnTo>
                      <a:pt x="52" y="2"/>
                    </a:lnTo>
                    <a:lnTo>
                      <a:pt x="100" y="4"/>
                    </a:lnTo>
                    <a:lnTo>
                      <a:pt x="100" y="4"/>
                    </a:lnTo>
                    <a:lnTo>
                      <a:pt x="100" y="10"/>
                    </a:lnTo>
                    <a:lnTo>
                      <a:pt x="102" y="24"/>
                    </a:lnTo>
                    <a:lnTo>
                      <a:pt x="102" y="34"/>
                    </a:lnTo>
                    <a:lnTo>
                      <a:pt x="100" y="44"/>
                    </a:lnTo>
                    <a:lnTo>
                      <a:pt x="98" y="56"/>
                    </a:lnTo>
                    <a:lnTo>
                      <a:pt x="94" y="68"/>
                    </a:lnTo>
                    <a:lnTo>
                      <a:pt x="94" y="68"/>
                    </a:lnTo>
                    <a:lnTo>
                      <a:pt x="94" y="62"/>
                    </a:lnTo>
                    <a:lnTo>
                      <a:pt x="92" y="58"/>
                    </a:lnTo>
                    <a:lnTo>
                      <a:pt x="90" y="54"/>
                    </a:lnTo>
                    <a:lnTo>
                      <a:pt x="90" y="54"/>
                    </a:lnTo>
                    <a:lnTo>
                      <a:pt x="86" y="52"/>
                    </a:lnTo>
                    <a:lnTo>
                      <a:pt x="86" y="52"/>
                    </a:lnTo>
                    <a:lnTo>
                      <a:pt x="84" y="52"/>
                    </a:lnTo>
                    <a:lnTo>
                      <a:pt x="82" y="58"/>
                    </a:lnTo>
                    <a:lnTo>
                      <a:pt x="78" y="74"/>
                    </a:lnTo>
                    <a:lnTo>
                      <a:pt x="74" y="86"/>
                    </a:lnTo>
                    <a:lnTo>
                      <a:pt x="68" y="100"/>
                    </a:lnTo>
                    <a:lnTo>
                      <a:pt x="60" y="114"/>
                    </a:lnTo>
                    <a:lnTo>
                      <a:pt x="48" y="128"/>
                    </a:lnTo>
                    <a:lnTo>
                      <a:pt x="48" y="128"/>
                    </a:lnTo>
                    <a:lnTo>
                      <a:pt x="36" y="114"/>
                    </a:lnTo>
                    <a:lnTo>
                      <a:pt x="30" y="98"/>
                    </a:lnTo>
                    <a:lnTo>
                      <a:pt x="24" y="84"/>
                    </a:lnTo>
                    <a:lnTo>
                      <a:pt x="22" y="72"/>
                    </a:lnTo>
                    <a:lnTo>
                      <a:pt x="20" y="54"/>
                    </a:lnTo>
                    <a:lnTo>
                      <a:pt x="18" y="50"/>
                    </a:lnTo>
                    <a:lnTo>
                      <a:pt x="16" y="48"/>
                    </a:lnTo>
                    <a:lnTo>
                      <a:pt x="16" y="48"/>
                    </a:lnTo>
                    <a:lnTo>
                      <a:pt x="12" y="50"/>
                    </a:lnTo>
                    <a:lnTo>
                      <a:pt x="12" y="50"/>
                    </a:lnTo>
                    <a:lnTo>
                      <a:pt x="8" y="54"/>
                    </a:lnTo>
                    <a:lnTo>
                      <a:pt x="8" y="58"/>
                    </a:lnTo>
                    <a:lnTo>
                      <a:pt x="8" y="64"/>
                    </a:lnTo>
                    <a:lnTo>
                      <a:pt x="8" y="64"/>
                    </a:lnTo>
                    <a:lnTo>
                      <a:pt x="4" y="52"/>
                    </a:lnTo>
                    <a:lnTo>
                      <a:pt x="2" y="40"/>
                    </a:lnTo>
                    <a:lnTo>
                      <a:pt x="0" y="30"/>
                    </a:lnTo>
                    <a:lnTo>
                      <a:pt x="2" y="20"/>
                    </a:lnTo>
                    <a:lnTo>
                      <a:pt x="4" y="6"/>
                    </a:lnTo>
                    <a:lnTo>
                      <a:pt x="6" y="0"/>
                    </a:lnTo>
                    <a:close/>
                  </a:path>
                </a:pathLst>
              </a:custGeom>
              <a:solidFill>
                <a:srgbClr val="C0282D"/>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16" name="Freeform 135"/>
              <p:cNvSpPr/>
              <p:nvPr/>
            </p:nvSpPr>
            <p:spPr bwMode="auto">
              <a:xfrm>
                <a:off x="7391400" y="4854575"/>
                <a:ext cx="161925" cy="203200"/>
              </a:xfrm>
              <a:custGeom>
                <a:gdLst>
                  <a:gd fmla="*/ 6 w 102" name="T0"/>
                  <a:gd fmla="*/ 0 h 128" name="T1"/>
                  <a:gd fmla="*/ 52 w 102" name="T2"/>
                  <a:gd fmla="*/ 2 h 128" name="T3"/>
                  <a:gd fmla="*/ 100 w 102" name="T4"/>
                  <a:gd fmla="*/ 4 h 128" name="T5"/>
                  <a:gd fmla="*/ 100 w 102" name="T6"/>
                  <a:gd fmla="*/ 4 h 128" name="T7"/>
                  <a:gd fmla="*/ 100 w 102" name="T8"/>
                  <a:gd fmla="*/ 10 h 128" name="T9"/>
                  <a:gd fmla="*/ 102 w 102" name="T10"/>
                  <a:gd fmla="*/ 24 h 128" name="T11"/>
                  <a:gd fmla="*/ 102 w 102" name="T12"/>
                  <a:gd fmla="*/ 34 h 128" name="T13"/>
                  <a:gd fmla="*/ 100 w 102" name="T14"/>
                  <a:gd fmla="*/ 44 h 128" name="T15"/>
                  <a:gd fmla="*/ 98 w 102" name="T16"/>
                  <a:gd fmla="*/ 56 h 128" name="T17"/>
                  <a:gd fmla="*/ 94 w 102" name="T18"/>
                  <a:gd fmla="*/ 68 h 128" name="T19"/>
                  <a:gd fmla="*/ 94 w 102" name="T20"/>
                  <a:gd fmla="*/ 68 h 128" name="T21"/>
                  <a:gd fmla="*/ 94 w 102" name="T22"/>
                  <a:gd fmla="*/ 62 h 128" name="T23"/>
                  <a:gd fmla="*/ 92 w 102" name="T24"/>
                  <a:gd fmla="*/ 58 h 128" name="T25"/>
                  <a:gd fmla="*/ 90 w 102" name="T26"/>
                  <a:gd fmla="*/ 54 h 128" name="T27"/>
                  <a:gd fmla="*/ 90 w 102" name="T28"/>
                  <a:gd fmla="*/ 54 h 128" name="T29"/>
                  <a:gd fmla="*/ 86 w 102" name="T30"/>
                  <a:gd fmla="*/ 52 h 128" name="T31"/>
                  <a:gd fmla="*/ 86 w 102" name="T32"/>
                  <a:gd fmla="*/ 52 h 128" name="T33"/>
                  <a:gd fmla="*/ 84 w 102" name="T34"/>
                  <a:gd fmla="*/ 52 h 128" name="T35"/>
                  <a:gd fmla="*/ 82 w 102" name="T36"/>
                  <a:gd fmla="*/ 58 h 128" name="T37"/>
                  <a:gd fmla="*/ 78 w 102" name="T38"/>
                  <a:gd fmla="*/ 74 h 128" name="T39"/>
                  <a:gd fmla="*/ 74 w 102" name="T40"/>
                  <a:gd fmla="*/ 86 h 128" name="T41"/>
                  <a:gd fmla="*/ 68 w 102" name="T42"/>
                  <a:gd fmla="*/ 100 h 128" name="T43"/>
                  <a:gd fmla="*/ 60 w 102" name="T44"/>
                  <a:gd fmla="*/ 114 h 128" name="T45"/>
                  <a:gd fmla="*/ 48 w 102" name="T46"/>
                  <a:gd fmla="*/ 128 h 128" name="T47"/>
                  <a:gd fmla="*/ 48 w 102" name="T48"/>
                  <a:gd fmla="*/ 128 h 128" name="T49"/>
                  <a:gd fmla="*/ 36 w 102" name="T50"/>
                  <a:gd fmla="*/ 114 h 128" name="T51"/>
                  <a:gd fmla="*/ 30 w 102" name="T52"/>
                  <a:gd fmla="*/ 98 h 128" name="T53"/>
                  <a:gd fmla="*/ 24 w 102" name="T54"/>
                  <a:gd fmla="*/ 84 h 128" name="T55"/>
                  <a:gd fmla="*/ 22 w 102" name="T56"/>
                  <a:gd fmla="*/ 72 h 128" name="T57"/>
                  <a:gd fmla="*/ 20 w 102" name="T58"/>
                  <a:gd fmla="*/ 54 h 128" name="T59"/>
                  <a:gd fmla="*/ 18 w 102" name="T60"/>
                  <a:gd fmla="*/ 50 h 128" name="T61"/>
                  <a:gd fmla="*/ 16 w 102" name="T62"/>
                  <a:gd fmla="*/ 48 h 128" name="T63"/>
                  <a:gd fmla="*/ 16 w 102" name="T64"/>
                  <a:gd fmla="*/ 48 h 128" name="T65"/>
                  <a:gd fmla="*/ 12 w 102" name="T66"/>
                  <a:gd fmla="*/ 50 h 128" name="T67"/>
                  <a:gd fmla="*/ 12 w 102" name="T68"/>
                  <a:gd fmla="*/ 50 h 128" name="T69"/>
                  <a:gd fmla="*/ 8 w 102" name="T70"/>
                  <a:gd fmla="*/ 54 h 128" name="T71"/>
                  <a:gd fmla="*/ 8 w 102" name="T72"/>
                  <a:gd fmla="*/ 58 h 128" name="T73"/>
                  <a:gd fmla="*/ 8 w 102" name="T74"/>
                  <a:gd fmla="*/ 64 h 128" name="T75"/>
                  <a:gd fmla="*/ 8 w 102" name="T76"/>
                  <a:gd fmla="*/ 64 h 128" name="T77"/>
                  <a:gd fmla="*/ 4 w 102" name="T78"/>
                  <a:gd fmla="*/ 52 h 128" name="T79"/>
                  <a:gd fmla="*/ 2 w 102" name="T80"/>
                  <a:gd fmla="*/ 40 h 128" name="T81"/>
                  <a:gd fmla="*/ 0 w 102" name="T82"/>
                  <a:gd fmla="*/ 30 h 128" name="T83"/>
                  <a:gd fmla="*/ 2 w 102" name="T84"/>
                  <a:gd fmla="*/ 20 h 128" name="T85"/>
                  <a:gd fmla="*/ 4 w 102" name="T86"/>
                  <a:gd fmla="*/ 6 h 128" name="T87"/>
                  <a:gd fmla="*/ 6 w 102" name="T88"/>
                  <a:gd fmla="*/ 0 h 128"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128" w="102">
                    <a:moveTo>
                      <a:pt x="6" y="0"/>
                    </a:moveTo>
                    <a:lnTo>
                      <a:pt x="52" y="2"/>
                    </a:lnTo>
                    <a:lnTo>
                      <a:pt x="100" y="4"/>
                    </a:lnTo>
                    <a:lnTo>
                      <a:pt x="100" y="4"/>
                    </a:lnTo>
                    <a:lnTo>
                      <a:pt x="100" y="10"/>
                    </a:lnTo>
                    <a:lnTo>
                      <a:pt x="102" y="24"/>
                    </a:lnTo>
                    <a:lnTo>
                      <a:pt x="102" y="34"/>
                    </a:lnTo>
                    <a:lnTo>
                      <a:pt x="100" y="44"/>
                    </a:lnTo>
                    <a:lnTo>
                      <a:pt x="98" y="56"/>
                    </a:lnTo>
                    <a:lnTo>
                      <a:pt x="94" y="68"/>
                    </a:lnTo>
                    <a:lnTo>
                      <a:pt x="94" y="68"/>
                    </a:lnTo>
                    <a:lnTo>
                      <a:pt x="94" y="62"/>
                    </a:lnTo>
                    <a:lnTo>
                      <a:pt x="92" y="58"/>
                    </a:lnTo>
                    <a:lnTo>
                      <a:pt x="90" y="54"/>
                    </a:lnTo>
                    <a:lnTo>
                      <a:pt x="90" y="54"/>
                    </a:lnTo>
                    <a:lnTo>
                      <a:pt x="86" y="52"/>
                    </a:lnTo>
                    <a:lnTo>
                      <a:pt x="86" y="52"/>
                    </a:lnTo>
                    <a:lnTo>
                      <a:pt x="84" y="52"/>
                    </a:lnTo>
                    <a:lnTo>
                      <a:pt x="82" y="58"/>
                    </a:lnTo>
                    <a:lnTo>
                      <a:pt x="78" y="74"/>
                    </a:lnTo>
                    <a:lnTo>
                      <a:pt x="74" y="86"/>
                    </a:lnTo>
                    <a:lnTo>
                      <a:pt x="68" y="100"/>
                    </a:lnTo>
                    <a:lnTo>
                      <a:pt x="60" y="114"/>
                    </a:lnTo>
                    <a:lnTo>
                      <a:pt x="48" y="128"/>
                    </a:lnTo>
                    <a:lnTo>
                      <a:pt x="48" y="128"/>
                    </a:lnTo>
                    <a:lnTo>
                      <a:pt x="36" y="114"/>
                    </a:lnTo>
                    <a:lnTo>
                      <a:pt x="30" y="98"/>
                    </a:lnTo>
                    <a:lnTo>
                      <a:pt x="24" y="84"/>
                    </a:lnTo>
                    <a:lnTo>
                      <a:pt x="22" y="72"/>
                    </a:lnTo>
                    <a:lnTo>
                      <a:pt x="20" y="54"/>
                    </a:lnTo>
                    <a:lnTo>
                      <a:pt x="18" y="50"/>
                    </a:lnTo>
                    <a:lnTo>
                      <a:pt x="16" y="48"/>
                    </a:lnTo>
                    <a:lnTo>
                      <a:pt x="16" y="48"/>
                    </a:lnTo>
                    <a:lnTo>
                      <a:pt x="12" y="50"/>
                    </a:lnTo>
                    <a:lnTo>
                      <a:pt x="12" y="50"/>
                    </a:lnTo>
                    <a:lnTo>
                      <a:pt x="8" y="54"/>
                    </a:lnTo>
                    <a:lnTo>
                      <a:pt x="8" y="58"/>
                    </a:lnTo>
                    <a:lnTo>
                      <a:pt x="8" y="64"/>
                    </a:lnTo>
                    <a:lnTo>
                      <a:pt x="8" y="64"/>
                    </a:lnTo>
                    <a:lnTo>
                      <a:pt x="4" y="52"/>
                    </a:lnTo>
                    <a:lnTo>
                      <a:pt x="2" y="40"/>
                    </a:lnTo>
                    <a:lnTo>
                      <a:pt x="0" y="30"/>
                    </a:lnTo>
                    <a:lnTo>
                      <a:pt x="2" y="20"/>
                    </a:lnTo>
                    <a:lnTo>
                      <a:pt x="4" y="6"/>
                    </a:lnTo>
                    <a:lnTo>
                      <a:pt x="6"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17" name="Freeform 136"/>
              <p:cNvSpPr/>
              <p:nvPr/>
            </p:nvSpPr>
            <p:spPr bwMode="auto">
              <a:xfrm>
                <a:off x="7419975" y="4854575"/>
                <a:ext cx="107950" cy="139700"/>
              </a:xfrm>
              <a:custGeom>
                <a:gdLst>
                  <a:gd fmla="*/ 4 w 68" name="T0"/>
                  <a:gd fmla="*/ 0 h 88" name="T1"/>
                  <a:gd fmla="*/ 34 w 68" name="T2"/>
                  <a:gd fmla="*/ 2 h 88" name="T3"/>
                  <a:gd fmla="*/ 66 w 68" name="T4"/>
                  <a:gd fmla="*/ 4 h 88" name="T5"/>
                  <a:gd fmla="*/ 66 w 68" name="T6"/>
                  <a:gd fmla="*/ 4 h 88" name="T7"/>
                  <a:gd fmla="*/ 68 w 68" name="T8"/>
                  <a:gd fmla="*/ 8 h 88" name="T9"/>
                  <a:gd fmla="*/ 68 w 68" name="T10"/>
                  <a:gd fmla="*/ 18 h 88" name="T11"/>
                  <a:gd fmla="*/ 68 w 68" name="T12"/>
                  <a:gd fmla="*/ 30 h 88" name="T13"/>
                  <a:gd fmla="*/ 66 w 68" name="T14"/>
                  <a:gd fmla="*/ 38 h 88" name="T15"/>
                  <a:gd fmla="*/ 62 w 68" name="T16"/>
                  <a:gd fmla="*/ 46 h 88" name="T17"/>
                  <a:gd fmla="*/ 62 w 68" name="T18"/>
                  <a:gd fmla="*/ 46 h 88" name="T19"/>
                  <a:gd fmla="*/ 62 w 68" name="T20"/>
                  <a:gd fmla="*/ 42 h 88" name="T21"/>
                  <a:gd fmla="*/ 62 w 68" name="T22"/>
                  <a:gd fmla="*/ 40 h 88" name="T23"/>
                  <a:gd fmla="*/ 60 w 68" name="T24"/>
                  <a:gd fmla="*/ 36 h 88" name="T25"/>
                  <a:gd fmla="*/ 60 w 68" name="T26"/>
                  <a:gd fmla="*/ 36 h 88" name="T27"/>
                  <a:gd fmla="*/ 58 w 68" name="T28"/>
                  <a:gd fmla="*/ 36 h 88" name="T29"/>
                  <a:gd fmla="*/ 58 w 68" name="T30"/>
                  <a:gd fmla="*/ 36 h 88" name="T31"/>
                  <a:gd fmla="*/ 56 w 68" name="T32"/>
                  <a:gd fmla="*/ 36 h 88" name="T33"/>
                  <a:gd fmla="*/ 54 w 68" name="T34"/>
                  <a:gd fmla="*/ 40 h 88" name="T35"/>
                  <a:gd fmla="*/ 52 w 68" name="T36"/>
                  <a:gd fmla="*/ 52 h 88" name="T37"/>
                  <a:gd fmla="*/ 50 w 68" name="T38"/>
                  <a:gd fmla="*/ 60 h 88" name="T39"/>
                  <a:gd fmla="*/ 46 w 68" name="T40"/>
                  <a:gd fmla="*/ 68 h 88" name="T41"/>
                  <a:gd fmla="*/ 40 w 68" name="T42"/>
                  <a:gd fmla="*/ 78 h 88" name="T43"/>
                  <a:gd fmla="*/ 32 w 68" name="T44"/>
                  <a:gd fmla="*/ 88 h 88" name="T45"/>
                  <a:gd fmla="*/ 32 w 68" name="T46"/>
                  <a:gd fmla="*/ 88 h 88" name="T47"/>
                  <a:gd fmla="*/ 24 w 68" name="T48"/>
                  <a:gd fmla="*/ 78 h 88" name="T49"/>
                  <a:gd fmla="*/ 18 w 68" name="T50"/>
                  <a:gd fmla="*/ 68 h 88" name="T51"/>
                  <a:gd fmla="*/ 16 w 68" name="T52"/>
                  <a:gd fmla="*/ 58 h 88" name="T53"/>
                  <a:gd fmla="*/ 14 w 68" name="T54"/>
                  <a:gd fmla="*/ 50 h 88" name="T55"/>
                  <a:gd fmla="*/ 12 w 68" name="T56"/>
                  <a:gd fmla="*/ 38 h 88" name="T57"/>
                  <a:gd fmla="*/ 12 w 68" name="T58"/>
                  <a:gd fmla="*/ 34 h 88" name="T59"/>
                  <a:gd fmla="*/ 10 w 68" name="T60"/>
                  <a:gd fmla="*/ 34 h 88" name="T61"/>
                  <a:gd fmla="*/ 10 w 68" name="T62"/>
                  <a:gd fmla="*/ 34 h 88" name="T63"/>
                  <a:gd fmla="*/ 6 w 68" name="T64"/>
                  <a:gd fmla="*/ 34 h 88" name="T65"/>
                  <a:gd fmla="*/ 6 w 68" name="T66"/>
                  <a:gd fmla="*/ 34 h 88" name="T67"/>
                  <a:gd fmla="*/ 4 w 68" name="T68"/>
                  <a:gd fmla="*/ 38 h 88" name="T69"/>
                  <a:gd fmla="*/ 4 w 68" name="T70"/>
                  <a:gd fmla="*/ 40 h 88" name="T71"/>
                  <a:gd fmla="*/ 4 w 68" name="T72"/>
                  <a:gd fmla="*/ 44 h 88" name="T73"/>
                  <a:gd fmla="*/ 4 w 68" name="T74"/>
                  <a:gd fmla="*/ 44 h 88" name="T75"/>
                  <a:gd fmla="*/ 2 w 68" name="T76"/>
                  <a:gd fmla="*/ 36 h 88" name="T77"/>
                  <a:gd fmla="*/ 0 w 68" name="T78"/>
                  <a:gd fmla="*/ 28 h 88" name="T79"/>
                  <a:gd fmla="*/ 0 w 68" name="T80"/>
                  <a:gd fmla="*/ 14 h 88" name="T81"/>
                  <a:gd fmla="*/ 2 w 68" name="T82"/>
                  <a:gd fmla="*/ 4 h 88" name="T83"/>
                  <a:gd fmla="*/ 4 w 68" name="T84"/>
                  <a:gd fmla="*/ 0 h 88"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88" w="68">
                    <a:moveTo>
                      <a:pt x="4" y="0"/>
                    </a:moveTo>
                    <a:lnTo>
                      <a:pt x="34" y="2"/>
                    </a:lnTo>
                    <a:lnTo>
                      <a:pt x="66" y="4"/>
                    </a:lnTo>
                    <a:lnTo>
                      <a:pt x="66" y="4"/>
                    </a:lnTo>
                    <a:lnTo>
                      <a:pt x="68" y="8"/>
                    </a:lnTo>
                    <a:lnTo>
                      <a:pt x="68" y="18"/>
                    </a:lnTo>
                    <a:lnTo>
                      <a:pt x="68" y="30"/>
                    </a:lnTo>
                    <a:lnTo>
                      <a:pt x="66" y="38"/>
                    </a:lnTo>
                    <a:lnTo>
                      <a:pt x="62" y="46"/>
                    </a:lnTo>
                    <a:lnTo>
                      <a:pt x="62" y="46"/>
                    </a:lnTo>
                    <a:lnTo>
                      <a:pt x="62" y="42"/>
                    </a:lnTo>
                    <a:lnTo>
                      <a:pt x="62" y="40"/>
                    </a:lnTo>
                    <a:lnTo>
                      <a:pt x="60" y="36"/>
                    </a:lnTo>
                    <a:lnTo>
                      <a:pt x="60" y="36"/>
                    </a:lnTo>
                    <a:lnTo>
                      <a:pt x="58" y="36"/>
                    </a:lnTo>
                    <a:lnTo>
                      <a:pt x="58" y="36"/>
                    </a:lnTo>
                    <a:lnTo>
                      <a:pt x="56" y="36"/>
                    </a:lnTo>
                    <a:lnTo>
                      <a:pt x="54" y="40"/>
                    </a:lnTo>
                    <a:lnTo>
                      <a:pt x="52" y="52"/>
                    </a:lnTo>
                    <a:lnTo>
                      <a:pt x="50" y="60"/>
                    </a:lnTo>
                    <a:lnTo>
                      <a:pt x="46" y="68"/>
                    </a:lnTo>
                    <a:lnTo>
                      <a:pt x="40" y="78"/>
                    </a:lnTo>
                    <a:lnTo>
                      <a:pt x="32" y="88"/>
                    </a:lnTo>
                    <a:lnTo>
                      <a:pt x="32" y="88"/>
                    </a:lnTo>
                    <a:lnTo>
                      <a:pt x="24" y="78"/>
                    </a:lnTo>
                    <a:lnTo>
                      <a:pt x="18" y="68"/>
                    </a:lnTo>
                    <a:lnTo>
                      <a:pt x="16" y="58"/>
                    </a:lnTo>
                    <a:lnTo>
                      <a:pt x="14" y="50"/>
                    </a:lnTo>
                    <a:lnTo>
                      <a:pt x="12" y="38"/>
                    </a:lnTo>
                    <a:lnTo>
                      <a:pt x="12" y="34"/>
                    </a:lnTo>
                    <a:lnTo>
                      <a:pt x="10" y="34"/>
                    </a:lnTo>
                    <a:lnTo>
                      <a:pt x="10" y="34"/>
                    </a:lnTo>
                    <a:lnTo>
                      <a:pt x="6" y="34"/>
                    </a:lnTo>
                    <a:lnTo>
                      <a:pt x="6" y="34"/>
                    </a:lnTo>
                    <a:lnTo>
                      <a:pt x="4" y="38"/>
                    </a:lnTo>
                    <a:lnTo>
                      <a:pt x="4" y="40"/>
                    </a:lnTo>
                    <a:lnTo>
                      <a:pt x="4" y="44"/>
                    </a:lnTo>
                    <a:lnTo>
                      <a:pt x="4" y="44"/>
                    </a:lnTo>
                    <a:lnTo>
                      <a:pt x="2" y="36"/>
                    </a:lnTo>
                    <a:lnTo>
                      <a:pt x="0" y="28"/>
                    </a:lnTo>
                    <a:lnTo>
                      <a:pt x="0" y="14"/>
                    </a:lnTo>
                    <a:lnTo>
                      <a:pt x="2" y="4"/>
                    </a:lnTo>
                    <a:lnTo>
                      <a:pt x="4" y="0"/>
                    </a:lnTo>
                    <a:close/>
                  </a:path>
                </a:pathLst>
              </a:custGeom>
              <a:solidFill>
                <a:srgbClr val="F6932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18" name="Freeform 137"/>
              <p:cNvSpPr/>
              <p:nvPr/>
            </p:nvSpPr>
            <p:spPr bwMode="auto">
              <a:xfrm>
                <a:off x="7419975" y="4854575"/>
                <a:ext cx="107950" cy="139700"/>
              </a:xfrm>
              <a:custGeom>
                <a:gdLst>
                  <a:gd fmla="*/ 4 w 68" name="T0"/>
                  <a:gd fmla="*/ 0 h 88" name="T1"/>
                  <a:gd fmla="*/ 34 w 68" name="T2"/>
                  <a:gd fmla="*/ 2 h 88" name="T3"/>
                  <a:gd fmla="*/ 66 w 68" name="T4"/>
                  <a:gd fmla="*/ 4 h 88" name="T5"/>
                  <a:gd fmla="*/ 66 w 68" name="T6"/>
                  <a:gd fmla="*/ 4 h 88" name="T7"/>
                  <a:gd fmla="*/ 68 w 68" name="T8"/>
                  <a:gd fmla="*/ 8 h 88" name="T9"/>
                  <a:gd fmla="*/ 68 w 68" name="T10"/>
                  <a:gd fmla="*/ 18 h 88" name="T11"/>
                  <a:gd fmla="*/ 68 w 68" name="T12"/>
                  <a:gd fmla="*/ 30 h 88" name="T13"/>
                  <a:gd fmla="*/ 66 w 68" name="T14"/>
                  <a:gd fmla="*/ 38 h 88" name="T15"/>
                  <a:gd fmla="*/ 62 w 68" name="T16"/>
                  <a:gd fmla="*/ 46 h 88" name="T17"/>
                  <a:gd fmla="*/ 62 w 68" name="T18"/>
                  <a:gd fmla="*/ 46 h 88" name="T19"/>
                  <a:gd fmla="*/ 62 w 68" name="T20"/>
                  <a:gd fmla="*/ 42 h 88" name="T21"/>
                  <a:gd fmla="*/ 62 w 68" name="T22"/>
                  <a:gd fmla="*/ 40 h 88" name="T23"/>
                  <a:gd fmla="*/ 60 w 68" name="T24"/>
                  <a:gd fmla="*/ 36 h 88" name="T25"/>
                  <a:gd fmla="*/ 60 w 68" name="T26"/>
                  <a:gd fmla="*/ 36 h 88" name="T27"/>
                  <a:gd fmla="*/ 58 w 68" name="T28"/>
                  <a:gd fmla="*/ 36 h 88" name="T29"/>
                  <a:gd fmla="*/ 58 w 68" name="T30"/>
                  <a:gd fmla="*/ 36 h 88" name="T31"/>
                  <a:gd fmla="*/ 56 w 68" name="T32"/>
                  <a:gd fmla="*/ 36 h 88" name="T33"/>
                  <a:gd fmla="*/ 54 w 68" name="T34"/>
                  <a:gd fmla="*/ 40 h 88" name="T35"/>
                  <a:gd fmla="*/ 52 w 68" name="T36"/>
                  <a:gd fmla="*/ 52 h 88" name="T37"/>
                  <a:gd fmla="*/ 50 w 68" name="T38"/>
                  <a:gd fmla="*/ 60 h 88" name="T39"/>
                  <a:gd fmla="*/ 46 w 68" name="T40"/>
                  <a:gd fmla="*/ 68 h 88" name="T41"/>
                  <a:gd fmla="*/ 40 w 68" name="T42"/>
                  <a:gd fmla="*/ 78 h 88" name="T43"/>
                  <a:gd fmla="*/ 32 w 68" name="T44"/>
                  <a:gd fmla="*/ 88 h 88" name="T45"/>
                  <a:gd fmla="*/ 32 w 68" name="T46"/>
                  <a:gd fmla="*/ 88 h 88" name="T47"/>
                  <a:gd fmla="*/ 24 w 68" name="T48"/>
                  <a:gd fmla="*/ 78 h 88" name="T49"/>
                  <a:gd fmla="*/ 18 w 68" name="T50"/>
                  <a:gd fmla="*/ 68 h 88" name="T51"/>
                  <a:gd fmla="*/ 16 w 68" name="T52"/>
                  <a:gd fmla="*/ 58 h 88" name="T53"/>
                  <a:gd fmla="*/ 14 w 68" name="T54"/>
                  <a:gd fmla="*/ 50 h 88" name="T55"/>
                  <a:gd fmla="*/ 12 w 68" name="T56"/>
                  <a:gd fmla="*/ 38 h 88" name="T57"/>
                  <a:gd fmla="*/ 12 w 68" name="T58"/>
                  <a:gd fmla="*/ 34 h 88" name="T59"/>
                  <a:gd fmla="*/ 10 w 68" name="T60"/>
                  <a:gd fmla="*/ 34 h 88" name="T61"/>
                  <a:gd fmla="*/ 10 w 68" name="T62"/>
                  <a:gd fmla="*/ 34 h 88" name="T63"/>
                  <a:gd fmla="*/ 6 w 68" name="T64"/>
                  <a:gd fmla="*/ 34 h 88" name="T65"/>
                  <a:gd fmla="*/ 6 w 68" name="T66"/>
                  <a:gd fmla="*/ 34 h 88" name="T67"/>
                  <a:gd fmla="*/ 4 w 68" name="T68"/>
                  <a:gd fmla="*/ 38 h 88" name="T69"/>
                  <a:gd fmla="*/ 4 w 68" name="T70"/>
                  <a:gd fmla="*/ 40 h 88" name="T71"/>
                  <a:gd fmla="*/ 4 w 68" name="T72"/>
                  <a:gd fmla="*/ 44 h 88" name="T73"/>
                  <a:gd fmla="*/ 4 w 68" name="T74"/>
                  <a:gd fmla="*/ 44 h 88" name="T75"/>
                  <a:gd fmla="*/ 2 w 68" name="T76"/>
                  <a:gd fmla="*/ 36 h 88" name="T77"/>
                  <a:gd fmla="*/ 0 w 68" name="T78"/>
                  <a:gd fmla="*/ 28 h 88" name="T79"/>
                  <a:gd fmla="*/ 0 w 68" name="T80"/>
                  <a:gd fmla="*/ 14 h 88" name="T81"/>
                  <a:gd fmla="*/ 2 w 68" name="T82"/>
                  <a:gd fmla="*/ 4 h 88" name="T83"/>
                  <a:gd fmla="*/ 4 w 68" name="T84"/>
                  <a:gd fmla="*/ 0 h 88"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88" w="68">
                    <a:moveTo>
                      <a:pt x="4" y="0"/>
                    </a:moveTo>
                    <a:lnTo>
                      <a:pt x="34" y="2"/>
                    </a:lnTo>
                    <a:lnTo>
                      <a:pt x="66" y="4"/>
                    </a:lnTo>
                    <a:lnTo>
                      <a:pt x="66" y="4"/>
                    </a:lnTo>
                    <a:lnTo>
                      <a:pt x="68" y="8"/>
                    </a:lnTo>
                    <a:lnTo>
                      <a:pt x="68" y="18"/>
                    </a:lnTo>
                    <a:lnTo>
                      <a:pt x="68" y="30"/>
                    </a:lnTo>
                    <a:lnTo>
                      <a:pt x="66" y="38"/>
                    </a:lnTo>
                    <a:lnTo>
                      <a:pt x="62" y="46"/>
                    </a:lnTo>
                    <a:lnTo>
                      <a:pt x="62" y="46"/>
                    </a:lnTo>
                    <a:lnTo>
                      <a:pt x="62" y="42"/>
                    </a:lnTo>
                    <a:lnTo>
                      <a:pt x="62" y="40"/>
                    </a:lnTo>
                    <a:lnTo>
                      <a:pt x="60" y="36"/>
                    </a:lnTo>
                    <a:lnTo>
                      <a:pt x="60" y="36"/>
                    </a:lnTo>
                    <a:lnTo>
                      <a:pt x="58" y="36"/>
                    </a:lnTo>
                    <a:lnTo>
                      <a:pt x="58" y="36"/>
                    </a:lnTo>
                    <a:lnTo>
                      <a:pt x="56" y="36"/>
                    </a:lnTo>
                    <a:lnTo>
                      <a:pt x="54" y="40"/>
                    </a:lnTo>
                    <a:lnTo>
                      <a:pt x="52" y="52"/>
                    </a:lnTo>
                    <a:lnTo>
                      <a:pt x="50" y="60"/>
                    </a:lnTo>
                    <a:lnTo>
                      <a:pt x="46" y="68"/>
                    </a:lnTo>
                    <a:lnTo>
                      <a:pt x="40" y="78"/>
                    </a:lnTo>
                    <a:lnTo>
                      <a:pt x="32" y="88"/>
                    </a:lnTo>
                    <a:lnTo>
                      <a:pt x="32" y="88"/>
                    </a:lnTo>
                    <a:lnTo>
                      <a:pt x="24" y="78"/>
                    </a:lnTo>
                    <a:lnTo>
                      <a:pt x="18" y="68"/>
                    </a:lnTo>
                    <a:lnTo>
                      <a:pt x="16" y="58"/>
                    </a:lnTo>
                    <a:lnTo>
                      <a:pt x="14" y="50"/>
                    </a:lnTo>
                    <a:lnTo>
                      <a:pt x="12" y="38"/>
                    </a:lnTo>
                    <a:lnTo>
                      <a:pt x="12" y="34"/>
                    </a:lnTo>
                    <a:lnTo>
                      <a:pt x="10" y="34"/>
                    </a:lnTo>
                    <a:lnTo>
                      <a:pt x="10" y="34"/>
                    </a:lnTo>
                    <a:lnTo>
                      <a:pt x="6" y="34"/>
                    </a:lnTo>
                    <a:lnTo>
                      <a:pt x="6" y="34"/>
                    </a:lnTo>
                    <a:lnTo>
                      <a:pt x="4" y="38"/>
                    </a:lnTo>
                    <a:lnTo>
                      <a:pt x="4" y="40"/>
                    </a:lnTo>
                    <a:lnTo>
                      <a:pt x="4" y="44"/>
                    </a:lnTo>
                    <a:lnTo>
                      <a:pt x="4" y="44"/>
                    </a:lnTo>
                    <a:lnTo>
                      <a:pt x="2" y="36"/>
                    </a:lnTo>
                    <a:lnTo>
                      <a:pt x="0" y="28"/>
                    </a:lnTo>
                    <a:lnTo>
                      <a:pt x="0" y="14"/>
                    </a:lnTo>
                    <a:lnTo>
                      <a:pt x="2" y="4"/>
                    </a:lnTo>
                    <a:lnTo>
                      <a:pt x="4"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19" name="Freeform 138"/>
              <p:cNvSpPr/>
              <p:nvPr/>
            </p:nvSpPr>
            <p:spPr bwMode="auto">
              <a:xfrm>
                <a:off x="7448550" y="4857750"/>
                <a:ext cx="53975" cy="66675"/>
              </a:xfrm>
              <a:custGeom>
                <a:gdLst>
                  <a:gd fmla="*/ 2 w 34" name="T0"/>
                  <a:gd fmla="*/ 0 h 42" name="T1"/>
                  <a:gd fmla="*/ 16 w 34" name="T2"/>
                  <a:gd fmla="*/ 0 h 42" name="T3"/>
                  <a:gd fmla="*/ 32 w 34" name="T4"/>
                  <a:gd fmla="*/ 2 h 42" name="T5"/>
                  <a:gd fmla="*/ 32 w 34" name="T6"/>
                  <a:gd fmla="*/ 2 h 42" name="T7"/>
                  <a:gd fmla="*/ 34 w 34" name="T8"/>
                  <a:gd fmla="*/ 8 h 42" name="T9"/>
                  <a:gd fmla="*/ 34 w 34" name="T10"/>
                  <a:gd fmla="*/ 14 h 42" name="T11"/>
                  <a:gd fmla="*/ 30 w 34" name="T12"/>
                  <a:gd fmla="*/ 22 h 42" name="T13"/>
                  <a:gd fmla="*/ 30 w 34" name="T14"/>
                  <a:gd fmla="*/ 22 h 42" name="T15"/>
                  <a:gd fmla="*/ 30 w 34" name="T16"/>
                  <a:gd fmla="*/ 20 h 42" name="T17"/>
                  <a:gd fmla="*/ 30 w 34" name="T18"/>
                  <a:gd fmla="*/ 18 h 42" name="T19"/>
                  <a:gd fmla="*/ 28 w 34" name="T20"/>
                  <a:gd fmla="*/ 16 h 42" name="T21"/>
                  <a:gd fmla="*/ 28 w 34" name="T22"/>
                  <a:gd fmla="*/ 16 h 42" name="T23"/>
                  <a:gd fmla="*/ 26 w 34" name="T24"/>
                  <a:gd fmla="*/ 18 h 42" name="T25"/>
                  <a:gd fmla="*/ 26 w 34" name="T26"/>
                  <a:gd fmla="*/ 24 h 42" name="T27"/>
                  <a:gd fmla="*/ 22 w 34" name="T28"/>
                  <a:gd fmla="*/ 34 h 42" name="T29"/>
                  <a:gd fmla="*/ 16 w 34" name="T30"/>
                  <a:gd fmla="*/ 42 h 42" name="T31"/>
                  <a:gd fmla="*/ 16 w 34" name="T32"/>
                  <a:gd fmla="*/ 42 h 42" name="T33"/>
                  <a:gd fmla="*/ 8 w 34" name="T34"/>
                  <a:gd fmla="*/ 32 h 42" name="T35"/>
                  <a:gd fmla="*/ 6 w 34" name="T36"/>
                  <a:gd fmla="*/ 24 h 42" name="T37"/>
                  <a:gd fmla="*/ 6 w 34" name="T38"/>
                  <a:gd fmla="*/ 18 h 42" name="T39"/>
                  <a:gd fmla="*/ 4 w 34" name="T40"/>
                  <a:gd fmla="*/ 16 h 42" name="T41"/>
                  <a:gd fmla="*/ 2 w 34" name="T42"/>
                  <a:gd fmla="*/ 16 h 42" name="T43"/>
                  <a:gd fmla="*/ 2 w 34" name="T44"/>
                  <a:gd fmla="*/ 16 h 42" name="T45"/>
                  <a:gd fmla="*/ 2 w 34" name="T46"/>
                  <a:gd fmla="*/ 20 h 42" name="T47"/>
                  <a:gd fmla="*/ 2 w 34" name="T48"/>
                  <a:gd fmla="*/ 20 h 42" name="T49"/>
                  <a:gd fmla="*/ 2 w 34" name="T50"/>
                  <a:gd fmla="*/ 20 h 42" name="T51"/>
                  <a:gd fmla="*/ 0 w 34" name="T52"/>
                  <a:gd fmla="*/ 14 h 42" name="T53"/>
                  <a:gd fmla="*/ 0 w 34" name="T54"/>
                  <a:gd fmla="*/ 6 h 42" name="T55"/>
                  <a:gd fmla="*/ 2 w 34" name="T56"/>
                  <a:gd fmla="*/ 0 h 42"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42" w="34">
                    <a:moveTo>
                      <a:pt x="2" y="0"/>
                    </a:moveTo>
                    <a:lnTo>
                      <a:pt x="16" y="0"/>
                    </a:lnTo>
                    <a:lnTo>
                      <a:pt x="32" y="2"/>
                    </a:lnTo>
                    <a:lnTo>
                      <a:pt x="32" y="2"/>
                    </a:lnTo>
                    <a:lnTo>
                      <a:pt x="34" y="8"/>
                    </a:lnTo>
                    <a:lnTo>
                      <a:pt x="34" y="14"/>
                    </a:lnTo>
                    <a:lnTo>
                      <a:pt x="30" y="22"/>
                    </a:lnTo>
                    <a:lnTo>
                      <a:pt x="30" y="22"/>
                    </a:lnTo>
                    <a:lnTo>
                      <a:pt x="30" y="20"/>
                    </a:lnTo>
                    <a:lnTo>
                      <a:pt x="30" y="18"/>
                    </a:lnTo>
                    <a:lnTo>
                      <a:pt x="28" y="16"/>
                    </a:lnTo>
                    <a:lnTo>
                      <a:pt x="28" y="16"/>
                    </a:lnTo>
                    <a:lnTo>
                      <a:pt x="26" y="18"/>
                    </a:lnTo>
                    <a:lnTo>
                      <a:pt x="26" y="24"/>
                    </a:lnTo>
                    <a:lnTo>
                      <a:pt x="22" y="34"/>
                    </a:lnTo>
                    <a:lnTo>
                      <a:pt x="16" y="42"/>
                    </a:lnTo>
                    <a:lnTo>
                      <a:pt x="16" y="42"/>
                    </a:lnTo>
                    <a:lnTo>
                      <a:pt x="8" y="32"/>
                    </a:lnTo>
                    <a:lnTo>
                      <a:pt x="6" y="24"/>
                    </a:lnTo>
                    <a:lnTo>
                      <a:pt x="6" y="18"/>
                    </a:lnTo>
                    <a:lnTo>
                      <a:pt x="4" y="16"/>
                    </a:lnTo>
                    <a:lnTo>
                      <a:pt x="2" y="16"/>
                    </a:lnTo>
                    <a:lnTo>
                      <a:pt x="2" y="16"/>
                    </a:lnTo>
                    <a:lnTo>
                      <a:pt x="2" y="20"/>
                    </a:lnTo>
                    <a:lnTo>
                      <a:pt x="2" y="20"/>
                    </a:lnTo>
                    <a:lnTo>
                      <a:pt x="2" y="20"/>
                    </a:lnTo>
                    <a:lnTo>
                      <a:pt x="0" y="14"/>
                    </a:lnTo>
                    <a:lnTo>
                      <a:pt x="0" y="6"/>
                    </a:lnTo>
                    <a:lnTo>
                      <a:pt x="2" y="0"/>
                    </a:lnTo>
                    <a:close/>
                  </a:path>
                </a:pathLst>
              </a:custGeom>
              <a:solidFill>
                <a:srgbClr val="FAED22"/>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120" name="Freeform 139"/>
              <p:cNvSpPr/>
              <p:nvPr/>
            </p:nvSpPr>
            <p:spPr bwMode="auto">
              <a:xfrm>
                <a:off x="7448550" y="4857750"/>
                <a:ext cx="53975" cy="66675"/>
              </a:xfrm>
              <a:custGeom>
                <a:gdLst>
                  <a:gd fmla="*/ 2 w 34" name="T0"/>
                  <a:gd fmla="*/ 0 h 42" name="T1"/>
                  <a:gd fmla="*/ 16 w 34" name="T2"/>
                  <a:gd fmla="*/ 0 h 42" name="T3"/>
                  <a:gd fmla="*/ 32 w 34" name="T4"/>
                  <a:gd fmla="*/ 2 h 42" name="T5"/>
                  <a:gd fmla="*/ 32 w 34" name="T6"/>
                  <a:gd fmla="*/ 2 h 42" name="T7"/>
                  <a:gd fmla="*/ 34 w 34" name="T8"/>
                  <a:gd fmla="*/ 8 h 42" name="T9"/>
                  <a:gd fmla="*/ 34 w 34" name="T10"/>
                  <a:gd fmla="*/ 14 h 42" name="T11"/>
                  <a:gd fmla="*/ 30 w 34" name="T12"/>
                  <a:gd fmla="*/ 22 h 42" name="T13"/>
                  <a:gd fmla="*/ 30 w 34" name="T14"/>
                  <a:gd fmla="*/ 22 h 42" name="T15"/>
                  <a:gd fmla="*/ 30 w 34" name="T16"/>
                  <a:gd fmla="*/ 20 h 42" name="T17"/>
                  <a:gd fmla="*/ 30 w 34" name="T18"/>
                  <a:gd fmla="*/ 18 h 42" name="T19"/>
                  <a:gd fmla="*/ 28 w 34" name="T20"/>
                  <a:gd fmla="*/ 16 h 42" name="T21"/>
                  <a:gd fmla="*/ 28 w 34" name="T22"/>
                  <a:gd fmla="*/ 16 h 42" name="T23"/>
                  <a:gd fmla="*/ 26 w 34" name="T24"/>
                  <a:gd fmla="*/ 18 h 42" name="T25"/>
                  <a:gd fmla="*/ 26 w 34" name="T26"/>
                  <a:gd fmla="*/ 24 h 42" name="T27"/>
                  <a:gd fmla="*/ 22 w 34" name="T28"/>
                  <a:gd fmla="*/ 34 h 42" name="T29"/>
                  <a:gd fmla="*/ 16 w 34" name="T30"/>
                  <a:gd fmla="*/ 42 h 42" name="T31"/>
                  <a:gd fmla="*/ 16 w 34" name="T32"/>
                  <a:gd fmla="*/ 42 h 42" name="T33"/>
                  <a:gd fmla="*/ 8 w 34" name="T34"/>
                  <a:gd fmla="*/ 32 h 42" name="T35"/>
                  <a:gd fmla="*/ 6 w 34" name="T36"/>
                  <a:gd fmla="*/ 24 h 42" name="T37"/>
                  <a:gd fmla="*/ 6 w 34" name="T38"/>
                  <a:gd fmla="*/ 18 h 42" name="T39"/>
                  <a:gd fmla="*/ 4 w 34" name="T40"/>
                  <a:gd fmla="*/ 16 h 42" name="T41"/>
                  <a:gd fmla="*/ 2 w 34" name="T42"/>
                  <a:gd fmla="*/ 16 h 42" name="T43"/>
                  <a:gd fmla="*/ 2 w 34" name="T44"/>
                  <a:gd fmla="*/ 16 h 42" name="T45"/>
                  <a:gd fmla="*/ 2 w 34" name="T46"/>
                  <a:gd fmla="*/ 20 h 42" name="T47"/>
                  <a:gd fmla="*/ 2 w 34" name="T48"/>
                  <a:gd fmla="*/ 20 h 42" name="T49"/>
                  <a:gd fmla="*/ 2 w 34" name="T50"/>
                  <a:gd fmla="*/ 20 h 42" name="T51"/>
                  <a:gd fmla="*/ 0 w 34" name="T52"/>
                  <a:gd fmla="*/ 14 h 42" name="T53"/>
                  <a:gd fmla="*/ 0 w 34" name="T54"/>
                  <a:gd fmla="*/ 6 h 42" name="T55"/>
                  <a:gd fmla="*/ 2 w 34" name="T56"/>
                  <a:gd fmla="*/ 0 h 42"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42" w="34">
                    <a:moveTo>
                      <a:pt x="2" y="0"/>
                    </a:moveTo>
                    <a:lnTo>
                      <a:pt x="16" y="0"/>
                    </a:lnTo>
                    <a:lnTo>
                      <a:pt x="32" y="2"/>
                    </a:lnTo>
                    <a:lnTo>
                      <a:pt x="32" y="2"/>
                    </a:lnTo>
                    <a:lnTo>
                      <a:pt x="34" y="8"/>
                    </a:lnTo>
                    <a:lnTo>
                      <a:pt x="34" y="14"/>
                    </a:lnTo>
                    <a:lnTo>
                      <a:pt x="30" y="22"/>
                    </a:lnTo>
                    <a:lnTo>
                      <a:pt x="30" y="22"/>
                    </a:lnTo>
                    <a:lnTo>
                      <a:pt x="30" y="20"/>
                    </a:lnTo>
                    <a:lnTo>
                      <a:pt x="30" y="18"/>
                    </a:lnTo>
                    <a:lnTo>
                      <a:pt x="28" y="16"/>
                    </a:lnTo>
                    <a:lnTo>
                      <a:pt x="28" y="16"/>
                    </a:lnTo>
                    <a:lnTo>
                      <a:pt x="26" y="18"/>
                    </a:lnTo>
                    <a:lnTo>
                      <a:pt x="26" y="24"/>
                    </a:lnTo>
                    <a:lnTo>
                      <a:pt x="22" y="34"/>
                    </a:lnTo>
                    <a:lnTo>
                      <a:pt x="16" y="42"/>
                    </a:lnTo>
                    <a:lnTo>
                      <a:pt x="16" y="42"/>
                    </a:lnTo>
                    <a:lnTo>
                      <a:pt x="8" y="32"/>
                    </a:lnTo>
                    <a:lnTo>
                      <a:pt x="6" y="24"/>
                    </a:lnTo>
                    <a:lnTo>
                      <a:pt x="6" y="18"/>
                    </a:lnTo>
                    <a:lnTo>
                      <a:pt x="4" y="16"/>
                    </a:lnTo>
                    <a:lnTo>
                      <a:pt x="2" y="16"/>
                    </a:lnTo>
                    <a:lnTo>
                      <a:pt x="2" y="16"/>
                    </a:lnTo>
                    <a:lnTo>
                      <a:pt x="2" y="20"/>
                    </a:lnTo>
                    <a:lnTo>
                      <a:pt x="2" y="20"/>
                    </a:lnTo>
                    <a:lnTo>
                      <a:pt x="2" y="20"/>
                    </a:lnTo>
                    <a:lnTo>
                      <a:pt x="0" y="14"/>
                    </a:lnTo>
                    <a:lnTo>
                      <a:pt x="0" y="6"/>
                    </a:lnTo>
                    <a:lnTo>
                      <a:pt x="2"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grpSp>
        <p:grpSp>
          <p:nvGrpSpPr>
            <p:cNvPr id="26" name="Group 236"/>
            <p:cNvGrpSpPr/>
            <p:nvPr/>
          </p:nvGrpSpPr>
          <p:grpSpPr>
            <a:xfrm>
              <a:off x="13910703" y="8537037"/>
              <a:ext cx="1690504" cy="1692990"/>
              <a:chOff x="11680825" y="6232525"/>
              <a:chExt cx="2159000" cy="2162175"/>
            </a:xfrm>
          </p:grpSpPr>
          <p:sp>
            <p:nvSpPr>
              <p:cNvPr id="28" name="Freeform 140"/>
              <p:cNvSpPr/>
              <p:nvPr/>
            </p:nvSpPr>
            <p:spPr bwMode="auto">
              <a:xfrm>
                <a:off x="11680825" y="6235700"/>
                <a:ext cx="2159000" cy="2159000"/>
              </a:xfrm>
              <a:custGeom>
                <a:gdLst>
                  <a:gd fmla="*/ 680 w 1360" name="T0"/>
                  <a:gd fmla="*/ 0 h 1360" name="T1"/>
                  <a:gd fmla="*/ 610 w 1360" name="T2"/>
                  <a:gd fmla="*/ 4 h 1360" name="T3"/>
                  <a:gd fmla="*/ 510 w 1360" name="T4"/>
                  <a:gd fmla="*/ 22 h 1360" name="T5"/>
                  <a:gd fmla="*/ 416 w 1360" name="T6"/>
                  <a:gd fmla="*/ 54 h 1360" name="T7"/>
                  <a:gd fmla="*/ 328 w 1360" name="T8"/>
                  <a:gd fmla="*/ 98 h 1360" name="T9"/>
                  <a:gd fmla="*/ 248 w 1360" name="T10"/>
                  <a:gd fmla="*/ 156 h 1360" name="T11"/>
                  <a:gd fmla="*/ 176 w 1360" name="T12"/>
                  <a:gd fmla="*/ 224 h 1360" name="T13"/>
                  <a:gd fmla="*/ 116 w 1360" name="T14"/>
                  <a:gd fmla="*/ 300 h 1360" name="T15"/>
                  <a:gd fmla="*/ 68 w 1360" name="T16"/>
                  <a:gd fmla="*/ 386 h 1360" name="T17"/>
                  <a:gd fmla="*/ 30 w 1360" name="T18"/>
                  <a:gd fmla="*/ 478 h 1360" name="T19"/>
                  <a:gd fmla="*/ 8 w 1360" name="T20"/>
                  <a:gd fmla="*/ 576 h 1360" name="T21"/>
                  <a:gd fmla="*/ 0 w 1360" name="T22"/>
                  <a:gd fmla="*/ 680 h 1360" name="T23"/>
                  <a:gd fmla="*/ 4 w 1360" name="T24"/>
                  <a:gd fmla="*/ 750 h 1360" name="T25"/>
                  <a:gd fmla="*/ 22 w 1360" name="T26"/>
                  <a:gd fmla="*/ 850 h 1360" name="T27"/>
                  <a:gd fmla="*/ 54 w 1360" name="T28"/>
                  <a:gd fmla="*/ 944 h 1360" name="T29"/>
                  <a:gd fmla="*/ 98 w 1360" name="T30"/>
                  <a:gd fmla="*/ 1032 h 1360" name="T31"/>
                  <a:gd fmla="*/ 156 w 1360" name="T32"/>
                  <a:gd fmla="*/ 1112 h 1360" name="T33"/>
                  <a:gd fmla="*/ 222 w 1360" name="T34"/>
                  <a:gd fmla="*/ 1182 h 1360" name="T35"/>
                  <a:gd fmla="*/ 300 w 1360" name="T36"/>
                  <a:gd fmla="*/ 1244 h 1360" name="T37"/>
                  <a:gd fmla="*/ 386 w 1360" name="T38"/>
                  <a:gd fmla="*/ 1292 h 1360" name="T39"/>
                  <a:gd fmla="*/ 478 w 1360" name="T40"/>
                  <a:gd fmla="*/ 1328 h 1360" name="T41"/>
                  <a:gd fmla="*/ 576 w 1360" name="T42"/>
                  <a:gd fmla="*/ 1352 h 1360" name="T43"/>
                  <a:gd fmla="*/ 680 w 1360" name="T44"/>
                  <a:gd fmla="*/ 1360 h 1360" name="T45"/>
                  <a:gd fmla="*/ 682 w 1360" name="T46"/>
                  <a:gd fmla="*/ 1360 h 1360" name="T47"/>
                  <a:gd fmla="*/ 786 w 1360" name="T48"/>
                  <a:gd fmla="*/ 1352 h 1360" name="T49"/>
                  <a:gd fmla="*/ 884 w 1360" name="T50"/>
                  <a:gd fmla="*/ 1328 h 1360" name="T51"/>
                  <a:gd fmla="*/ 976 w 1360" name="T52"/>
                  <a:gd fmla="*/ 1292 h 1360" name="T53"/>
                  <a:gd fmla="*/ 1062 w 1360" name="T54"/>
                  <a:gd fmla="*/ 1242 h 1360" name="T55"/>
                  <a:gd fmla="*/ 1138 w 1360" name="T56"/>
                  <a:gd fmla="*/ 1182 h 1360" name="T57"/>
                  <a:gd fmla="*/ 1206 w 1360" name="T58"/>
                  <a:gd fmla="*/ 1112 h 1360" name="T59"/>
                  <a:gd fmla="*/ 1262 w 1360" name="T60"/>
                  <a:gd fmla="*/ 1032 h 1360" name="T61"/>
                  <a:gd fmla="*/ 1306 w 1360" name="T62"/>
                  <a:gd fmla="*/ 944 h 1360" name="T63"/>
                  <a:gd fmla="*/ 1338 w 1360" name="T64"/>
                  <a:gd fmla="*/ 850 h 1360" name="T65"/>
                  <a:gd fmla="*/ 1356 w 1360" name="T66"/>
                  <a:gd fmla="*/ 750 h 1360" name="T67"/>
                  <a:gd fmla="*/ 1360 w 1360" name="T68"/>
                  <a:gd fmla="*/ 680 h 1360" name="T69"/>
                  <a:gd fmla="*/ 1352 w 1360" name="T70"/>
                  <a:gd fmla="*/ 576 h 1360" name="T71"/>
                  <a:gd fmla="*/ 1330 w 1360" name="T72"/>
                  <a:gd fmla="*/ 478 h 1360" name="T73"/>
                  <a:gd fmla="*/ 1294 w 1360" name="T74"/>
                  <a:gd fmla="*/ 386 h 1360" name="T75"/>
                  <a:gd fmla="*/ 1244 w 1360" name="T76"/>
                  <a:gd fmla="*/ 300 h 1360" name="T77"/>
                  <a:gd fmla="*/ 1184 w 1360" name="T78"/>
                  <a:gd fmla="*/ 224 h 1360" name="T79"/>
                  <a:gd fmla="*/ 1114 w 1360" name="T80"/>
                  <a:gd fmla="*/ 156 h 1360" name="T81"/>
                  <a:gd fmla="*/ 1034 w 1360" name="T82"/>
                  <a:gd fmla="*/ 100 h 1360" name="T83"/>
                  <a:gd fmla="*/ 946 w 1360" name="T84"/>
                  <a:gd fmla="*/ 54 h 1360" name="T85"/>
                  <a:gd fmla="*/ 852 w 1360" name="T86"/>
                  <a:gd fmla="*/ 22 h 1360" name="T87"/>
                  <a:gd fmla="*/ 752 w 1360" name="T88"/>
                  <a:gd fmla="*/ 4 h 1360"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1360" w="1360">
                    <a:moveTo>
                      <a:pt x="682" y="0"/>
                    </a:moveTo>
                    <a:lnTo>
                      <a:pt x="682" y="0"/>
                    </a:lnTo>
                    <a:lnTo>
                      <a:pt x="680" y="0"/>
                    </a:lnTo>
                    <a:lnTo>
                      <a:pt x="680" y="0"/>
                    </a:lnTo>
                    <a:lnTo>
                      <a:pt x="646" y="2"/>
                    </a:lnTo>
                    <a:lnTo>
                      <a:pt x="610" y="4"/>
                    </a:lnTo>
                    <a:lnTo>
                      <a:pt x="576" y="8"/>
                    </a:lnTo>
                    <a:lnTo>
                      <a:pt x="544" y="14"/>
                    </a:lnTo>
                    <a:lnTo>
                      <a:pt x="510" y="22"/>
                    </a:lnTo>
                    <a:lnTo>
                      <a:pt x="478" y="32"/>
                    </a:lnTo>
                    <a:lnTo>
                      <a:pt x="446" y="42"/>
                    </a:lnTo>
                    <a:lnTo>
                      <a:pt x="416" y="54"/>
                    </a:lnTo>
                    <a:lnTo>
                      <a:pt x="386" y="68"/>
                    </a:lnTo>
                    <a:lnTo>
                      <a:pt x="356" y="82"/>
                    </a:lnTo>
                    <a:lnTo>
                      <a:pt x="328" y="98"/>
                    </a:lnTo>
                    <a:lnTo>
                      <a:pt x="300" y="116"/>
                    </a:lnTo>
                    <a:lnTo>
                      <a:pt x="274" y="136"/>
                    </a:lnTo>
                    <a:lnTo>
                      <a:pt x="248" y="156"/>
                    </a:lnTo>
                    <a:lnTo>
                      <a:pt x="222" y="178"/>
                    </a:lnTo>
                    <a:lnTo>
                      <a:pt x="200" y="200"/>
                    </a:lnTo>
                    <a:lnTo>
                      <a:pt x="176" y="224"/>
                    </a:lnTo>
                    <a:lnTo>
                      <a:pt x="156" y="248"/>
                    </a:lnTo>
                    <a:lnTo>
                      <a:pt x="136" y="274"/>
                    </a:lnTo>
                    <a:lnTo>
                      <a:pt x="116" y="300"/>
                    </a:lnTo>
                    <a:lnTo>
                      <a:pt x="98" y="328"/>
                    </a:lnTo>
                    <a:lnTo>
                      <a:pt x="82" y="356"/>
                    </a:lnTo>
                    <a:lnTo>
                      <a:pt x="68" y="386"/>
                    </a:lnTo>
                    <a:lnTo>
                      <a:pt x="54" y="416"/>
                    </a:lnTo>
                    <a:lnTo>
                      <a:pt x="42" y="446"/>
                    </a:lnTo>
                    <a:lnTo>
                      <a:pt x="30" y="478"/>
                    </a:lnTo>
                    <a:lnTo>
                      <a:pt x="22" y="510"/>
                    </a:lnTo>
                    <a:lnTo>
                      <a:pt x="14" y="544"/>
                    </a:lnTo>
                    <a:lnTo>
                      <a:pt x="8" y="576"/>
                    </a:lnTo>
                    <a:lnTo>
                      <a:pt x="4" y="610"/>
                    </a:lnTo>
                    <a:lnTo>
                      <a:pt x="2" y="646"/>
                    </a:lnTo>
                    <a:lnTo>
                      <a:pt x="0" y="680"/>
                    </a:lnTo>
                    <a:lnTo>
                      <a:pt x="0" y="680"/>
                    </a:lnTo>
                    <a:lnTo>
                      <a:pt x="2" y="714"/>
                    </a:lnTo>
                    <a:lnTo>
                      <a:pt x="4" y="750"/>
                    </a:lnTo>
                    <a:lnTo>
                      <a:pt x="8" y="784"/>
                    </a:lnTo>
                    <a:lnTo>
                      <a:pt x="14" y="816"/>
                    </a:lnTo>
                    <a:lnTo>
                      <a:pt x="22" y="850"/>
                    </a:lnTo>
                    <a:lnTo>
                      <a:pt x="30" y="882"/>
                    </a:lnTo>
                    <a:lnTo>
                      <a:pt x="42" y="914"/>
                    </a:lnTo>
                    <a:lnTo>
                      <a:pt x="54" y="944"/>
                    </a:lnTo>
                    <a:lnTo>
                      <a:pt x="68" y="974"/>
                    </a:lnTo>
                    <a:lnTo>
                      <a:pt x="82" y="1004"/>
                    </a:lnTo>
                    <a:lnTo>
                      <a:pt x="98" y="1032"/>
                    </a:lnTo>
                    <a:lnTo>
                      <a:pt x="116" y="1060"/>
                    </a:lnTo>
                    <a:lnTo>
                      <a:pt x="136" y="1086"/>
                    </a:lnTo>
                    <a:lnTo>
                      <a:pt x="156" y="1112"/>
                    </a:lnTo>
                    <a:lnTo>
                      <a:pt x="176" y="1136"/>
                    </a:lnTo>
                    <a:lnTo>
                      <a:pt x="200" y="1160"/>
                    </a:lnTo>
                    <a:lnTo>
                      <a:pt x="222" y="1182"/>
                    </a:lnTo>
                    <a:lnTo>
                      <a:pt x="248" y="1204"/>
                    </a:lnTo>
                    <a:lnTo>
                      <a:pt x="274" y="1224"/>
                    </a:lnTo>
                    <a:lnTo>
                      <a:pt x="300" y="1244"/>
                    </a:lnTo>
                    <a:lnTo>
                      <a:pt x="328" y="1262"/>
                    </a:lnTo>
                    <a:lnTo>
                      <a:pt x="356" y="1278"/>
                    </a:lnTo>
                    <a:lnTo>
                      <a:pt x="386" y="1292"/>
                    </a:lnTo>
                    <a:lnTo>
                      <a:pt x="416" y="1306"/>
                    </a:lnTo>
                    <a:lnTo>
                      <a:pt x="446" y="1318"/>
                    </a:lnTo>
                    <a:lnTo>
                      <a:pt x="478" y="1328"/>
                    </a:lnTo>
                    <a:lnTo>
                      <a:pt x="510" y="1338"/>
                    </a:lnTo>
                    <a:lnTo>
                      <a:pt x="544" y="1346"/>
                    </a:lnTo>
                    <a:lnTo>
                      <a:pt x="576" y="1352"/>
                    </a:lnTo>
                    <a:lnTo>
                      <a:pt x="610" y="1356"/>
                    </a:lnTo>
                    <a:lnTo>
                      <a:pt x="646" y="1358"/>
                    </a:lnTo>
                    <a:lnTo>
                      <a:pt x="680" y="1360"/>
                    </a:lnTo>
                    <a:lnTo>
                      <a:pt x="680" y="1360"/>
                    </a:lnTo>
                    <a:lnTo>
                      <a:pt x="682" y="1360"/>
                    </a:lnTo>
                    <a:lnTo>
                      <a:pt x="682" y="1360"/>
                    </a:lnTo>
                    <a:lnTo>
                      <a:pt x="718" y="1358"/>
                    </a:lnTo>
                    <a:lnTo>
                      <a:pt x="752" y="1356"/>
                    </a:lnTo>
                    <a:lnTo>
                      <a:pt x="786" y="1352"/>
                    </a:lnTo>
                    <a:lnTo>
                      <a:pt x="820" y="1346"/>
                    </a:lnTo>
                    <a:lnTo>
                      <a:pt x="852" y="1338"/>
                    </a:lnTo>
                    <a:lnTo>
                      <a:pt x="884" y="1328"/>
                    </a:lnTo>
                    <a:lnTo>
                      <a:pt x="916" y="1318"/>
                    </a:lnTo>
                    <a:lnTo>
                      <a:pt x="946" y="1306"/>
                    </a:lnTo>
                    <a:lnTo>
                      <a:pt x="976" y="1292"/>
                    </a:lnTo>
                    <a:lnTo>
                      <a:pt x="1006" y="1276"/>
                    </a:lnTo>
                    <a:lnTo>
                      <a:pt x="1034" y="1260"/>
                    </a:lnTo>
                    <a:lnTo>
                      <a:pt x="1062" y="1242"/>
                    </a:lnTo>
                    <a:lnTo>
                      <a:pt x="1088" y="1224"/>
                    </a:lnTo>
                    <a:lnTo>
                      <a:pt x="1114" y="1204"/>
                    </a:lnTo>
                    <a:lnTo>
                      <a:pt x="1138" y="1182"/>
                    </a:lnTo>
                    <a:lnTo>
                      <a:pt x="1162" y="1160"/>
                    </a:lnTo>
                    <a:lnTo>
                      <a:pt x="1184" y="1136"/>
                    </a:lnTo>
                    <a:lnTo>
                      <a:pt x="1206" y="1112"/>
                    </a:lnTo>
                    <a:lnTo>
                      <a:pt x="1226" y="1086"/>
                    </a:lnTo>
                    <a:lnTo>
                      <a:pt x="1244" y="1060"/>
                    </a:lnTo>
                    <a:lnTo>
                      <a:pt x="1262" y="1032"/>
                    </a:lnTo>
                    <a:lnTo>
                      <a:pt x="1278" y="1004"/>
                    </a:lnTo>
                    <a:lnTo>
                      <a:pt x="1294" y="974"/>
                    </a:lnTo>
                    <a:lnTo>
                      <a:pt x="1306" y="944"/>
                    </a:lnTo>
                    <a:lnTo>
                      <a:pt x="1320" y="914"/>
                    </a:lnTo>
                    <a:lnTo>
                      <a:pt x="1330" y="882"/>
                    </a:lnTo>
                    <a:lnTo>
                      <a:pt x="1338" y="850"/>
                    </a:lnTo>
                    <a:lnTo>
                      <a:pt x="1346" y="816"/>
                    </a:lnTo>
                    <a:lnTo>
                      <a:pt x="1352" y="784"/>
                    </a:lnTo>
                    <a:lnTo>
                      <a:pt x="1356" y="750"/>
                    </a:lnTo>
                    <a:lnTo>
                      <a:pt x="1360" y="714"/>
                    </a:lnTo>
                    <a:lnTo>
                      <a:pt x="1360" y="680"/>
                    </a:lnTo>
                    <a:lnTo>
                      <a:pt x="1360" y="680"/>
                    </a:lnTo>
                    <a:lnTo>
                      <a:pt x="1360" y="646"/>
                    </a:lnTo>
                    <a:lnTo>
                      <a:pt x="1356" y="610"/>
                    </a:lnTo>
                    <a:lnTo>
                      <a:pt x="1352" y="576"/>
                    </a:lnTo>
                    <a:lnTo>
                      <a:pt x="1346" y="544"/>
                    </a:lnTo>
                    <a:lnTo>
                      <a:pt x="1338" y="510"/>
                    </a:lnTo>
                    <a:lnTo>
                      <a:pt x="1330" y="478"/>
                    </a:lnTo>
                    <a:lnTo>
                      <a:pt x="1320" y="446"/>
                    </a:lnTo>
                    <a:lnTo>
                      <a:pt x="1306" y="416"/>
                    </a:lnTo>
                    <a:lnTo>
                      <a:pt x="1294" y="386"/>
                    </a:lnTo>
                    <a:lnTo>
                      <a:pt x="1278" y="356"/>
                    </a:lnTo>
                    <a:lnTo>
                      <a:pt x="1262" y="328"/>
                    </a:lnTo>
                    <a:lnTo>
                      <a:pt x="1244" y="300"/>
                    </a:lnTo>
                    <a:lnTo>
                      <a:pt x="1226" y="274"/>
                    </a:lnTo>
                    <a:lnTo>
                      <a:pt x="1206" y="248"/>
                    </a:lnTo>
                    <a:lnTo>
                      <a:pt x="1184" y="224"/>
                    </a:lnTo>
                    <a:lnTo>
                      <a:pt x="1162" y="200"/>
                    </a:lnTo>
                    <a:lnTo>
                      <a:pt x="1138" y="178"/>
                    </a:lnTo>
                    <a:lnTo>
                      <a:pt x="1114" y="156"/>
                    </a:lnTo>
                    <a:lnTo>
                      <a:pt x="1088" y="136"/>
                    </a:lnTo>
                    <a:lnTo>
                      <a:pt x="1062" y="118"/>
                    </a:lnTo>
                    <a:lnTo>
                      <a:pt x="1034" y="100"/>
                    </a:lnTo>
                    <a:lnTo>
                      <a:pt x="1006" y="84"/>
                    </a:lnTo>
                    <a:lnTo>
                      <a:pt x="976" y="68"/>
                    </a:lnTo>
                    <a:lnTo>
                      <a:pt x="946" y="54"/>
                    </a:lnTo>
                    <a:lnTo>
                      <a:pt x="916" y="42"/>
                    </a:lnTo>
                    <a:lnTo>
                      <a:pt x="884" y="32"/>
                    </a:lnTo>
                    <a:lnTo>
                      <a:pt x="852" y="22"/>
                    </a:lnTo>
                    <a:lnTo>
                      <a:pt x="820" y="14"/>
                    </a:lnTo>
                    <a:lnTo>
                      <a:pt x="786" y="8"/>
                    </a:lnTo>
                    <a:lnTo>
                      <a:pt x="752" y="4"/>
                    </a:lnTo>
                    <a:lnTo>
                      <a:pt x="718" y="2"/>
                    </a:lnTo>
                    <a:lnTo>
                      <a:pt x="682" y="0"/>
                    </a:ln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sp>
            <p:nvSpPr>
              <p:cNvPr id="29" name="Freeform 144"/>
              <p:cNvSpPr>
                <a:spLocks noEditPoints="1"/>
              </p:cNvSpPr>
              <p:nvPr/>
            </p:nvSpPr>
            <p:spPr bwMode="auto">
              <a:xfrm>
                <a:off x="11680825" y="6232525"/>
                <a:ext cx="2117725" cy="2162175"/>
              </a:xfrm>
              <a:custGeom>
                <a:gdLst>
                  <a:gd fmla="*/ 1204 w 1334" name="T0"/>
                  <a:gd fmla="*/ 406 h 1362" name="T1"/>
                  <a:gd fmla="*/ 1190 w 1334" name="T2"/>
                  <a:gd fmla="*/ 400 h 1362" name="T3"/>
                  <a:gd fmla="*/ 1172 w 1334" name="T4"/>
                  <a:gd fmla="*/ 408 h 1362" name="T5"/>
                  <a:gd fmla="*/ 1010 w 1334" name="T6"/>
                  <a:gd fmla="*/ 434 h 1362" name="T7"/>
                  <a:gd fmla="*/ 1032 w 1334" name="T8"/>
                  <a:gd fmla="*/ 352 h 1362" name="T9"/>
                  <a:gd fmla="*/ 1140 w 1334" name="T10"/>
                  <a:gd fmla="*/ 276 h 1362" name="T11"/>
                  <a:gd fmla="*/ 1122 w 1334" name="T12"/>
                  <a:gd fmla="*/ 186 h 1362" name="T13"/>
                  <a:gd fmla="*/ 1008 w 1334" name="T14"/>
                  <a:gd fmla="*/ 84 h 1362" name="T15"/>
                  <a:gd fmla="*/ 808 w 1334" name="T16"/>
                  <a:gd fmla="*/ 12 h 1362" name="T17"/>
                  <a:gd fmla="*/ 626 w 1334" name="T18"/>
                  <a:gd fmla="*/ 2 h 1362" name="T19"/>
                  <a:gd fmla="*/ 282 w 1334" name="T20"/>
                  <a:gd fmla="*/ 132 h 1362" name="T21"/>
                  <a:gd fmla="*/ 360 w 1334" name="T22"/>
                  <a:gd fmla="*/ 142 h 1362" name="T23"/>
                  <a:gd fmla="*/ 458 w 1334" name="T24"/>
                  <a:gd fmla="*/ 120 h 1362" name="T25"/>
                  <a:gd fmla="*/ 432 w 1334" name="T26"/>
                  <a:gd fmla="*/ 138 h 1362" name="T27"/>
                  <a:gd fmla="*/ 496 w 1334" name="T28"/>
                  <a:gd fmla="*/ 124 h 1362" name="T29"/>
                  <a:gd fmla="*/ 562 w 1334" name="T30"/>
                  <a:gd fmla="*/ 118 h 1362" name="T31"/>
                  <a:gd fmla="*/ 706 w 1334" name="T32"/>
                  <a:gd fmla="*/ 178 h 1362" name="T33"/>
                  <a:gd fmla="*/ 590 w 1334" name="T34"/>
                  <a:gd fmla="*/ 146 h 1362" name="T35"/>
                  <a:gd fmla="*/ 560 w 1334" name="T36"/>
                  <a:gd fmla="*/ 180 h 1362" name="T37"/>
                  <a:gd fmla="*/ 432 w 1334" name="T38"/>
                  <a:gd fmla="*/ 220 h 1362" name="T39"/>
                  <a:gd fmla="*/ 556 w 1334" name="T40"/>
                  <a:gd fmla="*/ 256 h 1362" name="T41"/>
                  <a:gd fmla="*/ 670 w 1334" name="T42"/>
                  <a:gd fmla="*/ 260 h 1362" name="T43"/>
                  <a:gd fmla="*/ 702 w 1334" name="T44"/>
                  <a:gd fmla="*/ 346 h 1362" name="T45"/>
                  <a:gd fmla="*/ 664 w 1334" name="T46"/>
                  <a:gd fmla="*/ 314 h 1362" name="T47"/>
                  <a:gd fmla="*/ 620 w 1334" name="T48"/>
                  <a:gd fmla="*/ 314 h 1362" name="T49"/>
                  <a:gd fmla="*/ 610 w 1334" name="T50"/>
                  <a:gd fmla="*/ 324 h 1362" name="T51"/>
                  <a:gd fmla="*/ 510 w 1334" name="T52"/>
                  <a:gd fmla="*/ 384 h 1362" name="T53"/>
                  <a:gd fmla="*/ 376 w 1334" name="T54"/>
                  <a:gd fmla="*/ 500 h 1362" name="T55"/>
                  <a:gd fmla="*/ 326 w 1334" name="T56"/>
                  <a:gd fmla="*/ 576 h 1362" name="T57"/>
                  <a:gd fmla="*/ 488 w 1334" name="T58"/>
                  <a:gd fmla="*/ 668 h 1362" name="T59"/>
                  <a:gd fmla="*/ 650 w 1334" name="T60"/>
                  <a:gd fmla="*/ 752 h 1362" name="T61"/>
                  <a:gd fmla="*/ 798 w 1334" name="T62"/>
                  <a:gd fmla="*/ 866 h 1362" name="T63"/>
                  <a:gd fmla="*/ 692 w 1334" name="T64"/>
                  <a:gd fmla="*/ 1070 h 1362" name="T65"/>
                  <a:gd fmla="*/ 586 w 1334" name="T66"/>
                  <a:gd fmla="*/ 1190 h 1362" name="T67"/>
                  <a:gd fmla="*/ 590 w 1334" name="T68"/>
                  <a:gd fmla="*/ 1274 h 1362" name="T69"/>
                  <a:gd fmla="*/ 484 w 1334" name="T70"/>
                  <a:gd fmla="*/ 1136 h 1362" name="T71"/>
                  <a:gd fmla="*/ 438 w 1334" name="T72"/>
                  <a:gd fmla="*/ 932 h 1362" name="T73"/>
                  <a:gd fmla="*/ 398 w 1334" name="T74"/>
                  <a:gd fmla="*/ 712 h 1362" name="T75"/>
                  <a:gd fmla="*/ 236 w 1334" name="T76"/>
                  <a:gd fmla="*/ 640 h 1362" name="T77"/>
                  <a:gd fmla="*/ 110 w 1334" name="T78"/>
                  <a:gd fmla="*/ 514 h 1362" name="T79"/>
                  <a:gd fmla="*/ 54 w 1334" name="T80"/>
                  <a:gd fmla="*/ 414 h 1362" name="T81"/>
                  <a:gd fmla="*/ 4 w 1334" name="T82"/>
                  <a:gd fmla="*/ 612 h 1362" name="T83"/>
                  <a:gd fmla="*/ 14 w 1334" name="T84"/>
                  <a:gd fmla="*/ 818 h 1362" name="T85"/>
                  <a:gd fmla="*/ 100 w 1334" name="T86"/>
                  <a:gd fmla="*/ 1034 h 1362" name="T87"/>
                  <a:gd fmla="*/ 248 w 1334" name="T88"/>
                  <a:gd fmla="*/ 1206 h 1362" name="T89"/>
                  <a:gd fmla="*/ 448 w 1334" name="T90"/>
                  <a:gd fmla="*/ 1320 h 1362" name="T91"/>
                  <a:gd fmla="*/ 682 w 1334" name="T92"/>
                  <a:gd fmla="*/ 1362 h 1362" name="T93"/>
                  <a:gd fmla="*/ 874 w 1334" name="T94"/>
                  <a:gd fmla="*/ 1334 h 1362" name="T95"/>
                  <a:gd fmla="*/ 1104 w 1334" name="T96"/>
                  <a:gd fmla="*/ 1214 h 1362" name="T97"/>
                  <a:gd fmla="*/ 1160 w 1334" name="T98"/>
                  <a:gd fmla="*/ 1030 h 1362" name="T99"/>
                  <a:gd fmla="*/ 1080 w 1334" name="T100"/>
                  <a:gd fmla="*/ 740 h 1362" name="T101"/>
                  <a:gd fmla="*/ 874 w 1334" name="T102"/>
                  <a:gd fmla="*/ 668 h 1362" name="T103"/>
                  <a:gd fmla="*/ 942 w 1334" name="T104"/>
                  <a:gd fmla="*/ 468 h 1362" name="T105"/>
                  <a:gd fmla="*/ 1186 w 1334" name="T106"/>
                  <a:gd fmla="*/ 484 h 1362" name="T107"/>
                  <a:gd fmla="*/ 1334 w 1334" name="T108"/>
                  <a:gd fmla="*/ 490 h 1362" name="T109"/>
                  <a:gd fmla="*/ 1028 w 1334" name="T110"/>
                  <a:gd fmla="*/ 254 h 1362" name="T111"/>
                  <a:gd fmla="*/ 1006 w 1334" name="T112"/>
                  <a:gd fmla="*/ 284 h 1362" name="T113"/>
                  <a:gd fmla="*/ 972 w 1334" name="T114"/>
                  <a:gd fmla="*/ 262 h 1362" name="T115"/>
                  <a:gd fmla="*/ 588 w 1334" name="T116"/>
                  <a:gd fmla="*/ 368 h 1362" name="T117"/>
                  <a:gd fmla="*/ 628 w 1334" name="T118"/>
                  <a:gd fmla="*/ 352 h 1362" name="T119"/>
                  <a:gd fmla="*/ 602 w 1334" name="T120"/>
                  <a:gd fmla="*/ 352 h 1362"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1362" w="1334">
                    <a:moveTo>
                      <a:pt x="1316" y="436"/>
                    </a:moveTo>
                    <a:lnTo>
                      <a:pt x="1280" y="436"/>
                    </a:lnTo>
                    <a:lnTo>
                      <a:pt x="1262" y="416"/>
                    </a:lnTo>
                    <a:lnTo>
                      <a:pt x="1258" y="386"/>
                    </a:lnTo>
                    <a:lnTo>
                      <a:pt x="1240" y="396"/>
                    </a:lnTo>
                    <a:lnTo>
                      <a:pt x="1230" y="434"/>
                    </a:lnTo>
                    <a:lnTo>
                      <a:pt x="1204" y="406"/>
                    </a:lnTo>
                    <a:lnTo>
                      <a:pt x="1204" y="380"/>
                    </a:lnTo>
                    <a:lnTo>
                      <a:pt x="1178" y="358"/>
                    </a:lnTo>
                    <a:lnTo>
                      <a:pt x="1168" y="348"/>
                    </a:lnTo>
                    <a:lnTo>
                      <a:pt x="1140" y="348"/>
                    </a:lnTo>
                    <a:lnTo>
                      <a:pt x="1148" y="374"/>
                    </a:lnTo>
                    <a:lnTo>
                      <a:pt x="1184" y="394"/>
                    </a:lnTo>
                    <a:lnTo>
                      <a:pt x="1190" y="400"/>
                    </a:lnTo>
                    <a:lnTo>
                      <a:pt x="1182" y="404"/>
                    </a:lnTo>
                    <a:lnTo>
                      <a:pt x="1182" y="426"/>
                    </a:lnTo>
                    <a:lnTo>
                      <a:pt x="1166" y="432"/>
                    </a:lnTo>
                    <a:lnTo>
                      <a:pt x="1150" y="430"/>
                    </a:lnTo>
                    <a:lnTo>
                      <a:pt x="1142" y="416"/>
                    </a:lnTo>
                    <a:lnTo>
                      <a:pt x="1166" y="418"/>
                    </a:lnTo>
                    <a:lnTo>
                      <a:pt x="1172" y="408"/>
                    </a:lnTo>
                    <a:lnTo>
                      <a:pt x="1118" y="372"/>
                    </a:lnTo>
                    <a:lnTo>
                      <a:pt x="1114" y="358"/>
                    </a:lnTo>
                    <a:lnTo>
                      <a:pt x="1094" y="378"/>
                    </a:lnTo>
                    <a:lnTo>
                      <a:pt x="1072" y="372"/>
                    </a:lnTo>
                    <a:lnTo>
                      <a:pt x="1038" y="416"/>
                    </a:lnTo>
                    <a:lnTo>
                      <a:pt x="1032" y="432"/>
                    </a:lnTo>
                    <a:lnTo>
                      <a:pt x="1010" y="434"/>
                    </a:lnTo>
                    <a:lnTo>
                      <a:pt x="978" y="434"/>
                    </a:lnTo>
                    <a:lnTo>
                      <a:pt x="960" y="426"/>
                    </a:lnTo>
                    <a:lnTo>
                      <a:pt x="954" y="388"/>
                    </a:lnTo>
                    <a:lnTo>
                      <a:pt x="962" y="370"/>
                    </a:lnTo>
                    <a:lnTo>
                      <a:pt x="994" y="364"/>
                    </a:lnTo>
                    <a:lnTo>
                      <a:pt x="1028" y="370"/>
                    </a:lnTo>
                    <a:lnTo>
                      <a:pt x="1032" y="352"/>
                    </a:lnTo>
                    <a:lnTo>
                      <a:pt x="1018" y="348"/>
                    </a:lnTo>
                    <a:lnTo>
                      <a:pt x="1022" y="318"/>
                    </a:lnTo>
                    <a:lnTo>
                      <a:pt x="1058" y="312"/>
                    </a:lnTo>
                    <a:lnTo>
                      <a:pt x="1082" y="278"/>
                    </a:lnTo>
                    <a:lnTo>
                      <a:pt x="1108" y="274"/>
                    </a:lnTo>
                    <a:lnTo>
                      <a:pt x="1130" y="276"/>
                    </a:lnTo>
                    <a:lnTo>
                      <a:pt x="1140" y="276"/>
                    </a:lnTo>
                    <a:lnTo>
                      <a:pt x="1134" y="244"/>
                    </a:lnTo>
                    <a:lnTo>
                      <a:pt x="1106" y="256"/>
                    </a:lnTo>
                    <a:lnTo>
                      <a:pt x="1096" y="230"/>
                    </a:lnTo>
                    <a:lnTo>
                      <a:pt x="1080" y="228"/>
                    </a:lnTo>
                    <a:lnTo>
                      <a:pt x="1078" y="212"/>
                    </a:lnTo>
                    <a:lnTo>
                      <a:pt x="1092" y="198"/>
                    </a:lnTo>
                    <a:lnTo>
                      <a:pt x="1122" y="186"/>
                    </a:lnTo>
                    <a:lnTo>
                      <a:pt x="1130" y="170"/>
                    </a:lnTo>
                    <a:lnTo>
                      <a:pt x="1130" y="170"/>
                    </a:lnTo>
                    <a:lnTo>
                      <a:pt x="1108" y="152"/>
                    </a:lnTo>
                    <a:lnTo>
                      <a:pt x="1084" y="134"/>
                    </a:lnTo>
                    <a:lnTo>
                      <a:pt x="1060" y="116"/>
                    </a:lnTo>
                    <a:lnTo>
                      <a:pt x="1034" y="100"/>
                    </a:lnTo>
                    <a:lnTo>
                      <a:pt x="1008" y="84"/>
                    </a:lnTo>
                    <a:lnTo>
                      <a:pt x="982" y="70"/>
                    </a:lnTo>
                    <a:lnTo>
                      <a:pt x="954" y="58"/>
                    </a:lnTo>
                    <a:lnTo>
                      <a:pt x="926" y="46"/>
                    </a:lnTo>
                    <a:lnTo>
                      <a:pt x="898" y="36"/>
                    </a:lnTo>
                    <a:lnTo>
                      <a:pt x="868" y="26"/>
                    </a:lnTo>
                    <a:lnTo>
                      <a:pt x="838" y="20"/>
                    </a:lnTo>
                    <a:lnTo>
                      <a:pt x="808" y="12"/>
                    </a:lnTo>
                    <a:lnTo>
                      <a:pt x="778" y="8"/>
                    </a:lnTo>
                    <a:lnTo>
                      <a:pt x="746" y="4"/>
                    </a:lnTo>
                    <a:lnTo>
                      <a:pt x="714" y="2"/>
                    </a:lnTo>
                    <a:lnTo>
                      <a:pt x="682" y="0"/>
                    </a:lnTo>
                    <a:lnTo>
                      <a:pt x="682" y="0"/>
                    </a:lnTo>
                    <a:lnTo>
                      <a:pt x="682" y="0"/>
                    </a:lnTo>
                    <a:lnTo>
                      <a:pt x="626" y="2"/>
                    </a:lnTo>
                    <a:lnTo>
                      <a:pt x="572" y="10"/>
                    </a:lnTo>
                    <a:lnTo>
                      <a:pt x="518" y="20"/>
                    </a:lnTo>
                    <a:lnTo>
                      <a:pt x="468" y="36"/>
                    </a:lnTo>
                    <a:lnTo>
                      <a:pt x="418" y="54"/>
                    </a:lnTo>
                    <a:lnTo>
                      <a:pt x="370" y="76"/>
                    </a:lnTo>
                    <a:lnTo>
                      <a:pt x="324" y="102"/>
                    </a:lnTo>
                    <a:lnTo>
                      <a:pt x="282" y="132"/>
                    </a:lnTo>
                    <a:lnTo>
                      <a:pt x="316" y="130"/>
                    </a:lnTo>
                    <a:lnTo>
                      <a:pt x="330" y="140"/>
                    </a:lnTo>
                    <a:lnTo>
                      <a:pt x="360" y="146"/>
                    </a:lnTo>
                    <a:lnTo>
                      <a:pt x="362" y="156"/>
                    </a:lnTo>
                    <a:lnTo>
                      <a:pt x="408" y="158"/>
                    </a:lnTo>
                    <a:lnTo>
                      <a:pt x="402" y="144"/>
                    </a:lnTo>
                    <a:lnTo>
                      <a:pt x="360" y="142"/>
                    </a:lnTo>
                    <a:lnTo>
                      <a:pt x="370" y="134"/>
                    </a:lnTo>
                    <a:lnTo>
                      <a:pt x="368" y="122"/>
                    </a:lnTo>
                    <a:lnTo>
                      <a:pt x="330" y="122"/>
                    </a:lnTo>
                    <a:lnTo>
                      <a:pt x="370" y="92"/>
                    </a:lnTo>
                    <a:lnTo>
                      <a:pt x="408" y="92"/>
                    </a:lnTo>
                    <a:lnTo>
                      <a:pt x="426" y="118"/>
                    </a:lnTo>
                    <a:lnTo>
                      <a:pt x="458" y="120"/>
                    </a:lnTo>
                    <a:lnTo>
                      <a:pt x="476" y="102"/>
                    </a:lnTo>
                    <a:lnTo>
                      <a:pt x="488" y="108"/>
                    </a:lnTo>
                    <a:lnTo>
                      <a:pt x="464" y="134"/>
                    </a:lnTo>
                    <a:lnTo>
                      <a:pt x="464" y="134"/>
                    </a:lnTo>
                    <a:lnTo>
                      <a:pt x="430" y="134"/>
                    </a:lnTo>
                    <a:lnTo>
                      <a:pt x="430" y="134"/>
                    </a:lnTo>
                    <a:lnTo>
                      <a:pt x="432" y="138"/>
                    </a:lnTo>
                    <a:lnTo>
                      <a:pt x="434" y="146"/>
                    </a:lnTo>
                    <a:lnTo>
                      <a:pt x="434" y="158"/>
                    </a:lnTo>
                    <a:lnTo>
                      <a:pt x="476" y="156"/>
                    </a:lnTo>
                    <a:lnTo>
                      <a:pt x="480" y="144"/>
                    </a:lnTo>
                    <a:lnTo>
                      <a:pt x="508" y="144"/>
                    </a:lnTo>
                    <a:lnTo>
                      <a:pt x="512" y="126"/>
                    </a:lnTo>
                    <a:lnTo>
                      <a:pt x="496" y="124"/>
                    </a:lnTo>
                    <a:lnTo>
                      <a:pt x="502" y="108"/>
                    </a:lnTo>
                    <a:lnTo>
                      <a:pt x="514" y="104"/>
                    </a:lnTo>
                    <a:lnTo>
                      <a:pt x="560" y="106"/>
                    </a:lnTo>
                    <a:lnTo>
                      <a:pt x="534" y="130"/>
                    </a:lnTo>
                    <a:lnTo>
                      <a:pt x="538" y="146"/>
                    </a:lnTo>
                    <a:lnTo>
                      <a:pt x="564" y="150"/>
                    </a:lnTo>
                    <a:lnTo>
                      <a:pt x="562" y="118"/>
                    </a:lnTo>
                    <a:lnTo>
                      <a:pt x="588" y="106"/>
                    </a:lnTo>
                    <a:lnTo>
                      <a:pt x="632" y="100"/>
                    </a:lnTo>
                    <a:lnTo>
                      <a:pt x="682" y="124"/>
                    </a:lnTo>
                    <a:lnTo>
                      <a:pt x="696" y="130"/>
                    </a:lnTo>
                    <a:lnTo>
                      <a:pt x="696" y="154"/>
                    </a:lnTo>
                    <a:lnTo>
                      <a:pt x="716" y="158"/>
                    </a:lnTo>
                    <a:lnTo>
                      <a:pt x="706" y="178"/>
                    </a:lnTo>
                    <a:lnTo>
                      <a:pt x="682" y="178"/>
                    </a:lnTo>
                    <a:lnTo>
                      <a:pt x="676" y="178"/>
                    </a:lnTo>
                    <a:lnTo>
                      <a:pt x="668" y="200"/>
                    </a:lnTo>
                    <a:lnTo>
                      <a:pt x="602" y="184"/>
                    </a:lnTo>
                    <a:lnTo>
                      <a:pt x="654" y="156"/>
                    </a:lnTo>
                    <a:lnTo>
                      <a:pt x="634" y="140"/>
                    </a:lnTo>
                    <a:lnTo>
                      <a:pt x="590" y="146"/>
                    </a:lnTo>
                    <a:lnTo>
                      <a:pt x="586" y="150"/>
                    </a:lnTo>
                    <a:lnTo>
                      <a:pt x="586" y="150"/>
                    </a:lnTo>
                    <a:lnTo>
                      <a:pt x="586" y="150"/>
                    </a:lnTo>
                    <a:lnTo>
                      <a:pt x="572" y="164"/>
                    </a:lnTo>
                    <a:lnTo>
                      <a:pt x="550" y="166"/>
                    </a:lnTo>
                    <a:lnTo>
                      <a:pt x="552" y="176"/>
                    </a:lnTo>
                    <a:lnTo>
                      <a:pt x="560" y="180"/>
                    </a:lnTo>
                    <a:lnTo>
                      <a:pt x="560" y="182"/>
                    </a:lnTo>
                    <a:lnTo>
                      <a:pt x="542" y="186"/>
                    </a:lnTo>
                    <a:lnTo>
                      <a:pt x="542" y="196"/>
                    </a:lnTo>
                    <a:lnTo>
                      <a:pt x="524" y="196"/>
                    </a:lnTo>
                    <a:lnTo>
                      <a:pt x="522" y="176"/>
                    </a:lnTo>
                    <a:lnTo>
                      <a:pt x="492" y="186"/>
                    </a:lnTo>
                    <a:lnTo>
                      <a:pt x="432" y="220"/>
                    </a:lnTo>
                    <a:lnTo>
                      <a:pt x="438" y="246"/>
                    </a:lnTo>
                    <a:lnTo>
                      <a:pt x="456" y="256"/>
                    </a:lnTo>
                    <a:lnTo>
                      <a:pt x="490" y="262"/>
                    </a:lnTo>
                    <a:lnTo>
                      <a:pt x="490" y="300"/>
                    </a:lnTo>
                    <a:lnTo>
                      <a:pt x="504" y="298"/>
                    </a:lnTo>
                    <a:lnTo>
                      <a:pt x="520" y="268"/>
                    </a:lnTo>
                    <a:lnTo>
                      <a:pt x="556" y="256"/>
                    </a:lnTo>
                    <a:lnTo>
                      <a:pt x="556" y="210"/>
                    </a:lnTo>
                    <a:lnTo>
                      <a:pt x="576" y="194"/>
                    </a:lnTo>
                    <a:lnTo>
                      <a:pt x="624" y="206"/>
                    </a:lnTo>
                    <a:lnTo>
                      <a:pt x="620" y="236"/>
                    </a:lnTo>
                    <a:lnTo>
                      <a:pt x="634" y="236"/>
                    </a:lnTo>
                    <a:lnTo>
                      <a:pt x="670" y="220"/>
                    </a:lnTo>
                    <a:lnTo>
                      <a:pt x="670" y="260"/>
                    </a:lnTo>
                    <a:lnTo>
                      <a:pt x="682" y="266"/>
                    </a:lnTo>
                    <a:lnTo>
                      <a:pt x="696" y="274"/>
                    </a:lnTo>
                    <a:lnTo>
                      <a:pt x="696" y="298"/>
                    </a:lnTo>
                    <a:lnTo>
                      <a:pt x="682" y="304"/>
                    </a:lnTo>
                    <a:lnTo>
                      <a:pt x="682" y="320"/>
                    </a:lnTo>
                    <a:lnTo>
                      <a:pt x="702" y="328"/>
                    </a:lnTo>
                    <a:lnTo>
                      <a:pt x="702" y="346"/>
                    </a:lnTo>
                    <a:lnTo>
                      <a:pt x="694" y="346"/>
                    </a:lnTo>
                    <a:lnTo>
                      <a:pt x="694" y="346"/>
                    </a:lnTo>
                    <a:lnTo>
                      <a:pt x="682" y="342"/>
                    </a:lnTo>
                    <a:lnTo>
                      <a:pt x="656" y="334"/>
                    </a:lnTo>
                    <a:lnTo>
                      <a:pt x="654" y="322"/>
                    </a:lnTo>
                    <a:lnTo>
                      <a:pt x="654" y="322"/>
                    </a:lnTo>
                    <a:lnTo>
                      <a:pt x="664" y="314"/>
                    </a:lnTo>
                    <a:lnTo>
                      <a:pt x="664" y="304"/>
                    </a:lnTo>
                    <a:lnTo>
                      <a:pt x="652" y="300"/>
                    </a:lnTo>
                    <a:lnTo>
                      <a:pt x="650" y="310"/>
                    </a:lnTo>
                    <a:lnTo>
                      <a:pt x="628" y="314"/>
                    </a:lnTo>
                    <a:lnTo>
                      <a:pt x="626" y="312"/>
                    </a:lnTo>
                    <a:lnTo>
                      <a:pt x="626" y="314"/>
                    </a:lnTo>
                    <a:lnTo>
                      <a:pt x="620" y="314"/>
                    </a:lnTo>
                    <a:lnTo>
                      <a:pt x="614" y="304"/>
                    </a:lnTo>
                    <a:lnTo>
                      <a:pt x="606" y="300"/>
                    </a:lnTo>
                    <a:lnTo>
                      <a:pt x="592" y="300"/>
                    </a:lnTo>
                    <a:lnTo>
                      <a:pt x="586" y="306"/>
                    </a:lnTo>
                    <a:lnTo>
                      <a:pt x="586" y="318"/>
                    </a:lnTo>
                    <a:lnTo>
                      <a:pt x="598" y="322"/>
                    </a:lnTo>
                    <a:lnTo>
                      <a:pt x="610" y="324"/>
                    </a:lnTo>
                    <a:lnTo>
                      <a:pt x="608" y="326"/>
                    </a:lnTo>
                    <a:lnTo>
                      <a:pt x="596" y="338"/>
                    </a:lnTo>
                    <a:lnTo>
                      <a:pt x="592" y="332"/>
                    </a:lnTo>
                    <a:lnTo>
                      <a:pt x="580" y="328"/>
                    </a:lnTo>
                    <a:lnTo>
                      <a:pt x="550" y="356"/>
                    </a:lnTo>
                    <a:lnTo>
                      <a:pt x="554" y="360"/>
                    </a:lnTo>
                    <a:lnTo>
                      <a:pt x="510" y="384"/>
                    </a:lnTo>
                    <a:lnTo>
                      <a:pt x="468" y="428"/>
                    </a:lnTo>
                    <a:lnTo>
                      <a:pt x="464" y="448"/>
                    </a:lnTo>
                    <a:lnTo>
                      <a:pt x="422" y="476"/>
                    </a:lnTo>
                    <a:lnTo>
                      <a:pt x="402" y="496"/>
                    </a:lnTo>
                    <a:lnTo>
                      <a:pt x="404" y="538"/>
                    </a:lnTo>
                    <a:lnTo>
                      <a:pt x="376" y="524"/>
                    </a:lnTo>
                    <a:lnTo>
                      <a:pt x="376" y="500"/>
                    </a:lnTo>
                    <a:lnTo>
                      <a:pt x="296" y="500"/>
                    </a:lnTo>
                    <a:lnTo>
                      <a:pt x="254" y="522"/>
                    </a:lnTo>
                    <a:lnTo>
                      <a:pt x="236" y="554"/>
                    </a:lnTo>
                    <a:lnTo>
                      <a:pt x="228" y="580"/>
                    </a:lnTo>
                    <a:lnTo>
                      <a:pt x="240" y="606"/>
                    </a:lnTo>
                    <a:lnTo>
                      <a:pt x="274" y="610"/>
                    </a:lnTo>
                    <a:lnTo>
                      <a:pt x="326" y="576"/>
                    </a:lnTo>
                    <a:lnTo>
                      <a:pt x="330" y="592"/>
                    </a:lnTo>
                    <a:lnTo>
                      <a:pt x="314" y="622"/>
                    </a:lnTo>
                    <a:lnTo>
                      <a:pt x="354" y="630"/>
                    </a:lnTo>
                    <a:lnTo>
                      <a:pt x="358" y="690"/>
                    </a:lnTo>
                    <a:lnTo>
                      <a:pt x="412" y="700"/>
                    </a:lnTo>
                    <a:lnTo>
                      <a:pt x="446" y="660"/>
                    </a:lnTo>
                    <a:lnTo>
                      <a:pt x="488" y="668"/>
                    </a:lnTo>
                    <a:lnTo>
                      <a:pt x="502" y="690"/>
                    </a:lnTo>
                    <a:lnTo>
                      <a:pt x="542" y="686"/>
                    </a:lnTo>
                    <a:lnTo>
                      <a:pt x="544" y="674"/>
                    </a:lnTo>
                    <a:lnTo>
                      <a:pt x="566" y="686"/>
                    </a:lnTo>
                    <a:lnTo>
                      <a:pt x="592" y="724"/>
                    </a:lnTo>
                    <a:lnTo>
                      <a:pt x="634" y="726"/>
                    </a:lnTo>
                    <a:lnTo>
                      <a:pt x="650" y="752"/>
                    </a:lnTo>
                    <a:lnTo>
                      <a:pt x="652" y="786"/>
                    </a:lnTo>
                    <a:lnTo>
                      <a:pt x="682" y="798"/>
                    </a:lnTo>
                    <a:lnTo>
                      <a:pt x="700" y="804"/>
                    </a:lnTo>
                    <a:lnTo>
                      <a:pt x="760" y="806"/>
                    </a:lnTo>
                    <a:lnTo>
                      <a:pt x="778" y="834"/>
                    </a:lnTo>
                    <a:lnTo>
                      <a:pt x="804" y="842"/>
                    </a:lnTo>
                    <a:lnTo>
                      <a:pt x="798" y="866"/>
                    </a:lnTo>
                    <a:lnTo>
                      <a:pt x="770" y="904"/>
                    </a:lnTo>
                    <a:lnTo>
                      <a:pt x="760" y="986"/>
                    </a:lnTo>
                    <a:lnTo>
                      <a:pt x="734" y="1006"/>
                    </a:lnTo>
                    <a:lnTo>
                      <a:pt x="696" y="1006"/>
                    </a:lnTo>
                    <a:lnTo>
                      <a:pt x="682" y="1028"/>
                    </a:lnTo>
                    <a:lnTo>
                      <a:pt x="682" y="1028"/>
                    </a:lnTo>
                    <a:lnTo>
                      <a:pt x="692" y="1070"/>
                    </a:lnTo>
                    <a:lnTo>
                      <a:pt x="682" y="1082"/>
                    </a:lnTo>
                    <a:lnTo>
                      <a:pt x="650" y="1124"/>
                    </a:lnTo>
                    <a:lnTo>
                      <a:pt x="636" y="1150"/>
                    </a:lnTo>
                    <a:lnTo>
                      <a:pt x="596" y="1168"/>
                    </a:lnTo>
                    <a:lnTo>
                      <a:pt x="570" y="1172"/>
                    </a:lnTo>
                    <a:lnTo>
                      <a:pt x="568" y="1184"/>
                    </a:lnTo>
                    <a:lnTo>
                      <a:pt x="586" y="1190"/>
                    </a:lnTo>
                    <a:lnTo>
                      <a:pt x="584" y="1202"/>
                    </a:lnTo>
                    <a:lnTo>
                      <a:pt x="568" y="1218"/>
                    </a:lnTo>
                    <a:lnTo>
                      <a:pt x="578" y="1230"/>
                    </a:lnTo>
                    <a:lnTo>
                      <a:pt x="598" y="1232"/>
                    </a:lnTo>
                    <a:lnTo>
                      <a:pt x="596" y="1246"/>
                    </a:lnTo>
                    <a:lnTo>
                      <a:pt x="592" y="1262"/>
                    </a:lnTo>
                    <a:lnTo>
                      <a:pt x="590" y="1274"/>
                    </a:lnTo>
                    <a:lnTo>
                      <a:pt x="620" y="1300"/>
                    </a:lnTo>
                    <a:lnTo>
                      <a:pt x="616" y="1312"/>
                    </a:lnTo>
                    <a:lnTo>
                      <a:pt x="576" y="1312"/>
                    </a:lnTo>
                    <a:lnTo>
                      <a:pt x="534" y="1276"/>
                    </a:lnTo>
                    <a:lnTo>
                      <a:pt x="504" y="1222"/>
                    </a:lnTo>
                    <a:lnTo>
                      <a:pt x="508" y="1168"/>
                    </a:lnTo>
                    <a:lnTo>
                      <a:pt x="484" y="1136"/>
                    </a:lnTo>
                    <a:lnTo>
                      <a:pt x="494" y="1082"/>
                    </a:lnTo>
                    <a:lnTo>
                      <a:pt x="480" y="1078"/>
                    </a:lnTo>
                    <a:lnTo>
                      <a:pt x="480" y="962"/>
                    </a:lnTo>
                    <a:lnTo>
                      <a:pt x="480" y="962"/>
                    </a:lnTo>
                    <a:lnTo>
                      <a:pt x="460" y="948"/>
                    </a:lnTo>
                    <a:lnTo>
                      <a:pt x="438" y="932"/>
                    </a:lnTo>
                    <a:lnTo>
                      <a:pt x="438" y="932"/>
                    </a:lnTo>
                    <a:lnTo>
                      <a:pt x="416" y="928"/>
                    </a:lnTo>
                    <a:lnTo>
                      <a:pt x="412" y="906"/>
                    </a:lnTo>
                    <a:lnTo>
                      <a:pt x="362" y="840"/>
                    </a:lnTo>
                    <a:lnTo>
                      <a:pt x="366" y="818"/>
                    </a:lnTo>
                    <a:lnTo>
                      <a:pt x="368" y="780"/>
                    </a:lnTo>
                    <a:lnTo>
                      <a:pt x="404" y="754"/>
                    </a:lnTo>
                    <a:lnTo>
                      <a:pt x="398" y="712"/>
                    </a:lnTo>
                    <a:lnTo>
                      <a:pt x="346" y="708"/>
                    </a:lnTo>
                    <a:lnTo>
                      <a:pt x="306" y="662"/>
                    </a:lnTo>
                    <a:lnTo>
                      <a:pt x="278" y="654"/>
                    </a:lnTo>
                    <a:lnTo>
                      <a:pt x="258" y="650"/>
                    </a:lnTo>
                    <a:lnTo>
                      <a:pt x="260" y="634"/>
                    </a:lnTo>
                    <a:lnTo>
                      <a:pt x="236" y="630"/>
                    </a:lnTo>
                    <a:lnTo>
                      <a:pt x="236" y="640"/>
                    </a:lnTo>
                    <a:lnTo>
                      <a:pt x="178" y="626"/>
                    </a:lnTo>
                    <a:lnTo>
                      <a:pt x="154" y="588"/>
                    </a:lnTo>
                    <a:lnTo>
                      <a:pt x="164" y="570"/>
                    </a:lnTo>
                    <a:lnTo>
                      <a:pt x="126" y="516"/>
                    </a:lnTo>
                    <a:lnTo>
                      <a:pt x="120" y="476"/>
                    </a:lnTo>
                    <a:lnTo>
                      <a:pt x="104" y="476"/>
                    </a:lnTo>
                    <a:lnTo>
                      <a:pt x="110" y="514"/>
                    </a:lnTo>
                    <a:lnTo>
                      <a:pt x="136" y="554"/>
                    </a:lnTo>
                    <a:lnTo>
                      <a:pt x="132" y="570"/>
                    </a:lnTo>
                    <a:lnTo>
                      <a:pt x="110" y="568"/>
                    </a:lnTo>
                    <a:lnTo>
                      <a:pt x="84" y="522"/>
                    </a:lnTo>
                    <a:lnTo>
                      <a:pt x="84" y="468"/>
                    </a:lnTo>
                    <a:lnTo>
                      <a:pt x="54" y="454"/>
                    </a:lnTo>
                    <a:lnTo>
                      <a:pt x="54" y="414"/>
                    </a:lnTo>
                    <a:lnTo>
                      <a:pt x="54" y="414"/>
                    </a:lnTo>
                    <a:lnTo>
                      <a:pt x="42" y="446"/>
                    </a:lnTo>
                    <a:lnTo>
                      <a:pt x="32" y="478"/>
                    </a:lnTo>
                    <a:lnTo>
                      <a:pt x="22" y="510"/>
                    </a:lnTo>
                    <a:lnTo>
                      <a:pt x="14" y="544"/>
                    </a:lnTo>
                    <a:lnTo>
                      <a:pt x="8" y="578"/>
                    </a:lnTo>
                    <a:lnTo>
                      <a:pt x="4" y="612"/>
                    </a:lnTo>
                    <a:lnTo>
                      <a:pt x="2" y="646"/>
                    </a:lnTo>
                    <a:lnTo>
                      <a:pt x="0" y="682"/>
                    </a:lnTo>
                    <a:lnTo>
                      <a:pt x="0" y="682"/>
                    </a:lnTo>
                    <a:lnTo>
                      <a:pt x="2" y="716"/>
                    </a:lnTo>
                    <a:lnTo>
                      <a:pt x="4" y="750"/>
                    </a:lnTo>
                    <a:lnTo>
                      <a:pt x="8" y="784"/>
                    </a:lnTo>
                    <a:lnTo>
                      <a:pt x="14" y="818"/>
                    </a:lnTo>
                    <a:lnTo>
                      <a:pt x="22" y="852"/>
                    </a:lnTo>
                    <a:lnTo>
                      <a:pt x="32" y="884"/>
                    </a:lnTo>
                    <a:lnTo>
                      <a:pt x="42" y="916"/>
                    </a:lnTo>
                    <a:lnTo>
                      <a:pt x="54" y="946"/>
                    </a:lnTo>
                    <a:lnTo>
                      <a:pt x="68" y="976"/>
                    </a:lnTo>
                    <a:lnTo>
                      <a:pt x="82" y="1006"/>
                    </a:lnTo>
                    <a:lnTo>
                      <a:pt x="100" y="1034"/>
                    </a:lnTo>
                    <a:lnTo>
                      <a:pt x="116" y="1062"/>
                    </a:lnTo>
                    <a:lnTo>
                      <a:pt x="136" y="1088"/>
                    </a:lnTo>
                    <a:lnTo>
                      <a:pt x="156" y="1114"/>
                    </a:lnTo>
                    <a:lnTo>
                      <a:pt x="178" y="1138"/>
                    </a:lnTo>
                    <a:lnTo>
                      <a:pt x="200" y="1162"/>
                    </a:lnTo>
                    <a:lnTo>
                      <a:pt x="224" y="1184"/>
                    </a:lnTo>
                    <a:lnTo>
                      <a:pt x="248" y="1206"/>
                    </a:lnTo>
                    <a:lnTo>
                      <a:pt x="274" y="1226"/>
                    </a:lnTo>
                    <a:lnTo>
                      <a:pt x="300" y="1246"/>
                    </a:lnTo>
                    <a:lnTo>
                      <a:pt x="328" y="1264"/>
                    </a:lnTo>
                    <a:lnTo>
                      <a:pt x="356" y="1280"/>
                    </a:lnTo>
                    <a:lnTo>
                      <a:pt x="386" y="1294"/>
                    </a:lnTo>
                    <a:lnTo>
                      <a:pt x="416" y="1308"/>
                    </a:lnTo>
                    <a:lnTo>
                      <a:pt x="448" y="1320"/>
                    </a:lnTo>
                    <a:lnTo>
                      <a:pt x="478" y="1332"/>
                    </a:lnTo>
                    <a:lnTo>
                      <a:pt x="512" y="1340"/>
                    </a:lnTo>
                    <a:lnTo>
                      <a:pt x="544" y="1348"/>
                    </a:lnTo>
                    <a:lnTo>
                      <a:pt x="578" y="1354"/>
                    </a:lnTo>
                    <a:lnTo>
                      <a:pt x="612" y="1358"/>
                    </a:lnTo>
                    <a:lnTo>
                      <a:pt x="646" y="1362"/>
                    </a:lnTo>
                    <a:lnTo>
                      <a:pt x="682" y="1362"/>
                    </a:lnTo>
                    <a:lnTo>
                      <a:pt x="682" y="1362"/>
                    </a:lnTo>
                    <a:lnTo>
                      <a:pt x="682" y="1362"/>
                    </a:lnTo>
                    <a:lnTo>
                      <a:pt x="722" y="1360"/>
                    </a:lnTo>
                    <a:lnTo>
                      <a:pt x="762" y="1358"/>
                    </a:lnTo>
                    <a:lnTo>
                      <a:pt x="800" y="1352"/>
                    </a:lnTo>
                    <a:lnTo>
                      <a:pt x="836" y="1344"/>
                    </a:lnTo>
                    <a:lnTo>
                      <a:pt x="874" y="1334"/>
                    </a:lnTo>
                    <a:lnTo>
                      <a:pt x="910" y="1322"/>
                    </a:lnTo>
                    <a:lnTo>
                      <a:pt x="944" y="1308"/>
                    </a:lnTo>
                    <a:lnTo>
                      <a:pt x="978" y="1294"/>
                    </a:lnTo>
                    <a:lnTo>
                      <a:pt x="1012" y="1276"/>
                    </a:lnTo>
                    <a:lnTo>
                      <a:pt x="1044" y="1258"/>
                    </a:lnTo>
                    <a:lnTo>
                      <a:pt x="1074" y="1236"/>
                    </a:lnTo>
                    <a:lnTo>
                      <a:pt x="1104" y="1214"/>
                    </a:lnTo>
                    <a:lnTo>
                      <a:pt x="1132" y="1190"/>
                    </a:lnTo>
                    <a:lnTo>
                      <a:pt x="1160" y="1166"/>
                    </a:lnTo>
                    <a:lnTo>
                      <a:pt x="1184" y="1138"/>
                    </a:lnTo>
                    <a:lnTo>
                      <a:pt x="1208" y="1110"/>
                    </a:lnTo>
                    <a:lnTo>
                      <a:pt x="1186" y="1110"/>
                    </a:lnTo>
                    <a:lnTo>
                      <a:pt x="1186" y="1066"/>
                    </a:lnTo>
                    <a:lnTo>
                      <a:pt x="1160" y="1030"/>
                    </a:lnTo>
                    <a:lnTo>
                      <a:pt x="1160" y="976"/>
                    </a:lnTo>
                    <a:lnTo>
                      <a:pt x="1140" y="956"/>
                    </a:lnTo>
                    <a:lnTo>
                      <a:pt x="1140" y="934"/>
                    </a:lnTo>
                    <a:lnTo>
                      <a:pt x="1164" y="886"/>
                    </a:lnTo>
                    <a:lnTo>
                      <a:pt x="1116" y="800"/>
                    </a:lnTo>
                    <a:lnTo>
                      <a:pt x="1122" y="744"/>
                    </a:lnTo>
                    <a:lnTo>
                      <a:pt x="1080" y="740"/>
                    </a:lnTo>
                    <a:lnTo>
                      <a:pt x="1064" y="724"/>
                    </a:lnTo>
                    <a:lnTo>
                      <a:pt x="1034" y="724"/>
                    </a:lnTo>
                    <a:lnTo>
                      <a:pt x="1020" y="738"/>
                    </a:lnTo>
                    <a:lnTo>
                      <a:pt x="968" y="738"/>
                    </a:lnTo>
                    <a:lnTo>
                      <a:pt x="968" y="742"/>
                    </a:lnTo>
                    <a:lnTo>
                      <a:pt x="938" y="742"/>
                    </a:lnTo>
                    <a:lnTo>
                      <a:pt x="874" y="668"/>
                    </a:lnTo>
                    <a:lnTo>
                      <a:pt x="874" y="610"/>
                    </a:lnTo>
                    <a:lnTo>
                      <a:pt x="886" y="606"/>
                    </a:lnTo>
                    <a:lnTo>
                      <a:pt x="890" y="584"/>
                    </a:lnTo>
                    <a:lnTo>
                      <a:pt x="874" y="584"/>
                    </a:lnTo>
                    <a:lnTo>
                      <a:pt x="868" y="560"/>
                    </a:lnTo>
                    <a:lnTo>
                      <a:pt x="942" y="506"/>
                    </a:lnTo>
                    <a:lnTo>
                      <a:pt x="942" y="468"/>
                    </a:lnTo>
                    <a:lnTo>
                      <a:pt x="980" y="448"/>
                    </a:lnTo>
                    <a:lnTo>
                      <a:pt x="994" y="448"/>
                    </a:lnTo>
                    <a:lnTo>
                      <a:pt x="1024" y="448"/>
                    </a:lnTo>
                    <a:lnTo>
                      <a:pt x="1048" y="436"/>
                    </a:lnTo>
                    <a:lnTo>
                      <a:pt x="1124" y="430"/>
                    </a:lnTo>
                    <a:lnTo>
                      <a:pt x="1124" y="470"/>
                    </a:lnTo>
                    <a:lnTo>
                      <a:pt x="1186" y="484"/>
                    </a:lnTo>
                    <a:lnTo>
                      <a:pt x="1198" y="494"/>
                    </a:lnTo>
                    <a:lnTo>
                      <a:pt x="1208" y="494"/>
                    </a:lnTo>
                    <a:lnTo>
                      <a:pt x="1208" y="472"/>
                    </a:lnTo>
                    <a:lnTo>
                      <a:pt x="1242" y="468"/>
                    </a:lnTo>
                    <a:lnTo>
                      <a:pt x="1276" y="494"/>
                    </a:lnTo>
                    <a:lnTo>
                      <a:pt x="1330" y="494"/>
                    </a:lnTo>
                    <a:lnTo>
                      <a:pt x="1334" y="490"/>
                    </a:lnTo>
                    <a:lnTo>
                      <a:pt x="1334" y="490"/>
                    </a:lnTo>
                    <a:lnTo>
                      <a:pt x="1326" y="462"/>
                    </a:lnTo>
                    <a:lnTo>
                      <a:pt x="1316" y="436"/>
                    </a:lnTo>
                    <a:close/>
                    <a:moveTo>
                      <a:pt x="994" y="242"/>
                    </a:moveTo>
                    <a:lnTo>
                      <a:pt x="1000" y="232"/>
                    </a:lnTo>
                    <a:lnTo>
                      <a:pt x="1022" y="228"/>
                    </a:lnTo>
                    <a:lnTo>
                      <a:pt x="1028" y="254"/>
                    </a:lnTo>
                    <a:lnTo>
                      <a:pt x="1040" y="274"/>
                    </a:lnTo>
                    <a:lnTo>
                      <a:pt x="1048" y="284"/>
                    </a:lnTo>
                    <a:lnTo>
                      <a:pt x="1062" y="288"/>
                    </a:lnTo>
                    <a:lnTo>
                      <a:pt x="1050" y="306"/>
                    </a:lnTo>
                    <a:lnTo>
                      <a:pt x="1022" y="308"/>
                    </a:lnTo>
                    <a:lnTo>
                      <a:pt x="1004" y="308"/>
                    </a:lnTo>
                    <a:lnTo>
                      <a:pt x="1006" y="284"/>
                    </a:lnTo>
                    <a:lnTo>
                      <a:pt x="1022" y="280"/>
                    </a:lnTo>
                    <a:lnTo>
                      <a:pt x="1020" y="270"/>
                    </a:lnTo>
                    <a:lnTo>
                      <a:pt x="1006" y="260"/>
                    </a:lnTo>
                    <a:lnTo>
                      <a:pt x="994" y="252"/>
                    </a:lnTo>
                    <a:lnTo>
                      <a:pt x="994" y="242"/>
                    </a:lnTo>
                    <a:close/>
                    <a:moveTo>
                      <a:pt x="958" y="284"/>
                    </a:moveTo>
                    <a:lnTo>
                      <a:pt x="972" y="262"/>
                    </a:lnTo>
                    <a:lnTo>
                      <a:pt x="990" y="258"/>
                    </a:lnTo>
                    <a:lnTo>
                      <a:pt x="1002" y="264"/>
                    </a:lnTo>
                    <a:lnTo>
                      <a:pt x="1002" y="278"/>
                    </a:lnTo>
                    <a:lnTo>
                      <a:pt x="974" y="298"/>
                    </a:lnTo>
                    <a:lnTo>
                      <a:pt x="958" y="298"/>
                    </a:lnTo>
                    <a:lnTo>
                      <a:pt x="958" y="284"/>
                    </a:lnTo>
                    <a:close/>
                    <a:moveTo>
                      <a:pt x="588" y="368"/>
                    </a:moveTo>
                    <a:lnTo>
                      <a:pt x="574" y="370"/>
                    </a:lnTo>
                    <a:lnTo>
                      <a:pt x="574" y="360"/>
                    </a:lnTo>
                    <a:lnTo>
                      <a:pt x="580" y="352"/>
                    </a:lnTo>
                    <a:lnTo>
                      <a:pt x="590" y="358"/>
                    </a:lnTo>
                    <a:lnTo>
                      <a:pt x="588" y="368"/>
                    </a:lnTo>
                    <a:close/>
                    <a:moveTo>
                      <a:pt x="638" y="350"/>
                    </a:moveTo>
                    <a:lnTo>
                      <a:pt x="628" y="352"/>
                    </a:lnTo>
                    <a:lnTo>
                      <a:pt x="626" y="360"/>
                    </a:lnTo>
                    <a:lnTo>
                      <a:pt x="618" y="366"/>
                    </a:lnTo>
                    <a:lnTo>
                      <a:pt x="606" y="366"/>
                    </a:lnTo>
                    <a:lnTo>
                      <a:pt x="606" y="366"/>
                    </a:lnTo>
                    <a:lnTo>
                      <a:pt x="606" y="362"/>
                    </a:lnTo>
                    <a:lnTo>
                      <a:pt x="602" y="362"/>
                    </a:lnTo>
                    <a:lnTo>
                      <a:pt x="602" y="352"/>
                    </a:lnTo>
                    <a:lnTo>
                      <a:pt x="620" y="352"/>
                    </a:lnTo>
                    <a:lnTo>
                      <a:pt x="624" y="342"/>
                    </a:lnTo>
                    <a:lnTo>
                      <a:pt x="632" y="340"/>
                    </a:lnTo>
                    <a:lnTo>
                      <a:pt x="642" y="342"/>
                    </a:lnTo>
                    <a:lnTo>
                      <a:pt x="638" y="350"/>
                    </a:lnTo>
                    <a:close/>
                  </a:path>
                </a:pathLst>
              </a:custGeom>
              <a:solidFill>
                <a:srgbClr val="F26A2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p>
            </p:txBody>
          </p:sp>
        </p:grpSp>
      </p:grpSp>
      <p:sp>
        <p:nvSpPr>
          <p:cNvPr id="153" name="矩形 152"/>
          <p:cNvSpPr/>
          <p:nvPr/>
        </p:nvSpPr>
        <p:spPr>
          <a:xfrm>
            <a:off x="4826045" y="1977916"/>
            <a:ext cx="2760561" cy="603504"/>
          </a:xfrm>
          <a:prstGeom prst="rect">
            <a:avLst/>
          </a:prstGeom>
          <a:noFill/>
        </p:spPr>
        <p:txBody>
          <a:bodyPr anchor="t" anchorCtr="0" bIns="0" lIns="0" rIns="0" rtlCol="0" tIns="0" wrap="square">
            <a:spAutoFit/>
          </a:bodyPr>
          <a:lstStyle/>
          <a:p>
            <a:pPr algn="just" defTabSz="912495">
              <a:lnSpc>
                <a:spcPct val="120000"/>
              </a:lnSpc>
              <a:spcBef>
                <a:spcPct val="20000"/>
              </a:spcBef>
            </a:pPr>
            <a:r>
              <a:rPr altLang="en-US" lang="zh-CN" sz="1100">
                <a:solidFill>
                  <a:schemeClr val="tx1">
                    <a:lumMod val="85000"/>
                    <a:lumOff val="15000"/>
                  </a:schemeClr>
                </a:solidFill>
                <a:latin charset="-122" pitchFamily="34" typeface="微软雅黑"/>
                <a:ea charset="-122" pitchFamily="34" typeface="微软雅黑"/>
                <a:sym charset="0" pitchFamily="34" typeface="Arial"/>
              </a:rPr>
              <a:t>单击此处编辑您要的内容，建议您在展示时采用微软雅黑字体，本模版所有图形线条及其相应素材均可自由编辑、改色、替换。</a:t>
            </a:r>
          </a:p>
        </p:txBody>
      </p:sp>
      <p:sp>
        <p:nvSpPr>
          <p:cNvPr id="154" name="矩形 153"/>
          <p:cNvSpPr/>
          <p:nvPr/>
        </p:nvSpPr>
        <p:spPr>
          <a:xfrm>
            <a:off x="4826045" y="2694184"/>
            <a:ext cx="2760561" cy="804672"/>
          </a:xfrm>
          <a:prstGeom prst="rect">
            <a:avLst/>
          </a:prstGeom>
          <a:noFill/>
        </p:spPr>
        <p:txBody>
          <a:bodyPr anchor="t" anchorCtr="0" bIns="0" lIns="0" rIns="0" rtlCol="0" tIns="0" wrap="square">
            <a:spAutoFit/>
          </a:bodyPr>
          <a:lstStyle/>
          <a:p>
            <a:pPr algn="just" defTabSz="912495">
              <a:lnSpc>
                <a:spcPct val="120000"/>
              </a:lnSpc>
              <a:spcBef>
                <a:spcPct val="20000"/>
              </a:spcBef>
            </a:pPr>
            <a:r>
              <a:rPr altLang="en-US" lang="zh-CN" sz="1100">
                <a:solidFill>
                  <a:schemeClr val="tx1">
                    <a:lumMod val="85000"/>
                    <a:lumOff val="15000"/>
                  </a:schemeClr>
                </a:solidFill>
                <a:latin charset="-122" pitchFamily="34" typeface="微软雅黑"/>
                <a:ea charset="-122" pitchFamily="34" typeface="微软雅黑"/>
                <a:sym charset="0" pitchFamily="34" typeface="Arial"/>
              </a:rPr>
              <a:t>单击此处编辑您要的内容，建议您在展示时采用微软雅黑字体，文字不能太多，要突出重点，并理解文字，在答辩老师提问时能够自圆其说。</a:t>
            </a:r>
          </a:p>
        </p:txBody>
      </p:sp>
    </p:spTree>
  </p:cSld>
  <p:clrMapOvr>
    <a:masterClrMapping/>
  </p:clrMapOvr>
  <mc:AlternateContent>
    <mc:Choice Requires="p14">
      <p:transition p14:dur="800" spd="slow">
        <p14:flythrough dir="out"/>
      </p:transition>
    </mc:Choice>
    <mc:Fallback>
      <p:transition spd="slow">
        <p:fade/>
      </p:transition>
    </mc:Fallback>
  </mc:AlternateConten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AutoShape 2"/>
          <p:cNvSpPr/>
          <p:nvPr/>
        </p:nvSpPr>
        <p:spPr bwMode="auto">
          <a:xfrm>
            <a:off x="852319" y="1654510"/>
            <a:ext cx="1504302" cy="1424666"/>
          </a:xfrm>
          <a:prstGeom prst="triangle">
            <a:avLst>
              <a:gd fmla="val 50000" name="adj"/>
            </a:avLst>
          </a:prstGeom>
          <a:solidFill>
            <a:schemeClr val="accent1"/>
          </a:solidFill>
          <a:ln w="25400">
            <a:solidFill>
              <a:schemeClr val="tx1">
                <a:alpha val="0"/>
              </a:schemeClr>
            </a:solidFill>
            <a:miter lim="800000"/>
          </a:ln>
        </p:spPr>
        <p:txBody>
          <a:bodyPr bIns="0" lIns="0" rIns="0" tIns="0"/>
          <a:lstStyle/>
          <a:p>
            <a:pPr algn="ctr"/>
            <a:endParaRPr lang="es-ES" sz="700">
              <a:solidFill>
                <a:schemeClr val="bg1"/>
              </a:solidFill>
              <a:cs typeface="+mn-ea"/>
              <a:sym typeface="+mn-lt"/>
            </a:endParaRPr>
          </a:p>
        </p:txBody>
      </p:sp>
      <p:sp>
        <p:nvSpPr>
          <p:cNvPr id="4" name="AutoShape 9"/>
          <p:cNvSpPr/>
          <p:nvPr/>
        </p:nvSpPr>
        <p:spPr bwMode="auto">
          <a:xfrm>
            <a:off x="1662693" y="1891725"/>
            <a:ext cx="2139610" cy="1189037"/>
          </a:xfrm>
          <a:prstGeom prst="triangle">
            <a:avLst>
              <a:gd fmla="val 50000" name="adj"/>
            </a:avLst>
          </a:prstGeom>
          <a:solidFill>
            <a:schemeClr val="accent2"/>
          </a:solidFill>
          <a:ln w="25400">
            <a:solidFill>
              <a:schemeClr val="tx1">
                <a:alpha val="0"/>
              </a:schemeClr>
            </a:solidFill>
            <a:miter lim="800000"/>
          </a:ln>
        </p:spPr>
        <p:txBody>
          <a:bodyPr bIns="0" lIns="0" rIns="0" tIns="0"/>
          <a:lstStyle/>
          <a:p>
            <a:pPr algn="ctr"/>
            <a:endParaRPr lang="es-ES" sz="700">
              <a:solidFill>
                <a:schemeClr val="bg1"/>
              </a:solidFill>
              <a:cs typeface="+mn-ea"/>
              <a:sym typeface="+mn-lt"/>
            </a:endParaRPr>
          </a:p>
        </p:txBody>
      </p:sp>
      <p:sp>
        <p:nvSpPr>
          <p:cNvPr id="5" name="AutoShape 10"/>
          <p:cNvSpPr/>
          <p:nvPr/>
        </p:nvSpPr>
        <p:spPr bwMode="auto">
          <a:xfrm>
            <a:off x="3150156" y="2258451"/>
            <a:ext cx="1654733" cy="820726"/>
          </a:xfrm>
          <a:prstGeom prst="triangle">
            <a:avLst>
              <a:gd fmla="val 50000" name="adj"/>
            </a:avLst>
          </a:prstGeom>
          <a:solidFill>
            <a:schemeClr val="accent1"/>
          </a:solidFill>
          <a:ln w="25400">
            <a:solidFill>
              <a:schemeClr val="tx1">
                <a:alpha val="0"/>
              </a:schemeClr>
            </a:solidFill>
            <a:miter lim="800000"/>
          </a:ln>
        </p:spPr>
        <p:txBody>
          <a:bodyPr bIns="0" lIns="0" rIns="0" tIns="0"/>
          <a:lstStyle/>
          <a:p>
            <a:pPr algn="ctr"/>
            <a:endParaRPr lang="es-ES" sz="700">
              <a:solidFill>
                <a:schemeClr val="bg1"/>
              </a:solidFill>
              <a:cs typeface="+mn-ea"/>
              <a:sym typeface="+mn-lt"/>
            </a:endParaRPr>
          </a:p>
        </p:txBody>
      </p:sp>
      <p:sp>
        <p:nvSpPr>
          <p:cNvPr id="6" name="AutoShape 11"/>
          <p:cNvSpPr/>
          <p:nvPr/>
        </p:nvSpPr>
        <p:spPr bwMode="auto">
          <a:xfrm>
            <a:off x="4226898" y="1425833"/>
            <a:ext cx="1624709" cy="1651759"/>
          </a:xfrm>
          <a:prstGeom prst="triangle">
            <a:avLst>
              <a:gd fmla="val 50000" name="adj"/>
            </a:avLst>
          </a:prstGeom>
          <a:solidFill>
            <a:schemeClr val="accent2"/>
          </a:solidFill>
          <a:ln w="25400">
            <a:solidFill>
              <a:schemeClr val="tx1">
                <a:alpha val="0"/>
              </a:schemeClr>
            </a:solidFill>
            <a:miter lim="800000"/>
          </a:ln>
        </p:spPr>
        <p:txBody>
          <a:bodyPr bIns="0" lIns="0" rIns="0" tIns="0"/>
          <a:lstStyle/>
          <a:p>
            <a:pPr algn="ctr"/>
            <a:endParaRPr lang="es-ES" sz="700">
              <a:solidFill>
                <a:schemeClr val="bg1"/>
              </a:solidFill>
              <a:cs typeface="+mn-ea"/>
              <a:sym typeface="+mn-lt"/>
            </a:endParaRPr>
          </a:p>
        </p:txBody>
      </p:sp>
      <p:sp>
        <p:nvSpPr>
          <p:cNvPr id="7" name="AutoShape 12"/>
          <p:cNvSpPr/>
          <p:nvPr/>
        </p:nvSpPr>
        <p:spPr bwMode="auto">
          <a:xfrm>
            <a:off x="5312942" y="1891725"/>
            <a:ext cx="1766968" cy="1189037"/>
          </a:xfrm>
          <a:prstGeom prst="triangle">
            <a:avLst>
              <a:gd fmla="val 50000" name="adj"/>
            </a:avLst>
          </a:prstGeom>
          <a:solidFill>
            <a:schemeClr val="accent1"/>
          </a:solidFill>
          <a:ln w="25400">
            <a:solidFill>
              <a:schemeClr val="tx1">
                <a:alpha val="0"/>
              </a:schemeClr>
            </a:solidFill>
            <a:miter lim="800000"/>
          </a:ln>
        </p:spPr>
        <p:txBody>
          <a:bodyPr bIns="0" lIns="0" rIns="0" tIns="0"/>
          <a:lstStyle/>
          <a:p>
            <a:pPr algn="ctr"/>
            <a:endParaRPr lang="es-ES" sz="700">
              <a:solidFill>
                <a:schemeClr val="bg1"/>
              </a:solidFill>
              <a:cs typeface="+mn-ea"/>
              <a:sym typeface="+mn-lt"/>
            </a:endParaRPr>
          </a:p>
        </p:txBody>
      </p:sp>
      <p:sp>
        <p:nvSpPr>
          <p:cNvPr id="8" name="AutoShape 17"/>
          <p:cNvSpPr/>
          <p:nvPr/>
        </p:nvSpPr>
        <p:spPr bwMode="auto">
          <a:xfrm>
            <a:off x="6386268" y="1656096"/>
            <a:ext cx="1894765" cy="1424666"/>
          </a:xfrm>
          <a:prstGeom prst="triangle">
            <a:avLst>
              <a:gd fmla="val 50000" name="adj"/>
            </a:avLst>
          </a:prstGeom>
          <a:solidFill>
            <a:schemeClr val="accent2"/>
          </a:solidFill>
          <a:ln w="25400">
            <a:solidFill>
              <a:schemeClr val="tx1">
                <a:alpha val="0"/>
              </a:schemeClr>
            </a:solidFill>
            <a:miter lim="800000"/>
          </a:ln>
        </p:spPr>
        <p:txBody>
          <a:bodyPr bIns="0" lIns="0" rIns="0" tIns="0"/>
          <a:lstStyle/>
          <a:p>
            <a:pPr algn="ctr"/>
            <a:endParaRPr lang="es-ES" sz="700">
              <a:solidFill>
                <a:schemeClr val="bg1"/>
              </a:solidFill>
              <a:cs typeface="+mn-ea"/>
              <a:sym typeface="+mn-lt"/>
            </a:endParaRPr>
          </a:p>
        </p:txBody>
      </p:sp>
      <p:sp>
        <p:nvSpPr>
          <p:cNvPr id="9" name="Title 20"/>
          <p:cNvSpPr txBox="1"/>
          <p:nvPr/>
        </p:nvSpPr>
        <p:spPr>
          <a:xfrm>
            <a:off x="1334707" y="1151279"/>
            <a:ext cx="574940" cy="450857"/>
          </a:xfrm>
          <a:prstGeom prst="rect">
            <a:avLst/>
          </a:prstGeom>
        </p:spPr>
        <p:txBody>
          <a:bodyPr anchor="ctr" bIns="45722" lIns="91445" numCol="1" rIns="91445" rtlCol="0" spcCol="411480" tIns="45722" vert="horz" wrap="square">
            <a:noAutofit/>
          </a:bodyPr>
          <a:lstStyle>
            <a:lvl1pPr algn="ctr" defTabSz="457200" eaLnBrk="1" hangingPunct="1" latinLnBrk="0" rtl="0">
              <a:spcBef>
                <a:spcPct val="0"/>
              </a:spcBef>
              <a:buNone/>
              <a:defRPr kern="1200" sz="2900">
                <a:solidFill>
                  <a:schemeClr val="accent6"/>
                </a:solidFill>
                <a:latin typeface="Source Sans Pro ExtraLight"/>
                <a:ea typeface="+mj-ea"/>
                <a:cs typeface="Source Sans Pro ExtraLight"/>
              </a:defRPr>
            </a:lvl1pPr>
          </a:lstStyle>
          <a:p>
            <a:pPr>
              <a:lnSpc>
                <a:spcPct val="130000"/>
              </a:lnSpc>
            </a:pPr>
            <a:r>
              <a:rPr lang="fr-FR" sz="1500">
                <a:solidFill>
                  <a:schemeClr val="tx1">
                    <a:lumMod val="85000"/>
                    <a:lumOff val="15000"/>
                  </a:schemeClr>
                </a:solidFill>
                <a:latin typeface="+mn-lt"/>
                <a:ea typeface="+mn-ea"/>
                <a:cs typeface="+mn-ea"/>
                <a:sym typeface="+mn-lt"/>
              </a:rPr>
              <a:t>80%</a:t>
            </a:r>
          </a:p>
        </p:txBody>
      </p:sp>
      <p:sp>
        <p:nvSpPr>
          <p:cNvPr id="10" name="Title 20"/>
          <p:cNvSpPr txBox="1"/>
          <p:nvPr/>
        </p:nvSpPr>
        <p:spPr>
          <a:xfrm>
            <a:off x="2469179" y="1425832"/>
            <a:ext cx="574940" cy="450857"/>
          </a:xfrm>
          <a:prstGeom prst="rect">
            <a:avLst/>
          </a:prstGeom>
        </p:spPr>
        <p:txBody>
          <a:bodyPr anchor="ctr" bIns="45722" lIns="91445" numCol="1" rIns="91445" rtlCol="0" spcCol="411480" tIns="45722" vert="horz" wrap="square">
            <a:noAutofit/>
          </a:bodyPr>
          <a:lstStyle>
            <a:lvl1pPr algn="ctr" defTabSz="457200" eaLnBrk="1" hangingPunct="1" latinLnBrk="0" rtl="0">
              <a:spcBef>
                <a:spcPct val="0"/>
              </a:spcBef>
              <a:buNone/>
              <a:defRPr kern="1200" sz="2900">
                <a:solidFill>
                  <a:schemeClr val="accent6"/>
                </a:solidFill>
                <a:latin typeface="Source Sans Pro ExtraLight"/>
                <a:ea typeface="+mj-ea"/>
                <a:cs typeface="Source Sans Pro ExtraLight"/>
              </a:defRPr>
            </a:lvl1pPr>
          </a:lstStyle>
          <a:p>
            <a:pPr>
              <a:lnSpc>
                <a:spcPct val="130000"/>
              </a:lnSpc>
            </a:pPr>
            <a:r>
              <a:rPr lang="fr-FR" sz="1500">
                <a:solidFill>
                  <a:schemeClr val="tx1">
                    <a:lumMod val="85000"/>
                    <a:lumOff val="15000"/>
                  </a:schemeClr>
                </a:solidFill>
                <a:latin typeface="+mn-lt"/>
                <a:ea typeface="+mn-ea"/>
                <a:cs typeface="+mn-ea"/>
                <a:sym typeface="+mn-lt"/>
              </a:rPr>
              <a:t>60%</a:t>
            </a:r>
          </a:p>
        </p:txBody>
      </p:sp>
      <p:sp>
        <p:nvSpPr>
          <p:cNvPr id="11" name="Title 20"/>
          <p:cNvSpPr txBox="1"/>
          <p:nvPr/>
        </p:nvSpPr>
        <p:spPr>
          <a:xfrm>
            <a:off x="3732993" y="1829218"/>
            <a:ext cx="574940" cy="450857"/>
          </a:xfrm>
          <a:prstGeom prst="rect">
            <a:avLst/>
          </a:prstGeom>
        </p:spPr>
        <p:txBody>
          <a:bodyPr anchor="ctr" bIns="45722" lIns="91445" numCol="1" rIns="91445" rtlCol="0" spcCol="411480" tIns="45722" vert="horz" wrap="square">
            <a:noAutofit/>
          </a:bodyPr>
          <a:lstStyle>
            <a:lvl1pPr algn="ctr" defTabSz="457200" eaLnBrk="1" hangingPunct="1" latinLnBrk="0" rtl="0">
              <a:spcBef>
                <a:spcPct val="0"/>
              </a:spcBef>
              <a:buNone/>
              <a:defRPr kern="1200" sz="2900">
                <a:solidFill>
                  <a:schemeClr val="accent6"/>
                </a:solidFill>
                <a:latin typeface="Source Sans Pro ExtraLight"/>
                <a:ea typeface="+mj-ea"/>
                <a:cs typeface="Source Sans Pro ExtraLight"/>
              </a:defRPr>
            </a:lvl1pPr>
          </a:lstStyle>
          <a:p>
            <a:pPr>
              <a:lnSpc>
                <a:spcPct val="130000"/>
              </a:lnSpc>
            </a:pPr>
            <a:r>
              <a:rPr lang="fr-FR" sz="1500">
                <a:solidFill>
                  <a:schemeClr val="tx1"/>
                </a:solidFill>
                <a:latin typeface="+mn-lt"/>
                <a:ea typeface="+mn-ea"/>
                <a:cs typeface="+mn-ea"/>
                <a:sym typeface="+mn-lt"/>
              </a:rPr>
              <a:t>21%</a:t>
            </a:r>
          </a:p>
        </p:txBody>
      </p:sp>
      <p:sp>
        <p:nvSpPr>
          <p:cNvPr id="12" name="Title 20"/>
          <p:cNvSpPr txBox="1"/>
          <p:nvPr/>
        </p:nvSpPr>
        <p:spPr>
          <a:xfrm>
            <a:off x="4804888" y="974975"/>
            <a:ext cx="574940" cy="450857"/>
          </a:xfrm>
          <a:prstGeom prst="rect">
            <a:avLst/>
          </a:prstGeom>
        </p:spPr>
        <p:txBody>
          <a:bodyPr anchor="ctr" bIns="45722" lIns="91445" numCol="1" rIns="91445" rtlCol="0" spcCol="411480" tIns="45722" vert="horz" wrap="square">
            <a:noAutofit/>
          </a:bodyPr>
          <a:lstStyle>
            <a:lvl1pPr algn="ctr" defTabSz="457200" eaLnBrk="1" hangingPunct="1" latinLnBrk="0" rtl="0">
              <a:spcBef>
                <a:spcPct val="0"/>
              </a:spcBef>
              <a:buNone/>
              <a:defRPr kern="1200" sz="2900">
                <a:solidFill>
                  <a:schemeClr val="accent6"/>
                </a:solidFill>
                <a:latin typeface="Source Sans Pro ExtraLight"/>
                <a:ea typeface="+mj-ea"/>
                <a:cs typeface="Source Sans Pro ExtraLight"/>
              </a:defRPr>
            </a:lvl1pPr>
          </a:lstStyle>
          <a:p>
            <a:pPr>
              <a:lnSpc>
                <a:spcPct val="130000"/>
              </a:lnSpc>
            </a:pPr>
            <a:r>
              <a:rPr lang="fr-FR" sz="1500">
                <a:solidFill>
                  <a:schemeClr val="tx1">
                    <a:lumMod val="85000"/>
                    <a:lumOff val="15000"/>
                  </a:schemeClr>
                </a:solidFill>
                <a:latin typeface="+mn-lt"/>
                <a:ea typeface="+mn-ea"/>
                <a:cs typeface="+mn-ea"/>
                <a:sym typeface="+mn-lt"/>
              </a:rPr>
              <a:t>95%</a:t>
            </a:r>
          </a:p>
        </p:txBody>
      </p:sp>
      <p:sp>
        <p:nvSpPr>
          <p:cNvPr id="13" name="Title 20"/>
          <p:cNvSpPr txBox="1"/>
          <p:nvPr/>
        </p:nvSpPr>
        <p:spPr>
          <a:xfrm>
            <a:off x="5939361" y="1444560"/>
            <a:ext cx="574940" cy="450857"/>
          </a:xfrm>
          <a:prstGeom prst="rect">
            <a:avLst/>
          </a:prstGeom>
        </p:spPr>
        <p:txBody>
          <a:bodyPr anchor="ctr" bIns="45722" lIns="91445" numCol="1" rIns="91445" rtlCol="0" spcCol="411480" tIns="45722" vert="horz" wrap="square">
            <a:noAutofit/>
          </a:bodyPr>
          <a:lstStyle>
            <a:lvl1pPr algn="ctr" defTabSz="457200" eaLnBrk="1" hangingPunct="1" latinLnBrk="0" rtl="0">
              <a:spcBef>
                <a:spcPct val="0"/>
              </a:spcBef>
              <a:buNone/>
              <a:defRPr kern="1200" sz="2900">
                <a:solidFill>
                  <a:schemeClr val="accent6"/>
                </a:solidFill>
                <a:latin typeface="Source Sans Pro ExtraLight"/>
                <a:ea typeface="+mj-ea"/>
                <a:cs typeface="Source Sans Pro ExtraLight"/>
              </a:defRPr>
            </a:lvl1pPr>
          </a:lstStyle>
          <a:p>
            <a:pPr>
              <a:lnSpc>
                <a:spcPct val="130000"/>
              </a:lnSpc>
            </a:pPr>
            <a:r>
              <a:rPr lang="fr-FR" sz="1500">
                <a:solidFill>
                  <a:schemeClr val="tx1">
                    <a:lumMod val="85000"/>
                    <a:lumOff val="15000"/>
                  </a:schemeClr>
                </a:solidFill>
                <a:latin typeface="+mn-lt"/>
                <a:ea typeface="+mn-ea"/>
                <a:cs typeface="+mn-ea"/>
                <a:sym typeface="+mn-lt"/>
              </a:rPr>
              <a:t>50%</a:t>
            </a:r>
          </a:p>
        </p:txBody>
      </p:sp>
      <p:sp>
        <p:nvSpPr>
          <p:cNvPr id="14" name="Title 20"/>
          <p:cNvSpPr txBox="1"/>
          <p:nvPr/>
        </p:nvSpPr>
        <p:spPr>
          <a:xfrm>
            <a:off x="7079910" y="1188733"/>
            <a:ext cx="574940" cy="450857"/>
          </a:xfrm>
          <a:prstGeom prst="rect">
            <a:avLst/>
          </a:prstGeom>
        </p:spPr>
        <p:txBody>
          <a:bodyPr anchor="ctr" bIns="45722" lIns="91445" numCol="1" rIns="91445" rtlCol="0" spcCol="411480" tIns="45722" vert="horz" wrap="square">
            <a:noAutofit/>
          </a:bodyPr>
          <a:lstStyle>
            <a:lvl1pPr algn="ctr" defTabSz="457200" eaLnBrk="1" hangingPunct="1" latinLnBrk="0" rtl="0">
              <a:spcBef>
                <a:spcPct val="0"/>
              </a:spcBef>
              <a:buNone/>
              <a:defRPr kern="1200" sz="2900">
                <a:solidFill>
                  <a:schemeClr val="accent6"/>
                </a:solidFill>
                <a:latin typeface="Source Sans Pro ExtraLight"/>
                <a:ea typeface="+mj-ea"/>
                <a:cs typeface="Source Sans Pro ExtraLight"/>
              </a:defRPr>
            </a:lvl1pPr>
          </a:lstStyle>
          <a:p>
            <a:pPr>
              <a:lnSpc>
                <a:spcPct val="130000"/>
              </a:lnSpc>
            </a:pPr>
            <a:r>
              <a:rPr lang="fr-FR" sz="1500">
                <a:solidFill>
                  <a:schemeClr val="tx1">
                    <a:lumMod val="85000"/>
                    <a:lumOff val="15000"/>
                  </a:schemeClr>
                </a:solidFill>
                <a:latin typeface="+mn-lt"/>
                <a:ea typeface="+mn-ea"/>
                <a:cs typeface="+mn-ea"/>
                <a:sym typeface="+mn-lt"/>
              </a:rPr>
              <a:t>67%</a:t>
            </a:r>
          </a:p>
        </p:txBody>
      </p:sp>
      <p:sp>
        <p:nvSpPr>
          <p:cNvPr id="15" name="Title 20"/>
          <p:cNvSpPr txBox="1"/>
          <p:nvPr/>
        </p:nvSpPr>
        <p:spPr>
          <a:xfrm>
            <a:off x="991075" y="3070153"/>
            <a:ext cx="1120394" cy="338736"/>
          </a:xfrm>
          <a:prstGeom prst="rect">
            <a:avLst/>
          </a:prstGeom>
        </p:spPr>
        <p:txBody>
          <a:bodyPr anchor="ctr" bIns="45722" lIns="91445" numCol="1" rIns="91445" rtlCol="0" spcCol="411480" tIns="45722" vert="horz" wrap="square">
            <a:noAutofit/>
          </a:bodyPr>
          <a:lstStyle>
            <a:lvl1pPr algn="ctr" defTabSz="457200" eaLnBrk="1" hangingPunct="1" latinLnBrk="0" rtl="0">
              <a:spcBef>
                <a:spcPct val="0"/>
              </a:spcBef>
              <a:buNone/>
              <a:defRPr kern="1200" sz="2900">
                <a:solidFill>
                  <a:schemeClr val="accent6"/>
                </a:solidFill>
                <a:latin typeface="Source Sans Pro ExtraLight"/>
                <a:ea typeface="+mj-ea"/>
                <a:cs typeface="Source Sans Pro ExtraLight"/>
              </a:defRPr>
            </a:lvl1pPr>
          </a:lstStyle>
          <a:p>
            <a:pPr>
              <a:lnSpc>
                <a:spcPct val="130000"/>
              </a:lnSpc>
            </a:pPr>
            <a:r>
              <a:rPr altLang="en-US" b="1" lang="zh-CN" sz="1200">
                <a:solidFill>
                  <a:schemeClr val="tx1">
                    <a:lumMod val="85000"/>
                    <a:lumOff val="15000"/>
                  </a:schemeClr>
                </a:solidFill>
                <a:latin typeface="+mn-lt"/>
                <a:ea typeface="+mn-ea"/>
                <a:cs typeface="+mn-ea"/>
                <a:sym typeface="+mn-lt"/>
              </a:rPr>
              <a:t>单击编辑</a:t>
            </a:r>
          </a:p>
        </p:txBody>
      </p:sp>
      <p:sp>
        <p:nvSpPr>
          <p:cNvPr id="16" name="Title 20"/>
          <p:cNvSpPr txBox="1"/>
          <p:nvPr/>
        </p:nvSpPr>
        <p:spPr>
          <a:xfrm>
            <a:off x="2169075" y="3070153"/>
            <a:ext cx="1120394" cy="338736"/>
          </a:xfrm>
          <a:prstGeom prst="rect">
            <a:avLst/>
          </a:prstGeom>
        </p:spPr>
        <p:txBody>
          <a:bodyPr anchor="ctr" bIns="45722" lIns="91445" numCol="1" rIns="91445" rtlCol="0" spcCol="411480" tIns="45722" vert="horz" wrap="square">
            <a:noAutofit/>
          </a:bodyPr>
          <a:lstStyle>
            <a:lvl1pPr algn="ctr" defTabSz="457200" eaLnBrk="1" hangingPunct="1" latinLnBrk="0" rtl="0">
              <a:spcBef>
                <a:spcPct val="0"/>
              </a:spcBef>
              <a:buNone/>
              <a:defRPr kern="1200" sz="2900">
                <a:solidFill>
                  <a:schemeClr val="accent6"/>
                </a:solidFill>
                <a:latin typeface="Source Sans Pro ExtraLight"/>
                <a:ea typeface="+mj-ea"/>
                <a:cs typeface="Source Sans Pro ExtraLight"/>
              </a:defRPr>
            </a:lvl1pPr>
          </a:lstStyle>
          <a:p>
            <a:pPr>
              <a:lnSpc>
                <a:spcPct val="130000"/>
              </a:lnSpc>
            </a:pPr>
            <a:r>
              <a:rPr altLang="en-US" b="1" lang="zh-CN" sz="1200">
                <a:solidFill>
                  <a:schemeClr val="tx1">
                    <a:lumMod val="85000"/>
                    <a:lumOff val="15000"/>
                  </a:schemeClr>
                </a:solidFill>
                <a:latin typeface="+mn-lt"/>
                <a:ea typeface="+mn-ea"/>
                <a:cs typeface="+mn-ea"/>
                <a:sym typeface="+mn-lt"/>
              </a:rPr>
              <a:t>单击编辑</a:t>
            </a:r>
          </a:p>
        </p:txBody>
      </p:sp>
      <p:sp>
        <p:nvSpPr>
          <p:cNvPr id="17" name="Title 20"/>
          <p:cNvSpPr txBox="1"/>
          <p:nvPr/>
        </p:nvSpPr>
        <p:spPr>
          <a:xfrm>
            <a:off x="3441229" y="3070153"/>
            <a:ext cx="1120394" cy="338736"/>
          </a:xfrm>
          <a:prstGeom prst="rect">
            <a:avLst/>
          </a:prstGeom>
        </p:spPr>
        <p:txBody>
          <a:bodyPr anchor="ctr" bIns="45722" lIns="91445" numCol="1" rIns="91445" rtlCol="0" spcCol="411480" tIns="45722" vert="horz" wrap="square">
            <a:noAutofit/>
          </a:bodyPr>
          <a:lstStyle>
            <a:lvl1pPr algn="ctr" defTabSz="457200" eaLnBrk="1" hangingPunct="1" latinLnBrk="0" rtl="0">
              <a:spcBef>
                <a:spcPct val="0"/>
              </a:spcBef>
              <a:buNone/>
              <a:defRPr kern="1200" sz="2900">
                <a:solidFill>
                  <a:schemeClr val="accent6"/>
                </a:solidFill>
                <a:latin typeface="Source Sans Pro ExtraLight"/>
                <a:ea typeface="+mj-ea"/>
                <a:cs typeface="Source Sans Pro ExtraLight"/>
              </a:defRPr>
            </a:lvl1pPr>
          </a:lstStyle>
          <a:p>
            <a:pPr>
              <a:lnSpc>
                <a:spcPct val="130000"/>
              </a:lnSpc>
            </a:pPr>
            <a:r>
              <a:rPr altLang="en-US" b="1" lang="zh-CN" sz="1200">
                <a:solidFill>
                  <a:schemeClr val="tx1">
                    <a:lumMod val="85000"/>
                    <a:lumOff val="15000"/>
                  </a:schemeClr>
                </a:solidFill>
                <a:latin typeface="+mn-lt"/>
                <a:ea typeface="+mn-ea"/>
                <a:cs typeface="+mn-ea"/>
                <a:sym typeface="+mn-lt"/>
              </a:rPr>
              <a:t>单击编辑</a:t>
            </a:r>
          </a:p>
        </p:txBody>
      </p:sp>
      <p:sp>
        <p:nvSpPr>
          <p:cNvPr id="18" name="Title 20"/>
          <p:cNvSpPr txBox="1"/>
          <p:nvPr/>
        </p:nvSpPr>
        <p:spPr>
          <a:xfrm>
            <a:off x="4460329" y="3070153"/>
            <a:ext cx="1120394" cy="338736"/>
          </a:xfrm>
          <a:prstGeom prst="rect">
            <a:avLst/>
          </a:prstGeom>
        </p:spPr>
        <p:txBody>
          <a:bodyPr anchor="ctr" bIns="45722" lIns="91445" numCol="1" rIns="91445" rtlCol="0" spcCol="411480" tIns="45722" vert="horz" wrap="square">
            <a:noAutofit/>
          </a:bodyPr>
          <a:lstStyle>
            <a:lvl1pPr algn="ctr" defTabSz="457200" eaLnBrk="1" hangingPunct="1" latinLnBrk="0" rtl="0">
              <a:spcBef>
                <a:spcPct val="0"/>
              </a:spcBef>
              <a:buNone/>
              <a:defRPr kern="1200" sz="2900">
                <a:solidFill>
                  <a:schemeClr val="accent6"/>
                </a:solidFill>
                <a:latin typeface="Source Sans Pro ExtraLight"/>
                <a:ea typeface="+mj-ea"/>
                <a:cs typeface="Source Sans Pro ExtraLight"/>
              </a:defRPr>
            </a:lvl1pPr>
          </a:lstStyle>
          <a:p>
            <a:pPr>
              <a:lnSpc>
                <a:spcPct val="130000"/>
              </a:lnSpc>
            </a:pPr>
            <a:r>
              <a:rPr altLang="en-US" b="1" lang="zh-CN" sz="1200">
                <a:solidFill>
                  <a:schemeClr val="tx1">
                    <a:lumMod val="85000"/>
                    <a:lumOff val="15000"/>
                  </a:schemeClr>
                </a:solidFill>
                <a:latin typeface="+mn-lt"/>
                <a:ea typeface="+mn-ea"/>
                <a:cs typeface="+mn-ea"/>
                <a:sym typeface="+mn-lt"/>
              </a:rPr>
              <a:t>单击编辑</a:t>
            </a:r>
          </a:p>
        </p:txBody>
      </p:sp>
      <p:sp>
        <p:nvSpPr>
          <p:cNvPr id="19" name="Title 20"/>
          <p:cNvSpPr txBox="1"/>
          <p:nvPr/>
        </p:nvSpPr>
        <p:spPr>
          <a:xfrm>
            <a:off x="5621241" y="3070153"/>
            <a:ext cx="1120394" cy="338736"/>
          </a:xfrm>
          <a:prstGeom prst="rect">
            <a:avLst/>
          </a:prstGeom>
        </p:spPr>
        <p:txBody>
          <a:bodyPr anchor="ctr" bIns="45722" lIns="91445" numCol="1" rIns="91445" rtlCol="0" spcCol="411480" tIns="45722" vert="horz" wrap="square">
            <a:noAutofit/>
          </a:bodyPr>
          <a:lstStyle>
            <a:lvl1pPr algn="ctr" defTabSz="457200" eaLnBrk="1" hangingPunct="1" latinLnBrk="0" rtl="0">
              <a:spcBef>
                <a:spcPct val="0"/>
              </a:spcBef>
              <a:buNone/>
              <a:defRPr kern="1200" sz="2900">
                <a:solidFill>
                  <a:schemeClr val="accent6"/>
                </a:solidFill>
                <a:latin typeface="Source Sans Pro ExtraLight"/>
                <a:ea typeface="+mj-ea"/>
                <a:cs typeface="Source Sans Pro ExtraLight"/>
              </a:defRPr>
            </a:lvl1pPr>
          </a:lstStyle>
          <a:p>
            <a:pPr>
              <a:lnSpc>
                <a:spcPct val="130000"/>
              </a:lnSpc>
            </a:pPr>
            <a:r>
              <a:rPr altLang="en-US" b="1" lang="zh-CN" sz="1200">
                <a:solidFill>
                  <a:schemeClr val="tx1">
                    <a:lumMod val="85000"/>
                    <a:lumOff val="15000"/>
                  </a:schemeClr>
                </a:solidFill>
                <a:latin typeface="+mn-lt"/>
                <a:ea typeface="+mn-ea"/>
                <a:cs typeface="+mn-ea"/>
                <a:sym typeface="+mn-lt"/>
              </a:rPr>
              <a:t>单击编辑</a:t>
            </a:r>
          </a:p>
        </p:txBody>
      </p:sp>
      <p:sp>
        <p:nvSpPr>
          <p:cNvPr id="20" name="Title 20"/>
          <p:cNvSpPr txBox="1"/>
          <p:nvPr/>
        </p:nvSpPr>
        <p:spPr>
          <a:xfrm>
            <a:off x="6796229" y="3070153"/>
            <a:ext cx="1120394" cy="338736"/>
          </a:xfrm>
          <a:prstGeom prst="rect">
            <a:avLst/>
          </a:prstGeom>
        </p:spPr>
        <p:txBody>
          <a:bodyPr anchor="ctr" bIns="45722" lIns="91445" numCol="1" rIns="91445" rtlCol="0" spcCol="411480" tIns="45722" vert="horz" wrap="square">
            <a:noAutofit/>
          </a:bodyPr>
          <a:lstStyle>
            <a:lvl1pPr algn="ctr" defTabSz="457200" eaLnBrk="1" hangingPunct="1" latinLnBrk="0" rtl="0">
              <a:spcBef>
                <a:spcPct val="0"/>
              </a:spcBef>
              <a:buNone/>
              <a:defRPr kern="1200" sz="2900">
                <a:solidFill>
                  <a:schemeClr val="accent6"/>
                </a:solidFill>
                <a:latin typeface="Source Sans Pro ExtraLight"/>
                <a:ea typeface="+mj-ea"/>
                <a:cs typeface="Source Sans Pro ExtraLight"/>
              </a:defRPr>
            </a:lvl1pPr>
          </a:lstStyle>
          <a:p>
            <a:pPr>
              <a:lnSpc>
                <a:spcPct val="130000"/>
              </a:lnSpc>
            </a:pPr>
            <a:r>
              <a:rPr altLang="en-US" b="1" lang="zh-CN" sz="1200">
                <a:solidFill>
                  <a:schemeClr val="tx1">
                    <a:lumMod val="85000"/>
                    <a:lumOff val="15000"/>
                  </a:schemeClr>
                </a:solidFill>
                <a:latin typeface="+mn-lt"/>
                <a:ea typeface="+mn-ea"/>
                <a:cs typeface="+mn-ea"/>
                <a:sym typeface="+mn-lt"/>
              </a:rPr>
              <a:t>单击编辑</a:t>
            </a:r>
          </a:p>
        </p:txBody>
      </p:sp>
      <p:sp>
        <p:nvSpPr>
          <p:cNvPr id="21" name="TextBox 37"/>
          <p:cNvSpPr txBox="1"/>
          <p:nvPr/>
        </p:nvSpPr>
        <p:spPr>
          <a:xfrm>
            <a:off x="528529" y="3694132"/>
            <a:ext cx="8066186" cy="726948"/>
          </a:xfrm>
          <a:prstGeom prst="rect">
            <a:avLst/>
          </a:prstGeom>
          <a:noFill/>
        </p:spPr>
        <p:txBody>
          <a:bodyPr bIns="34290" lIns="68580" rIns="68580" rtlCol="0" tIns="34290" wrap="square">
            <a:spAutoFit/>
          </a:bodyPr>
          <a:lstStyle/>
          <a:p>
            <a:pPr defTabSz="912495">
              <a:lnSpc>
                <a:spcPct val="120000"/>
              </a:lnSpc>
              <a:spcBef>
                <a:spcPct val="20000"/>
              </a:spcBef>
            </a:pPr>
            <a:r>
              <a:rPr altLang="en-US" lang="zh-CN" sz="1200">
                <a:cs typeface="+mn-ea"/>
                <a:sym typeface="+mn-lt"/>
              </a:rPr>
              <a:t>单击此处编辑您要的内容，建议您在展示时采用微软雅黑字体，本模版所有图形线条及其相应素材均可自由编辑、改色、替换。单击此处编辑您要的内容，建议您在展示时采用微软雅黑字体，本模版所有图形线条及其相应素材均可自由编辑、改色、替换。更多使用说明和作品请详阅模版最末的使用手册。</a:t>
            </a:r>
          </a:p>
        </p:txBody>
      </p:sp>
      <p:grpSp>
        <p:nvGrpSpPr>
          <p:cNvPr id="22" name="组合 21"/>
          <p:cNvGrpSpPr/>
          <p:nvPr/>
        </p:nvGrpSpPr>
        <p:grpSpPr>
          <a:xfrm>
            <a:off x="254514" y="216791"/>
            <a:ext cx="4584186" cy="391522"/>
            <a:chOff x="339352" y="289054"/>
            <a:chExt cx="6112248" cy="522030"/>
          </a:xfrm>
        </p:grpSpPr>
        <p:sp>
          <p:nvSpPr>
            <p:cNvPr id="23" name="矩形 22"/>
            <p:cNvSpPr/>
            <p:nvPr/>
          </p:nvSpPr>
          <p:spPr>
            <a:xfrm flipH="1">
              <a:off x="506258" y="305633"/>
              <a:ext cx="5945342" cy="487680"/>
            </a:xfrm>
            <a:prstGeom prst="rect">
              <a:avLst/>
            </a:prstGeom>
            <a:gradFill flip="none" rotWithShape="1">
              <a:gsLst>
                <a:gs pos="0">
                  <a:srgbClr val="FFFFFF">
                    <a:alpha val="0"/>
                  </a:srgbClr>
                </a:gs>
                <a:gs pos="100000">
                  <a:srgbClr val="000000">
                    <a:alpha val="40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矩形 23"/>
            <p:cNvSpPr/>
            <p:nvPr/>
          </p:nvSpPr>
          <p:spPr>
            <a:xfrm flipH="1">
              <a:off x="339352" y="289054"/>
              <a:ext cx="113347" cy="48768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文本框 24"/>
            <p:cNvSpPr txBox="1"/>
            <p:nvPr/>
          </p:nvSpPr>
          <p:spPr>
            <a:xfrm>
              <a:off x="543903" y="318641"/>
              <a:ext cx="2971457" cy="487681"/>
            </a:xfrm>
            <a:prstGeom prst="rect">
              <a:avLst/>
            </a:prstGeom>
            <a:noFill/>
          </p:spPr>
          <p:txBody>
            <a:bodyPr rtlCol="0" wrap="square">
              <a:spAutoFit/>
            </a:bodyPr>
            <a:lstStyle/>
            <a:p>
              <a:r>
                <a:rPr altLang="en-US" b="1" lang="zh-CN" spc="225" sz="1800">
                  <a:solidFill>
                    <a:schemeClr val="bg1"/>
                  </a:solidFill>
                  <a:latin charset="-122" pitchFamily="34" typeface="微软雅黑"/>
                  <a:ea charset="-122" pitchFamily="34" typeface="微软雅黑"/>
                </a:rPr>
                <a:t>研究结论</a:t>
              </a:r>
            </a:p>
          </p:txBody>
        </p:sp>
      </p:grpSp>
    </p:spTree>
  </p:cSld>
  <p:clrMapOvr>
    <a:masterClrMapping/>
  </p:clrMapOvr>
  <mc:AlternateContent>
    <mc:Choice Requires="p14">
      <p:transition p14:dur="700" spd="med">
        <p:fade/>
      </p:transition>
    </mc:Choice>
    <mc:Fallback>
      <p:transition spd="med">
        <p:fade/>
      </p:transition>
    </mc:Fallback>
  </mc:AlternateConten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Rectangle 1"/>
          <p:cNvSpPr/>
          <p:nvPr/>
        </p:nvSpPr>
        <p:spPr>
          <a:xfrm flipH="1">
            <a:off x="0" y="1313645"/>
            <a:ext cx="9144000" cy="3013656"/>
          </a:xfrm>
          <a:prstGeom prst="rect">
            <a:avLst/>
          </a:prstGeom>
          <a:solidFill>
            <a:srgbClr val="716B8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US"/>
          </a:p>
        </p:txBody>
      </p:sp>
      <p:pic>
        <p:nvPicPr>
          <p:cNvPr descr="E:\Work\Private\Image Bank\IMG_5778.jpg" id="4" name="Picture 2"/>
          <p:cNvPicPr>
            <a:picLocks noChangeArrowheads="1" noChangeAspect="1"/>
          </p:cNvPicPr>
          <p:nvPr/>
        </p:nvPicPr>
        <p:blipFill>
          <a:blip r:embed="rId3">
            <a:extLst>
              <a:ext uri="{28A0092B-C50C-407E-A947-70E740481C1C}">
                <a14:useLocalDpi val="0"/>
              </a:ext>
            </a:extLst>
          </a:blip>
          <a:srcRect t="15631"/>
          <a:stretch>
            <a:fillRect/>
          </a:stretch>
        </p:blipFill>
        <p:spPr bwMode="auto">
          <a:xfrm>
            <a:off x="-1" y="1313644"/>
            <a:ext cx="4582383" cy="3013657"/>
          </a:xfrm>
          <a:prstGeom prst="rect">
            <a:avLst/>
          </a:prstGeom>
          <a:noFill/>
          <a:extLst>
            <a:ext uri="{909E8E84-426E-40DD-AFC4-6F175D3DCCD1}">
              <a14:hiddenFill>
                <a:solidFill>
                  <a:srgbClr val="FFFFFF"/>
                </a:solidFill>
              </a14:hiddenFill>
            </a:ext>
          </a:extLst>
        </p:spPr>
      </p:pic>
      <p:sp>
        <p:nvSpPr>
          <p:cNvPr id="5" name="Freeform 41"/>
          <p:cNvSpPr/>
          <p:nvPr/>
        </p:nvSpPr>
        <p:spPr>
          <a:xfrm>
            <a:off x="4015190" y="2262253"/>
            <a:ext cx="1113621" cy="1113621"/>
          </a:xfrm>
          <a:custGeom>
            <a:gdLst>
              <a:gd fmla="*/ 742413 w 1484828" name="connsiteX0"/>
              <a:gd fmla="*/ 0 h 1484828" name="connsiteY0"/>
              <a:gd fmla="*/ 742414 w 1484828" name="connsiteX1"/>
              <a:gd fmla="*/ 0 h 1484828" name="connsiteY1"/>
              <a:gd fmla="*/ 1484828 w 1484828" name="connsiteX2"/>
              <a:gd fmla="*/ 742414 h 1484828" name="connsiteY2"/>
              <a:gd fmla="*/ 742414 w 1484828" name="connsiteX3"/>
              <a:gd fmla="*/ 1484828 h 1484828" name="connsiteY3"/>
              <a:gd fmla="*/ 742413 w 1484828" name="connsiteX4"/>
              <a:gd fmla="*/ 1484828 h 1484828" name="connsiteY4"/>
              <a:gd fmla="*/ 666506 w 1484828" name="connsiteX5"/>
              <a:gd fmla="*/ 1480995 h 1484828" name="connsiteY5"/>
              <a:gd fmla="*/ 0 w 1484828" name="connsiteX6"/>
              <a:gd fmla="*/ 742414 h 1484828" name="connsiteY6"/>
              <a:gd fmla="*/ 666506 w 1484828" name="connsiteX7"/>
              <a:gd fmla="*/ 3833 h 1484828"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1484828" w="1484828">
                <a:moveTo>
                  <a:pt x="742413" y="0"/>
                </a:moveTo>
                <a:lnTo>
                  <a:pt x="742414" y="0"/>
                </a:lnTo>
                <a:cubicBezTo>
                  <a:pt x="1152438" y="0"/>
                  <a:pt x="1484828" y="332390"/>
                  <a:pt x="1484828" y="742414"/>
                </a:cubicBezTo>
                <a:cubicBezTo>
                  <a:pt x="1484828" y="1152438"/>
                  <a:pt x="1152438" y="1484828"/>
                  <a:pt x="742414" y="1484828"/>
                </a:cubicBezTo>
                <a:lnTo>
                  <a:pt x="742413" y="1484828"/>
                </a:lnTo>
                <a:lnTo>
                  <a:pt x="666506" y="1480995"/>
                </a:lnTo>
                <a:cubicBezTo>
                  <a:pt x="292139" y="1442976"/>
                  <a:pt x="0" y="1126812"/>
                  <a:pt x="0" y="742414"/>
                </a:cubicBezTo>
                <a:cubicBezTo>
                  <a:pt x="0" y="358017"/>
                  <a:pt x="292139" y="41852"/>
                  <a:pt x="666506" y="3833"/>
                </a:cubicBezTo>
                <a:close/>
              </a:path>
            </a:pathLst>
          </a:custGeom>
          <a:solidFill>
            <a:srgbClr val="8AA3B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wrap="square">
            <a:noAutofit/>
          </a:bodyPr>
          <a:lstStyle/>
          <a:p>
            <a:pPr algn="ctr"/>
            <a:endParaRPr lang="en-US"/>
          </a:p>
        </p:txBody>
      </p:sp>
      <p:sp>
        <p:nvSpPr>
          <p:cNvPr id="6" name="Freeform 34"/>
          <p:cNvSpPr/>
          <p:nvPr/>
        </p:nvSpPr>
        <p:spPr>
          <a:xfrm>
            <a:off x="4572000" y="1313645"/>
            <a:ext cx="4572000" cy="3013657"/>
          </a:xfrm>
          <a:custGeom>
            <a:gdLst>
              <a:gd fmla="*/ 0 w 6096000" name="connsiteX0"/>
              <a:gd fmla="*/ 0 h 4018209" name="connsiteY0"/>
              <a:gd fmla="*/ 6096000 w 6096000" name="connsiteX1"/>
              <a:gd fmla="*/ 0 h 4018209" name="connsiteY1"/>
              <a:gd fmla="*/ 6096000 w 6096000" name="connsiteX2"/>
              <a:gd fmla="*/ 4018209 h 4018209" name="connsiteY2"/>
              <a:gd fmla="*/ 0 w 6096000" name="connsiteX3"/>
              <a:gd fmla="*/ 4018209 h 4018209" name="connsiteY3"/>
              <a:gd fmla="*/ 0 w 6096000" name="connsiteX4"/>
              <a:gd fmla="*/ 2749639 h 4018209" name="connsiteY4"/>
              <a:gd fmla="*/ 1 w 6096000" name="connsiteX5"/>
              <a:gd fmla="*/ 2749639 h 4018209" name="connsiteY5"/>
              <a:gd fmla="*/ 742415 w 6096000" name="connsiteX6"/>
              <a:gd fmla="*/ 2007225 h 4018209" name="connsiteY6"/>
              <a:gd fmla="*/ 1 w 6096000" name="connsiteX7"/>
              <a:gd fmla="*/ 1264811 h 4018209" name="connsiteY7"/>
              <a:gd fmla="*/ 0 w 6096000" name="connsiteX8"/>
              <a:gd fmla="*/ 1264811 h 4018209" name="connsiteY8"/>
              <a:gd fmla="*/ 0 w 6096000" name="connsiteX9"/>
              <a:gd fmla="*/ 0 h 4018209"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4018209" w="6096000">
                <a:moveTo>
                  <a:pt x="0" y="0"/>
                </a:moveTo>
                <a:lnTo>
                  <a:pt x="6096000" y="0"/>
                </a:lnTo>
                <a:lnTo>
                  <a:pt x="6096000" y="4018209"/>
                </a:lnTo>
                <a:lnTo>
                  <a:pt x="0" y="4018209"/>
                </a:lnTo>
                <a:lnTo>
                  <a:pt x="0" y="2749639"/>
                </a:lnTo>
                <a:lnTo>
                  <a:pt x="1" y="2749639"/>
                </a:lnTo>
                <a:cubicBezTo>
                  <a:pt x="410025" y="2749639"/>
                  <a:pt x="742415" y="2417249"/>
                  <a:pt x="742415" y="2007225"/>
                </a:cubicBezTo>
                <a:cubicBezTo>
                  <a:pt x="742415" y="1597201"/>
                  <a:pt x="410025" y="1264811"/>
                  <a:pt x="1" y="1264811"/>
                </a:cubicBezTo>
                <a:lnTo>
                  <a:pt x="0" y="1264811"/>
                </a:lnTo>
                <a:lnTo>
                  <a:pt x="0" y="0"/>
                </a:lnTo>
                <a:close/>
              </a:path>
            </a:pathLst>
          </a:custGeom>
          <a:solidFill>
            <a:srgbClr val="2A566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wrap="square">
            <a:noAutofit/>
          </a:bodyPr>
          <a:lstStyle/>
          <a:p>
            <a:pPr algn="ctr"/>
            <a:endParaRPr lang="en-US"/>
          </a:p>
        </p:txBody>
      </p:sp>
      <p:grpSp>
        <p:nvGrpSpPr>
          <p:cNvPr id="7" name="Group 13"/>
          <p:cNvGrpSpPr/>
          <p:nvPr/>
        </p:nvGrpSpPr>
        <p:grpSpPr>
          <a:xfrm>
            <a:off x="4294166" y="2558762"/>
            <a:ext cx="555670" cy="556621"/>
            <a:chOff x="7275629" y="3973834"/>
            <a:chExt cx="464344" cy="465138"/>
          </a:xfrm>
          <a:solidFill>
            <a:schemeClr val="bg1"/>
          </a:solidFill>
        </p:grpSpPr>
        <p:sp>
          <p:nvSpPr>
            <p:cNvPr id="8" name="AutoShape 37"/>
            <p:cNvSpPr/>
            <p:nvPr/>
          </p:nvSpPr>
          <p:spPr bwMode="auto">
            <a:xfrm>
              <a:off x="7275629" y="4017490"/>
              <a:ext cx="423069" cy="421482"/>
            </a:xfrm>
            <a:custGeom>
              <a:gdLst>
                <a:gd fmla="+- 0 10849 98" name="T0"/>
                <a:gd fmla="*/ T0 w 21502" name="T1"/>
                <a:gd fmla="*/ 10800 h 21600" name="T2"/>
                <a:gd fmla="+- 0 10849 98" name="T3"/>
                <a:gd fmla="*/ T3 w 21502" name="T4"/>
                <a:gd fmla="*/ 10800 h 21600" name="T5"/>
                <a:gd fmla="+- 0 10849 98" name="T6"/>
                <a:gd fmla="*/ T6 w 21502" name="T7"/>
                <a:gd fmla="*/ 10800 h 21600" name="T8"/>
                <a:gd fmla="+- 0 10849 98" name="T9"/>
                <a:gd fmla="*/ T9 w 21502" name="T10"/>
                <a:gd fmla="*/ 10800 h 21600" name="T11"/>
              </a:gdLst>
              <a:cxnLst>
                <a:cxn ang="0">
                  <a:pos x="T1" y="T2"/>
                </a:cxn>
                <a:cxn ang="0">
                  <a:pos x="T4" y="T5"/>
                </a:cxn>
                <a:cxn ang="0">
                  <a:pos x="T7" y="T8"/>
                </a:cxn>
                <a:cxn ang="0">
                  <a:pos x="T10" y="T11"/>
                </a:cxn>
              </a:cxnLst>
              <a:rect b="b" l="0" r="r" t="0"/>
              <a:pathLst>
                <a:path h="21600" w="21502">
                  <a:moveTo>
                    <a:pt x="19917" y="7880"/>
                  </a:moveTo>
                  <a:lnTo>
                    <a:pt x="18875" y="8932"/>
                  </a:lnTo>
                  <a:cubicBezTo>
                    <a:pt x="18730" y="9079"/>
                    <a:pt x="18497" y="9079"/>
                    <a:pt x="18353" y="8932"/>
                  </a:cubicBezTo>
                  <a:lnTo>
                    <a:pt x="17048" y="7617"/>
                  </a:lnTo>
                  <a:lnTo>
                    <a:pt x="15991" y="10290"/>
                  </a:lnTo>
                  <a:lnTo>
                    <a:pt x="16080" y="10064"/>
                  </a:lnTo>
                  <a:cubicBezTo>
                    <a:pt x="13859" y="7826"/>
                    <a:pt x="11601" y="7544"/>
                    <a:pt x="9565" y="7291"/>
                  </a:cubicBezTo>
                  <a:cubicBezTo>
                    <a:pt x="8910" y="7210"/>
                    <a:pt x="8276" y="7126"/>
                    <a:pt x="7652" y="6990"/>
                  </a:cubicBezTo>
                  <a:lnTo>
                    <a:pt x="13918" y="4456"/>
                  </a:lnTo>
                  <a:lnTo>
                    <a:pt x="12652" y="3179"/>
                  </a:lnTo>
                  <a:cubicBezTo>
                    <a:pt x="12508" y="3033"/>
                    <a:pt x="12508" y="2798"/>
                    <a:pt x="12652" y="2652"/>
                  </a:cubicBezTo>
                  <a:lnTo>
                    <a:pt x="13695" y="1598"/>
                  </a:lnTo>
                  <a:cubicBezTo>
                    <a:pt x="13840" y="1453"/>
                    <a:pt x="14073" y="1453"/>
                    <a:pt x="14217" y="1598"/>
                  </a:cubicBezTo>
                  <a:lnTo>
                    <a:pt x="19917" y="7353"/>
                  </a:lnTo>
                  <a:cubicBezTo>
                    <a:pt x="20062" y="7499"/>
                    <a:pt x="20062" y="7734"/>
                    <a:pt x="19917" y="7880"/>
                  </a:cubicBezTo>
                  <a:moveTo>
                    <a:pt x="12292" y="19639"/>
                  </a:moveTo>
                  <a:cubicBezTo>
                    <a:pt x="12200" y="19872"/>
                    <a:pt x="11999" y="20044"/>
                    <a:pt x="11756" y="20095"/>
                  </a:cubicBezTo>
                  <a:cubicBezTo>
                    <a:pt x="11700" y="20106"/>
                    <a:pt x="11643" y="20111"/>
                    <a:pt x="11587" y="20110"/>
                  </a:cubicBezTo>
                  <a:cubicBezTo>
                    <a:pt x="11400" y="20105"/>
                    <a:pt x="11219" y="20030"/>
                    <a:pt x="11084" y="19892"/>
                  </a:cubicBezTo>
                  <a:lnTo>
                    <a:pt x="1692" y="10517"/>
                  </a:lnTo>
                  <a:cubicBezTo>
                    <a:pt x="1519" y="10343"/>
                    <a:pt x="1443" y="10094"/>
                    <a:pt x="1488" y="9852"/>
                  </a:cubicBezTo>
                  <a:cubicBezTo>
                    <a:pt x="1533" y="9610"/>
                    <a:pt x="1695" y="9407"/>
                    <a:pt x="1917" y="9308"/>
                  </a:cubicBezTo>
                  <a:lnTo>
                    <a:pt x="6505" y="7453"/>
                  </a:lnTo>
                  <a:cubicBezTo>
                    <a:pt x="9597" y="8490"/>
                    <a:pt x="12689" y="7491"/>
                    <a:pt x="15781" y="10821"/>
                  </a:cubicBezTo>
                  <a:cubicBezTo>
                    <a:pt x="15781" y="10821"/>
                    <a:pt x="12292" y="19639"/>
                    <a:pt x="12292" y="19639"/>
                  </a:cubicBezTo>
                  <a:close/>
                  <a:moveTo>
                    <a:pt x="15260" y="545"/>
                  </a:moveTo>
                  <a:cubicBezTo>
                    <a:pt x="14912" y="193"/>
                    <a:pt x="14449" y="0"/>
                    <a:pt x="13956" y="0"/>
                  </a:cubicBezTo>
                  <a:cubicBezTo>
                    <a:pt x="13463" y="0"/>
                    <a:pt x="13000" y="193"/>
                    <a:pt x="12651" y="546"/>
                  </a:cubicBezTo>
                  <a:lnTo>
                    <a:pt x="11610" y="1598"/>
                  </a:lnTo>
                  <a:cubicBezTo>
                    <a:pt x="11261" y="1949"/>
                    <a:pt x="11068" y="2417"/>
                    <a:pt x="11068" y="2915"/>
                  </a:cubicBezTo>
                  <a:cubicBezTo>
                    <a:pt x="11068" y="3265"/>
                    <a:pt x="11164" y="3601"/>
                    <a:pt x="11342" y="3893"/>
                  </a:cubicBezTo>
                  <a:lnTo>
                    <a:pt x="1324" y="7944"/>
                  </a:lnTo>
                  <a:cubicBezTo>
                    <a:pt x="654" y="8241"/>
                    <a:pt x="173" y="8851"/>
                    <a:pt x="38" y="9575"/>
                  </a:cubicBezTo>
                  <a:cubicBezTo>
                    <a:pt x="-98" y="10302"/>
                    <a:pt x="130" y="11048"/>
                    <a:pt x="654" y="11576"/>
                  </a:cubicBezTo>
                  <a:lnTo>
                    <a:pt x="10041" y="20946"/>
                  </a:lnTo>
                  <a:cubicBezTo>
                    <a:pt x="10445" y="21354"/>
                    <a:pt x="10982" y="21586"/>
                    <a:pt x="11549" y="21599"/>
                  </a:cubicBezTo>
                  <a:cubicBezTo>
                    <a:pt x="11562" y="21599"/>
                    <a:pt x="11593" y="21599"/>
                    <a:pt x="11605" y="21599"/>
                  </a:cubicBezTo>
                  <a:cubicBezTo>
                    <a:pt x="11754" y="21599"/>
                    <a:pt x="11906" y="21584"/>
                    <a:pt x="12056" y="21553"/>
                  </a:cubicBezTo>
                  <a:cubicBezTo>
                    <a:pt x="12789" y="21399"/>
                    <a:pt x="13390" y="20888"/>
                    <a:pt x="13662" y="20191"/>
                  </a:cubicBezTo>
                  <a:lnTo>
                    <a:pt x="17604" y="10229"/>
                  </a:lnTo>
                  <a:cubicBezTo>
                    <a:pt x="17902" y="10426"/>
                    <a:pt x="18250" y="10532"/>
                    <a:pt x="18613" y="10532"/>
                  </a:cubicBezTo>
                  <a:cubicBezTo>
                    <a:pt x="19107" y="10532"/>
                    <a:pt x="19570" y="10338"/>
                    <a:pt x="19918" y="9986"/>
                  </a:cubicBezTo>
                  <a:lnTo>
                    <a:pt x="20957" y="8937"/>
                  </a:lnTo>
                  <a:cubicBezTo>
                    <a:pt x="21308" y="8585"/>
                    <a:pt x="21502" y="8116"/>
                    <a:pt x="21502" y="7617"/>
                  </a:cubicBezTo>
                  <a:cubicBezTo>
                    <a:pt x="21502" y="7117"/>
                    <a:pt x="21308" y="6648"/>
                    <a:pt x="20961" y="6300"/>
                  </a:cubicBezTo>
                  <a:cubicBezTo>
                    <a:pt x="20961" y="6300"/>
                    <a:pt x="15260" y="545"/>
                    <a:pt x="15260" y="545"/>
                  </a:cubicBezTo>
                  <a:close/>
                </a:path>
              </a:pathLst>
            </a:custGeom>
            <a:grpFill/>
            <a:ln>
              <a:noFill/>
            </a:ln>
            <a:effectLst/>
          </p:spPr>
          <p:txBody>
            <a:bodyPr anchor="ctr" bIns="19050" lIns="19050" rIns="19050" tIns="19050"/>
            <a:lstStyle/>
            <a:p>
              <a:pPr algn="ctr" defTabSz="171450"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9" name="AutoShape 38"/>
            <p:cNvSpPr/>
            <p:nvPr/>
          </p:nvSpPr>
          <p:spPr bwMode="auto">
            <a:xfrm>
              <a:off x="7478829" y="4206403"/>
              <a:ext cx="72231" cy="730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4320"/>
                  </a:moveTo>
                  <a:cubicBezTo>
                    <a:pt x="14381" y="4320"/>
                    <a:pt x="17279" y="7222"/>
                    <a:pt x="17279" y="10800"/>
                  </a:cubicBezTo>
                  <a:cubicBezTo>
                    <a:pt x="17279" y="14377"/>
                    <a:pt x="14381" y="17279"/>
                    <a:pt x="10800" y="17279"/>
                  </a:cubicBezTo>
                  <a:cubicBezTo>
                    <a:pt x="7218" y="17279"/>
                    <a:pt x="4319" y="14377"/>
                    <a:pt x="4319" y="10800"/>
                  </a:cubicBezTo>
                  <a:cubicBezTo>
                    <a:pt x="4319" y="7222"/>
                    <a:pt x="7218" y="4320"/>
                    <a:pt x="10800" y="4320"/>
                  </a:cubicBezTo>
                  <a:moveTo>
                    <a:pt x="10800" y="21599"/>
                  </a:moveTo>
                  <a:cubicBezTo>
                    <a:pt x="16752" y="21599"/>
                    <a:pt x="21600" y="16756"/>
                    <a:pt x="21600" y="10800"/>
                  </a:cubicBezTo>
                  <a:cubicBezTo>
                    <a:pt x="21600" y="4843"/>
                    <a:pt x="16752" y="0"/>
                    <a:pt x="10800" y="0"/>
                  </a:cubicBezTo>
                  <a:cubicBezTo>
                    <a:pt x="4847" y="0"/>
                    <a:pt x="0" y="4843"/>
                    <a:pt x="0" y="10800"/>
                  </a:cubicBezTo>
                  <a:cubicBezTo>
                    <a:pt x="0" y="16756"/>
                    <a:pt x="4847" y="21599"/>
                    <a:pt x="10800" y="21599"/>
                  </a:cubicBezTo>
                </a:path>
              </a:pathLst>
            </a:custGeom>
            <a:grpFill/>
            <a:ln>
              <a:noFill/>
            </a:ln>
            <a:effectLst/>
          </p:spPr>
          <p:txBody>
            <a:bodyPr anchor="ctr" bIns="19050" lIns="19050" rIns="19050" tIns="19050"/>
            <a:lstStyle/>
            <a:p>
              <a:pPr algn="ctr" defTabSz="171450"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10" name="AutoShape 39"/>
            <p:cNvSpPr/>
            <p:nvPr/>
          </p:nvSpPr>
          <p:spPr bwMode="auto">
            <a:xfrm>
              <a:off x="7667742" y="3973834"/>
              <a:ext cx="72231" cy="730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17279"/>
                  </a:moveTo>
                  <a:cubicBezTo>
                    <a:pt x="7218" y="17279"/>
                    <a:pt x="4320" y="14377"/>
                    <a:pt x="4320" y="10800"/>
                  </a:cubicBezTo>
                  <a:cubicBezTo>
                    <a:pt x="4320" y="7222"/>
                    <a:pt x="7218" y="4320"/>
                    <a:pt x="10800" y="4320"/>
                  </a:cubicBezTo>
                  <a:cubicBezTo>
                    <a:pt x="14381" y="4320"/>
                    <a:pt x="17280" y="7222"/>
                    <a:pt x="17280" y="10800"/>
                  </a:cubicBezTo>
                  <a:cubicBezTo>
                    <a:pt x="17280" y="14377"/>
                    <a:pt x="14381" y="17279"/>
                    <a:pt x="10800" y="17279"/>
                  </a:cubicBezTo>
                  <a:moveTo>
                    <a:pt x="10800" y="0"/>
                  </a:moveTo>
                  <a:cubicBezTo>
                    <a:pt x="4847" y="0"/>
                    <a:pt x="0" y="4843"/>
                    <a:pt x="0" y="10800"/>
                  </a:cubicBezTo>
                  <a:cubicBezTo>
                    <a:pt x="0" y="16756"/>
                    <a:pt x="4847" y="21599"/>
                    <a:pt x="10800" y="21599"/>
                  </a:cubicBezTo>
                  <a:cubicBezTo>
                    <a:pt x="16752" y="21599"/>
                    <a:pt x="21600" y="16756"/>
                    <a:pt x="21600" y="10800"/>
                  </a:cubicBezTo>
                  <a:cubicBezTo>
                    <a:pt x="21600" y="4843"/>
                    <a:pt x="16752" y="0"/>
                    <a:pt x="10800" y="0"/>
                  </a:cubicBezTo>
                </a:path>
              </a:pathLst>
            </a:custGeom>
            <a:grpFill/>
            <a:ln>
              <a:noFill/>
            </a:ln>
            <a:effectLst/>
          </p:spPr>
          <p:txBody>
            <a:bodyPr anchor="ctr" bIns="19050" lIns="19050" rIns="19050" tIns="19050"/>
            <a:lstStyle/>
            <a:p>
              <a:pPr algn="ctr" defTabSz="171450"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11" name="AutoShape 40"/>
            <p:cNvSpPr/>
            <p:nvPr/>
          </p:nvSpPr>
          <p:spPr bwMode="auto">
            <a:xfrm>
              <a:off x="7391517" y="4192115"/>
              <a:ext cx="57944" cy="5794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5400"/>
                  </a:moveTo>
                  <a:cubicBezTo>
                    <a:pt x="13779" y="5400"/>
                    <a:pt x="16199" y="7815"/>
                    <a:pt x="16199" y="10800"/>
                  </a:cubicBezTo>
                  <a:cubicBezTo>
                    <a:pt x="16199" y="13784"/>
                    <a:pt x="13779" y="16200"/>
                    <a:pt x="10800" y="16200"/>
                  </a:cubicBezTo>
                  <a:cubicBezTo>
                    <a:pt x="7820" y="16200"/>
                    <a:pt x="5399" y="13784"/>
                    <a:pt x="5399" y="10800"/>
                  </a:cubicBezTo>
                  <a:cubicBezTo>
                    <a:pt x="5399" y="7815"/>
                    <a:pt x="7820" y="5400"/>
                    <a:pt x="10800" y="5400"/>
                  </a:cubicBezTo>
                  <a:moveTo>
                    <a:pt x="0" y="10800"/>
                  </a:moveTo>
                  <a:cubicBezTo>
                    <a:pt x="0" y="16753"/>
                    <a:pt x="4843" y="21599"/>
                    <a:pt x="10800" y="21599"/>
                  </a:cubicBezTo>
                  <a:cubicBezTo>
                    <a:pt x="16756" y="21599"/>
                    <a:pt x="21600" y="16753"/>
                    <a:pt x="21600" y="10800"/>
                  </a:cubicBezTo>
                  <a:cubicBezTo>
                    <a:pt x="21600" y="4846"/>
                    <a:pt x="16756" y="0"/>
                    <a:pt x="10800" y="0"/>
                  </a:cubicBezTo>
                  <a:cubicBezTo>
                    <a:pt x="4843" y="0"/>
                    <a:pt x="0" y="4846"/>
                    <a:pt x="0" y="10800"/>
                  </a:cubicBezTo>
                </a:path>
              </a:pathLst>
            </a:custGeom>
            <a:grpFill/>
            <a:ln>
              <a:noFill/>
            </a:ln>
            <a:effectLst/>
          </p:spPr>
          <p:txBody>
            <a:bodyPr anchor="ctr" bIns="19050" lIns="19050" rIns="19050" tIns="19050"/>
            <a:lstStyle/>
            <a:p>
              <a:pPr algn="ctr" defTabSz="171450"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12" name="AutoShape 41"/>
            <p:cNvSpPr/>
            <p:nvPr/>
          </p:nvSpPr>
          <p:spPr bwMode="auto">
            <a:xfrm>
              <a:off x="7449460" y="4293715"/>
              <a:ext cx="29369" cy="2857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21599"/>
                  </a:moveTo>
                  <a:cubicBezTo>
                    <a:pt x="16758" y="21599"/>
                    <a:pt x="21600" y="16769"/>
                    <a:pt x="21600" y="10800"/>
                  </a:cubicBezTo>
                  <a:cubicBezTo>
                    <a:pt x="21600" y="4830"/>
                    <a:pt x="16758" y="0"/>
                    <a:pt x="10800" y="0"/>
                  </a:cubicBezTo>
                  <a:cubicBezTo>
                    <a:pt x="4841" y="0"/>
                    <a:pt x="0" y="4830"/>
                    <a:pt x="0" y="10800"/>
                  </a:cubicBezTo>
                  <a:cubicBezTo>
                    <a:pt x="0" y="16769"/>
                    <a:pt x="4841" y="21599"/>
                    <a:pt x="10800" y="21599"/>
                  </a:cubicBezTo>
                </a:path>
              </a:pathLst>
            </a:custGeom>
            <a:grpFill/>
            <a:ln>
              <a:noFill/>
            </a:ln>
            <a:effectLst/>
          </p:spPr>
          <p:txBody>
            <a:bodyPr anchor="ctr" bIns="19050" lIns="19050" rIns="19050" tIns="19050"/>
            <a:lstStyle/>
            <a:p>
              <a:pPr algn="ctr" defTabSz="171450"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13" name="AutoShape 42"/>
            <p:cNvSpPr/>
            <p:nvPr/>
          </p:nvSpPr>
          <p:spPr bwMode="auto">
            <a:xfrm>
              <a:off x="7682029" y="4075434"/>
              <a:ext cx="28575" cy="2936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0"/>
                  </a:moveTo>
                  <a:cubicBezTo>
                    <a:pt x="4841" y="0"/>
                    <a:pt x="0" y="4830"/>
                    <a:pt x="0" y="10800"/>
                  </a:cubicBezTo>
                  <a:cubicBezTo>
                    <a:pt x="0" y="16769"/>
                    <a:pt x="4841" y="21599"/>
                    <a:pt x="10800" y="21599"/>
                  </a:cubicBezTo>
                  <a:cubicBezTo>
                    <a:pt x="16758" y="21599"/>
                    <a:pt x="21600" y="16769"/>
                    <a:pt x="21600" y="10800"/>
                  </a:cubicBezTo>
                  <a:cubicBezTo>
                    <a:pt x="21600" y="4830"/>
                    <a:pt x="16758" y="0"/>
                    <a:pt x="10800" y="0"/>
                  </a:cubicBezTo>
                </a:path>
              </a:pathLst>
            </a:custGeom>
            <a:grpFill/>
            <a:ln>
              <a:noFill/>
            </a:ln>
            <a:effectLst/>
          </p:spPr>
          <p:txBody>
            <a:bodyPr anchor="ctr" bIns="19050" lIns="19050" rIns="19050" tIns="19050"/>
            <a:lstStyle/>
            <a:p>
              <a:pPr algn="ctr" defTabSz="171450"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grpSp>
      <p:sp>
        <p:nvSpPr>
          <p:cNvPr id="14" name="TextBox 28"/>
          <p:cNvSpPr txBox="1"/>
          <p:nvPr/>
        </p:nvSpPr>
        <p:spPr>
          <a:xfrm>
            <a:off x="5783154" y="2450994"/>
            <a:ext cx="594360" cy="251460"/>
          </a:xfrm>
          <a:prstGeom prst="rect">
            <a:avLst/>
          </a:prstGeom>
          <a:noFill/>
        </p:spPr>
        <p:txBody>
          <a:bodyPr bIns="34290" lIns="68580" rIns="68580" rtlCol="0" tIns="34290" wrap="none">
            <a:spAutoFit/>
          </a:bodyPr>
          <a:lstStyle/>
          <a:p>
            <a:r>
              <a:rPr altLang="en-US" b="1" lang="zh-CN" sz="1200">
                <a:solidFill>
                  <a:schemeClr val="bg1"/>
                </a:solidFill>
                <a:cs typeface="Lato Regular"/>
              </a:rPr>
              <a:t>标题一</a:t>
            </a:r>
          </a:p>
        </p:txBody>
      </p:sp>
      <p:sp>
        <p:nvSpPr>
          <p:cNvPr id="15" name="TextBox 29"/>
          <p:cNvSpPr txBox="1"/>
          <p:nvPr/>
        </p:nvSpPr>
        <p:spPr>
          <a:xfrm>
            <a:off x="5783154" y="2652886"/>
            <a:ext cx="2760773" cy="480060"/>
          </a:xfrm>
          <a:prstGeom prst="rect">
            <a:avLst/>
          </a:prstGeom>
          <a:noFill/>
        </p:spPr>
        <p:txBody>
          <a:bodyPr bIns="34290" lIns="68580" rIns="68580" rtlCol="0" tIns="34290" wrap="square">
            <a:spAutoFit/>
          </a:bodyPr>
          <a:lstStyle/>
          <a:p>
            <a:r>
              <a:rPr altLang="en-US" lang="zh-CN" sz="900">
                <a:solidFill>
                  <a:schemeClr val="bg1"/>
                </a:solidFill>
                <a:cs typeface="+mn-ea"/>
                <a:sym typeface="+mn-lt"/>
              </a:rPr>
              <a:t>毕业论文，泛指专科毕业论文、本科毕业论文（学士学位毕业论文）、硕士研究生毕业论文（硕士学位论文）毕业论文</a:t>
            </a:r>
          </a:p>
        </p:txBody>
      </p:sp>
      <p:sp>
        <p:nvSpPr>
          <p:cNvPr id="16" name="TextBox 30"/>
          <p:cNvSpPr txBox="1"/>
          <p:nvPr/>
        </p:nvSpPr>
        <p:spPr>
          <a:xfrm>
            <a:off x="5783154" y="3322997"/>
            <a:ext cx="594360" cy="251460"/>
          </a:xfrm>
          <a:prstGeom prst="rect">
            <a:avLst/>
          </a:prstGeom>
          <a:noFill/>
        </p:spPr>
        <p:txBody>
          <a:bodyPr bIns="34290" lIns="68580" rIns="68580" rtlCol="0" tIns="34290" wrap="none">
            <a:spAutoFit/>
          </a:bodyPr>
          <a:lstStyle/>
          <a:p>
            <a:r>
              <a:rPr altLang="en-US" b="1" lang="zh-CN" sz="1200">
                <a:solidFill>
                  <a:schemeClr val="bg1"/>
                </a:solidFill>
                <a:cs typeface="Lato Regular"/>
              </a:rPr>
              <a:t>标题一</a:t>
            </a:r>
          </a:p>
        </p:txBody>
      </p:sp>
      <p:sp>
        <p:nvSpPr>
          <p:cNvPr id="17" name="TextBox 31"/>
          <p:cNvSpPr txBox="1"/>
          <p:nvPr/>
        </p:nvSpPr>
        <p:spPr>
          <a:xfrm>
            <a:off x="5783154" y="3524889"/>
            <a:ext cx="2760773" cy="480060"/>
          </a:xfrm>
          <a:prstGeom prst="rect">
            <a:avLst/>
          </a:prstGeom>
          <a:noFill/>
        </p:spPr>
        <p:txBody>
          <a:bodyPr bIns="34290" lIns="68580" rIns="68580" rtlCol="0" tIns="34290" wrap="square">
            <a:spAutoFit/>
          </a:bodyPr>
          <a:lstStyle/>
          <a:p>
            <a:r>
              <a:rPr altLang="en-US" lang="zh-CN" sz="900">
                <a:solidFill>
                  <a:schemeClr val="bg1"/>
                </a:solidFill>
                <a:cs typeface="+mn-ea"/>
                <a:sym typeface="+mn-lt"/>
              </a:rPr>
              <a:t>毕业论文，泛指专科毕业论文、本科毕业论文（学士学位毕业论文）、硕士研究生毕业论文（硕士学位论文）毕业论文</a:t>
            </a:r>
          </a:p>
        </p:txBody>
      </p:sp>
      <p:sp>
        <p:nvSpPr>
          <p:cNvPr id="18" name="TextBox 35"/>
          <p:cNvSpPr txBox="1"/>
          <p:nvPr/>
        </p:nvSpPr>
        <p:spPr>
          <a:xfrm>
            <a:off x="5783154" y="1626005"/>
            <a:ext cx="594360" cy="251460"/>
          </a:xfrm>
          <a:prstGeom prst="rect">
            <a:avLst/>
          </a:prstGeom>
          <a:noFill/>
        </p:spPr>
        <p:txBody>
          <a:bodyPr bIns="34290" lIns="68580" rIns="68580" rtlCol="0" tIns="34290" wrap="none">
            <a:spAutoFit/>
          </a:bodyPr>
          <a:lstStyle/>
          <a:p>
            <a:r>
              <a:rPr altLang="en-US" b="1" lang="zh-CN" sz="1200">
                <a:solidFill>
                  <a:schemeClr val="bg1"/>
                </a:solidFill>
                <a:cs typeface="Lato Regular"/>
              </a:rPr>
              <a:t>标题一</a:t>
            </a:r>
          </a:p>
        </p:txBody>
      </p:sp>
      <p:sp>
        <p:nvSpPr>
          <p:cNvPr id="19" name="TextBox 36"/>
          <p:cNvSpPr txBox="1"/>
          <p:nvPr/>
        </p:nvSpPr>
        <p:spPr>
          <a:xfrm>
            <a:off x="5783154" y="1827897"/>
            <a:ext cx="2760773" cy="480060"/>
          </a:xfrm>
          <a:prstGeom prst="rect">
            <a:avLst/>
          </a:prstGeom>
          <a:noFill/>
        </p:spPr>
        <p:txBody>
          <a:bodyPr bIns="34290" lIns="68580" rIns="68580" rtlCol="0" tIns="34290" wrap="square">
            <a:spAutoFit/>
          </a:bodyPr>
          <a:lstStyle/>
          <a:p>
            <a:r>
              <a:rPr altLang="en-US" lang="zh-CN" sz="900">
                <a:solidFill>
                  <a:schemeClr val="bg1"/>
                </a:solidFill>
                <a:cs typeface="+mn-ea"/>
                <a:sym typeface="+mn-lt"/>
              </a:rPr>
              <a:t>毕业论文，泛指专科毕业论文、本科毕业论文（学士学位毕业论文）、硕士研究生毕业论文（硕士学位论文）毕业论文</a:t>
            </a:r>
          </a:p>
        </p:txBody>
      </p:sp>
      <p:sp>
        <p:nvSpPr>
          <p:cNvPr id="20" name="Rectangle 37"/>
          <p:cNvSpPr/>
          <p:nvPr/>
        </p:nvSpPr>
        <p:spPr>
          <a:xfrm rot="2700000">
            <a:off x="5369559" y="1791513"/>
            <a:ext cx="247942" cy="247942"/>
          </a:xfrm>
          <a:prstGeom prst="rect">
            <a:avLst/>
          </a:prstGeom>
          <a:solidFill>
            <a:srgbClr val="8AA3B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US"/>
          </a:p>
        </p:txBody>
      </p:sp>
      <p:sp>
        <p:nvSpPr>
          <p:cNvPr id="21" name="Rectangle 38"/>
          <p:cNvSpPr/>
          <p:nvPr/>
        </p:nvSpPr>
        <p:spPr>
          <a:xfrm rot="2700000">
            <a:off x="5369560" y="2618733"/>
            <a:ext cx="247942" cy="247942"/>
          </a:xfrm>
          <a:prstGeom prst="rect">
            <a:avLst/>
          </a:prstGeom>
          <a:solidFill>
            <a:srgbClr val="8AA3B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US"/>
          </a:p>
        </p:txBody>
      </p:sp>
      <p:sp>
        <p:nvSpPr>
          <p:cNvPr id="22" name="Rectangle 39"/>
          <p:cNvSpPr/>
          <p:nvPr/>
        </p:nvSpPr>
        <p:spPr>
          <a:xfrm rot="2700000">
            <a:off x="5369561" y="3528914"/>
            <a:ext cx="247942" cy="247942"/>
          </a:xfrm>
          <a:prstGeom prst="rect">
            <a:avLst/>
          </a:prstGeom>
          <a:solidFill>
            <a:srgbClr val="8AA3B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US"/>
          </a:p>
        </p:txBody>
      </p:sp>
      <p:grpSp>
        <p:nvGrpSpPr>
          <p:cNvPr id="23" name="组合 22"/>
          <p:cNvGrpSpPr/>
          <p:nvPr/>
        </p:nvGrpSpPr>
        <p:grpSpPr>
          <a:xfrm>
            <a:off x="254514" y="216791"/>
            <a:ext cx="4584186" cy="391522"/>
            <a:chOff x="339352" y="289054"/>
            <a:chExt cx="6112248" cy="522030"/>
          </a:xfrm>
        </p:grpSpPr>
        <p:sp>
          <p:nvSpPr>
            <p:cNvPr id="24" name="矩形 23"/>
            <p:cNvSpPr/>
            <p:nvPr/>
          </p:nvSpPr>
          <p:spPr>
            <a:xfrm flipH="1">
              <a:off x="506258" y="305633"/>
              <a:ext cx="5945342" cy="487680"/>
            </a:xfrm>
            <a:prstGeom prst="rect">
              <a:avLst/>
            </a:prstGeom>
            <a:gradFill flip="none" rotWithShape="1">
              <a:gsLst>
                <a:gs pos="0">
                  <a:srgbClr val="FFFFFF">
                    <a:alpha val="0"/>
                  </a:srgbClr>
                </a:gs>
                <a:gs pos="100000">
                  <a:srgbClr val="000000">
                    <a:alpha val="40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矩形 24"/>
            <p:cNvSpPr/>
            <p:nvPr/>
          </p:nvSpPr>
          <p:spPr>
            <a:xfrm flipH="1">
              <a:off x="339352" y="289054"/>
              <a:ext cx="113347" cy="48768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文本框 25"/>
            <p:cNvSpPr txBox="1"/>
            <p:nvPr/>
          </p:nvSpPr>
          <p:spPr>
            <a:xfrm>
              <a:off x="543903" y="318641"/>
              <a:ext cx="2971457" cy="487681"/>
            </a:xfrm>
            <a:prstGeom prst="rect">
              <a:avLst/>
            </a:prstGeom>
            <a:noFill/>
          </p:spPr>
          <p:txBody>
            <a:bodyPr rtlCol="0" wrap="square">
              <a:spAutoFit/>
            </a:bodyPr>
            <a:lstStyle/>
            <a:p>
              <a:r>
                <a:rPr altLang="en-US" b="1" lang="zh-CN" spc="225" sz="1800">
                  <a:solidFill>
                    <a:schemeClr val="bg1"/>
                  </a:solidFill>
                  <a:latin charset="-122" pitchFamily="34" typeface="微软雅黑"/>
                  <a:ea charset="-122" pitchFamily="34" typeface="微软雅黑"/>
                </a:rPr>
                <a:t>研究结论</a:t>
              </a:r>
            </a:p>
          </p:txBody>
        </p:sp>
      </p:grpSp>
    </p:spTree>
  </p:cSld>
  <p:clrMapOvr>
    <a:masterClrMapping/>
  </p:clrMapOvr>
  <mc:AlternateContent>
    <mc:Choice Requires="p14">
      <p:transition p14:dur="700" spd="med">
        <p:fade/>
      </p:transition>
    </mc:Choice>
    <mc:Fallback>
      <p:transition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3"/>
                                        </p:tgtEl>
                                        <p:attrNameLst>
                                          <p:attrName>style.visibility</p:attrName>
                                        </p:attrNameLst>
                                      </p:cBhvr>
                                      <p:to>
                                        <p:strVal val="visible"/>
                                      </p:to>
                                    </p:set>
                                    <p:animEffect filter="wipe(left)" transition="in">
                                      <p:cBhvr>
                                        <p:cTn dur="500" id="7"/>
                                        <p:tgtEl>
                                          <p:spTgt spid="3"/>
                                        </p:tgtEl>
                                      </p:cBhvr>
                                    </p:animEffect>
                                  </p:childTnLst>
                                </p:cTn>
                              </p:par>
                            </p:childTnLst>
                          </p:cTn>
                        </p:par>
                        <p:par>
                          <p:cTn fill="hold" id="8" nodeType="afterGroup">
                            <p:stCondLst>
                              <p:cond delay="500"/>
                            </p:stCondLst>
                            <p:childTnLst>
                              <p:par>
                                <p:cTn fill="hold" grpId="0" id="9" nodeType="afterEffect" presetClass="entr" presetID="22" presetSubtype="2">
                                  <p:stCondLst>
                                    <p:cond delay="0"/>
                                  </p:stCondLst>
                                  <p:childTnLst>
                                    <p:set>
                                      <p:cBhvr>
                                        <p:cTn dur="1" fill="hold" id="10">
                                          <p:stCondLst>
                                            <p:cond delay="0"/>
                                          </p:stCondLst>
                                        </p:cTn>
                                        <p:tgtEl>
                                          <p:spTgt spid="6"/>
                                        </p:tgtEl>
                                        <p:attrNameLst>
                                          <p:attrName>style.visibility</p:attrName>
                                        </p:attrNameLst>
                                      </p:cBhvr>
                                      <p:to>
                                        <p:strVal val="visible"/>
                                      </p:to>
                                    </p:set>
                                    <p:animEffect filter="wipe(right)" transition="in">
                                      <p:cBhvr>
                                        <p:cTn dur="500" id="11"/>
                                        <p:tgtEl>
                                          <p:spTgt spid="6"/>
                                        </p:tgtEl>
                                      </p:cBhvr>
                                    </p:animEffect>
                                  </p:childTnLst>
                                </p:cTn>
                              </p:par>
                            </p:childTnLst>
                          </p:cTn>
                        </p:par>
                        <p:par>
                          <p:cTn fill="hold" id="12" nodeType="afterGroup">
                            <p:stCondLst>
                              <p:cond delay="1000"/>
                            </p:stCondLst>
                            <p:childTnLst>
                              <p:par>
                                <p:cTn fill="hold" grpId="0" id="13" nodeType="afterEffect" presetClass="entr" presetID="53" presetSubtype="0">
                                  <p:stCondLst>
                                    <p:cond delay="0"/>
                                  </p:stCondLst>
                                  <p:childTnLst>
                                    <p:set>
                                      <p:cBhvr>
                                        <p:cTn dur="1" fill="hold" id="14">
                                          <p:stCondLst>
                                            <p:cond delay="0"/>
                                          </p:stCondLst>
                                        </p:cTn>
                                        <p:tgtEl>
                                          <p:spTgt spid="5"/>
                                        </p:tgtEl>
                                        <p:attrNameLst>
                                          <p:attrName>style.visibility</p:attrName>
                                        </p:attrNameLst>
                                      </p:cBhvr>
                                      <p:to>
                                        <p:strVal val="visible"/>
                                      </p:to>
                                    </p:set>
                                    <p:anim calcmode="lin" valueType="num">
                                      <p:cBhvr>
                                        <p:cTn dur="500" fill="hold" id="15"/>
                                        <p:tgtEl>
                                          <p:spTgt spid="5"/>
                                        </p:tgtEl>
                                        <p:attrNameLst>
                                          <p:attrName>ppt_w</p:attrName>
                                        </p:attrNameLst>
                                      </p:cBhvr>
                                      <p:tavLst>
                                        <p:tav tm="0">
                                          <p:val>
                                            <p:fltVal val="0"/>
                                          </p:val>
                                        </p:tav>
                                        <p:tav tm="100000">
                                          <p:val>
                                            <p:strVal val="#ppt_w"/>
                                          </p:val>
                                        </p:tav>
                                      </p:tavLst>
                                    </p:anim>
                                    <p:anim calcmode="lin" valueType="num">
                                      <p:cBhvr>
                                        <p:cTn dur="500" fill="hold" id="16"/>
                                        <p:tgtEl>
                                          <p:spTgt spid="5"/>
                                        </p:tgtEl>
                                        <p:attrNameLst>
                                          <p:attrName>ppt_h</p:attrName>
                                        </p:attrNameLst>
                                      </p:cBhvr>
                                      <p:tavLst>
                                        <p:tav tm="0">
                                          <p:val>
                                            <p:fltVal val="0"/>
                                          </p:val>
                                        </p:tav>
                                        <p:tav tm="100000">
                                          <p:val>
                                            <p:strVal val="#ppt_h"/>
                                          </p:val>
                                        </p:tav>
                                      </p:tavLst>
                                    </p:anim>
                                    <p:animEffect filter="fade" transition="in">
                                      <p:cBhvr>
                                        <p:cTn dur="500" id="17"/>
                                        <p:tgtEl>
                                          <p:spTgt spid="5"/>
                                        </p:tgtEl>
                                      </p:cBhvr>
                                    </p:animEffect>
                                  </p:childTnLst>
                                </p:cTn>
                              </p:par>
                              <p:par>
                                <p:cTn fill="hold" id="18" nodeType="withEffect" presetClass="entr" presetID="53" presetSubtype="0">
                                  <p:stCondLst>
                                    <p:cond delay="0"/>
                                  </p:stCondLst>
                                  <p:childTnLst>
                                    <p:set>
                                      <p:cBhvr>
                                        <p:cTn dur="1" fill="hold" id="19">
                                          <p:stCondLst>
                                            <p:cond delay="0"/>
                                          </p:stCondLst>
                                        </p:cTn>
                                        <p:tgtEl>
                                          <p:spTgt spid="7"/>
                                        </p:tgtEl>
                                        <p:attrNameLst>
                                          <p:attrName>style.visibility</p:attrName>
                                        </p:attrNameLst>
                                      </p:cBhvr>
                                      <p:to>
                                        <p:strVal val="visible"/>
                                      </p:to>
                                    </p:set>
                                    <p:anim calcmode="lin" valueType="num">
                                      <p:cBhvr>
                                        <p:cTn dur="500" fill="hold" id="20"/>
                                        <p:tgtEl>
                                          <p:spTgt spid="7"/>
                                        </p:tgtEl>
                                        <p:attrNameLst>
                                          <p:attrName>ppt_w</p:attrName>
                                        </p:attrNameLst>
                                      </p:cBhvr>
                                      <p:tavLst>
                                        <p:tav tm="0">
                                          <p:val>
                                            <p:fltVal val="0"/>
                                          </p:val>
                                        </p:tav>
                                        <p:tav tm="100000">
                                          <p:val>
                                            <p:strVal val="#ppt_w"/>
                                          </p:val>
                                        </p:tav>
                                      </p:tavLst>
                                    </p:anim>
                                    <p:anim calcmode="lin" valueType="num">
                                      <p:cBhvr>
                                        <p:cTn dur="500" fill="hold" id="21"/>
                                        <p:tgtEl>
                                          <p:spTgt spid="7"/>
                                        </p:tgtEl>
                                        <p:attrNameLst>
                                          <p:attrName>ppt_h</p:attrName>
                                        </p:attrNameLst>
                                      </p:cBhvr>
                                      <p:tavLst>
                                        <p:tav tm="0">
                                          <p:val>
                                            <p:fltVal val="0"/>
                                          </p:val>
                                        </p:tav>
                                        <p:tav tm="100000">
                                          <p:val>
                                            <p:strVal val="#ppt_h"/>
                                          </p:val>
                                        </p:tav>
                                      </p:tavLst>
                                    </p:anim>
                                    <p:animEffect filter="fade" transition="in">
                                      <p:cBhvr>
                                        <p:cTn dur="500" id="22"/>
                                        <p:tgtEl>
                                          <p:spTgt spid="7"/>
                                        </p:tgtEl>
                                      </p:cBhvr>
                                    </p:animEffect>
                                  </p:childTnLst>
                                </p:cTn>
                              </p:par>
                            </p:childTnLst>
                          </p:cTn>
                        </p:par>
                        <p:par>
                          <p:cTn fill="hold" id="23" nodeType="afterGroup">
                            <p:stCondLst>
                              <p:cond delay="1500"/>
                            </p:stCondLst>
                            <p:childTnLst>
                              <p:par>
                                <p:cTn fill="hold" grpId="0" id="24" nodeType="afterEffect" presetClass="entr" presetID="10" presetSubtype="0">
                                  <p:stCondLst>
                                    <p:cond delay="0"/>
                                  </p:stCondLst>
                                  <p:childTnLst>
                                    <p:set>
                                      <p:cBhvr>
                                        <p:cTn dur="1" fill="hold" id="25">
                                          <p:stCondLst>
                                            <p:cond delay="0"/>
                                          </p:stCondLst>
                                        </p:cTn>
                                        <p:tgtEl>
                                          <p:spTgt spid="20"/>
                                        </p:tgtEl>
                                        <p:attrNameLst>
                                          <p:attrName>style.visibility</p:attrName>
                                        </p:attrNameLst>
                                      </p:cBhvr>
                                      <p:to>
                                        <p:strVal val="visible"/>
                                      </p:to>
                                    </p:set>
                                    <p:animEffect filter="fade" transition="in">
                                      <p:cBhvr>
                                        <p:cTn dur="500" id="26"/>
                                        <p:tgtEl>
                                          <p:spTgt spid="20"/>
                                        </p:tgtEl>
                                      </p:cBhvr>
                                    </p:animEffect>
                                  </p:childTnLst>
                                </p:cTn>
                              </p:par>
                              <p:par>
                                <p:cTn fill="hold" grpId="0" id="27" nodeType="withEffect" presetClass="entr" presetID="10" presetSubtype="0">
                                  <p:stCondLst>
                                    <p:cond delay="0"/>
                                  </p:stCondLst>
                                  <p:childTnLst>
                                    <p:set>
                                      <p:cBhvr>
                                        <p:cTn dur="1" fill="hold" id="28">
                                          <p:stCondLst>
                                            <p:cond delay="0"/>
                                          </p:stCondLst>
                                        </p:cTn>
                                        <p:tgtEl>
                                          <p:spTgt spid="18"/>
                                        </p:tgtEl>
                                        <p:attrNameLst>
                                          <p:attrName>style.visibility</p:attrName>
                                        </p:attrNameLst>
                                      </p:cBhvr>
                                      <p:to>
                                        <p:strVal val="visible"/>
                                      </p:to>
                                    </p:set>
                                    <p:animEffect filter="fade" transition="in">
                                      <p:cBhvr>
                                        <p:cTn dur="500" id="29"/>
                                        <p:tgtEl>
                                          <p:spTgt spid="18"/>
                                        </p:tgtEl>
                                      </p:cBhvr>
                                    </p:animEffect>
                                  </p:childTnLst>
                                </p:cTn>
                              </p:par>
                              <p:par>
                                <p:cTn fill="hold" grpId="0" id="30" nodeType="withEffect" presetClass="entr" presetID="10" presetSubtype="0">
                                  <p:stCondLst>
                                    <p:cond delay="0"/>
                                  </p:stCondLst>
                                  <p:childTnLst>
                                    <p:set>
                                      <p:cBhvr>
                                        <p:cTn dur="1" fill="hold" id="31">
                                          <p:stCondLst>
                                            <p:cond delay="0"/>
                                          </p:stCondLst>
                                        </p:cTn>
                                        <p:tgtEl>
                                          <p:spTgt spid="19"/>
                                        </p:tgtEl>
                                        <p:attrNameLst>
                                          <p:attrName>style.visibility</p:attrName>
                                        </p:attrNameLst>
                                      </p:cBhvr>
                                      <p:to>
                                        <p:strVal val="visible"/>
                                      </p:to>
                                    </p:set>
                                    <p:animEffect filter="fade" transition="in">
                                      <p:cBhvr>
                                        <p:cTn dur="500" id="32"/>
                                        <p:tgtEl>
                                          <p:spTgt spid="19"/>
                                        </p:tgtEl>
                                      </p:cBhvr>
                                    </p:animEffect>
                                  </p:childTnLst>
                                </p:cTn>
                              </p:par>
                            </p:childTnLst>
                          </p:cTn>
                        </p:par>
                        <p:par>
                          <p:cTn fill="hold" id="33" nodeType="afterGroup">
                            <p:stCondLst>
                              <p:cond delay="2000"/>
                            </p:stCondLst>
                            <p:childTnLst>
                              <p:par>
                                <p:cTn fill="hold" grpId="0" id="34" nodeType="afterEffect" presetClass="entr" presetID="10" presetSubtype="0">
                                  <p:stCondLst>
                                    <p:cond delay="0"/>
                                  </p:stCondLst>
                                  <p:childTnLst>
                                    <p:set>
                                      <p:cBhvr>
                                        <p:cTn dur="1" fill="hold" id="35">
                                          <p:stCondLst>
                                            <p:cond delay="0"/>
                                          </p:stCondLst>
                                        </p:cTn>
                                        <p:tgtEl>
                                          <p:spTgt spid="21"/>
                                        </p:tgtEl>
                                        <p:attrNameLst>
                                          <p:attrName>style.visibility</p:attrName>
                                        </p:attrNameLst>
                                      </p:cBhvr>
                                      <p:to>
                                        <p:strVal val="visible"/>
                                      </p:to>
                                    </p:set>
                                    <p:animEffect filter="fade" transition="in">
                                      <p:cBhvr>
                                        <p:cTn dur="500" id="36"/>
                                        <p:tgtEl>
                                          <p:spTgt spid="21"/>
                                        </p:tgtEl>
                                      </p:cBhvr>
                                    </p:animEffect>
                                  </p:childTnLst>
                                </p:cTn>
                              </p:par>
                              <p:par>
                                <p:cTn fill="hold" grpId="0" id="37" nodeType="withEffect" presetClass="entr" presetID="10" presetSubtype="0">
                                  <p:stCondLst>
                                    <p:cond delay="0"/>
                                  </p:stCondLst>
                                  <p:childTnLst>
                                    <p:set>
                                      <p:cBhvr>
                                        <p:cTn dur="1" fill="hold" id="38">
                                          <p:stCondLst>
                                            <p:cond delay="0"/>
                                          </p:stCondLst>
                                        </p:cTn>
                                        <p:tgtEl>
                                          <p:spTgt spid="14"/>
                                        </p:tgtEl>
                                        <p:attrNameLst>
                                          <p:attrName>style.visibility</p:attrName>
                                        </p:attrNameLst>
                                      </p:cBhvr>
                                      <p:to>
                                        <p:strVal val="visible"/>
                                      </p:to>
                                    </p:set>
                                    <p:animEffect filter="fade" transition="in">
                                      <p:cBhvr>
                                        <p:cTn dur="500" id="39"/>
                                        <p:tgtEl>
                                          <p:spTgt spid="14"/>
                                        </p:tgtEl>
                                      </p:cBhvr>
                                    </p:animEffect>
                                  </p:childTnLst>
                                </p:cTn>
                              </p:par>
                              <p:par>
                                <p:cTn fill="hold" grpId="0" id="40" nodeType="withEffect" presetClass="entr" presetID="10" presetSubtype="0">
                                  <p:stCondLst>
                                    <p:cond delay="0"/>
                                  </p:stCondLst>
                                  <p:childTnLst>
                                    <p:set>
                                      <p:cBhvr>
                                        <p:cTn dur="1" fill="hold" id="41">
                                          <p:stCondLst>
                                            <p:cond delay="0"/>
                                          </p:stCondLst>
                                        </p:cTn>
                                        <p:tgtEl>
                                          <p:spTgt spid="15"/>
                                        </p:tgtEl>
                                        <p:attrNameLst>
                                          <p:attrName>style.visibility</p:attrName>
                                        </p:attrNameLst>
                                      </p:cBhvr>
                                      <p:to>
                                        <p:strVal val="visible"/>
                                      </p:to>
                                    </p:set>
                                    <p:animEffect filter="fade" transition="in">
                                      <p:cBhvr>
                                        <p:cTn dur="500" id="42"/>
                                        <p:tgtEl>
                                          <p:spTgt spid="15"/>
                                        </p:tgtEl>
                                      </p:cBhvr>
                                    </p:animEffect>
                                  </p:childTnLst>
                                </p:cTn>
                              </p:par>
                            </p:childTnLst>
                          </p:cTn>
                        </p:par>
                        <p:par>
                          <p:cTn fill="hold" id="43" nodeType="afterGroup">
                            <p:stCondLst>
                              <p:cond delay="2500"/>
                            </p:stCondLst>
                            <p:childTnLst>
                              <p:par>
                                <p:cTn fill="hold" grpId="0" id="44" nodeType="afterEffect" presetClass="entr" presetID="10" presetSubtype="0">
                                  <p:stCondLst>
                                    <p:cond delay="0"/>
                                  </p:stCondLst>
                                  <p:childTnLst>
                                    <p:set>
                                      <p:cBhvr>
                                        <p:cTn dur="1" fill="hold" id="45">
                                          <p:stCondLst>
                                            <p:cond delay="0"/>
                                          </p:stCondLst>
                                        </p:cTn>
                                        <p:tgtEl>
                                          <p:spTgt spid="22"/>
                                        </p:tgtEl>
                                        <p:attrNameLst>
                                          <p:attrName>style.visibility</p:attrName>
                                        </p:attrNameLst>
                                      </p:cBhvr>
                                      <p:to>
                                        <p:strVal val="visible"/>
                                      </p:to>
                                    </p:set>
                                    <p:animEffect filter="fade" transition="in">
                                      <p:cBhvr>
                                        <p:cTn dur="500" id="46"/>
                                        <p:tgtEl>
                                          <p:spTgt spid="22"/>
                                        </p:tgtEl>
                                      </p:cBhvr>
                                    </p:animEffect>
                                  </p:childTnLst>
                                </p:cTn>
                              </p:par>
                              <p:par>
                                <p:cTn fill="hold" grpId="0" id="47" nodeType="withEffect" presetClass="entr" presetID="10" presetSubtype="0">
                                  <p:stCondLst>
                                    <p:cond delay="0"/>
                                  </p:stCondLst>
                                  <p:childTnLst>
                                    <p:set>
                                      <p:cBhvr>
                                        <p:cTn dur="1" fill="hold" id="48">
                                          <p:stCondLst>
                                            <p:cond delay="0"/>
                                          </p:stCondLst>
                                        </p:cTn>
                                        <p:tgtEl>
                                          <p:spTgt spid="16"/>
                                        </p:tgtEl>
                                        <p:attrNameLst>
                                          <p:attrName>style.visibility</p:attrName>
                                        </p:attrNameLst>
                                      </p:cBhvr>
                                      <p:to>
                                        <p:strVal val="visible"/>
                                      </p:to>
                                    </p:set>
                                    <p:animEffect filter="fade" transition="in">
                                      <p:cBhvr>
                                        <p:cTn dur="500" id="49"/>
                                        <p:tgtEl>
                                          <p:spTgt spid="16"/>
                                        </p:tgtEl>
                                      </p:cBhvr>
                                    </p:animEffect>
                                  </p:childTnLst>
                                </p:cTn>
                              </p:par>
                              <p:par>
                                <p:cTn fill="hold" grpId="0" id="50" nodeType="withEffect" presetClass="entr" presetID="10" presetSubtype="0">
                                  <p:stCondLst>
                                    <p:cond delay="0"/>
                                  </p:stCondLst>
                                  <p:childTnLst>
                                    <p:set>
                                      <p:cBhvr>
                                        <p:cTn dur="1" fill="hold" id="51">
                                          <p:stCondLst>
                                            <p:cond delay="0"/>
                                          </p:stCondLst>
                                        </p:cTn>
                                        <p:tgtEl>
                                          <p:spTgt spid="17"/>
                                        </p:tgtEl>
                                        <p:attrNameLst>
                                          <p:attrName>style.visibility</p:attrName>
                                        </p:attrNameLst>
                                      </p:cBhvr>
                                      <p:to>
                                        <p:strVal val="visible"/>
                                      </p:to>
                                    </p:set>
                                    <p:animEffect filter="fade" transition="in">
                                      <p:cBhvr>
                                        <p:cTn dur="500" id="52"/>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5"/>
      <p:bldP grpId="0" spid="6"/>
      <p:bldP grpId="0" spid="14"/>
      <p:bldP grpId="0" spid="15"/>
      <p:bldP grpId="0" spid="16"/>
      <p:bldP grpId="0" spid="17"/>
      <p:bldP grpId="0" spid="18"/>
      <p:bldP grpId="0" spid="19"/>
      <p:bldP grpId="0" spid="20"/>
      <p:bldP grpId="0" spid="21"/>
      <p:bldP grpId="0" spid="22"/>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文本框 2"/>
          <p:cNvSpPr txBox="1"/>
          <p:nvPr/>
        </p:nvSpPr>
        <p:spPr>
          <a:xfrm>
            <a:off x="3868593" y="1295927"/>
            <a:ext cx="439129" cy="236220"/>
          </a:xfrm>
          <a:prstGeom prst="rect">
            <a:avLst/>
          </a:prstGeom>
          <a:noFill/>
        </p:spPr>
        <p:txBody>
          <a:bodyPr bIns="34290" lIns="68580" rIns="68580" rtlCol="0" tIns="34290" wrap="square">
            <a:spAutoFit/>
          </a:bodyPr>
          <a:lstStyle/>
          <a:p>
            <a:r>
              <a:rPr altLang="zh-CN" b="1" lang="en-US" sz="1100">
                <a:solidFill>
                  <a:schemeClr val="tx1">
                    <a:lumMod val="85000"/>
                    <a:lumOff val="15000"/>
                  </a:schemeClr>
                </a:solidFill>
                <a:cs typeface="+mn-ea"/>
                <a:sym typeface="+mn-lt"/>
              </a:rPr>
              <a:t>10%</a:t>
            </a:r>
          </a:p>
        </p:txBody>
      </p:sp>
      <p:sp>
        <p:nvSpPr>
          <p:cNvPr id="4" name="文本框 3"/>
          <p:cNvSpPr txBox="1"/>
          <p:nvPr/>
        </p:nvSpPr>
        <p:spPr>
          <a:xfrm>
            <a:off x="3868593" y="1496832"/>
            <a:ext cx="989041" cy="236220"/>
          </a:xfrm>
          <a:prstGeom prst="rect">
            <a:avLst/>
          </a:prstGeom>
          <a:noFill/>
        </p:spPr>
        <p:txBody>
          <a:bodyPr bIns="34290" lIns="68580" rIns="68580" rtlCol="0" tIns="34290" wrap="square">
            <a:spAutoFit/>
          </a:bodyPr>
          <a:lstStyle/>
          <a:p>
            <a:r>
              <a:rPr altLang="en-US" b="1" lang="zh-CN" sz="1100">
                <a:solidFill>
                  <a:schemeClr val="tx1">
                    <a:lumMod val="85000"/>
                    <a:lumOff val="15000"/>
                  </a:schemeClr>
                </a:solidFill>
                <a:cs typeface="+mn-ea"/>
                <a:sym typeface="+mn-lt"/>
              </a:rPr>
              <a:t>单击输入标题</a:t>
            </a:r>
          </a:p>
        </p:txBody>
      </p:sp>
      <p:sp>
        <p:nvSpPr>
          <p:cNvPr id="5" name="文本框 4"/>
          <p:cNvSpPr txBox="1"/>
          <p:nvPr/>
        </p:nvSpPr>
        <p:spPr>
          <a:xfrm>
            <a:off x="4263205" y="2155797"/>
            <a:ext cx="533744" cy="236220"/>
          </a:xfrm>
          <a:prstGeom prst="rect">
            <a:avLst/>
          </a:prstGeom>
          <a:noFill/>
        </p:spPr>
        <p:txBody>
          <a:bodyPr bIns="34290" lIns="68580" rIns="68580" rtlCol="0" tIns="34290" wrap="square">
            <a:spAutoFit/>
          </a:bodyPr>
          <a:lstStyle/>
          <a:p>
            <a:r>
              <a:rPr altLang="zh-CN" b="1" lang="en-US" sz="1100">
                <a:solidFill>
                  <a:schemeClr val="tx1">
                    <a:lumMod val="85000"/>
                    <a:lumOff val="15000"/>
                  </a:schemeClr>
                </a:solidFill>
                <a:cs typeface="+mn-ea"/>
                <a:sym typeface="+mn-lt"/>
              </a:rPr>
              <a:t>25%</a:t>
            </a:r>
          </a:p>
        </p:txBody>
      </p:sp>
      <p:sp>
        <p:nvSpPr>
          <p:cNvPr id="6" name="文本框 5"/>
          <p:cNvSpPr txBox="1"/>
          <p:nvPr/>
        </p:nvSpPr>
        <p:spPr>
          <a:xfrm>
            <a:off x="4073634" y="3357278"/>
            <a:ext cx="465658" cy="236220"/>
          </a:xfrm>
          <a:prstGeom prst="rect">
            <a:avLst/>
          </a:prstGeom>
          <a:noFill/>
        </p:spPr>
        <p:txBody>
          <a:bodyPr bIns="34290" lIns="68580" rIns="68580" rtlCol="0" tIns="34290" wrap="square">
            <a:spAutoFit/>
          </a:bodyPr>
          <a:lstStyle/>
          <a:p>
            <a:r>
              <a:rPr altLang="zh-CN" b="1" lang="en-US" sz="1100">
                <a:solidFill>
                  <a:schemeClr val="tx1">
                    <a:lumMod val="85000"/>
                    <a:lumOff val="15000"/>
                  </a:schemeClr>
                </a:solidFill>
                <a:cs typeface="+mn-ea"/>
                <a:sym typeface="+mn-lt"/>
              </a:rPr>
              <a:t>20%</a:t>
            </a:r>
          </a:p>
        </p:txBody>
      </p:sp>
      <p:sp>
        <p:nvSpPr>
          <p:cNvPr id="7" name="文本框 6"/>
          <p:cNvSpPr txBox="1"/>
          <p:nvPr/>
        </p:nvSpPr>
        <p:spPr>
          <a:xfrm>
            <a:off x="3417860" y="3879984"/>
            <a:ext cx="473434" cy="236220"/>
          </a:xfrm>
          <a:prstGeom prst="rect">
            <a:avLst/>
          </a:prstGeom>
          <a:noFill/>
        </p:spPr>
        <p:txBody>
          <a:bodyPr bIns="34290" lIns="68580" rIns="68580" rtlCol="0" tIns="34290" wrap="square">
            <a:spAutoFit/>
          </a:bodyPr>
          <a:lstStyle/>
          <a:p>
            <a:r>
              <a:rPr altLang="zh-CN" b="1" lang="en-US" sz="1100">
                <a:solidFill>
                  <a:schemeClr val="tx1">
                    <a:lumMod val="85000"/>
                    <a:lumOff val="15000"/>
                  </a:schemeClr>
                </a:solidFill>
                <a:cs typeface="+mn-ea"/>
                <a:sym typeface="+mn-lt"/>
              </a:rPr>
              <a:t>8%</a:t>
            </a:r>
          </a:p>
        </p:txBody>
      </p:sp>
      <p:sp>
        <p:nvSpPr>
          <p:cNvPr id="8" name="Freeform 414"/>
          <p:cNvSpPr>
            <a:spLocks noEditPoints="1"/>
          </p:cNvSpPr>
          <p:nvPr/>
        </p:nvSpPr>
        <p:spPr bwMode="auto">
          <a:xfrm flipH="1">
            <a:off x="1125219" y="1628750"/>
            <a:ext cx="2239690" cy="2124717"/>
          </a:xfrm>
          <a:custGeom>
            <a:gdLst>
              <a:gd fmla="*/ 137 w 274" name="T0"/>
              <a:gd fmla="*/ 0 h 274" name="T1"/>
              <a:gd fmla="*/ 0 w 274" name="T2"/>
              <a:gd fmla="*/ 137 h 274" name="T3"/>
              <a:gd fmla="*/ 137 w 274" name="T4"/>
              <a:gd fmla="*/ 274 h 274" name="T5"/>
              <a:gd fmla="*/ 274 w 274" name="T6"/>
              <a:gd fmla="*/ 137 h 274" name="T7"/>
              <a:gd fmla="*/ 137 w 274" name="T8"/>
              <a:gd fmla="*/ 0 h 274" name="T9"/>
              <a:gd fmla="*/ 137 w 274" name="T10"/>
              <a:gd fmla="*/ 239 h 274" name="T11"/>
              <a:gd fmla="*/ 34 w 274" name="T12"/>
              <a:gd fmla="*/ 137 h 274" name="T13"/>
              <a:gd fmla="*/ 137 w 274" name="T14"/>
              <a:gd fmla="*/ 34 h 274" name="T15"/>
              <a:gd fmla="*/ 240 w 274" name="T16"/>
              <a:gd fmla="*/ 137 h 274" name="T17"/>
              <a:gd fmla="*/ 137 w 274" name="T18"/>
              <a:gd fmla="*/ 239 h 27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74" w="274">
                <a:moveTo>
                  <a:pt x="137" y="0"/>
                </a:moveTo>
                <a:cubicBezTo>
                  <a:pt x="61" y="0"/>
                  <a:pt x="0" y="61"/>
                  <a:pt x="0" y="137"/>
                </a:cubicBezTo>
                <a:cubicBezTo>
                  <a:pt x="0" y="212"/>
                  <a:pt x="61" y="274"/>
                  <a:pt x="137" y="274"/>
                </a:cubicBezTo>
                <a:cubicBezTo>
                  <a:pt x="213" y="274"/>
                  <a:pt x="274" y="212"/>
                  <a:pt x="274" y="137"/>
                </a:cubicBezTo>
                <a:cubicBezTo>
                  <a:pt x="274" y="61"/>
                  <a:pt x="213" y="0"/>
                  <a:pt x="137" y="0"/>
                </a:cubicBezTo>
                <a:close/>
                <a:moveTo>
                  <a:pt x="137" y="239"/>
                </a:moveTo>
                <a:cubicBezTo>
                  <a:pt x="80" y="239"/>
                  <a:pt x="34" y="193"/>
                  <a:pt x="34" y="137"/>
                </a:cubicBezTo>
                <a:cubicBezTo>
                  <a:pt x="34" y="80"/>
                  <a:pt x="80" y="34"/>
                  <a:pt x="137" y="34"/>
                </a:cubicBezTo>
                <a:cubicBezTo>
                  <a:pt x="194" y="34"/>
                  <a:pt x="240" y="80"/>
                  <a:pt x="240" y="137"/>
                </a:cubicBezTo>
                <a:cubicBezTo>
                  <a:pt x="240" y="193"/>
                  <a:pt x="194" y="239"/>
                  <a:pt x="137" y="239"/>
                </a:cubicBezTo>
                <a:close/>
              </a:path>
            </a:pathLst>
          </a:custGeom>
          <a:solidFill>
            <a:schemeClr val="accent2"/>
          </a:solidFill>
          <a:ln>
            <a:noFill/>
          </a:ln>
        </p:spPr>
        <p:txBody>
          <a:bodyPr bIns="34290" lIns="68580" rIns="68580" tIns="34290"/>
          <a:lstStyle/>
          <a:p>
            <a:pPr>
              <a:defRPr/>
            </a:pPr>
            <a:endParaRPr altLang="en-US" lang="zh-CN">
              <a:cs typeface="+mn-ea"/>
              <a:sym typeface="+mn-lt"/>
            </a:endParaRPr>
          </a:p>
        </p:txBody>
      </p:sp>
      <p:sp>
        <p:nvSpPr>
          <p:cNvPr id="9" name="Freeform 415"/>
          <p:cNvSpPr/>
          <p:nvPr/>
        </p:nvSpPr>
        <p:spPr bwMode="auto">
          <a:xfrm flipH="1">
            <a:off x="2743706" y="2986473"/>
            <a:ext cx="627918" cy="627251"/>
          </a:xfrm>
          <a:custGeom>
            <a:gdLst>
              <a:gd fmla="*/ 2147483646 w 77" name="T0"/>
              <a:gd fmla="*/ 2147483646 h 81" name="T1"/>
              <a:gd fmla="*/ 2147483646 w 77" name="T2"/>
              <a:gd fmla="*/ 2147483646 h 81" name="T3"/>
              <a:gd fmla="*/ 2147483646 w 77" name="T4"/>
              <a:gd fmla="*/ 0 h 81" name="T5"/>
              <a:gd fmla="*/ 0 w 77" name="T6"/>
              <a:gd fmla="*/ 1018023545 h 81" name="T7"/>
              <a:gd fmla="*/ 2147483646 w 77" name="T8"/>
              <a:gd fmla="*/ 2147483646 h 8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81" w="77">
                <a:moveTo>
                  <a:pt x="49" y="81"/>
                </a:moveTo>
                <a:cubicBezTo>
                  <a:pt x="77" y="44"/>
                  <a:pt x="77" y="44"/>
                  <a:pt x="77" y="44"/>
                </a:cubicBezTo>
                <a:cubicBezTo>
                  <a:pt x="62" y="32"/>
                  <a:pt x="50" y="17"/>
                  <a:pt x="43" y="0"/>
                </a:cubicBezTo>
                <a:cubicBezTo>
                  <a:pt x="0" y="17"/>
                  <a:pt x="0" y="17"/>
                  <a:pt x="0" y="17"/>
                </a:cubicBezTo>
                <a:cubicBezTo>
                  <a:pt x="10" y="43"/>
                  <a:pt x="27" y="65"/>
                  <a:pt x="49" y="81"/>
                </a:cubicBezTo>
                <a:close/>
              </a:path>
            </a:pathLst>
          </a:custGeom>
          <a:solidFill>
            <a:schemeClr val="accent2"/>
          </a:solidFill>
          <a:ln>
            <a:noFill/>
          </a:ln>
        </p:spPr>
        <p:txBody>
          <a:bodyPr bIns="34290" lIns="68580" rIns="68580" tIns="34290"/>
          <a:lstStyle/>
          <a:p>
            <a:endParaRPr altLang="en-US" lang="zh-CN">
              <a:cs typeface="+mn-ea"/>
              <a:sym typeface="+mn-lt"/>
            </a:endParaRPr>
          </a:p>
        </p:txBody>
      </p:sp>
      <p:sp>
        <p:nvSpPr>
          <p:cNvPr id="10" name="Freeform 416"/>
          <p:cNvSpPr/>
          <p:nvPr/>
        </p:nvSpPr>
        <p:spPr bwMode="auto">
          <a:xfrm flipH="1">
            <a:off x="2243385" y="3443810"/>
            <a:ext cx="386154" cy="401759"/>
          </a:xfrm>
          <a:custGeom>
            <a:gdLst>
              <a:gd fmla="*/ 906193638 w 47" name="T0"/>
              <a:gd fmla="*/ 0 h 52" name="T1"/>
              <a:gd fmla="*/ 0 w 47" name="T2"/>
              <a:gd fmla="*/ 2147483646 h 52" name="T3"/>
              <a:gd fmla="*/ 2147483646 w 47" name="T4"/>
              <a:gd fmla="*/ 2147483646 h 52" name="T5"/>
              <a:gd fmla="*/ 2147483646 w 47" name="T6"/>
              <a:gd fmla="*/ 298107339 h 52" name="T7"/>
              <a:gd fmla="*/ 906193638 w 47" name="T8"/>
              <a:gd fmla="*/ 0 h 5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52" w="47">
                <a:moveTo>
                  <a:pt x="15" y="0"/>
                </a:moveTo>
                <a:cubicBezTo>
                  <a:pt x="0" y="44"/>
                  <a:pt x="0" y="44"/>
                  <a:pt x="0" y="44"/>
                </a:cubicBezTo>
                <a:cubicBezTo>
                  <a:pt x="15" y="49"/>
                  <a:pt x="31" y="52"/>
                  <a:pt x="47" y="52"/>
                </a:cubicBezTo>
                <a:cubicBezTo>
                  <a:pt x="47" y="5"/>
                  <a:pt x="47" y="5"/>
                  <a:pt x="47" y="5"/>
                </a:cubicBezTo>
                <a:cubicBezTo>
                  <a:pt x="36" y="5"/>
                  <a:pt x="25" y="3"/>
                  <a:pt x="15" y="0"/>
                </a:cubicBezTo>
                <a:close/>
              </a:path>
            </a:pathLst>
          </a:custGeom>
          <a:solidFill>
            <a:schemeClr val="accent2"/>
          </a:solidFill>
          <a:ln>
            <a:noFill/>
          </a:ln>
        </p:spPr>
        <p:txBody>
          <a:bodyPr bIns="34290" lIns="68580" rIns="68580" tIns="34290"/>
          <a:lstStyle/>
          <a:p>
            <a:endParaRPr altLang="en-US" lang="zh-CN">
              <a:cs typeface="+mn-ea"/>
              <a:sym typeface="+mn-lt"/>
            </a:endParaRPr>
          </a:p>
        </p:txBody>
      </p:sp>
      <p:sp>
        <p:nvSpPr>
          <p:cNvPr id="11" name="Freeform 417"/>
          <p:cNvSpPr/>
          <p:nvPr/>
        </p:nvSpPr>
        <p:spPr bwMode="auto">
          <a:xfrm flipH="1">
            <a:off x="2407920" y="1550940"/>
            <a:ext cx="562442" cy="504977"/>
          </a:xfrm>
          <a:custGeom>
            <a:gdLst>
              <a:gd fmla="*/ 1663688335 w 69" name="T0"/>
              <a:gd fmla="*/ 2147483646 h 65" name="T1"/>
              <a:gd fmla="*/ 2147483646 w 69" name="T2"/>
              <a:gd fmla="*/ 2147483646 h 65" name="T3"/>
              <a:gd fmla="*/ 2147483646 w 69" name="T4"/>
              <a:gd fmla="*/ 0 h 65" name="T5"/>
              <a:gd fmla="*/ 0 w 69" name="T6"/>
              <a:gd fmla="*/ 1631835163 h 65" name="T7"/>
              <a:gd fmla="*/ 1663688335 w 69" name="T8"/>
              <a:gd fmla="*/ 2147483646 h 65"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65" w="69">
                <a:moveTo>
                  <a:pt x="28" y="65"/>
                </a:moveTo>
                <a:cubicBezTo>
                  <a:pt x="40" y="55"/>
                  <a:pt x="54" y="49"/>
                  <a:pt x="69" y="46"/>
                </a:cubicBezTo>
                <a:cubicBezTo>
                  <a:pt x="60" y="0"/>
                  <a:pt x="60" y="0"/>
                  <a:pt x="60" y="0"/>
                </a:cubicBezTo>
                <a:cubicBezTo>
                  <a:pt x="38" y="5"/>
                  <a:pt x="17" y="14"/>
                  <a:pt x="0" y="27"/>
                </a:cubicBezTo>
                <a:lnTo>
                  <a:pt x="28" y="65"/>
                </a:lnTo>
                <a:close/>
              </a:path>
            </a:pathLst>
          </a:custGeom>
          <a:solidFill>
            <a:schemeClr val="accent2"/>
          </a:solidFill>
          <a:ln>
            <a:noFill/>
          </a:ln>
        </p:spPr>
        <p:txBody>
          <a:bodyPr bIns="34290" lIns="68580" rIns="68580" tIns="34290"/>
          <a:lstStyle/>
          <a:p>
            <a:endParaRPr altLang="en-US" lang="zh-CN">
              <a:cs typeface="+mn-ea"/>
              <a:sym typeface="+mn-lt"/>
            </a:endParaRPr>
          </a:p>
        </p:txBody>
      </p:sp>
      <p:sp>
        <p:nvSpPr>
          <p:cNvPr id="12" name="Freeform 418"/>
          <p:cNvSpPr/>
          <p:nvPr/>
        </p:nvSpPr>
        <p:spPr bwMode="auto">
          <a:xfrm flipH="1">
            <a:off x="844838" y="2464027"/>
            <a:ext cx="1087945" cy="1459354"/>
          </a:xfrm>
          <a:custGeom>
            <a:gdLst>
              <a:gd fmla="*/ 2147483646 w 133" name="T0"/>
              <a:gd fmla="*/ 1746163657 h 188" name="T1"/>
              <a:gd fmla="*/ 0 w 133" name="T2"/>
              <a:gd fmla="*/ 2147483646 h 188" name="T3"/>
              <a:gd fmla="*/ 1554303823 w 133" name="T4"/>
              <a:gd fmla="*/ 2147483646 h 188" name="T5"/>
              <a:gd fmla="*/ 2147483646 w 133" name="T6"/>
              <a:gd fmla="*/ 1746163657 h 188" name="T7"/>
              <a:gd fmla="*/ 2147483646 w 133" name="T8"/>
              <a:gd fmla="*/ 0 h 188" name="T9"/>
              <a:gd fmla="*/ 2147483646 w 133" name="T10"/>
              <a:gd fmla="*/ 722549944 h 188" name="T11"/>
              <a:gd fmla="*/ 2147483646 w 133" name="T12"/>
              <a:gd fmla="*/ 1746163657 h 188"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188" w="133">
                <a:moveTo>
                  <a:pt x="65" y="29"/>
                </a:moveTo>
                <a:cubicBezTo>
                  <a:pt x="65" y="72"/>
                  <a:pt x="38" y="109"/>
                  <a:pt x="0" y="124"/>
                </a:cubicBezTo>
                <a:cubicBezTo>
                  <a:pt x="26" y="188"/>
                  <a:pt x="26" y="188"/>
                  <a:pt x="26" y="188"/>
                </a:cubicBezTo>
                <a:cubicBezTo>
                  <a:pt x="89" y="162"/>
                  <a:pt x="133" y="101"/>
                  <a:pt x="133" y="29"/>
                </a:cubicBezTo>
                <a:cubicBezTo>
                  <a:pt x="133" y="19"/>
                  <a:pt x="132" y="10"/>
                  <a:pt x="131" y="0"/>
                </a:cubicBezTo>
                <a:cubicBezTo>
                  <a:pt x="63" y="12"/>
                  <a:pt x="63" y="12"/>
                  <a:pt x="63" y="12"/>
                </a:cubicBezTo>
                <a:cubicBezTo>
                  <a:pt x="64" y="17"/>
                  <a:pt x="65" y="23"/>
                  <a:pt x="65" y="29"/>
                </a:cubicBezTo>
                <a:close/>
              </a:path>
            </a:pathLst>
          </a:custGeom>
          <a:solidFill>
            <a:schemeClr val="accent1"/>
          </a:solidFill>
          <a:ln>
            <a:noFill/>
          </a:ln>
        </p:spPr>
        <p:txBody>
          <a:bodyPr bIns="34290" lIns="68580" rIns="68580" tIns="34290"/>
          <a:lstStyle/>
          <a:p>
            <a:endParaRPr altLang="en-US" lang="zh-CN">
              <a:cs typeface="+mn-ea"/>
              <a:sym typeface="+mn-lt"/>
            </a:endParaRPr>
          </a:p>
        </p:txBody>
      </p:sp>
      <p:sp>
        <p:nvSpPr>
          <p:cNvPr id="13" name="Freeform 419"/>
          <p:cNvSpPr/>
          <p:nvPr/>
        </p:nvSpPr>
        <p:spPr bwMode="auto">
          <a:xfrm flipH="1">
            <a:off x="2891450" y="1838362"/>
            <a:ext cx="752160" cy="851157"/>
          </a:xfrm>
          <a:custGeom>
            <a:gdLst>
              <a:gd fmla="*/ 2147483646 w 92" name="T0"/>
              <a:gd fmla="*/ 2147483646 h 110" name="T1"/>
              <a:gd fmla="*/ 2147483646 w 92" name="T2"/>
              <a:gd fmla="*/ 0 h 110" name="T3"/>
              <a:gd fmla="*/ 0 w 92" name="T4"/>
              <a:gd fmla="*/ 2147483646 h 110" name="T5"/>
              <a:gd fmla="*/ 2147483646 w 92" name="T6"/>
              <a:gd fmla="*/ 2147483646 h 110" name="T7"/>
              <a:gd fmla="*/ 2147483646 w 92" name="T8"/>
              <a:gd fmla="*/ 2147483646 h 11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10" w="92">
                <a:moveTo>
                  <a:pt x="92" y="44"/>
                </a:moveTo>
                <a:cubicBezTo>
                  <a:pt x="40" y="0"/>
                  <a:pt x="40" y="0"/>
                  <a:pt x="40" y="0"/>
                </a:cubicBezTo>
                <a:cubicBezTo>
                  <a:pt x="15" y="30"/>
                  <a:pt x="0" y="68"/>
                  <a:pt x="0" y="110"/>
                </a:cubicBezTo>
                <a:cubicBezTo>
                  <a:pt x="68" y="110"/>
                  <a:pt x="68" y="110"/>
                  <a:pt x="68" y="110"/>
                </a:cubicBezTo>
                <a:cubicBezTo>
                  <a:pt x="68" y="85"/>
                  <a:pt x="77" y="62"/>
                  <a:pt x="92" y="44"/>
                </a:cubicBezTo>
                <a:close/>
              </a:path>
            </a:pathLst>
          </a:custGeom>
          <a:solidFill>
            <a:schemeClr val="accent2"/>
          </a:solidFill>
          <a:ln>
            <a:noFill/>
          </a:ln>
        </p:spPr>
        <p:txBody>
          <a:bodyPr bIns="34290" lIns="68580" rIns="68580" tIns="34290"/>
          <a:lstStyle/>
          <a:p>
            <a:endParaRPr altLang="en-US" lang="zh-CN">
              <a:cs typeface="+mn-ea"/>
              <a:sym typeface="+mn-lt"/>
            </a:endParaRPr>
          </a:p>
        </p:txBody>
      </p:sp>
      <p:sp>
        <p:nvSpPr>
          <p:cNvPr id="14" name="Freeform 420"/>
          <p:cNvSpPr/>
          <p:nvPr/>
        </p:nvSpPr>
        <p:spPr bwMode="auto">
          <a:xfrm flipH="1" rot="20845578">
            <a:off x="779106" y="1545982"/>
            <a:ext cx="1160138" cy="1008368"/>
          </a:xfrm>
          <a:custGeom>
            <a:gdLst>
              <a:gd fmla="*/ 656160953 w 142" name="T0"/>
              <a:gd fmla="*/ 0 h 130" name="T1"/>
              <a:gd fmla="*/ 0 w 142" name="T2"/>
              <a:gd fmla="*/ 2147483646 h 130" name="T3"/>
              <a:gd fmla="*/ 2147483646 w 142" name="T4"/>
              <a:gd fmla="*/ 2147483646 h 130" name="T5"/>
              <a:gd fmla="*/ 2147483646 w 142" name="T6"/>
              <a:gd fmla="*/ 2147483646 h 130" name="T7"/>
              <a:gd fmla="*/ 656160953 w 142" name="T8"/>
              <a:gd fmla="*/ 0 h 13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30" w="142">
                <a:moveTo>
                  <a:pt x="11" y="0"/>
                </a:moveTo>
                <a:cubicBezTo>
                  <a:pt x="0" y="67"/>
                  <a:pt x="0" y="67"/>
                  <a:pt x="0" y="67"/>
                </a:cubicBezTo>
                <a:cubicBezTo>
                  <a:pt x="36" y="73"/>
                  <a:pt x="65" y="98"/>
                  <a:pt x="78" y="130"/>
                </a:cubicBezTo>
                <a:cubicBezTo>
                  <a:pt x="142" y="105"/>
                  <a:pt x="142" y="105"/>
                  <a:pt x="142" y="105"/>
                </a:cubicBezTo>
                <a:cubicBezTo>
                  <a:pt x="120" y="50"/>
                  <a:pt x="71" y="10"/>
                  <a:pt x="11" y="0"/>
                </a:cubicBezTo>
                <a:close/>
              </a:path>
            </a:pathLst>
          </a:custGeom>
          <a:solidFill>
            <a:schemeClr val="accent1"/>
          </a:solidFill>
          <a:ln>
            <a:noFill/>
          </a:ln>
        </p:spPr>
        <p:txBody>
          <a:bodyPr bIns="34290" lIns="68580" rIns="68580" tIns="34290"/>
          <a:lstStyle/>
          <a:p>
            <a:endParaRPr altLang="en-US" lang="zh-CN">
              <a:cs typeface="+mn-ea"/>
              <a:sym typeface="+mn-lt"/>
            </a:endParaRPr>
          </a:p>
        </p:txBody>
      </p:sp>
      <p:sp>
        <p:nvSpPr>
          <p:cNvPr id="15" name="椭圆 14"/>
          <p:cNvSpPr/>
          <p:nvPr/>
        </p:nvSpPr>
        <p:spPr>
          <a:xfrm>
            <a:off x="1512055" y="2055916"/>
            <a:ext cx="1360118" cy="128644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cs typeface="+mn-ea"/>
              <a:sym typeface="+mn-lt"/>
            </a:endParaRPr>
          </a:p>
        </p:txBody>
      </p:sp>
      <p:grpSp>
        <p:nvGrpSpPr>
          <p:cNvPr id="16" name="组合 15"/>
          <p:cNvGrpSpPr/>
          <p:nvPr/>
        </p:nvGrpSpPr>
        <p:grpSpPr>
          <a:xfrm>
            <a:off x="2947700" y="1398498"/>
            <a:ext cx="943593" cy="213177"/>
            <a:chOff x="3719736" y="1332611"/>
            <a:chExt cx="5400600" cy="366464"/>
          </a:xfrm>
        </p:grpSpPr>
        <p:cxnSp>
          <p:nvCxnSpPr>
            <p:cNvPr id="17" name="直接连接符 16"/>
            <p:cNvCxnSpPr/>
            <p:nvPr/>
          </p:nvCxnSpPr>
          <p:spPr>
            <a:xfrm flipV="1">
              <a:off x="3719736" y="1332611"/>
              <a:ext cx="475087" cy="366464"/>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4194823" y="1332611"/>
              <a:ext cx="4925513" cy="0"/>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grpSp>
      <p:sp>
        <p:nvSpPr>
          <p:cNvPr id="19" name="椭圆 18"/>
          <p:cNvSpPr/>
          <p:nvPr/>
        </p:nvSpPr>
        <p:spPr>
          <a:xfrm>
            <a:off x="2891450" y="1611474"/>
            <a:ext cx="60024" cy="56773"/>
          </a:xfrm>
          <a:prstGeom prst="ellipse">
            <a:avLst/>
          </a:prstGeom>
          <a:solidFill>
            <a:schemeClr val="bg1">
              <a:lumMod val="5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cs typeface="+mn-ea"/>
              <a:sym typeface="+mn-lt"/>
            </a:endParaRPr>
          </a:p>
        </p:txBody>
      </p:sp>
      <p:sp>
        <p:nvSpPr>
          <p:cNvPr id="20" name="椭圆 19"/>
          <p:cNvSpPr/>
          <p:nvPr/>
        </p:nvSpPr>
        <p:spPr>
          <a:xfrm>
            <a:off x="3861281" y="1370112"/>
            <a:ext cx="60024" cy="56773"/>
          </a:xfrm>
          <a:prstGeom prst="ellipse">
            <a:avLst/>
          </a:prstGeom>
          <a:solidFill>
            <a:schemeClr val="bg1">
              <a:lumMod val="5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cs typeface="+mn-ea"/>
              <a:sym typeface="+mn-lt"/>
            </a:endParaRPr>
          </a:p>
        </p:txBody>
      </p:sp>
      <p:cxnSp>
        <p:nvCxnSpPr>
          <p:cNvPr id="21" name="直接连接符 20"/>
          <p:cNvCxnSpPr/>
          <p:nvPr/>
        </p:nvCxnSpPr>
        <p:spPr>
          <a:xfrm>
            <a:off x="3682060" y="2258080"/>
            <a:ext cx="615302" cy="0"/>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a:off x="4263203" y="2216192"/>
            <a:ext cx="60024" cy="56773"/>
          </a:xfrm>
          <a:prstGeom prst="ellipse">
            <a:avLst/>
          </a:prstGeom>
          <a:solidFill>
            <a:schemeClr val="bg1">
              <a:lumMod val="5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cs typeface="+mn-ea"/>
              <a:sym typeface="+mn-lt"/>
            </a:endParaRPr>
          </a:p>
        </p:txBody>
      </p:sp>
      <p:sp>
        <p:nvSpPr>
          <p:cNvPr id="23" name="椭圆 22"/>
          <p:cNvSpPr/>
          <p:nvPr/>
        </p:nvSpPr>
        <p:spPr>
          <a:xfrm>
            <a:off x="3652046" y="2229273"/>
            <a:ext cx="60024" cy="56773"/>
          </a:xfrm>
          <a:prstGeom prst="ellipse">
            <a:avLst/>
          </a:prstGeom>
          <a:solidFill>
            <a:schemeClr val="bg1">
              <a:lumMod val="5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cs typeface="+mn-ea"/>
              <a:sym typeface="+mn-lt"/>
            </a:endParaRPr>
          </a:p>
        </p:txBody>
      </p:sp>
      <p:cxnSp>
        <p:nvCxnSpPr>
          <p:cNvPr id="24" name="直接连接符 23"/>
          <p:cNvCxnSpPr/>
          <p:nvPr/>
        </p:nvCxnSpPr>
        <p:spPr>
          <a:xfrm>
            <a:off x="3350489" y="3241572"/>
            <a:ext cx="292193" cy="213177"/>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3642683" y="3454750"/>
            <a:ext cx="430951" cy="0"/>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6" name="椭圆 25"/>
          <p:cNvSpPr/>
          <p:nvPr/>
        </p:nvSpPr>
        <p:spPr>
          <a:xfrm>
            <a:off x="4060975" y="3416061"/>
            <a:ext cx="60024" cy="56773"/>
          </a:xfrm>
          <a:prstGeom prst="ellipse">
            <a:avLst/>
          </a:prstGeom>
          <a:solidFill>
            <a:schemeClr val="bg1">
              <a:lumMod val="5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cs typeface="+mn-ea"/>
              <a:sym typeface="+mn-lt"/>
            </a:endParaRPr>
          </a:p>
        </p:txBody>
      </p:sp>
      <p:sp>
        <p:nvSpPr>
          <p:cNvPr id="27" name="椭圆 26"/>
          <p:cNvSpPr/>
          <p:nvPr/>
        </p:nvSpPr>
        <p:spPr>
          <a:xfrm>
            <a:off x="3333594" y="3204548"/>
            <a:ext cx="60024" cy="56773"/>
          </a:xfrm>
          <a:prstGeom prst="ellipse">
            <a:avLst/>
          </a:prstGeom>
          <a:solidFill>
            <a:schemeClr val="bg1">
              <a:lumMod val="5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cs typeface="+mn-ea"/>
              <a:sym typeface="+mn-lt"/>
            </a:endParaRPr>
          </a:p>
        </p:txBody>
      </p:sp>
      <p:cxnSp>
        <p:nvCxnSpPr>
          <p:cNvPr id="28" name="直接连接符 27"/>
          <p:cNvCxnSpPr/>
          <p:nvPr/>
        </p:nvCxnSpPr>
        <p:spPr>
          <a:xfrm>
            <a:off x="2629538" y="3826354"/>
            <a:ext cx="351795" cy="144879"/>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2981333" y="3971232"/>
            <a:ext cx="412284" cy="0"/>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0" name="椭圆 29"/>
          <p:cNvSpPr/>
          <p:nvPr/>
        </p:nvSpPr>
        <p:spPr>
          <a:xfrm>
            <a:off x="3393617" y="3938157"/>
            <a:ext cx="60024" cy="56773"/>
          </a:xfrm>
          <a:prstGeom prst="ellipse">
            <a:avLst/>
          </a:prstGeom>
          <a:solidFill>
            <a:schemeClr val="bg1">
              <a:lumMod val="5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cs typeface="+mn-ea"/>
              <a:sym typeface="+mn-lt"/>
            </a:endParaRPr>
          </a:p>
        </p:txBody>
      </p:sp>
      <p:sp>
        <p:nvSpPr>
          <p:cNvPr id="31" name="椭圆 30"/>
          <p:cNvSpPr/>
          <p:nvPr/>
        </p:nvSpPr>
        <p:spPr>
          <a:xfrm>
            <a:off x="2622024" y="3797967"/>
            <a:ext cx="60024" cy="56773"/>
          </a:xfrm>
          <a:prstGeom prst="ellipse">
            <a:avLst/>
          </a:prstGeom>
          <a:solidFill>
            <a:schemeClr val="bg1">
              <a:lumMod val="5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a:cs typeface="+mn-ea"/>
              <a:sym typeface="+mn-lt"/>
            </a:endParaRPr>
          </a:p>
        </p:txBody>
      </p:sp>
      <p:sp>
        <p:nvSpPr>
          <p:cNvPr id="32" name="文本框 31"/>
          <p:cNvSpPr txBox="1"/>
          <p:nvPr/>
        </p:nvSpPr>
        <p:spPr>
          <a:xfrm>
            <a:off x="1632573" y="2754946"/>
            <a:ext cx="1119083" cy="236220"/>
          </a:xfrm>
          <a:prstGeom prst="rect">
            <a:avLst/>
          </a:prstGeom>
          <a:noFill/>
          <a:ln>
            <a:noFill/>
          </a:ln>
        </p:spPr>
        <p:txBody>
          <a:bodyPr bIns="34290" lIns="68580" rIns="68580" rtlCol="0" tIns="34290" wrap="square">
            <a:spAutoFit/>
          </a:bodyPr>
          <a:lstStyle/>
          <a:p>
            <a:pPr algn="ctr"/>
            <a:r>
              <a:rPr altLang="en-US" lang="zh-CN" sz="1100">
                <a:solidFill>
                  <a:schemeClr val="bg1"/>
                </a:solidFill>
                <a:cs typeface="+mn-ea"/>
                <a:sym typeface="+mn-lt"/>
              </a:rPr>
              <a:t>单击添加说明</a:t>
            </a:r>
          </a:p>
        </p:txBody>
      </p:sp>
      <p:sp>
        <p:nvSpPr>
          <p:cNvPr id="33" name="文本框 32"/>
          <p:cNvSpPr txBox="1"/>
          <p:nvPr/>
        </p:nvSpPr>
        <p:spPr>
          <a:xfrm>
            <a:off x="1632573" y="2492577"/>
            <a:ext cx="1119083" cy="251460"/>
          </a:xfrm>
          <a:prstGeom prst="rect">
            <a:avLst/>
          </a:prstGeom>
          <a:noFill/>
          <a:ln>
            <a:noFill/>
          </a:ln>
        </p:spPr>
        <p:txBody>
          <a:bodyPr bIns="34290" lIns="68580" rIns="68580" rtlCol="0" tIns="34290" wrap="square">
            <a:spAutoFit/>
          </a:bodyPr>
          <a:lstStyle/>
          <a:p>
            <a:pPr algn="ctr"/>
            <a:r>
              <a:rPr altLang="en-US" b="1" lang="zh-CN" sz="1200">
                <a:solidFill>
                  <a:schemeClr val="bg1"/>
                </a:solidFill>
                <a:cs typeface="+mn-ea"/>
                <a:sym typeface="+mn-lt"/>
              </a:rPr>
              <a:t>请输入标题</a:t>
            </a:r>
          </a:p>
        </p:txBody>
      </p:sp>
      <p:sp>
        <p:nvSpPr>
          <p:cNvPr id="34" name="文本框 33"/>
          <p:cNvSpPr txBox="1"/>
          <p:nvPr/>
        </p:nvSpPr>
        <p:spPr>
          <a:xfrm>
            <a:off x="4263205" y="2464027"/>
            <a:ext cx="989041" cy="236220"/>
          </a:xfrm>
          <a:prstGeom prst="rect">
            <a:avLst/>
          </a:prstGeom>
          <a:noFill/>
        </p:spPr>
        <p:txBody>
          <a:bodyPr bIns="34290" lIns="68580" rIns="68580" rtlCol="0" tIns="34290" wrap="square">
            <a:spAutoFit/>
          </a:bodyPr>
          <a:lstStyle/>
          <a:p>
            <a:r>
              <a:rPr altLang="en-US" b="1" lang="zh-CN" sz="1100">
                <a:solidFill>
                  <a:schemeClr val="tx1">
                    <a:lumMod val="85000"/>
                    <a:lumOff val="15000"/>
                  </a:schemeClr>
                </a:solidFill>
                <a:cs typeface="+mn-ea"/>
                <a:sym typeface="+mn-lt"/>
              </a:rPr>
              <a:t>单击输入标题</a:t>
            </a:r>
          </a:p>
        </p:txBody>
      </p:sp>
      <p:sp>
        <p:nvSpPr>
          <p:cNvPr id="35" name="文本框 34"/>
          <p:cNvSpPr txBox="1"/>
          <p:nvPr/>
        </p:nvSpPr>
        <p:spPr>
          <a:xfrm>
            <a:off x="4073634" y="3665507"/>
            <a:ext cx="989041" cy="236220"/>
          </a:xfrm>
          <a:prstGeom prst="rect">
            <a:avLst/>
          </a:prstGeom>
          <a:noFill/>
        </p:spPr>
        <p:txBody>
          <a:bodyPr bIns="34290" lIns="68580" rIns="68580" rtlCol="0" tIns="34290" wrap="square">
            <a:spAutoFit/>
          </a:bodyPr>
          <a:lstStyle/>
          <a:p>
            <a:r>
              <a:rPr altLang="en-US" b="1" lang="zh-CN" sz="1100">
                <a:solidFill>
                  <a:schemeClr val="tx1">
                    <a:lumMod val="85000"/>
                    <a:lumOff val="15000"/>
                  </a:schemeClr>
                </a:solidFill>
                <a:cs typeface="+mn-ea"/>
                <a:sym typeface="+mn-lt"/>
              </a:rPr>
              <a:t>单击输入标题</a:t>
            </a:r>
          </a:p>
        </p:txBody>
      </p:sp>
      <p:sp>
        <p:nvSpPr>
          <p:cNvPr id="36" name="文本框 35"/>
          <p:cNvSpPr txBox="1"/>
          <p:nvPr/>
        </p:nvSpPr>
        <p:spPr>
          <a:xfrm>
            <a:off x="3417860" y="4054488"/>
            <a:ext cx="989041" cy="236220"/>
          </a:xfrm>
          <a:prstGeom prst="rect">
            <a:avLst/>
          </a:prstGeom>
          <a:noFill/>
        </p:spPr>
        <p:txBody>
          <a:bodyPr bIns="34290" lIns="68580" rIns="68580" rtlCol="0" tIns="34290" wrap="square">
            <a:spAutoFit/>
          </a:bodyPr>
          <a:lstStyle/>
          <a:p>
            <a:r>
              <a:rPr altLang="en-US" b="1" lang="zh-CN" sz="1100">
                <a:solidFill>
                  <a:schemeClr val="tx1">
                    <a:lumMod val="85000"/>
                    <a:lumOff val="15000"/>
                  </a:schemeClr>
                </a:solidFill>
                <a:cs typeface="+mn-ea"/>
                <a:sym typeface="+mn-lt"/>
              </a:rPr>
              <a:t>单击输入标题</a:t>
            </a:r>
          </a:p>
        </p:txBody>
      </p:sp>
      <p:cxnSp>
        <p:nvCxnSpPr>
          <p:cNvPr id="37" name="直接连接符 36"/>
          <p:cNvCxnSpPr/>
          <p:nvPr/>
        </p:nvCxnSpPr>
        <p:spPr>
          <a:xfrm flipH="1">
            <a:off x="5252244" y="1544080"/>
            <a:ext cx="0" cy="246681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矩形 37"/>
          <p:cNvSpPr/>
          <p:nvPr/>
        </p:nvSpPr>
        <p:spPr>
          <a:xfrm>
            <a:off x="5454657" y="1523008"/>
            <a:ext cx="2910239" cy="672084"/>
          </a:xfrm>
          <a:prstGeom prst="rect">
            <a:avLst/>
          </a:prstGeom>
        </p:spPr>
        <p:txBody>
          <a:bodyPr bIns="34290" lIns="68580" rIns="68580" tIns="34290" wrap="square">
            <a:spAutoFit/>
          </a:bodyPr>
          <a:lstStyle/>
          <a:p>
            <a:pPr defTabSz="912495">
              <a:lnSpc>
                <a:spcPct val="120000"/>
              </a:lnSpc>
              <a:spcBef>
                <a:spcPct val="20000"/>
              </a:spcBef>
            </a:pPr>
            <a:r>
              <a:rPr altLang="en-US" lang="zh-CN" sz="1100">
                <a:solidFill>
                  <a:schemeClr val="tx1">
                    <a:lumMod val="85000"/>
                    <a:lumOff val="15000"/>
                  </a:schemeClr>
                </a:solidFill>
                <a:cs typeface="+mn-ea"/>
                <a:sym typeface="+mn-lt"/>
              </a:rPr>
              <a:t>单击编辑您要的内容，建议您在展示时采用微软雅黑字体，文字不能太多，要突出重点，并理解文字</a:t>
            </a:r>
          </a:p>
        </p:txBody>
      </p:sp>
      <p:sp>
        <p:nvSpPr>
          <p:cNvPr id="39" name="矩形 38"/>
          <p:cNvSpPr/>
          <p:nvPr/>
        </p:nvSpPr>
        <p:spPr>
          <a:xfrm>
            <a:off x="5454657" y="2218378"/>
            <a:ext cx="2910239" cy="672084"/>
          </a:xfrm>
          <a:prstGeom prst="rect">
            <a:avLst/>
          </a:prstGeom>
        </p:spPr>
        <p:txBody>
          <a:bodyPr bIns="34290" lIns="68580" rIns="68580" tIns="34290" wrap="square">
            <a:spAutoFit/>
          </a:bodyPr>
          <a:lstStyle/>
          <a:p>
            <a:pPr defTabSz="912495">
              <a:lnSpc>
                <a:spcPct val="120000"/>
              </a:lnSpc>
              <a:spcBef>
                <a:spcPct val="20000"/>
              </a:spcBef>
            </a:pPr>
            <a:r>
              <a:rPr altLang="en-US" lang="zh-CN" sz="1100">
                <a:solidFill>
                  <a:schemeClr val="tx1">
                    <a:lumMod val="85000"/>
                    <a:lumOff val="15000"/>
                  </a:schemeClr>
                </a:solidFill>
                <a:cs typeface="+mn-ea"/>
                <a:sym typeface="+mn-lt"/>
              </a:rPr>
              <a:t>单击编辑您要的内容，建议您在展示时采用微软雅黑字体，文字不能太多，要突出重点，并理解文字</a:t>
            </a:r>
          </a:p>
        </p:txBody>
      </p:sp>
      <p:sp>
        <p:nvSpPr>
          <p:cNvPr id="40" name="矩形 39"/>
          <p:cNvSpPr/>
          <p:nvPr/>
        </p:nvSpPr>
        <p:spPr>
          <a:xfrm>
            <a:off x="5454657" y="2913748"/>
            <a:ext cx="2910239" cy="672084"/>
          </a:xfrm>
          <a:prstGeom prst="rect">
            <a:avLst/>
          </a:prstGeom>
        </p:spPr>
        <p:txBody>
          <a:bodyPr bIns="34290" lIns="68580" rIns="68580" tIns="34290" wrap="square">
            <a:spAutoFit/>
          </a:bodyPr>
          <a:lstStyle/>
          <a:p>
            <a:pPr defTabSz="912495">
              <a:lnSpc>
                <a:spcPct val="120000"/>
              </a:lnSpc>
              <a:spcBef>
                <a:spcPct val="20000"/>
              </a:spcBef>
            </a:pPr>
            <a:r>
              <a:rPr altLang="en-US" lang="zh-CN" sz="1100">
                <a:solidFill>
                  <a:schemeClr val="tx1">
                    <a:lumMod val="85000"/>
                    <a:lumOff val="15000"/>
                  </a:schemeClr>
                </a:solidFill>
                <a:cs typeface="+mn-ea"/>
                <a:sym typeface="+mn-lt"/>
              </a:rPr>
              <a:t>单击编辑您要的内容，建议您在展示时采用微软雅黑字体，文字不能太多，要突出重点，并理解文字</a:t>
            </a:r>
          </a:p>
        </p:txBody>
      </p:sp>
      <p:sp>
        <p:nvSpPr>
          <p:cNvPr id="41" name="矩形 40"/>
          <p:cNvSpPr/>
          <p:nvPr/>
        </p:nvSpPr>
        <p:spPr>
          <a:xfrm>
            <a:off x="5454657" y="3609120"/>
            <a:ext cx="2910239" cy="672084"/>
          </a:xfrm>
          <a:prstGeom prst="rect">
            <a:avLst/>
          </a:prstGeom>
        </p:spPr>
        <p:txBody>
          <a:bodyPr bIns="34290" lIns="68580" rIns="68580" tIns="34290" wrap="square">
            <a:spAutoFit/>
          </a:bodyPr>
          <a:lstStyle/>
          <a:p>
            <a:pPr defTabSz="912495">
              <a:lnSpc>
                <a:spcPct val="120000"/>
              </a:lnSpc>
              <a:spcBef>
                <a:spcPct val="20000"/>
              </a:spcBef>
            </a:pPr>
            <a:r>
              <a:rPr altLang="en-US" lang="zh-CN" sz="1100">
                <a:solidFill>
                  <a:schemeClr val="tx1">
                    <a:lumMod val="85000"/>
                    <a:lumOff val="15000"/>
                  </a:schemeClr>
                </a:solidFill>
                <a:cs typeface="+mn-ea"/>
                <a:sym typeface="+mn-lt"/>
              </a:rPr>
              <a:t>单击编辑您要的内容，建议您在展示时采用微软雅黑字体，文字不能太多，要突出重点，并理解文字</a:t>
            </a:r>
          </a:p>
        </p:txBody>
      </p:sp>
      <p:grpSp>
        <p:nvGrpSpPr>
          <p:cNvPr id="42" name="组合 41"/>
          <p:cNvGrpSpPr/>
          <p:nvPr/>
        </p:nvGrpSpPr>
        <p:grpSpPr>
          <a:xfrm>
            <a:off x="254514" y="216791"/>
            <a:ext cx="4584186" cy="391522"/>
            <a:chOff x="339352" y="289054"/>
            <a:chExt cx="6112248" cy="522030"/>
          </a:xfrm>
        </p:grpSpPr>
        <p:sp>
          <p:nvSpPr>
            <p:cNvPr id="43" name="矩形 42"/>
            <p:cNvSpPr/>
            <p:nvPr/>
          </p:nvSpPr>
          <p:spPr>
            <a:xfrm flipH="1">
              <a:off x="506258" y="305633"/>
              <a:ext cx="5945342" cy="487680"/>
            </a:xfrm>
            <a:prstGeom prst="rect">
              <a:avLst/>
            </a:prstGeom>
            <a:gradFill flip="none" rotWithShape="1">
              <a:gsLst>
                <a:gs pos="0">
                  <a:srgbClr val="FFFFFF">
                    <a:alpha val="0"/>
                  </a:srgbClr>
                </a:gs>
                <a:gs pos="100000">
                  <a:srgbClr val="000000">
                    <a:alpha val="40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矩形 43"/>
            <p:cNvSpPr/>
            <p:nvPr/>
          </p:nvSpPr>
          <p:spPr>
            <a:xfrm flipH="1">
              <a:off x="339352" y="289054"/>
              <a:ext cx="113347" cy="48768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文本框 44"/>
            <p:cNvSpPr txBox="1"/>
            <p:nvPr/>
          </p:nvSpPr>
          <p:spPr>
            <a:xfrm>
              <a:off x="543903" y="318641"/>
              <a:ext cx="2971457" cy="487681"/>
            </a:xfrm>
            <a:prstGeom prst="rect">
              <a:avLst/>
            </a:prstGeom>
            <a:noFill/>
          </p:spPr>
          <p:txBody>
            <a:bodyPr rtlCol="0" wrap="square">
              <a:spAutoFit/>
            </a:bodyPr>
            <a:lstStyle/>
            <a:p>
              <a:r>
                <a:rPr altLang="en-US" b="1" lang="zh-CN" spc="225" sz="1800">
                  <a:solidFill>
                    <a:schemeClr val="bg1"/>
                  </a:solidFill>
                  <a:latin charset="-122" pitchFamily="34" typeface="微软雅黑"/>
                  <a:ea charset="-122" pitchFamily="34" typeface="微软雅黑"/>
                </a:rPr>
                <a:t>研究结论</a:t>
              </a:r>
            </a:p>
          </p:txBody>
        </p:sp>
      </p:grpSp>
    </p:spTree>
  </p:cSld>
  <p:clrMapOvr>
    <a:masterClrMapping/>
  </p:clrMapOvr>
  <mc:AlternateContent>
    <mc:Choice Requires="p14">
      <p:transition p14:dur="700" spd="med">
        <p:fade/>
      </p:transition>
    </mc:Choice>
    <mc:Fallback>
      <p:transition spd="med">
        <p:fade/>
      </p:transition>
    </mc:Fallback>
  </mc:AlternateConten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2"/>
          <p:cNvGrpSpPr/>
          <p:nvPr/>
        </p:nvGrpSpPr>
        <p:grpSpPr>
          <a:xfrm>
            <a:off x="5115954" y="1566912"/>
            <a:ext cx="3183026" cy="1665232"/>
            <a:chOff x="6821271" y="2089215"/>
            <a:chExt cx="4244035" cy="2220309"/>
          </a:xfrm>
        </p:grpSpPr>
        <p:sp>
          <p:nvSpPr>
            <p:cNvPr id="4" name="Freeform 6"/>
            <p:cNvSpPr/>
            <p:nvPr/>
          </p:nvSpPr>
          <p:spPr bwMode="auto">
            <a:xfrm>
              <a:off x="7025473" y="2265986"/>
              <a:ext cx="3795249" cy="1897244"/>
            </a:xfrm>
            <a:custGeom>
              <a:gdLst>
                <a:gd fmla="*/ 2106 w 2106" name="T0"/>
                <a:gd fmla="*/ 1053 h 1053" name="T1"/>
                <a:gd fmla="*/ 1053 w 2106" name="T2"/>
                <a:gd fmla="*/ 0 h 1053" name="T3"/>
                <a:gd fmla="*/ 0 w 2106" name="T4"/>
                <a:gd fmla="*/ 1053 h 1053" name="T5"/>
                <a:gd fmla="*/ 24 w 2106" name="T6"/>
                <a:gd fmla="*/ 1053 h 1053" name="T7"/>
                <a:gd fmla="*/ 326 w 2106" name="T8"/>
                <a:gd fmla="*/ 325 h 1053" name="T9"/>
                <a:gd fmla="*/ 1053 w 2106" name="T10"/>
                <a:gd fmla="*/ 24 h 1053" name="T11"/>
                <a:gd fmla="*/ 1781 w 2106" name="T12"/>
                <a:gd fmla="*/ 325 h 1053" name="T13"/>
                <a:gd fmla="*/ 2082 w 2106" name="T14"/>
                <a:gd fmla="*/ 1053 h 1053" name="T15"/>
                <a:gd fmla="*/ 2106 w 2106" name="T16"/>
                <a:gd fmla="*/ 1053 h 105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053" w="2106">
                  <a:moveTo>
                    <a:pt x="2106" y="1053"/>
                  </a:moveTo>
                  <a:cubicBezTo>
                    <a:pt x="2106" y="471"/>
                    <a:pt x="1635" y="0"/>
                    <a:pt x="1053" y="0"/>
                  </a:cubicBezTo>
                  <a:cubicBezTo>
                    <a:pt x="472" y="0"/>
                    <a:pt x="0" y="471"/>
                    <a:pt x="0" y="1053"/>
                  </a:cubicBezTo>
                  <a:cubicBezTo>
                    <a:pt x="24" y="1053"/>
                    <a:pt x="24" y="1053"/>
                    <a:pt x="24" y="1053"/>
                  </a:cubicBezTo>
                  <a:cubicBezTo>
                    <a:pt x="24" y="769"/>
                    <a:pt x="140" y="512"/>
                    <a:pt x="326" y="325"/>
                  </a:cubicBezTo>
                  <a:cubicBezTo>
                    <a:pt x="512" y="139"/>
                    <a:pt x="769" y="24"/>
                    <a:pt x="1053" y="24"/>
                  </a:cubicBezTo>
                  <a:cubicBezTo>
                    <a:pt x="1337" y="24"/>
                    <a:pt x="1595" y="139"/>
                    <a:pt x="1781" y="325"/>
                  </a:cubicBezTo>
                  <a:cubicBezTo>
                    <a:pt x="1967" y="512"/>
                    <a:pt x="2082" y="769"/>
                    <a:pt x="2082" y="1053"/>
                  </a:cubicBezTo>
                  <a:lnTo>
                    <a:pt x="2106" y="1053"/>
                  </a:ln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sp>
          <p:nvSpPr>
            <p:cNvPr id="5" name="Freeform 7"/>
            <p:cNvSpPr/>
            <p:nvPr/>
          </p:nvSpPr>
          <p:spPr bwMode="auto">
            <a:xfrm>
              <a:off x="7218245" y="2411518"/>
              <a:ext cx="3411229" cy="1623705"/>
            </a:xfrm>
            <a:custGeom>
              <a:gdLst>
                <a:gd fmla="*/ 1893 w 1893" name="T0"/>
                <a:gd fmla="*/ 901 h 901" name="T1"/>
                <a:gd fmla="*/ 946 w 1893" name="T2"/>
                <a:gd fmla="*/ 0 h 901" name="T3"/>
                <a:gd fmla="*/ 0 w 1893" name="T4"/>
                <a:gd fmla="*/ 901 h 901" name="T5"/>
                <a:gd fmla="*/ 4 w 1893" name="T6"/>
                <a:gd fmla="*/ 901 h 901" name="T7"/>
                <a:gd fmla="*/ 289 w 1893" name="T8"/>
                <a:gd fmla="*/ 267 h 901" name="T9"/>
                <a:gd fmla="*/ 946 w 1893" name="T10"/>
                <a:gd fmla="*/ 4 h 901" name="T11"/>
                <a:gd fmla="*/ 1603 w 1893" name="T12"/>
                <a:gd fmla="*/ 267 h 901" name="T13"/>
                <a:gd fmla="*/ 1889 w 1893" name="T14"/>
                <a:gd fmla="*/ 901 h 901" name="T15"/>
                <a:gd fmla="*/ 1893 w 1893" name="T16"/>
                <a:gd fmla="*/ 901 h 90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01" w="1893">
                  <a:moveTo>
                    <a:pt x="1893" y="901"/>
                  </a:moveTo>
                  <a:cubicBezTo>
                    <a:pt x="1892" y="403"/>
                    <a:pt x="1444" y="0"/>
                    <a:pt x="946" y="0"/>
                  </a:cubicBezTo>
                  <a:cubicBezTo>
                    <a:pt x="449" y="0"/>
                    <a:pt x="0" y="403"/>
                    <a:pt x="0" y="901"/>
                  </a:cubicBezTo>
                  <a:cubicBezTo>
                    <a:pt x="4" y="901"/>
                    <a:pt x="4" y="901"/>
                    <a:pt x="4" y="901"/>
                  </a:cubicBezTo>
                  <a:cubicBezTo>
                    <a:pt x="4" y="653"/>
                    <a:pt x="116" y="429"/>
                    <a:pt x="289" y="267"/>
                  </a:cubicBezTo>
                  <a:cubicBezTo>
                    <a:pt x="463" y="104"/>
                    <a:pt x="699" y="4"/>
                    <a:pt x="946" y="4"/>
                  </a:cubicBezTo>
                  <a:cubicBezTo>
                    <a:pt x="1194" y="4"/>
                    <a:pt x="1430" y="104"/>
                    <a:pt x="1603" y="267"/>
                  </a:cubicBezTo>
                  <a:cubicBezTo>
                    <a:pt x="1777" y="429"/>
                    <a:pt x="1889" y="653"/>
                    <a:pt x="1889" y="901"/>
                  </a:cubicBezTo>
                  <a:lnTo>
                    <a:pt x="1893" y="901"/>
                  </a:ln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sp>
          <p:nvSpPr>
            <p:cNvPr id="6" name="Freeform 8"/>
            <p:cNvSpPr>
              <a:spLocks noEditPoints="1"/>
            </p:cNvSpPr>
            <p:nvPr/>
          </p:nvSpPr>
          <p:spPr bwMode="auto">
            <a:xfrm>
              <a:off x="6859368" y="2136455"/>
              <a:ext cx="4128982" cy="2173069"/>
            </a:xfrm>
            <a:custGeom>
              <a:gdLst>
                <a:gd fmla="*/ 6 w 2291" name="T0"/>
                <a:gd fmla="*/ 1165 h 1206" name="T1"/>
                <a:gd fmla="*/ 6 w 2291" name="T2"/>
                <a:gd fmla="*/ 1080 h 1206" name="T3"/>
                <a:gd fmla="*/ 16 w 2291" name="T4"/>
                <a:gd fmla="*/ 1033 h 1206" name="T5"/>
                <a:gd fmla="*/ 20 w 2291" name="T6"/>
                <a:gd fmla="*/ 973 h 1206" name="T7"/>
                <a:gd fmla="*/ 32 w 2291" name="T8"/>
                <a:gd fmla="*/ 914 h 1206" name="T9"/>
                <a:gd fmla="*/ 51 w 2291" name="T10"/>
                <a:gd fmla="*/ 857 h 1206" name="T11"/>
                <a:gd fmla="*/ 71 w 2291" name="T12"/>
                <a:gd fmla="*/ 776 h 1206" name="T13"/>
                <a:gd fmla="*/ 93 w 2291" name="T14"/>
                <a:gd fmla="*/ 732 h 1206" name="T15"/>
                <a:gd fmla="*/ 111 w 2291" name="T16"/>
                <a:gd fmla="*/ 675 h 1206" name="T17"/>
                <a:gd fmla="*/ 137 w 2291" name="T18"/>
                <a:gd fmla="*/ 621 h 1206" name="T19"/>
                <a:gd fmla="*/ 170 w 2291" name="T20"/>
                <a:gd fmla="*/ 570 h 1206" name="T21"/>
                <a:gd fmla="*/ 210 w 2291" name="T22"/>
                <a:gd fmla="*/ 496 h 1206" name="T23"/>
                <a:gd fmla="*/ 241 w 2291" name="T24"/>
                <a:gd fmla="*/ 460 h 1206" name="T25"/>
                <a:gd fmla="*/ 274 w 2291" name="T26"/>
                <a:gd fmla="*/ 410 h 1206" name="T27"/>
                <a:gd fmla="*/ 313 w 2291" name="T28"/>
                <a:gd fmla="*/ 364 h 1206" name="T29"/>
                <a:gd fmla="*/ 358 w 2291" name="T30"/>
                <a:gd fmla="*/ 325 h 1206" name="T31"/>
                <a:gd fmla="*/ 416 w 2291" name="T32"/>
                <a:gd fmla="*/ 264 h 1206" name="T33"/>
                <a:gd fmla="*/ 457 w 2291" name="T34"/>
                <a:gd fmla="*/ 238 h 1206" name="T35"/>
                <a:gd fmla="*/ 502 w 2291" name="T36"/>
                <a:gd fmla="*/ 198 h 1206" name="T37"/>
                <a:gd fmla="*/ 552 w 2291" name="T38"/>
                <a:gd fmla="*/ 165 h 1206" name="T39"/>
                <a:gd fmla="*/ 607 w 2291" name="T40"/>
                <a:gd fmla="*/ 139 h 1206" name="T41"/>
                <a:gd fmla="*/ 680 w 2291" name="T42"/>
                <a:gd fmla="*/ 97 h 1206" name="T43"/>
                <a:gd fmla="*/ 727 w 2291" name="T44"/>
                <a:gd fmla="*/ 84 h 1206" name="T45"/>
                <a:gd fmla="*/ 781 w 2291" name="T46"/>
                <a:gd fmla="*/ 58 h 1206" name="T47"/>
                <a:gd fmla="*/ 839 w 2291" name="T48"/>
                <a:gd fmla="*/ 41 h 1206" name="T49"/>
                <a:gd fmla="*/ 898 w 2291" name="T50"/>
                <a:gd fmla="*/ 32 h 1206" name="T51"/>
                <a:gd fmla="*/ 980 w 2291" name="T52"/>
                <a:gd fmla="*/ 12 h 1206" name="T53"/>
                <a:gd fmla="*/ 1028 w 2291" name="T54"/>
                <a:gd fmla="*/ 11 h 1206" name="T55"/>
                <a:gd fmla="*/ 1088 w 2291" name="T56"/>
                <a:gd fmla="*/ 2 h 1206" name="T57"/>
                <a:gd fmla="*/ 1145 w 2291" name="T58"/>
                <a:gd fmla="*/ 6 h 1206" name="T59"/>
                <a:gd fmla="*/ 1220 w 2291" name="T60"/>
                <a:gd fmla="*/ 3 h 1206" name="T61"/>
                <a:gd fmla="*/ 1267 w 2291" name="T62"/>
                <a:gd fmla="*/ 12 h 1206" name="T63"/>
                <a:gd fmla="*/ 1327 w 2291" name="T64"/>
                <a:gd fmla="*/ 14 h 1206" name="T65"/>
                <a:gd fmla="*/ 1387 w 2291" name="T66"/>
                <a:gd fmla="*/ 25 h 1206" name="T67"/>
                <a:gd fmla="*/ 1444 w 2291" name="T68"/>
                <a:gd fmla="*/ 44 h 1206" name="T69"/>
                <a:gd fmla="*/ 1525 w 2291" name="T70"/>
                <a:gd fmla="*/ 64 h 1206" name="T71"/>
                <a:gd fmla="*/ 1569 w 2291" name="T72"/>
                <a:gd fmla="*/ 85 h 1206" name="T73"/>
                <a:gd fmla="*/ 1626 w 2291" name="T74"/>
                <a:gd fmla="*/ 104 h 1206" name="T75"/>
                <a:gd fmla="*/ 1680 w 2291" name="T76"/>
                <a:gd fmla="*/ 131 h 1206" name="T77"/>
                <a:gd fmla="*/ 1729 w 2291" name="T78"/>
                <a:gd fmla="*/ 165 h 1206" name="T79"/>
                <a:gd fmla="*/ 1802 w 2291" name="T80"/>
                <a:gd fmla="*/ 207 h 1206" name="T81"/>
                <a:gd fmla="*/ 1837 w 2291" name="T82"/>
                <a:gd fmla="*/ 240 h 1206" name="T83"/>
                <a:gd fmla="*/ 1886 w 2291" name="T84"/>
                <a:gd fmla="*/ 274 h 1206" name="T85"/>
                <a:gd fmla="*/ 1930 w 2291" name="T86"/>
                <a:gd fmla="*/ 315 h 1206" name="T87"/>
                <a:gd fmla="*/ 1968 w 2291" name="T88"/>
                <a:gd fmla="*/ 362 h 1206" name="T89"/>
                <a:gd fmla="*/ 2027 w 2291" name="T90"/>
                <a:gd fmla="*/ 422 h 1206" name="T91"/>
                <a:gd fmla="*/ 2052 w 2291" name="T92"/>
                <a:gd fmla="*/ 464 h 1206" name="T93"/>
                <a:gd fmla="*/ 2090 w 2291" name="T94"/>
                <a:gd fmla="*/ 511 h 1206" name="T95"/>
                <a:gd fmla="*/ 2122 w 2291" name="T96"/>
                <a:gd fmla="*/ 562 h 1206" name="T97"/>
                <a:gd fmla="*/ 2146 w 2291" name="T98"/>
                <a:gd fmla="*/ 617 h 1206" name="T99"/>
                <a:gd fmla="*/ 2187 w 2291" name="T100"/>
                <a:gd fmla="*/ 691 h 1206" name="T101"/>
                <a:gd fmla="*/ 2200 w 2291" name="T102"/>
                <a:gd fmla="*/ 737 h 1206" name="T103"/>
                <a:gd fmla="*/ 2225 w 2291" name="T104"/>
                <a:gd fmla="*/ 792 h 1206" name="T105"/>
                <a:gd fmla="*/ 2243 w 2291" name="T106"/>
                <a:gd fmla="*/ 850 h 1206" name="T107"/>
                <a:gd fmla="*/ 2252 w 2291" name="T108"/>
                <a:gd fmla="*/ 909 h 1206" name="T109"/>
                <a:gd fmla="*/ 2274 w 2291" name="T110"/>
                <a:gd fmla="*/ 991 h 1206" name="T111"/>
                <a:gd fmla="*/ 2275 w 2291" name="T112"/>
                <a:gd fmla="*/ 1039 h 1206" name="T113"/>
                <a:gd fmla="*/ 2287 w 2291" name="T114"/>
                <a:gd fmla="*/ 1098 h 1206" name="T115"/>
                <a:gd fmla="*/ 2290 w 2291" name="T116"/>
                <a:gd fmla="*/ 1158 h 1206"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1206" w="2291">
                  <a:moveTo>
                    <a:pt x="0" y="1200"/>
                  </a:moveTo>
                  <a:cubicBezTo>
                    <a:pt x="0" y="1202"/>
                    <a:pt x="0" y="1204"/>
                    <a:pt x="0" y="1206"/>
                  </a:cubicBezTo>
                  <a:cubicBezTo>
                    <a:pt x="5" y="1206"/>
                    <a:pt x="5" y="1206"/>
                    <a:pt x="5" y="1206"/>
                  </a:cubicBezTo>
                  <a:cubicBezTo>
                    <a:pt x="5" y="1204"/>
                    <a:pt x="5" y="1202"/>
                    <a:pt x="5" y="1201"/>
                  </a:cubicBezTo>
                  <a:lnTo>
                    <a:pt x="0" y="1200"/>
                  </a:lnTo>
                  <a:close/>
                  <a:moveTo>
                    <a:pt x="0" y="1176"/>
                  </a:moveTo>
                  <a:cubicBezTo>
                    <a:pt x="0" y="1180"/>
                    <a:pt x="0" y="1184"/>
                    <a:pt x="0" y="1188"/>
                  </a:cubicBezTo>
                  <a:cubicBezTo>
                    <a:pt x="5" y="1189"/>
                    <a:pt x="5" y="1189"/>
                    <a:pt x="5" y="1189"/>
                  </a:cubicBezTo>
                  <a:cubicBezTo>
                    <a:pt x="5" y="1185"/>
                    <a:pt x="5" y="1181"/>
                    <a:pt x="5" y="1177"/>
                  </a:cubicBezTo>
                  <a:lnTo>
                    <a:pt x="0" y="1176"/>
                  </a:lnTo>
                  <a:close/>
                  <a:moveTo>
                    <a:pt x="1" y="1152"/>
                  </a:moveTo>
                  <a:cubicBezTo>
                    <a:pt x="1" y="1156"/>
                    <a:pt x="1" y="1160"/>
                    <a:pt x="0" y="1164"/>
                  </a:cubicBezTo>
                  <a:cubicBezTo>
                    <a:pt x="6" y="1165"/>
                    <a:pt x="6" y="1165"/>
                    <a:pt x="6" y="1165"/>
                  </a:cubicBezTo>
                  <a:cubicBezTo>
                    <a:pt x="6" y="1161"/>
                    <a:pt x="6" y="1157"/>
                    <a:pt x="6" y="1153"/>
                  </a:cubicBezTo>
                  <a:cubicBezTo>
                    <a:pt x="1" y="1152"/>
                    <a:pt x="1" y="1152"/>
                    <a:pt x="1" y="1152"/>
                  </a:cubicBezTo>
                  <a:close/>
                  <a:moveTo>
                    <a:pt x="2" y="1128"/>
                  </a:moveTo>
                  <a:cubicBezTo>
                    <a:pt x="2" y="1132"/>
                    <a:pt x="2" y="1136"/>
                    <a:pt x="1" y="1140"/>
                  </a:cubicBezTo>
                  <a:cubicBezTo>
                    <a:pt x="7" y="1141"/>
                    <a:pt x="7" y="1141"/>
                    <a:pt x="7" y="1141"/>
                  </a:cubicBezTo>
                  <a:cubicBezTo>
                    <a:pt x="7" y="1137"/>
                    <a:pt x="7" y="1133"/>
                    <a:pt x="7" y="1129"/>
                  </a:cubicBezTo>
                  <a:lnTo>
                    <a:pt x="2" y="1128"/>
                  </a:lnTo>
                  <a:close/>
                  <a:moveTo>
                    <a:pt x="4" y="1104"/>
                  </a:moveTo>
                  <a:cubicBezTo>
                    <a:pt x="3" y="1108"/>
                    <a:pt x="3" y="1112"/>
                    <a:pt x="3" y="1116"/>
                  </a:cubicBezTo>
                  <a:cubicBezTo>
                    <a:pt x="8" y="1117"/>
                    <a:pt x="8" y="1117"/>
                    <a:pt x="8" y="1117"/>
                  </a:cubicBezTo>
                  <a:cubicBezTo>
                    <a:pt x="8" y="1113"/>
                    <a:pt x="9" y="1109"/>
                    <a:pt x="9" y="1105"/>
                  </a:cubicBezTo>
                  <a:lnTo>
                    <a:pt x="4" y="1104"/>
                  </a:lnTo>
                  <a:close/>
                  <a:moveTo>
                    <a:pt x="6" y="1080"/>
                  </a:moveTo>
                  <a:cubicBezTo>
                    <a:pt x="5" y="1084"/>
                    <a:pt x="5" y="1088"/>
                    <a:pt x="5" y="1092"/>
                  </a:cubicBezTo>
                  <a:cubicBezTo>
                    <a:pt x="10" y="1093"/>
                    <a:pt x="10" y="1093"/>
                    <a:pt x="10" y="1093"/>
                  </a:cubicBezTo>
                  <a:cubicBezTo>
                    <a:pt x="10" y="1089"/>
                    <a:pt x="11" y="1085"/>
                    <a:pt x="11" y="1081"/>
                  </a:cubicBezTo>
                  <a:lnTo>
                    <a:pt x="6" y="1080"/>
                  </a:lnTo>
                  <a:close/>
                  <a:moveTo>
                    <a:pt x="8" y="1057"/>
                  </a:moveTo>
                  <a:cubicBezTo>
                    <a:pt x="8" y="1061"/>
                    <a:pt x="7" y="1065"/>
                    <a:pt x="7" y="1069"/>
                  </a:cubicBezTo>
                  <a:cubicBezTo>
                    <a:pt x="12" y="1069"/>
                    <a:pt x="12" y="1069"/>
                    <a:pt x="12" y="1069"/>
                  </a:cubicBezTo>
                  <a:cubicBezTo>
                    <a:pt x="12" y="1065"/>
                    <a:pt x="13" y="1061"/>
                    <a:pt x="13" y="1057"/>
                  </a:cubicBezTo>
                  <a:lnTo>
                    <a:pt x="8" y="1057"/>
                  </a:lnTo>
                  <a:close/>
                  <a:moveTo>
                    <a:pt x="11" y="1033"/>
                  </a:moveTo>
                  <a:cubicBezTo>
                    <a:pt x="10" y="1037"/>
                    <a:pt x="10" y="1041"/>
                    <a:pt x="9" y="1045"/>
                  </a:cubicBezTo>
                  <a:cubicBezTo>
                    <a:pt x="15" y="1045"/>
                    <a:pt x="15" y="1045"/>
                    <a:pt x="15" y="1045"/>
                  </a:cubicBezTo>
                  <a:cubicBezTo>
                    <a:pt x="15" y="1041"/>
                    <a:pt x="16" y="1037"/>
                    <a:pt x="16" y="1033"/>
                  </a:cubicBezTo>
                  <a:lnTo>
                    <a:pt x="11" y="1033"/>
                  </a:lnTo>
                  <a:close/>
                  <a:moveTo>
                    <a:pt x="14" y="1009"/>
                  </a:moveTo>
                  <a:cubicBezTo>
                    <a:pt x="14" y="1013"/>
                    <a:pt x="13" y="1017"/>
                    <a:pt x="12" y="1021"/>
                  </a:cubicBezTo>
                  <a:cubicBezTo>
                    <a:pt x="18" y="1022"/>
                    <a:pt x="18" y="1022"/>
                    <a:pt x="18" y="1022"/>
                  </a:cubicBezTo>
                  <a:cubicBezTo>
                    <a:pt x="18" y="1018"/>
                    <a:pt x="19" y="1014"/>
                    <a:pt x="19" y="1010"/>
                  </a:cubicBezTo>
                  <a:lnTo>
                    <a:pt x="14" y="1009"/>
                  </a:lnTo>
                  <a:close/>
                  <a:moveTo>
                    <a:pt x="18" y="985"/>
                  </a:moveTo>
                  <a:cubicBezTo>
                    <a:pt x="17" y="989"/>
                    <a:pt x="17" y="993"/>
                    <a:pt x="16" y="997"/>
                  </a:cubicBezTo>
                  <a:cubicBezTo>
                    <a:pt x="21" y="998"/>
                    <a:pt x="21" y="998"/>
                    <a:pt x="21" y="998"/>
                  </a:cubicBezTo>
                  <a:cubicBezTo>
                    <a:pt x="22" y="994"/>
                    <a:pt x="22" y="990"/>
                    <a:pt x="23" y="986"/>
                  </a:cubicBezTo>
                  <a:lnTo>
                    <a:pt x="18" y="985"/>
                  </a:lnTo>
                  <a:close/>
                  <a:moveTo>
                    <a:pt x="22" y="961"/>
                  </a:moveTo>
                  <a:cubicBezTo>
                    <a:pt x="21" y="965"/>
                    <a:pt x="21" y="969"/>
                    <a:pt x="20" y="973"/>
                  </a:cubicBezTo>
                  <a:cubicBezTo>
                    <a:pt x="25" y="974"/>
                    <a:pt x="25" y="974"/>
                    <a:pt x="25" y="974"/>
                  </a:cubicBezTo>
                  <a:cubicBezTo>
                    <a:pt x="26" y="970"/>
                    <a:pt x="27" y="966"/>
                    <a:pt x="27" y="962"/>
                  </a:cubicBezTo>
                  <a:lnTo>
                    <a:pt x="22" y="961"/>
                  </a:lnTo>
                  <a:close/>
                  <a:moveTo>
                    <a:pt x="27" y="938"/>
                  </a:moveTo>
                  <a:cubicBezTo>
                    <a:pt x="26" y="942"/>
                    <a:pt x="25" y="946"/>
                    <a:pt x="24" y="950"/>
                  </a:cubicBezTo>
                  <a:cubicBezTo>
                    <a:pt x="30" y="951"/>
                    <a:pt x="30" y="951"/>
                    <a:pt x="30" y="951"/>
                  </a:cubicBezTo>
                  <a:cubicBezTo>
                    <a:pt x="30" y="947"/>
                    <a:pt x="31" y="943"/>
                    <a:pt x="32" y="939"/>
                  </a:cubicBezTo>
                  <a:lnTo>
                    <a:pt x="27" y="938"/>
                  </a:lnTo>
                  <a:close/>
                  <a:moveTo>
                    <a:pt x="32" y="914"/>
                  </a:moveTo>
                  <a:cubicBezTo>
                    <a:pt x="31" y="918"/>
                    <a:pt x="30" y="922"/>
                    <a:pt x="29" y="926"/>
                  </a:cubicBezTo>
                  <a:cubicBezTo>
                    <a:pt x="34" y="927"/>
                    <a:pt x="34" y="927"/>
                    <a:pt x="34" y="927"/>
                  </a:cubicBezTo>
                  <a:cubicBezTo>
                    <a:pt x="35" y="923"/>
                    <a:pt x="36" y="919"/>
                    <a:pt x="37" y="915"/>
                  </a:cubicBezTo>
                  <a:lnTo>
                    <a:pt x="32" y="914"/>
                  </a:lnTo>
                  <a:close/>
                  <a:moveTo>
                    <a:pt x="37" y="891"/>
                  </a:moveTo>
                  <a:cubicBezTo>
                    <a:pt x="36" y="895"/>
                    <a:pt x="35" y="899"/>
                    <a:pt x="34" y="903"/>
                  </a:cubicBezTo>
                  <a:cubicBezTo>
                    <a:pt x="40" y="904"/>
                    <a:pt x="40" y="904"/>
                    <a:pt x="40" y="904"/>
                  </a:cubicBezTo>
                  <a:cubicBezTo>
                    <a:pt x="40" y="900"/>
                    <a:pt x="41" y="896"/>
                    <a:pt x="42" y="892"/>
                  </a:cubicBezTo>
                  <a:lnTo>
                    <a:pt x="37" y="891"/>
                  </a:lnTo>
                  <a:close/>
                  <a:moveTo>
                    <a:pt x="43" y="868"/>
                  </a:moveTo>
                  <a:cubicBezTo>
                    <a:pt x="42" y="871"/>
                    <a:pt x="41" y="875"/>
                    <a:pt x="40" y="879"/>
                  </a:cubicBezTo>
                  <a:cubicBezTo>
                    <a:pt x="45" y="881"/>
                    <a:pt x="45" y="881"/>
                    <a:pt x="45" y="881"/>
                  </a:cubicBezTo>
                  <a:cubicBezTo>
                    <a:pt x="46" y="877"/>
                    <a:pt x="47" y="873"/>
                    <a:pt x="48" y="869"/>
                  </a:cubicBezTo>
                  <a:lnTo>
                    <a:pt x="43" y="868"/>
                  </a:lnTo>
                  <a:close/>
                  <a:moveTo>
                    <a:pt x="49" y="844"/>
                  </a:moveTo>
                  <a:cubicBezTo>
                    <a:pt x="48" y="848"/>
                    <a:pt x="47" y="852"/>
                    <a:pt x="46" y="856"/>
                  </a:cubicBezTo>
                  <a:cubicBezTo>
                    <a:pt x="51" y="857"/>
                    <a:pt x="51" y="857"/>
                    <a:pt x="51" y="857"/>
                  </a:cubicBezTo>
                  <a:cubicBezTo>
                    <a:pt x="52" y="854"/>
                    <a:pt x="53" y="850"/>
                    <a:pt x="54" y="846"/>
                  </a:cubicBezTo>
                  <a:lnTo>
                    <a:pt x="49" y="844"/>
                  </a:lnTo>
                  <a:close/>
                  <a:moveTo>
                    <a:pt x="56" y="821"/>
                  </a:moveTo>
                  <a:cubicBezTo>
                    <a:pt x="55" y="825"/>
                    <a:pt x="54" y="829"/>
                    <a:pt x="53" y="833"/>
                  </a:cubicBezTo>
                  <a:cubicBezTo>
                    <a:pt x="58" y="834"/>
                    <a:pt x="58" y="834"/>
                    <a:pt x="58" y="834"/>
                  </a:cubicBezTo>
                  <a:cubicBezTo>
                    <a:pt x="59" y="831"/>
                    <a:pt x="60" y="827"/>
                    <a:pt x="61" y="823"/>
                  </a:cubicBezTo>
                  <a:lnTo>
                    <a:pt x="56" y="821"/>
                  </a:lnTo>
                  <a:close/>
                  <a:moveTo>
                    <a:pt x="63" y="798"/>
                  </a:moveTo>
                  <a:cubicBezTo>
                    <a:pt x="62" y="802"/>
                    <a:pt x="61" y="806"/>
                    <a:pt x="60" y="810"/>
                  </a:cubicBezTo>
                  <a:cubicBezTo>
                    <a:pt x="65" y="811"/>
                    <a:pt x="65" y="811"/>
                    <a:pt x="65" y="811"/>
                  </a:cubicBezTo>
                  <a:cubicBezTo>
                    <a:pt x="66" y="808"/>
                    <a:pt x="67" y="804"/>
                    <a:pt x="68" y="800"/>
                  </a:cubicBezTo>
                  <a:cubicBezTo>
                    <a:pt x="63" y="798"/>
                    <a:pt x="63" y="798"/>
                    <a:pt x="63" y="798"/>
                  </a:cubicBezTo>
                  <a:close/>
                  <a:moveTo>
                    <a:pt x="71" y="776"/>
                  </a:moveTo>
                  <a:cubicBezTo>
                    <a:pt x="70" y="779"/>
                    <a:pt x="68" y="783"/>
                    <a:pt x="67" y="787"/>
                  </a:cubicBezTo>
                  <a:cubicBezTo>
                    <a:pt x="72" y="789"/>
                    <a:pt x="72" y="789"/>
                    <a:pt x="72" y="789"/>
                  </a:cubicBezTo>
                  <a:cubicBezTo>
                    <a:pt x="73" y="785"/>
                    <a:pt x="75" y="781"/>
                    <a:pt x="76" y="777"/>
                  </a:cubicBezTo>
                  <a:lnTo>
                    <a:pt x="71" y="776"/>
                  </a:lnTo>
                  <a:close/>
                  <a:moveTo>
                    <a:pt x="79" y="753"/>
                  </a:moveTo>
                  <a:cubicBezTo>
                    <a:pt x="78" y="757"/>
                    <a:pt x="76" y="760"/>
                    <a:pt x="75" y="764"/>
                  </a:cubicBezTo>
                  <a:cubicBezTo>
                    <a:pt x="80" y="766"/>
                    <a:pt x="80" y="766"/>
                    <a:pt x="80" y="766"/>
                  </a:cubicBezTo>
                  <a:cubicBezTo>
                    <a:pt x="81" y="762"/>
                    <a:pt x="83" y="759"/>
                    <a:pt x="84" y="755"/>
                  </a:cubicBezTo>
                  <a:lnTo>
                    <a:pt x="79" y="753"/>
                  </a:lnTo>
                  <a:close/>
                  <a:moveTo>
                    <a:pt x="88" y="730"/>
                  </a:moveTo>
                  <a:cubicBezTo>
                    <a:pt x="86" y="734"/>
                    <a:pt x="85" y="738"/>
                    <a:pt x="83" y="742"/>
                  </a:cubicBezTo>
                  <a:cubicBezTo>
                    <a:pt x="88" y="744"/>
                    <a:pt x="88" y="744"/>
                    <a:pt x="88" y="744"/>
                  </a:cubicBezTo>
                  <a:cubicBezTo>
                    <a:pt x="90" y="740"/>
                    <a:pt x="91" y="736"/>
                    <a:pt x="93" y="732"/>
                  </a:cubicBezTo>
                  <a:lnTo>
                    <a:pt x="88" y="730"/>
                  </a:lnTo>
                  <a:close/>
                  <a:moveTo>
                    <a:pt x="97" y="708"/>
                  </a:moveTo>
                  <a:cubicBezTo>
                    <a:pt x="95" y="712"/>
                    <a:pt x="94" y="716"/>
                    <a:pt x="92" y="719"/>
                  </a:cubicBezTo>
                  <a:cubicBezTo>
                    <a:pt x="97" y="721"/>
                    <a:pt x="97" y="721"/>
                    <a:pt x="97" y="721"/>
                  </a:cubicBezTo>
                  <a:cubicBezTo>
                    <a:pt x="98" y="718"/>
                    <a:pt x="100" y="714"/>
                    <a:pt x="101" y="710"/>
                  </a:cubicBezTo>
                  <a:lnTo>
                    <a:pt x="97" y="708"/>
                  </a:lnTo>
                  <a:close/>
                  <a:moveTo>
                    <a:pt x="106" y="686"/>
                  </a:moveTo>
                  <a:cubicBezTo>
                    <a:pt x="104" y="690"/>
                    <a:pt x="103" y="693"/>
                    <a:pt x="101" y="697"/>
                  </a:cubicBezTo>
                  <a:cubicBezTo>
                    <a:pt x="106" y="699"/>
                    <a:pt x="106" y="699"/>
                    <a:pt x="106" y="699"/>
                  </a:cubicBezTo>
                  <a:cubicBezTo>
                    <a:pt x="108" y="695"/>
                    <a:pt x="109" y="692"/>
                    <a:pt x="111" y="688"/>
                  </a:cubicBezTo>
                  <a:lnTo>
                    <a:pt x="106" y="686"/>
                  </a:lnTo>
                  <a:close/>
                  <a:moveTo>
                    <a:pt x="116" y="664"/>
                  </a:moveTo>
                  <a:cubicBezTo>
                    <a:pt x="114" y="668"/>
                    <a:pt x="112" y="671"/>
                    <a:pt x="111" y="675"/>
                  </a:cubicBezTo>
                  <a:cubicBezTo>
                    <a:pt x="116" y="677"/>
                    <a:pt x="116" y="677"/>
                    <a:pt x="116" y="677"/>
                  </a:cubicBezTo>
                  <a:cubicBezTo>
                    <a:pt x="117" y="674"/>
                    <a:pt x="119" y="670"/>
                    <a:pt x="121" y="666"/>
                  </a:cubicBezTo>
                  <a:cubicBezTo>
                    <a:pt x="116" y="664"/>
                    <a:pt x="116" y="664"/>
                    <a:pt x="116" y="664"/>
                  </a:cubicBezTo>
                  <a:close/>
                  <a:moveTo>
                    <a:pt x="126" y="642"/>
                  </a:moveTo>
                  <a:cubicBezTo>
                    <a:pt x="124" y="646"/>
                    <a:pt x="123" y="649"/>
                    <a:pt x="121" y="653"/>
                  </a:cubicBezTo>
                  <a:cubicBezTo>
                    <a:pt x="126" y="655"/>
                    <a:pt x="126" y="655"/>
                    <a:pt x="126" y="655"/>
                  </a:cubicBezTo>
                  <a:cubicBezTo>
                    <a:pt x="127" y="652"/>
                    <a:pt x="129" y="648"/>
                    <a:pt x="131" y="645"/>
                  </a:cubicBezTo>
                  <a:lnTo>
                    <a:pt x="126" y="642"/>
                  </a:lnTo>
                  <a:close/>
                  <a:moveTo>
                    <a:pt x="137" y="621"/>
                  </a:moveTo>
                  <a:cubicBezTo>
                    <a:pt x="135" y="624"/>
                    <a:pt x="133" y="628"/>
                    <a:pt x="131" y="631"/>
                  </a:cubicBezTo>
                  <a:cubicBezTo>
                    <a:pt x="136" y="634"/>
                    <a:pt x="136" y="634"/>
                    <a:pt x="136" y="634"/>
                  </a:cubicBezTo>
                  <a:cubicBezTo>
                    <a:pt x="138" y="630"/>
                    <a:pt x="140" y="627"/>
                    <a:pt x="141" y="623"/>
                  </a:cubicBezTo>
                  <a:lnTo>
                    <a:pt x="137" y="621"/>
                  </a:lnTo>
                  <a:close/>
                  <a:moveTo>
                    <a:pt x="148" y="599"/>
                  </a:moveTo>
                  <a:cubicBezTo>
                    <a:pt x="146" y="603"/>
                    <a:pt x="144" y="606"/>
                    <a:pt x="142" y="610"/>
                  </a:cubicBezTo>
                  <a:cubicBezTo>
                    <a:pt x="147" y="612"/>
                    <a:pt x="147" y="612"/>
                    <a:pt x="147" y="612"/>
                  </a:cubicBezTo>
                  <a:cubicBezTo>
                    <a:pt x="149" y="609"/>
                    <a:pt x="151" y="605"/>
                    <a:pt x="153" y="602"/>
                  </a:cubicBezTo>
                  <a:lnTo>
                    <a:pt x="148" y="599"/>
                  </a:lnTo>
                  <a:close/>
                  <a:moveTo>
                    <a:pt x="159" y="578"/>
                  </a:moveTo>
                  <a:cubicBezTo>
                    <a:pt x="157" y="582"/>
                    <a:pt x="155" y="585"/>
                    <a:pt x="153" y="589"/>
                  </a:cubicBezTo>
                  <a:cubicBezTo>
                    <a:pt x="158" y="591"/>
                    <a:pt x="158" y="591"/>
                    <a:pt x="158" y="591"/>
                  </a:cubicBezTo>
                  <a:cubicBezTo>
                    <a:pt x="160" y="588"/>
                    <a:pt x="162" y="584"/>
                    <a:pt x="164" y="581"/>
                  </a:cubicBezTo>
                  <a:lnTo>
                    <a:pt x="159" y="578"/>
                  </a:lnTo>
                  <a:close/>
                  <a:moveTo>
                    <a:pt x="171" y="557"/>
                  </a:moveTo>
                  <a:cubicBezTo>
                    <a:pt x="169" y="561"/>
                    <a:pt x="167" y="564"/>
                    <a:pt x="165" y="568"/>
                  </a:cubicBezTo>
                  <a:cubicBezTo>
                    <a:pt x="170" y="570"/>
                    <a:pt x="170" y="570"/>
                    <a:pt x="170" y="570"/>
                  </a:cubicBezTo>
                  <a:cubicBezTo>
                    <a:pt x="172" y="567"/>
                    <a:pt x="174" y="564"/>
                    <a:pt x="176" y="560"/>
                  </a:cubicBezTo>
                  <a:lnTo>
                    <a:pt x="171" y="557"/>
                  </a:lnTo>
                  <a:close/>
                  <a:moveTo>
                    <a:pt x="184" y="537"/>
                  </a:moveTo>
                  <a:cubicBezTo>
                    <a:pt x="182" y="540"/>
                    <a:pt x="179" y="544"/>
                    <a:pt x="177" y="547"/>
                  </a:cubicBezTo>
                  <a:cubicBezTo>
                    <a:pt x="182" y="550"/>
                    <a:pt x="182" y="550"/>
                    <a:pt x="182" y="550"/>
                  </a:cubicBezTo>
                  <a:cubicBezTo>
                    <a:pt x="184" y="546"/>
                    <a:pt x="186" y="543"/>
                    <a:pt x="188" y="540"/>
                  </a:cubicBezTo>
                  <a:lnTo>
                    <a:pt x="184" y="537"/>
                  </a:lnTo>
                  <a:close/>
                  <a:moveTo>
                    <a:pt x="196" y="516"/>
                  </a:moveTo>
                  <a:cubicBezTo>
                    <a:pt x="194" y="520"/>
                    <a:pt x="192" y="523"/>
                    <a:pt x="190" y="527"/>
                  </a:cubicBezTo>
                  <a:cubicBezTo>
                    <a:pt x="195" y="529"/>
                    <a:pt x="195" y="529"/>
                    <a:pt x="195" y="529"/>
                  </a:cubicBezTo>
                  <a:cubicBezTo>
                    <a:pt x="197" y="526"/>
                    <a:pt x="199" y="523"/>
                    <a:pt x="201" y="519"/>
                  </a:cubicBezTo>
                  <a:lnTo>
                    <a:pt x="196" y="516"/>
                  </a:lnTo>
                  <a:close/>
                  <a:moveTo>
                    <a:pt x="210" y="496"/>
                  </a:moveTo>
                  <a:cubicBezTo>
                    <a:pt x="207" y="500"/>
                    <a:pt x="205" y="503"/>
                    <a:pt x="203" y="506"/>
                  </a:cubicBezTo>
                  <a:cubicBezTo>
                    <a:pt x="207" y="509"/>
                    <a:pt x="207" y="509"/>
                    <a:pt x="207" y="509"/>
                  </a:cubicBezTo>
                  <a:cubicBezTo>
                    <a:pt x="210" y="506"/>
                    <a:pt x="212" y="503"/>
                    <a:pt x="214" y="499"/>
                  </a:cubicBezTo>
                  <a:lnTo>
                    <a:pt x="210" y="496"/>
                  </a:lnTo>
                  <a:close/>
                  <a:moveTo>
                    <a:pt x="223" y="477"/>
                  </a:moveTo>
                  <a:cubicBezTo>
                    <a:pt x="221" y="480"/>
                    <a:pt x="219" y="483"/>
                    <a:pt x="216" y="486"/>
                  </a:cubicBezTo>
                  <a:cubicBezTo>
                    <a:pt x="221" y="490"/>
                    <a:pt x="221" y="490"/>
                    <a:pt x="221" y="490"/>
                  </a:cubicBezTo>
                  <a:cubicBezTo>
                    <a:pt x="223" y="486"/>
                    <a:pt x="225" y="483"/>
                    <a:pt x="228" y="480"/>
                  </a:cubicBezTo>
                  <a:lnTo>
                    <a:pt x="223" y="477"/>
                  </a:lnTo>
                  <a:close/>
                  <a:moveTo>
                    <a:pt x="237" y="457"/>
                  </a:moveTo>
                  <a:cubicBezTo>
                    <a:pt x="235" y="460"/>
                    <a:pt x="232" y="464"/>
                    <a:pt x="230" y="467"/>
                  </a:cubicBezTo>
                  <a:cubicBezTo>
                    <a:pt x="234" y="470"/>
                    <a:pt x="234" y="470"/>
                    <a:pt x="234" y="470"/>
                  </a:cubicBezTo>
                  <a:cubicBezTo>
                    <a:pt x="237" y="467"/>
                    <a:pt x="239" y="464"/>
                    <a:pt x="241" y="460"/>
                  </a:cubicBezTo>
                  <a:lnTo>
                    <a:pt x="237" y="457"/>
                  </a:lnTo>
                  <a:close/>
                  <a:moveTo>
                    <a:pt x="251" y="438"/>
                  </a:moveTo>
                  <a:cubicBezTo>
                    <a:pt x="249" y="441"/>
                    <a:pt x="247" y="444"/>
                    <a:pt x="244" y="448"/>
                  </a:cubicBezTo>
                  <a:cubicBezTo>
                    <a:pt x="249" y="451"/>
                    <a:pt x="249" y="451"/>
                    <a:pt x="249" y="451"/>
                  </a:cubicBezTo>
                  <a:cubicBezTo>
                    <a:pt x="251" y="448"/>
                    <a:pt x="253" y="444"/>
                    <a:pt x="256" y="441"/>
                  </a:cubicBezTo>
                  <a:lnTo>
                    <a:pt x="251" y="438"/>
                  </a:lnTo>
                  <a:close/>
                  <a:moveTo>
                    <a:pt x="266" y="419"/>
                  </a:moveTo>
                  <a:cubicBezTo>
                    <a:pt x="264" y="422"/>
                    <a:pt x="261" y="425"/>
                    <a:pt x="259" y="429"/>
                  </a:cubicBezTo>
                  <a:cubicBezTo>
                    <a:pt x="263" y="432"/>
                    <a:pt x="263" y="432"/>
                    <a:pt x="263" y="432"/>
                  </a:cubicBezTo>
                  <a:cubicBezTo>
                    <a:pt x="265" y="429"/>
                    <a:pt x="268" y="426"/>
                    <a:pt x="270" y="422"/>
                  </a:cubicBezTo>
                  <a:lnTo>
                    <a:pt x="266" y="419"/>
                  </a:lnTo>
                  <a:close/>
                  <a:moveTo>
                    <a:pt x="281" y="401"/>
                  </a:moveTo>
                  <a:cubicBezTo>
                    <a:pt x="279" y="404"/>
                    <a:pt x="276" y="407"/>
                    <a:pt x="274" y="410"/>
                  </a:cubicBezTo>
                  <a:cubicBezTo>
                    <a:pt x="278" y="413"/>
                    <a:pt x="278" y="413"/>
                    <a:pt x="278" y="413"/>
                  </a:cubicBezTo>
                  <a:cubicBezTo>
                    <a:pt x="280" y="410"/>
                    <a:pt x="283" y="407"/>
                    <a:pt x="285" y="404"/>
                  </a:cubicBezTo>
                  <a:lnTo>
                    <a:pt x="281" y="401"/>
                  </a:lnTo>
                  <a:close/>
                  <a:moveTo>
                    <a:pt x="297" y="382"/>
                  </a:moveTo>
                  <a:cubicBezTo>
                    <a:pt x="294" y="385"/>
                    <a:pt x="292" y="388"/>
                    <a:pt x="289" y="391"/>
                  </a:cubicBezTo>
                  <a:cubicBezTo>
                    <a:pt x="293" y="395"/>
                    <a:pt x="293" y="395"/>
                    <a:pt x="293" y="395"/>
                  </a:cubicBezTo>
                  <a:cubicBezTo>
                    <a:pt x="296" y="392"/>
                    <a:pt x="298" y="389"/>
                    <a:pt x="301" y="386"/>
                  </a:cubicBezTo>
                  <a:lnTo>
                    <a:pt x="297" y="382"/>
                  </a:lnTo>
                  <a:close/>
                  <a:moveTo>
                    <a:pt x="313" y="364"/>
                  </a:moveTo>
                  <a:cubicBezTo>
                    <a:pt x="310" y="367"/>
                    <a:pt x="307" y="370"/>
                    <a:pt x="305" y="373"/>
                  </a:cubicBezTo>
                  <a:cubicBezTo>
                    <a:pt x="309" y="377"/>
                    <a:pt x="309" y="377"/>
                    <a:pt x="309" y="377"/>
                  </a:cubicBezTo>
                  <a:cubicBezTo>
                    <a:pt x="311" y="374"/>
                    <a:pt x="314" y="371"/>
                    <a:pt x="317" y="368"/>
                  </a:cubicBezTo>
                  <a:lnTo>
                    <a:pt x="313" y="364"/>
                  </a:lnTo>
                  <a:close/>
                  <a:moveTo>
                    <a:pt x="329" y="347"/>
                  </a:moveTo>
                  <a:cubicBezTo>
                    <a:pt x="326" y="350"/>
                    <a:pt x="324" y="353"/>
                    <a:pt x="321" y="355"/>
                  </a:cubicBezTo>
                  <a:cubicBezTo>
                    <a:pt x="325" y="359"/>
                    <a:pt x="325" y="359"/>
                    <a:pt x="325" y="359"/>
                  </a:cubicBezTo>
                  <a:cubicBezTo>
                    <a:pt x="328" y="356"/>
                    <a:pt x="330" y="353"/>
                    <a:pt x="333" y="350"/>
                  </a:cubicBezTo>
                  <a:lnTo>
                    <a:pt x="329" y="347"/>
                  </a:lnTo>
                  <a:close/>
                  <a:moveTo>
                    <a:pt x="346" y="329"/>
                  </a:moveTo>
                  <a:cubicBezTo>
                    <a:pt x="343" y="332"/>
                    <a:pt x="340" y="335"/>
                    <a:pt x="337" y="338"/>
                  </a:cubicBezTo>
                  <a:cubicBezTo>
                    <a:pt x="341" y="342"/>
                    <a:pt x="341" y="342"/>
                    <a:pt x="341" y="342"/>
                  </a:cubicBezTo>
                  <a:cubicBezTo>
                    <a:pt x="344" y="339"/>
                    <a:pt x="347" y="336"/>
                    <a:pt x="350" y="333"/>
                  </a:cubicBezTo>
                  <a:lnTo>
                    <a:pt x="346" y="329"/>
                  </a:lnTo>
                  <a:close/>
                  <a:moveTo>
                    <a:pt x="363" y="313"/>
                  </a:moveTo>
                  <a:cubicBezTo>
                    <a:pt x="360" y="315"/>
                    <a:pt x="357" y="318"/>
                    <a:pt x="354" y="321"/>
                  </a:cubicBezTo>
                  <a:cubicBezTo>
                    <a:pt x="358" y="325"/>
                    <a:pt x="358" y="325"/>
                    <a:pt x="358" y="325"/>
                  </a:cubicBezTo>
                  <a:cubicBezTo>
                    <a:pt x="361" y="322"/>
                    <a:pt x="364" y="319"/>
                    <a:pt x="367" y="316"/>
                  </a:cubicBezTo>
                  <a:lnTo>
                    <a:pt x="363" y="313"/>
                  </a:lnTo>
                  <a:close/>
                  <a:moveTo>
                    <a:pt x="380" y="296"/>
                  </a:moveTo>
                  <a:cubicBezTo>
                    <a:pt x="377" y="299"/>
                    <a:pt x="374" y="301"/>
                    <a:pt x="372" y="304"/>
                  </a:cubicBezTo>
                  <a:cubicBezTo>
                    <a:pt x="375" y="308"/>
                    <a:pt x="375" y="308"/>
                    <a:pt x="375" y="308"/>
                  </a:cubicBezTo>
                  <a:cubicBezTo>
                    <a:pt x="378" y="305"/>
                    <a:pt x="381" y="303"/>
                    <a:pt x="384" y="300"/>
                  </a:cubicBezTo>
                  <a:lnTo>
                    <a:pt x="380" y="296"/>
                  </a:lnTo>
                  <a:close/>
                  <a:moveTo>
                    <a:pt x="398" y="280"/>
                  </a:moveTo>
                  <a:cubicBezTo>
                    <a:pt x="395" y="282"/>
                    <a:pt x="392" y="285"/>
                    <a:pt x="389" y="288"/>
                  </a:cubicBezTo>
                  <a:cubicBezTo>
                    <a:pt x="393" y="292"/>
                    <a:pt x="393" y="292"/>
                    <a:pt x="393" y="292"/>
                  </a:cubicBezTo>
                  <a:cubicBezTo>
                    <a:pt x="396" y="289"/>
                    <a:pt x="399" y="286"/>
                    <a:pt x="402" y="284"/>
                  </a:cubicBezTo>
                  <a:lnTo>
                    <a:pt x="398" y="280"/>
                  </a:lnTo>
                  <a:close/>
                  <a:moveTo>
                    <a:pt x="416" y="264"/>
                  </a:moveTo>
                  <a:cubicBezTo>
                    <a:pt x="413" y="267"/>
                    <a:pt x="410" y="269"/>
                    <a:pt x="407" y="272"/>
                  </a:cubicBezTo>
                  <a:cubicBezTo>
                    <a:pt x="411" y="276"/>
                    <a:pt x="411" y="276"/>
                    <a:pt x="411" y="276"/>
                  </a:cubicBezTo>
                  <a:cubicBezTo>
                    <a:pt x="414" y="273"/>
                    <a:pt x="417" y="271"/>
                    <a:pt x="420" y="268"/>
                  </a:cubicBezTo>
                  <a:lnTo>
                    <a:pt x="416" y="264"/>
                  </a:lnTo>
                  <a:close/>
                  <a:moveTo>
                    <a:pt x="435" y="249"/>
                  </a:moveTo>
                  <a:cubicBezTo>
                    <a:pt x="432" y="251"/>
                    <a:pt x="428" y="254"/>
                    <a:pt x="425" y="256"/>
                  </a:cubicBezTo>
                  <a:cubicBezTo>
                    <a:pt x="429" y="260"/>
                    <a:pt x="429" y="260"/>
                    <a:pt x="429" y="260"/>
                  </a:cubicBezTo>
                  <a:cubicBezTo>
                    <a:pt x="432" y="258"/>
                    <a:pt x="435" y="255"/>
                    <a:pt x="438" y="253"/>
                  </a:cubicBezTo>
                  <a:lnTo>
                    <a:pt x="435" y="249"/>
                  </a:lnTo>
                  <a:close/>
                  <a:moveTo>
                    <a:pt x="453" y="234"/>
                  </a:moveTo>
                  <a:cubicBezTo>
                    <a:pt x="450" y="236"/>
                    <a:pt x="447" y="239"/>
                    <a:pt x="444" y="241"/>
                  </a:cubicBezTo>
                  <a:cubicBezTo>
                    <a:pt x="447" y="245"/>
                    <a:pt x="447" y="245"/>
                    <a:pt x="447" y="245"/>
                  </a:cubicBezTo>
                  <a:cubicBezTo>
                    <a:pt x="451" y="243"/>
                    <a:pt x="454" y="240"/>
                    <a:pt x="457" y="238"/>
                  </a:cubicBezTo>
                  <a:lnTo>
                    <a:pt x="453" y="234"/>
                  </a:lnTo>
                  <a:close/>
                  <a:moveTo>
                    <a:pt x="473" y="219"/>
                  </a:moveTo>
                  <a:cubicBezTo>
                    <a:pt x="469" y="221"/>
                    <a:pt x="466" y="224"/>
                    <a:pt x="463" y="226"/>
                  </a:cubicBezTo>
                  <a:cubicBezTo>
                    <a:pt x="466" y="231"/>
                    <a:pt x="466" y="231"/>
                    <a:pt x="466" y="231"/>
                  </a:cubicBezTo>
                  <a:cubicBezTo>
                    <a:pt x="469" y="228"/>
                    <a:pt x="473" y="226"/>
                    <a:pt x="476" y="223"/>
                  </a:cubicBezTo>
                  <a:lnTo>
                    <a:pt x="473" y="219"/>
                  </a:lnTo>
                  <a:close/>
                  <a:moveTo>
                    <a:pt x="492" y="205"/>
                  </a:moveTo>
                  <a:cubicBezTo>
                    <a:pt x="489" y="207"/>
                    <a:pt x="486" y="210"/>
                    <a:pt x="482" y="212"/>
                  </a:cubicBezTo>
                  <a:cubicBezTo>
                    <a:pt x="485" y="216"/>
                    <a:pt x="485" y="216"/>
                    <a:pt x="485" y="216"/>
                  </a:cubicBezTo>
                  <a:cubicBezTo>
                    <a:pt x="489" y="214"/>
                    <a:pt x="492" y="212"/>
                    <a:pt x="495" y="209"/>
                  </a:cubicBezTo>
                  <a:lnTo>
                    <a:pt x="492" y="205"/>
                  </a:lnTo>
                  <a:close/>
                  <a:moveTo>
                    <a:pt x="512" y="191"/>
                  </a:moveTo>
                  <a:cubicBezTo>
                    <a:pt x="509" y="193"/>
                    <a:pt x="505" y="196"/>
                    <a:pt x="502" y="198"/>
                  </a:cubicBezTo>
                  <a:cubicBezTo>
                    <a:pt x="505" y="202"/>
                    <a:pt x="505" y="202"/>
                    <a:pt x="505" y="202"/>
                  </a:cubicBezTo>
                  <a:cubicBezTo>
                    <a:pt x="508" y="200"/>
                    <a:pt x="512" y="198"/>
                    <a:pt x="515" y="196"/>
                  </a:cubicBezTo>
                  <a:lnTo>
                    <a:pt x="512" y="191"/>
                  </a:lnTo>
                  <a:close/>
                  <a:moveTo>
                    <a:pt x="532" y="178"/>
                  </a:moveTo>
                  <a:cubicBezTo>
                    <a:pt x="529" y="180"/>
                    <a:pt x="525" y="182"/>
                    <a:pt x="522" y="184"/>
                  </a:cubicBezTo>
                  <a:cubicBezTo>
                    <a:pt x="525" y="189"/>
                    <a:pt x="525" y="189"/>
                    <a:pt x="525" y="189"/>
                  </a:cubicBezTo>
                  <a:cubicBezTo>
                    <a:pt x="528" y="187"/>
                    <a:pt x="531" y="184"/>
                    <a:pt x="535" y="182"/>
                  </a:cubicBezTo>
                  <a:lnTo>
                    <a:pt x="532" y="178"/>
                  </a:lnTo>
                  <a:close/>
                  <a:moveTo>
                    <a:pt x="552" y="165"/>
                  </a:moveTo>
                  <a:cubicBezTo>
                    <a:pt x="549" y="167"/>
                    <a:pt x="545" y="169"/>
                    <a:pt x="542" y="171"/>
                  </a:cubicBezTo>
                  <a:cubicBezTo>
                    <a:pt x="545" y="176"/>
                    <a:pt x="545" y="176"/>
                    <a:pt x="545" y="176"/>
                  </a:cubicBezTo>
                  <a:cubicBezTo>
                    <a:pt x="548" y="174"/>
                    <a:pt x="552" y="172"/>
                    <a:pt x="555" y="169"/>
                  </a:cubicBezTo>
                  <a:cubicBezTo>
                    <a:pt x="552" y="165"/>
                    <a:pt x="552" y="165"/>
                    <a:pt x="552" y="165"/>
                  </a:cubicBezTo>
                  <a:close/>
                  <a:moveTo>
                    <a:pt x="573" y="152"/>
                  </a:moveTo>
                  <a:cubicBezTo>
                    <a:pt x="569" y="155"/>
                    <a:pt x="566" y="157"/>
                    <a:pt x="563" y="159"/>
                  </a:cubicBezTo>
                  <a:cubicBezTo>
                    <a:pt x="565" y="163"/>
                    <a:pt x="565" y="163"/>
                    <a:pt x="565" y="163"/>
                  </a:cubicBezTo>
                  <a:cubicBezTo>
                    <a:pt x="569" y="161"/>
                    <a:pt x="572" y="159"/>
                    <a:pt x="576" y="157"/>
                  </a:cubicBezTo>
                  <a:lnTo>
                    <a:pt x="573" y="152"/>
                  </a:lnTo>
                  <a:close/>
                  <a:moveTo>
                    <a:pt x="594" y="141"/>
                  </a:moveTo>
                  <a:cubicBezTo>
                    <a:pt x="590" y="142"/>
                    <a:pt x="587" y="144"/>
                    <a:pt x="583" y="146"/>
                  </a:cubicBezTo>
                  <a:cubicBezTo>
                    <a:pt x="586" y="151"/>
                    <a:pt x="586" y="151"/>
                    <a:pt x="586" y="151"/>
                  </a:cubicBezTo>
                  <a:cubicBezTo>
                    <a:pt x="590" y="149"/>
                    <a:pt x="593" y="147"/>
                    <a:pt x="597" y="145"/>
                  </a:cubicBezTo>
                  <a:lnTo>
                    <a:pt x="594" y="141"/>
                  </a:lnTo>
                  <a:close/>
                  <a:moveTo>
                    <a:pt x="615" y="129"/>
                  </a:moveTo>
                  <a:cubicBezTo>
                    <a:pt x="612" y="131"/>
                    <a:pt x="608" y="133"/>
                    <a:pt x="604" y="135"/>
                  </a:cubicBezTo>
                  <a:cubicBezTo>
                    <a:pt x="607" y="139"/>
                    <a:pt x="607" y="139"/>
                    <a:pt x="607" y="139"/>
                  </a:cubicBezTo>
                  <a:cubicBezTo>
                    <a:pt x="611" y="137"/>
                    <a:pt x="614" y="136"/>
                    <a:pt x="618" y="134"/>
                  </a:cubicBezTo>
                  <a:lnTo>
                    <a:pt x="615" y="129"/>
                  </a:lnTo>
                  <a:close/>
                  <a:moveTo>
                    <a:pt x="637" y="118"/>
                  </a:moveTo>
                  <a:cubicBezTo>
                    <a:pt x="633" y="120"/>
                    <a:pt x="629" y="122"/>
                    <a:pt x="626" y="123"/>
                  </a:cubicBezTo>
                  <a:cubicBezTo>
                    <a:pt x="628" y="128"/>
                    <a:pt x="628" y="128"/>
                    <a:pt x="628" y="128"/>
                  </a:cubicBezTo>
                  <a:cubicBezTo>
                    <a:pt x="632" y="126"/>
                    <a:pt x="635" y="125"/>
                    <a:pt x="639" y="123"/>
                  </a:cubicBezTo>
                  <a:lnTo>
                    <a:pt x="637" y="118"/>
                  </a:lnTo>
                  <a:close/>
                  <a:moveTo>
                    <a:pt x="658" y="107"/>
                  </a:moveTo>
                  <a:cubicBezTo>
                    <a:pt x="655" y="109"/>
                    <a:pt x="651" y="111"/>
                    <a:pt x="647" y="113"/>
                  </a:cubicBezTo>
                  <a:cubicBezTo>
                    <a:pt x="650" y="117"/>
                    <a:pt x="650" y="117"/>
                    <a:pt x="650" y="117"/>
                  </a:cubicBezTo>
                  <a:cubicBezTo>
                    <a:pt x="653" y="116"/>
                    <a:pt x="657" y="114"/>
                    <a:pt x="661" y="112"/>
                  </a:cubicBezTo>
                  <a:lnTo>
                    <a:pt x="658" y="107"/>
                  </a:lnTo>
                  <a:close/>
                  <a:moveTo>
                    <a:pt x="680" y="97"/>
                  </a:moveTo>
                  <a:cubicBezTo>
                    <a:pt x="677" y="99"/>
                    <a:pt x="673" y="101"/>
                    <a:pt x="669" y="102"/>
                  </a:cubicBezTo>
                  <a:cubicBezTo>
                    <a:pt x="671" y="107"/>
                    <a:pt x="671" y="107"/>
                    <a:pt x="671" y="107"/>
                  </a:cubicBezTo>
                  <a:cubicBezTo>
                    <a:pt x="675" y="105"/>
                    <a:pt x="679" y="104"/>
                    <a:pt x="682" y="102"/>
                  </a:cubicBezTo>
                  <a:lnTo>
                    <a:pt x="680" y="97"/>
                  </a:lnTo>
                  <a:close/>
                  <a:moveTo>
                    <a:pt x="702" y="88"/>
                  </a:moveTo>
                  <a:cubicBezTo>
                    <a:pt x="699" y="89"/>
                    <a:pt x="695" y="91"/>
                    <a:pt x="691" y="92"/>
                  </a:cubicBezTo>
                  <a:cubicBezTo>
                    <a:pt x="693" y="97"/>
                    <a:pt x="693" y="97"/>
                    <a:pt x="693" y="97"/>
                  </a:cubicBezTo>
                  <a:cubicBezTo>
                    <a:pt x="697" y="96"/>
                    <a:pt x="701" y="94"/>
                    <a:pt x="704" y="93"/>
                  </a:cubicBezTo>
                  <a:lnTo>
                    <a:pt x="702" y="88"/>
                  </a:lnTo>
                  <a:close/>
                  <a:moveTo>
                    <a:pt x="725" y="79"/>
                  </a:moveTo>
                  <a:cubicBezTo>
                    <a:pt x="721" y="80"/>
                    <a:pt x="717" y="82"/>
                    <a:pt x="713" y="83"/>
                  </a:cubicBezTo>
                  <a:cubicBezTo>
                    <a:pt x="715" y="88"/>
                    <a:pt x="715" y="88"/>
                    <a:pt x="715" y="88"/>
                  </a:cubicBezTo>
                  <a:cubicBezTo>
                    <a:pt x="719" y="87"/>
                    <a:pt x="723" y="85"/>
                    <a:pt x="727" y="84"/>
                  </a:cubicBezTo>
                  <a:lnTo>
                    <a:pt x="725" y="79"/>
                  </a:lnTo>
                  <a:close/>
                  <a:moveTo>
                    <a:pt x="747" y="70"/>
                  </a:moveTo>
                  <a:cubicBezTo>
                    <a:pt x="743" y="71"/>
                    <a:pt x="740" y="73"/>
                    <a:pt x="736" y="74"/>
                  </a:cubicBezTo>
                  <a:cubicBezTo>
                    <a:pt x="738" y="79"/>
                    <a:pt x="738" y="79"/>
                    <a:pt x="738" y="79"/>
                  </a:cubicBezTo>
                  <a:cubicBezTo>
                    <a:pt x="741" y="78"/>
                    <a:pt x="745" y="76"/>
                    <a:pt x="749" y="75"/>
                  </a:cubicBezTo>
                  <a:lnTo>
                    <a:pt x="747" y="70"/>
                  </a:lnTo>
                  <a:close/>
                  <a:moveTo>
                    <a:pt x="770" y="62"/>
                  </a:moveTo>
                  <a:cubicBezTo>
                    <a:pt x="766" y="63"/>
                    <a:pt x="762" y="65"/>
                    <a:pt x="758" y="66"/>
                  </a:cubicBezTo>
                  <a:cubicBezTo>
                    <a:pt x="760" y="71"/>
                    <a:pt x="760" y="71"/>
                    <a:pt x="760" y="71"/>
                  </a:cubicBezTo>
                  <a:cubicBezTo>
                    <a:pt x="764" y="70"/>
                    <a:pt x="768" y="68"/>
                    <a:pt x="771" y="67"/>
                  </a:cubicBezTo>
                  <a:lnTo>
                    <a:pt x="770" y="62"/>
                  </a:lnTo>
                  <a:close/>
                  <a:moveTo>
                    <a:pt x="793" y="54"/>
                  </a:moveTo>
                  <a:cubicBezTo>
                    <a:pt x="789" y="56"/>
                    <a:pt x="785" y="57"/>
                    <a:pt x="781" y="58"/>
                  </a:cubicBezTo>
                  <a:cubicBezTo>
                    <a:pt x="783" y="63"/>
                    <a:pt x="783" y="63"/>
                    <a:pt x="783" y="63"/>
                  </a:cubicBezTo>
                  <a:cubicBezTo>
                    <a:pt x="787" y="62"/>
                    <a:pt x="790" y="61"/>
                    <a:pt x="794" y="60"/>
                  </a:cubicBezTo>
                  <a:lnTo>
                    <a:pt x="793" y="54"/>
                  </a:lnTo>
                  <a:close/>
                  <a:moveTo>
                    <a:pt x="815" y="47"/>
                  </a:moveTo>
                  <a:cubicBezTo>
                    <a:pt x="812" y="48"/>
                    <a:pt x="808" y="50"/>
                    <a:pt x="804" y="51"/>
                  </a:cubicBezTo>
                  <a:cubicBezTo>
                    <a:pt x="806" y="56"/>
                    <a:pt x="806" y="56"/>
                    <a:pt x="806" y="56"/>
                  </a:cubicBezTo>
                  <a:cubicBezTo>
                    <a:pt x="809" y="55"/>
                    <a:pt x="813" y="54"/>
                    <a:pt x="817" y="52"/>
                  </a:cubicBezTo>
                  <a:lnTo>
                    <a:pt x="815" y="47"/>
                  </a:lnTo>
                  <a:close/>
                  <a:moveTo>
                    <a:pt x="839" y="41"/>
                  </a:moveTo>
                  <a:cubicBezTo>
                    <a:pt x="835" y="42"/>
                    <a:pt x="831" y="43"/>
                    <a:pt x="827" y="44"/>
                  </a:cubicBezTo>
                  <a:cubicBezTo>
                    <a:pt x="829" y="49"/>
                    <a:pt x="829" y="49"/>
                    <a:pt x="829" y="49"/>
                  </a:cubicBezTo>
                  <a:cubicBezTo>
                    <a:pt x="832" y="48"/>
                    <a:pt x="836" y="47"/>
                    <a:pt x="840" y="46"/>
                  </a:cubicBezTo>
                  <a:lnTo>
                    <a:pt x="839" y="41"/>
                  </a:lnTo>
                  <a:close/>
                  <a:moveTo>
                    <a:pt x="862" y="35"/>
                  </a:moveTo>
                  <a:cubicBezTo>
                    <a:pt x="858" y="36"/>
                    <a:pt x="854" y="37"/>
                    <a:pt x="850" y="38"/>
                  </a:cubicBezTo>
                  <a:cubicBezTo>
                    <a:pt x="852" y="43"/>
                    <a:pt x="852" y="43"/>
                    <a:pt x="852" y="43"/>
                  </a:cubicBezTo>
                  <a:cubicBezTo>
                    <a:pt x="855" y="42"/>
                    <a:pt x="859" y="41"/>
                    <a:pt x="863" y="40"/>
                  </a:cubicBezTo>
                  <a:lnTo>
                    <a:pt x="862" y="35"/>
                  </a:lnTo>
                  <a:close/>
                  <a:moveTo>
                    <a:pt x="885" y="29"/>
                  </a:moveTo>
                  <a:cubicBezTo>
                    <a:pt x="881" y="30"/>
                    <a:pt x="877" y="31"/>
                    <a:pt x="874" y="32"/>
                  </a:cubicBezTo>
                  <a:cubicBezTo>
                    <a:pt x="875" y="37"/>
                    <a:pt x="875" y="37"/>
                    <a:pt x="875" y="37"/>
                  </a:cubicBezTo>
                  <a:cubicBezTo>
                    <a:pt x="879" y="36"/>
                    <a:pt x="883" y="35"/>
                    <a:pt x="886" y="34"/>
                  </a:cubicBezTo>
                  <a:lnTo>
                    <a:pt x="885" y="29"/>
                  </a:lnTo>
                  <a:close/>
                  <a:moveTo>
                    <a:pt x="909" y="24"/>
                  </a:moveTo>
                  <a:cubicBezTo>
                    <a:pt x="905" y="25"/>
                    <a:pt x="901" y="26"/>
                    <a:pt x="897" y="26"/>
                  </a:cubicBezTo>
                  <a:cubicBezTo>
                    <a:pt x="898" y="32"/>
                    <a:pt x="898" y="32"/>
                    <a:pt x="898" y="32"/>
                  </a:cubicBezTo>
                  <a:cubicBezTo>
                    <a:pt x="902" y="31"/>
                    <a:pt x="906" y="30"/>
                    <a:pt x="910" y="29"/>
                  </a:cubicBezTo>
                  <a:lnTo>
                    <a:pt x="909" y="24"/>
                  </a:lnTo>
                  <a:close/>
                  <a:moveTo>
                    <a:pt x="932" y="19"/>
                  </a:moveTo>
                  <a:cubicBezTo>
                    <a:pt x="928" y="20"/>
                    <a:pt x="925" y="21"/>
                    <a:pt x="921" y="22"/>
                  </a:cubicBezTo>
                  <a:cubicBezTo>
                    <a:pt x="922" y="27"/>
                    <a:pt x="922" y="27"/>
                    <a:pt x="922" y="27"/>
                  </a:cubicBezTo>
                  <a:cubicBezTo>
                    <a:pt x="926" y="26"/>
                    <a:pt x="929" y="25"/>
                    <a:pt x="933" y="25"/>
                  </a:cubicBezTo>
                  <a:lnTo>
                    <a:pt x="932" y="19"/>
                  </a:lnTo>
                  <a:close/>
                  <a:moveTo>
                    <a:pt x="956" y="15"/>
                  </a:moveTo>
                  <a:cubicBezTo>
                    <a:pt x="952" y="16"/>
                    <a:pt x="948" y="17"/>
                    <a:pt x="944" y="17"/>
                  </a:cubicBezTo>
                  <a:cubicBezTo>
                    <a:pt x="945" y="23"/>
                    <a:pt x="945" y="23"/>
                    <a:pt x="945" y="23"/>
                  </a:cubicBezTo>
                  <a:cubicBezTo>
                    <a:pt x="949" y="22"/>
                    <a:pt x="953" y="21"/>
                    <a:pt x="957" y="21"/>
                  </a:cubicBezTo>
                  <a:lnTo>
                    <a:pt x="956" y="15"/>
                  </a:lnTo>
                  <a:close/>
                  <a:moveTo>
                    <a:pt x="980" y="12"/>
                  </a:moveTo>
                  <a:cubicBezTo>
                    <a:pt x="976" y="12"/>
                    <a:pt x="972" y="13"/>
                    <a:pt x="968" y="13"/>
                  </a:cubicBezTo>
                  <a:cubicBezTo>
                    <a:pt x="969" y="19"/>
                    <a:pt x="969" y="19"/>
                    <a:pt x="969" y="19"/>
                  </a:cubicBezTo>
                  <a:cubicBezTo>
                    <a:pt x="973" y="18"/>
                    <a:pt x="977" y="18"/>
                    <a:pt x="981" y="17"/>
                  </a:cubicBezTo>
                  <a:lnTo>
                    <a:pt x="980" y="12"/>
                  </a:lnTo>
                  <a:close/>
                  <a:moveTo>
                    <a:pt x="1004" y="9"/>
                  </a:moveTo>
                  <a:cubicBezTo>
                    <a:pt x="1000" y="9"/>
                    <a:pt x="996" y="10"/>
                    <a:pt x="992" y="10"/>
                  </a:cubicBezTo>
                  <a:cubicBezTo>
                    <a:pt x="993" y="15"/>
                    <a:pt x="993" y="15"/>
                    <a:pt x="993" y="15"/>
                  </a:cubicBezTo>
                  <a:cubicBezTo>
                    <a:pt x="996" y="15"/>
                    <a:pt x="1000" y="14"/>
                    <a:pt x="1004" y="14"/>
                  </a:cubicBezTo>
                  <a:lnTo>
                    <a:pt x="1004" y="9"/>
                  </a:lnTo>
                  <a:close/>
                  <a:moveTo>
                    <a:pt x="1028" y="6"/>
                  </a:moveTo>
                  <a:cubicBezTo>
                    <a:pt x="1024" y="6"/>
                    <a:pt x="1020" y="7"/>
                    <a:pt x="1016" y="7"/>
                  </a:cubicBezTo>
                  <a:cubicBezTo>
                    <a:pt x="1016" y="13"/>
                    <a:pt x="1016" y="13"/>
                    <a:pt x="1016" y="13"/>
                  </a:cubicBezTo>
                  <a:cubicBezTo>
                    <a:pt x="1020" y="12"/>
                    <a:pt x="1024" y="12"/>
                    <a:pt x="1028" y="11"/>
                  </a:cubicBezTo>
                  <a:lnTo>
                    <a:pt x="1028" y="6"/>
                  </a:lnTo>
                  <a:close/>
                  <a:moveTo>
                    <a:pt x="1052" y="4"/>
                  </a:moveTo>
                  <a:cubicBezTo>
                    <a:pt x="1048" y="4"/>
                    <a:pt x="1044" y="5"/>
                    <a:pt x="1040" y="5"/>
                  </a:cubicBezTo>
                  <a:cubicBezTo>
                    <a:pt x="1040" y="10"/>
                    <a:pt x="1040" y="10"/>
                    <a:pt x="1040" y="10"/>
                  </a:cubicBezTo>
                  <a:cubicBezTo>
                    <a:pt x="1044" y="10"/>
                    <a:pt x="1048" y="10"/>
                    <a:pt x="1052" y="9"/>
                  </a:cubicBezTo>
                  <a:lnTo>
                    <a:pt x="1052" y="4"/>
                  </a:lnTo>
                  <a:close/>
                  <a:moveTo>
                    <a:pt x="1076" y="2"/>
                  </a:moveTo>
                  <a:cubicBezTo>
                    <a:pt x="1072" y="2"/>
                    <a:pt x="1068" y="3"/>
                    <a:pt x="1064" y="3"/>
                  </a:cubicBezTo>
                  <a:cubicBezTo>
                    <a:pt x="1064" y="8"/>
                    <a:pt x="1064" y="8"/>
                    <a:pt x="1064" y="8"/>
                  </a:cubicBezTo>
                  <a:cubicBezTo>
                    <a:pt x="1068" y="8"/>
                    <a:pt x="1072" y="8"/>
                    <a:pt x="1076" y="8"/>
                  </a:cubicBezTo>
                  <a:lnTo>
                    <a:pt x="1076" y="2"/>
                  </a:lnTo>
                  <a:close/>
                  <a:moveTo>
                    <a:pt x="1100" y="1"/>
                  </a:moveTo>
                  <a:cubicBezTo>
                    <a:pt x="1096" y="1"/>
                    <a:pt x="1092" y="1"/>
                    <a:pt x="1088" y="2"/>
                  </a:cubicBezTo>
                  <a:cubicBezTo>
                    <a:pt x="1088" y="7"/>
                    <a:pt x="1088" y="7"/>
                    <a:pt x="1088" y="7"/>
                  </a:cubicBezTo>
                  <a:cubicBezTo>
                    <a:pt x="1092" y="7"/>
                    <a:pt x="1096" y="7"/>
                    <a:pt x="1100" y="6"/>
                  </a:cubicBezTo>
                  <a:lnTo>
                    <a:pt x="1100" y="1"/>
                  </a:lnTo>
                  <a:close/>
                  <a:moveTo>
                    <a:pt x="1124" y="0"/>
                  </a:moveTo>
                  <a:cubicBezTo>
                    <a:pt x="1120" y="1"/>
                    <a:pt x="1116" y="1"/>
                    <a:pt x="1112" y="1"/>
                  </a:cubicBezTo>
                  <a:cubicBezTo>
                    <a:pt x="1112" y="6"/>
                    <a:pt x="1112" y="6"/>
                    <a:pt x="1112" y="6"/>
                  </a:cubicBezTo>
                  <a:cubicBezTo>
                    <a:pt x="1116" y="6"/>
                    <a:pt x="1120" y="6"/>
                    <a:pt x="1124" y="6"/>
                  </a:cubicBezTo>
                  <a:cubicBezTo>
                    <a:pt x="1124" y="0"/>
                    <a:pt x="1124" y="0"/>
                    <a:pt x="1124" y="0"/>
                  </a:cubicBezTo>
                  <a:close/>
                  <a:moveTo>
                    <a:pt x="1148" y="0"/>
                  </a:moveTo>
                  <a:cubicBezTo>
                    <a:pt x="1147" y="0"/>
                    <a:pt x="1146" y="0"/>
                    <a:pt x="1145" y="0"/>
                  </a:cubicBezTo>
                  <a:cubicBezTo>
                    <a:pt x="1142" y="0"/>
                    <a:pt x="1139" y="0"/>
                    <a:pt x="1136" y="0"/>
                  </a:cubicBezTo>
                  <a:cubicBezTo>
                    <a:pt x="1136" y="6"/>
                    <a:pt x="1136" y="6"/>
                    <a:pt x="1136" y="6"/>
                  </a:cubicBezTo>
                  <a:cubicBezTo>
                    <a:pt x="1139" y="6"/>
                    <a:pt x="1142" y="6"/>
                    <a:pt x="1145" y="6"/>
                  </a:cubicBezTo>
                  <a:cubicBezTo>
                    <a:pt x="1146" y="6"/>
                    <a:pt x="1147" y="6"/>
                    <a:pt x="1148" y="6"/>
                  </a:cubicBezTo>
                  <a:lnTo>
                    <a:pt x="1148" y="0"/>
                  </a:lnTo>
                  <a:close/>
                  <a:moveTo>
                    <a:pt x="1172" y="1"/>
                  </a:moveTo>
                  <a:cubicBezTo>
                    <a:pt x="1168" y="0"/>
                    <a:pt x="1164" y="0"/>
                    <a:pt x="1160" y="0"/>
                  </a:cubicBezTo>
                  <a:cubicBezTo>
                    <a:pt x="1160" y="6"/>
                    <a:pt x="1160" y="6"/>
                    <a:pt x="1160" y="6"/>
                  </a:cubicBezTo>
                  <a:cubicBezTo>
                    <a:pt x="1164" y="6"/>
                    <a:pt x="1168" y="6"/>
                    <a:pt x="1172" y="6"/>
                  </a:cubicBezTo>
                  <a:lnTo>
                    <a:pt x="1172" y="1"/>
                  </a:lnTo>
                  <a:close/>
                  <a:moveTo>
                    <a:pt x="1196" y="1"/>
                  </a:moveTo>
                  <a:cubicBezTo>
                    <a:pt x="1192" y="1"/>
                    <a:pt x="1188" y="1"/>
                    <a:pt x="1184" y="1"/>
                  </a:cubicBezTo>
                  <a:cubicBezTo>
                    <a:pt x="1184" y="6"/>
                    <a:pt x="1184" y="6"/>
                    <a:pt x="1184" y="6"/>
                  </a:cubicBezTo>
                  <a:cubicBezTo>
                    <a:pt x="1188" y="6"/>
                    <a:pt x="1192" y="6"/>
                    <a:pt x="1196" y="7"/>
                  </a:cubicBezTo>
                  <a:lnTo>
                    <a:pt x="1196" y="1"/>
                  </a:lnTo>
                  <a:close/>
                  <a:moveTo>
                    <a:pt x="1220" y="3"/>
                  </a:moveTo>
                  <a:cubicBezTo>
                    <a:pt x="1216" y="2"/>
                    <a:pt x="1212" y="2"/>
                    <a:pt x="1208" y="2"/>
                  </a:cubicBezTo>
                  <a:cubicBezTo>
                    <a:pt x="1208" y="7"/>
                    <a:pt x="1208" y="7"/>
                    <a:pt x="1208" y="7"/>
                  </a:cubicBezTo>
                  <a:cubicBezTo>
                    <a:pt x="1212" y="7"/>
                    <a:pt x="1215" y="8"/>
                    <a:pt x="1219" y="8"/>
                  </a:cubicBezTo>
                  <a:lnTo>
                    <a:pt x="1220" y="3"/>
                  </a:lnTo>
                  <a:close/>
                  <a:moveTo>
                    <a:pt x="1244" y="4"/>
                  </a:moveTo>
                  <a:cubicBezTo>
                    <a:pt x="1240" y="4"/>
                    <a:pt x="1236" y="4"/>
                    <a:pt x="1232" y="3"/>
                  </a:cubicBezTo>
                  <a:cubicBezTo>
                    <a:pt x="1231" y="9"/>
                    <a:pt x="1231" y="9"/>
                    <a:pt x="1231" y="9"/>
                  </a:cubicBezTo>
                  <a:cubicBezTo>
                    <a:pt x="1235" y="9"/>
                    <a:pt x="1239" y="9"/>
                    <a:pt x="1243" y="10"/>
                  </a:cubicBezTo>
                  <a:lnTo>
                    <a:pt x="1244" y="4"/>
                  </a:lnTo>
                  <a:close/>
                  <a:moveTo>
                    <a:pt x="1268" y="6"/>
                  </a:moveTo>
                  <a:cubicBezTo>
                    <a:pt x="1264" y="6"/>
                    <a:pt x="1260" y="6"/>
                    <a:pt x="1256" y="5"/>
                  </a:cubicBezTo>
                  <a:cubicBezTo>
                    <a:pt x="1255" y="11"/>
                    <a:pt x="1255" y="11"/>
                    <a:pt x="1255" y="11"/>
                  </a:cubicBezTo>
                  <a:cubicBezTo>
                    <a:pt x="1259" y="11"/>
                    <a:pt x="1263" y="11"/>
                    <a:pt x="1267" y="12"/>
                  </a:cubicBezTo>
                  <a:lnTo>
                    <a:pt x="1268" y="6"/>
                  </a:lnTo>
                  <a:close/>
                  <a:moveTo>
                    <a:pt x="1292" y="9"/>
                  </a:moveTo>
                  <a:cubicBezTo>
                    <a:pt x="1288" y="9"/>
                    <a:pt x="1284" y="8"/>
                    <a:pt x="1280" y="8"/>
                  </a:cubicBezTo>
                  <a:cubicBezTo>
                    <a:pt x="1279" y="13"/>
                    <a:pt x="1279" y="13"/>
                    <a:pt x="1279" y="13"/>
                  </a:cubicBezTo>
                  <a:cubicBezTo>
                    <a:pt x="1283" y="14"/>
                    <a:pt x="1287" y="14"/>
                    <a:pt x="1291" y="14"/>
                  </a:cubicBezTo>
                  <a:lnTo>
                    <a:pt x="1292" y="9"/>
                  </a:lnTo>
                  <a:close/>
                  <a:moveTo>
                    <a:pt x="1315" y="12"/>
                  </a:moveTo>
                  <a:cubicBezTo>
                    <a:pt x="1312" y="12"/>
                    <a:pt x="1308" y="11"/>
                    <a:pt x="1304" y="11"/>
                  </a:cubicBezTo>
                  <a:cubicBezTo>
                    <a:pt x="1303" y="16"/>
                    <a:pt x="1303" y="16"/>
                    <a:pt x="1303" y="16"/>
                  </a:cubicBezTo>
                  <a:cubicBezTo>
                    <a:pt x="1307" y="17"/>
                    <a:pt x="1311" y="17"/>
                    <a:pt x="1315" y="18"/>
                  </a:cubicBezTo>
                  <a:lnTo>
                    <a:pt x="1315" y="12"/>
                  </a:lnTo>
                  <a:close/>
                  <a:moveTo>
                    <a:pt x="1339" y="16"/>
                  </a:moveTo>
                  <a:cubicBezTo>
                    <a:pt x="1335" y="15"/>
                    <a:pt x="1331" y="15"/>
                    <a:pt x="1327" y="14"/>
                  </a:cubicBezTo>
                  <a:cubicBezTo>
                    <a:pt x="1327" y="19"/>
                    <a:pt x="1327" y="19"/>
                    <a:pt x="1327" y="19"/>
                  </a:cubicBezTo>
                  <a:cubicBezTo>
                    <a:pt x="1330" y="20"/>
                    <a:pt x="1334" y="21"/>
                    <a:pt x="1338" y="21"/>
                  </a:cubicBezTo>
                  <a:lnTo>
                    <a:pt x="1339" y="16"/>
                  </a:lnTo>
                  <a:close/>
                  <a:moveTo>
                    <a:pt x="1363" y="20"/>
                  </a:moveTo>
                  <a:cubicBezTo>
                    <a:pt x="1359" y="19"/>
                    <a:pt x="1355" y="19"/>
                    <a:pt x="1351" y="18"/>
                  </a:cubicBezTo>
                  <a:cubicBezTo>
                    <a:pt x="1350" y="23"/>
                    <a:pt x="1350" y="23"/>
                    <a:pt x="1350" y="23"/>
                  </a:cubicBezTo>
                  <a:cubicBezTo>
                    <a:pt x="1354" y="24"/>
                    <a:pt x="1358" y="25"/>
                    <a:pt x="1362" y="25"/>
                  </a:cubicBezTo>
                  <a:cubicBezTo>
                    <a:pt x="1363" y="20"/>
                    <a:pt x="1363" y="20"/>
                    <a:pt x="1363" y="20"/>
                  </a:cubicBezTo>
                  <a:close/>
                  <a:moveTo>
                    <a:pt x="1387" y="25"/>
                  </a:moveTo>
                  <a:cubicBezTo>
                    <a:pt x="1383" y="24"/>
                    <a:pt x="1379" y="23"/>
                    <a:pt x="1375" y="23"/>
                  </a:cubicBezTo>
                  <a:cubicBezTo>
                    <a:pt x="1374" y="28"/>
                    <a:pt x="1374" y="28"/>
                    <a:pt x="1374" y="28"/>
                  </a:cubicBezTo>
                  <a:cubicBezTo>
                    <a:pt x="1378" y="29"/>
                    <a:pt x="1382" y="29"/>
                    <a:pt x="1385" y="30"/>
                  </a:cubicBezTo>
                  <a:lnTo>
                    <a:pt x="1387" y="25"/>
                  </a:lnTo>
                  <a:close/>
                  <a:moveTo>
                    <a:pt x="1410" y="30"/>
                  </a:moveTo>
                  <a:cubicBezTo>
                    <a:pt x="1406" y="29"/>
                    <a:pt x="1402" y="28"/>
                    <a:pt x="1398" y="27"/>
                  </a:cubicBezTo>
                  <a:cubicBezTo>
                    <a:pt x="1397" y="33"/>
                    <a:pt x="1397" y="33"/>
                    <a:pt x="1397" y="33"/>
                  </a:cubicBezTo>
                  <a:cubicBezTo>
                    <a:pt x="1401" y="34"/>
                    <a:pt x="1405" y="34"/>
                    <a:pt x="1409" y="35"/>
                  </a:cubicBezTo>
                  <a:lnTo>
                    <a:pt x="1410" y="30"/>
                  </a:lnTo>
                  <a:close/>
                  <a:moveTo>
                    <a:pt x="1433" y="36"/>
                  </a:moveTo>
                  <a:cubicBezTo>
                    <a:pt x="1429" y="35"/>
                    <a:pt x="1426" y="34"/>
                    <a:pt x="1422" y="33"/>
                  </a:cubicBezTo>
                  <a:cubicBezTo>
                    <a:pt x="1420" y="38"/>
                    <a:pt x="1420" y="38"/>
                    <a:pt x="1420" y="38"/>
                  </a:cubicBezTo>
                  <a:cubicBezTo>
                    <a:pt x="1424" y="39"/>
                    <a:pt x="1428" y="40"/>
                    <a:pt x="1432" y="41"/>
                  </a:cubicBezTo>
                  <a:lnTo>
                    <a:pt x="1433" y="36"/>
                  </a:lnTo>
                  <a:close/>
                  <a:moveTo>
                    <a:pt x="1457" y="42"/>
                  </a:moveTo>
                  <a:cubicBezTo>
                    <a:pt x="1453" y="41"/>
                    <a:pt x="1449" y="40"/>
                    <a:pt x="1445" y="39"/>
                  </a:cubicBezTo>
                  <a:cubicBezTo>
                    <a:pt x="1444" y="44"/>
                    <a:pt x="1444" y="44"/>
                    <a:pt x="1444" y="44"/>
                  </a:cubicBezTo>
                  <a:cubicBezTo>
                    <a:pt x="1447" y="45"/>
                    <a:pt x="1451" y="46"/>
                    <a:pt x="1455" y="47"/>
                  </a:cubicBezTo>
                  <a:lnTo>
                    <a:pt x="1457" y="42"/>
                  </a:lnTo>
                  <a:close/>
                  <a:moveTo>
                    <a:pt x="1480" y="49"/>
                  </a:moveTo>
                  <a:cubicBezTo>
                    <a:pt x="1476" y="48"/>
                    <a:pt x="1472" y="46"/>
                    <a:pt x="1468" y="45"/>
                  </a:cubicBezTo>
                  <a:cubicBezTo>
                    <a:pt x="1467" y="50"/>
                    <a:pt x="1467" y="50"/>
                    <a:pt x="1467" y="50"/>
                  </a:cubicBezTo>
                  <a:cubicBezTo>
                    <a:pt x="1471" y="52"/>
                    <a:pt x="1474" y="53"/>
                    <a:pt x="1478" y="54"/>
                  </a:cubicBezTo>
                  <a:lnTo>
                    <a:pt x="1480" y="49"/>
                  </a:lnTo>
                  <a:close/>
                  <a:moveTo>
                    <a:pt x="1503" y="56"/>
                  </a:moveTo>
                  <a:cubicBezTo>
                    <a:pt x="1499" y="55"/>
                    <a:pt x="1495" y="53"/>
                    <a:pt x="1491" y="52"/>
                  </a:cubicBezTo>
                  <a:cubicBezTo>
                    <a:pt x="1490" y="57"/>
                    <a:pt x="1490" y="57"/>
                    <a:pt x="1490" y="57"/>
                  </a:cubicBezTo>
                  <a:cubicBezTo>
                    <a:pt x="1493" y="59"/>
                    <a:pt x="1497" y="60"/>
                    <a:pt x="1501" y="61"/>
                  </a:cubicBezTo>
                  <a:lnTo>
                    <a:pt x="1503" y="56"/>
                  </a:lnTo>
                  <a:close/>
                  <a:moveTo>
                    <a:pt x="1525" y="64"/>
                  </a:moveTo>
                  <a:cubicBezTo>
                    <a:pt x="1522" y="62"/>
                    <a:pt x="1518" y="61"/>
                    <a:pt x="1514" y="60"/>
                  </a:cubicBezTo>
                  <a:cubicBezTo>
                    <a:pt x="1512" y="65"/>
                    <a:pt x="1512" y="65"/>
                    <a:pt x="1512" y="65"/>
                  </a:cubicBezTo>
                  <a:cubicBezTo>
                    <a:pt x="1516" y="66"/>
                    <a:pt x="1520" y="67"/>
                    <a:pt x="1524" y="69"/>
                  </a:cubicBezTo>
                  <a:lnTo>
                    <a:pt x="1525" y="64"/>
                  </a:lnTo>
                  <a:close/>
                  <a:moveTo>
                    <a:pt x="1548" y="72"/>
                  </a:moveTo>
                  <a:cubicBezTo>
                    <a:pt x="1544" y="70"/>
                    <a:pt x="1541" y="69"/>
                    <a:pt x="1537" y="68"/>
                  </a:cubicBezTo>
                  <a:cubicBezTo>
                    <a:pt x="1535" y="73"/>
                    <a:pt x="1535" y="73"/>
                    <a:pt x="1535" y="73"/>
                  </a:cubicBezTo>
                  <a:cubicBezTo>
                    <a:pt x="1539" y="74"/>
                    <a:pt x="1542" y="75"/>
                    <a:pt x="1546" y="77"/>
                  </a:cubicBezTo>
                  <a:lnTo>
                    <a:pt x="1548" y="72"/>
                  </a:lnTo>
                  <a:close/>
                  <a:moveTo>
                    <a:pt x="1571" y="80"/>
                  </a:moveTo>
                  <a:cubicBezTo>
                    <a:pt x="1567" y="79"/>
                    <a:pt x="1563" y="77"/>
                    <a:pt x="1559" y="76"/>
                  </a:cubicBezTo>
                  <a:cubicBezTo>
                    <a:pt x="1557" y="81"/>
                    <a:pt x="1557" y="81"/>
                    <a:pt x="1557" y="81"/>
                  </a:cubicBezTo>
                  <a:cubicBezTo>
                    <a:pt x="1561" y="82"/>
                    <a:pt x="1565" y="84"/>
                    <a:pt x="1569" y="85"/>
                  </a:cubicBezTo>
                  <a:lnTo>
                    <a:pt x="1571" y="80"/>
                  </a:lnTo>
                  <a:close/>
                  <a:moveTo>
                    <a:pt x="1593" y="90"/>
                  </a:moveTo>
                  <a:cubicBezTo>
                    <a:pt x="1589" y="88"/>
                    <a:pt x="1585" y="86"/>
                    <a:pt x="1582" y="85"/>
                  </a:cubicBezTo>
                  <a:cubicBezTo>
                    <a:pt x="1580" y="90"/>
                    <a:pt x="1580" y="90"/>
                    <a:pt x="1580" y="90"/>
                  </a:cubicBezTo>
                  <a:cubicBezTo>
                    <a:pt x="1583" y="91"/>
                    <a:pt x="1587" y="93"/>
                    <a:pt x="1591" y="95"/>
                  </a:cubicBezTo>
                  <a:lnTo>
                    <a:pt x="1593" y="90"/>
                  </a:lnTo>
                  <a:close/>
                  <a:moveTo>
                    <a:pt x="1615" y="99"/>
                  </a:moveTo>
                  <a:cubicBezTo>
                    <a:pt x="1611" y="98"/>
                    <a:pt x="1607" y="96"/>
                    <a:pt x="1604" y="94"/>
                  </a:cubicBezTo>
                  <a:cubicBezTo>
                    <a:pt x="1602" y="99"/>
                    <a:pt x="1602" y="99"/>
                    <a:pt x="1602" y="99"/>
                  </a:cubicBezTo>
                  <a:cubicBezTo>
                    <a:pt x="1605" y="101"/>
                    <a:pt x="1609" y="103"/>
                    <a:pt x="1613" y="104"/>
                  </a:cubicBezTo>
                  <a:lnTo>
                    <a:pt x="1615" y="99"/>
                  </a:lnTo>
                  <a:close/>
                  <a:moveTo>
                    <a:pt x="1637" y="109"/>
                  </a:moveTo>
                  <a:cubicBezTo>
                    <a:pt x="1633" y="108"/>
                    <a:pt x="1629" y="106"/>
                    <a:pt x="1626" y="104"/>
                  </a:cubicBezTo>
                  <a:cubicBezTo>
                    <a:pt x="1623" y="109"/>
                    <a:pt x="1623" y="109"/>
                    <a:pt x="1623" y="109"/>
                  </a:cubicBezTo>
                  <a:cubicBezTo>
                    <a:pt x="1627" y="111"/>
                    <a:pt x="1631" y="113"/>
                    <a:pt x="1634" y="114"/>
                  </a:cubicBezTo>
                  <a:lnTo>
                    <a:pt x="1637" y="109"/>
                  </a:lnTo>
                  <a:close/>
                  <a:moveTo>
                    <a:pt x="1658" y="120"/>
                  </a:moveTo>
                  <a:cubicBezTo>
                    <a:pt x="1655" y="118"/>
                    <a:pt x="1651" y="116"/>
                    <a:pt x="1647" y="115"/>
                  </a:cubicBezTo>
                  <a:cubicBezTo>
                    <a:pt x="1645" y="119"/>
                    <a:pt x="1645" y="119"/>
                    <a:pt x="1645" y="119"/>
                  </a:cubicBezTo>
                  <a:cubicBezTo>
                    <a:pt x="1649" y="121"/>
                    <a:pt x="1652" y="123"/>
                    <a:pt x="1656" y="125"/>
                  </a:cubicBezTo>
                  <a:lnTo>
                    <a:pt x="1658" y="120"/>
                  </a:lnTo>
                  <a:close/>
                  <a:moveTo>
                    <a:pt x="1680" y="131"/>
                  </a:moveTo>
                  <a:cubicBezTo>
                    <a:pt x="1676" y="129"/>
                    <a:pt x="1672" y="127"/>
                    <a:pt x="1669" y="126"/>
                  </a:cubicBezTo>
                  <a:cubicBezTo>
                    <a:pt x="1666" y="130"/>
                    <a:pt x="1666" y="130"/>
                    <a:pt x="1666" y="130"/>
                  </a:cubicBezTo>
                  <a:cubicBezTo>
                    <a:pt x="1670" y="132"/>
                    <a:pt x="1673" y="134"/>
                    <a:pt x="1677" y="136"/>
                  </a:cubicBezTo>
                  <a:lnTo>
                    <a:pt x="1680" y="131"/>
                  </a:lnTo>
                  <a:close/>
                  <a:moveTo>
                    <a:pt x="1701" y="143"/>
                  </a:moveTo>
                  <a:cubicBezTo>
                    <a:pt x="1697" y="141"/>
                    <a:pt x="1694" y="139"/>
                    <a:pt x="1690" y="137"/>
                  </a:cubicBezTo>
                  <a:cubicBezTo>
                    <a:pt x="1688" y="142"/>
                    <a:pt x="1688" y="142"/>
                    <a:pt x="1688" y="142"/>
                  </a:cubicBezTo>
                  <a:cubicBezTo>
                    <a:pt x="1691" y="143"/>
                    <a:pt x="1695" y="145"/>
                    <a:pt x="1698" y="147"/>
                  </a:cubicBezTo>
                  <a:lnTo>
                    <a:pt x="1701" y="143"/>
                  </a:lnTo>
                  <a:close/>
                  <a:moveTo>
                    <a:pt x="1721" y="155"/>
                  </a:moveTo>
                  <a:cubicBezTo>
                    <a:pt x="1718" y="153"/>
                    <a:pt x="1715" y="151"/>
                    <a:pt x="1711" y="149"/>
                  </a:cubicBezTo>
                  <a:cubicBezTo>
                    <a:pt x="1708" y="153"/>
                    <a:pt x="1708" y="153"/>
                    <a:pt x="1708" y="153"/>
                  </a:cubicBezTo>
                  <a:cubicBezTo>
                    <a:pt x="1712" y="155"/>
                    <a:pt x="1715" y="157"/>
                    <a:pt x="1719" y="159"/>
                  </a:cubicBezTo>
                  <a:lnTo>
                    <a:pt x="1721" y="155"/>
                  </a:lnTo>
                  <a:close/>
                  <a:moveTo>
                    <a:pt x="1742" y="167"/>
                  </a:moveTo>
                  <a:cubicBezTo>
                    <a:pt x="1738" y="165"/>
                    <a:pt x="1735" y="163"/>
                    <a:pt x="1732" y="161"/>
                  </a:cubicBezTo>
                  <a:cubicBezTo>
                    <a:pt x="1729" y="165"/>
                    <a:pt x="1729" y="165"/>
                    <a:pt x="1729" y="165"/>
                  </a:cubicBezTo>
                  <a:cubicBezTo>
                    <a:pt x="1732" y="167"/>
                    <a:pt x="1736" y="170"/>
                    <a:pt x="1739" y="172"/>
                  </a:cubicBezTo>
                  <a:lnTo>
                    <a:pt x="1742" y="167"/>
                  </a:lnTo>
                  <a:close/>
                  <a:moveTo>
                    <a:pt x="1762" y="180"/>
                  </a:moveTo>
                  <a:cubicBezTo>
                    <a:pt x="1759" y="178"/>
                    <a:pt x="1755" y="176"/>
                    <a:pt x="1752" y="174"/>
                  </a:cubicBezTo>
                  <a:cubicBezTo>
                    <a:pt x="1749" y="178"/>
                    <a:pt x="1749" y="178"/>
                    <a:pt x="1749" y="178"/>
                  </a:cubicBezTo>
                  <a:cubicBezTo>
                    <a:pt x="1752" y="180"/>
                    <a:pt x="1756" y="182"/>
                    <a:pt x="1759" y="184"/>
                  </a:cubicBezTo>
                  <a:lnTo>
                    <a:pt x="1762" y="180"/>
                  </a:lnTo>
                  <a:close/>
                  <a:moveTo>
                    <a:pt x="1782" y="193"/>
                  </a:moveTo>
                  <a:cubicBezTo>
                    <a:pt x="1779" y="191"/>
                    <a:pt x="1775" y="189"/>
                    <a:pt x="1772" y="187"/>
                  </a:cubicBezTo>
                  <a:cubicBezTo>
                    <a:pt x="1769" y="191"/>
                    <a:pt x="1769" y="191"/>
                    <a:pt x="1769" y="191"/>
                  </a:cubicBezTo>
                  <a:cubicBezTo>
                    <a:pt x="1772" y="193"/>
                    <a:pt x="1776" y="196"/>
                    <a:pt x="1779" y="198"/>
                  </a:cubicBezTo>
                  <a:cubicBezTo>
                    <a:pt x="1782" y="193"/>
                    <a:pt x="1782" y="193"/>
                    <a:pt x="1782" y="193"/>
                  </a:cubicBezTo>
                  <a:close/>
                  <a:moveTo>
                    <a:pt x="1802" y="207"/>
                  </a:moveTo>
                  <a:cubicBezTo>
                    <a:pt x="1798" y="205"/>
                    <a:pt x="1795" y="202"/>
                    <a:pt x="1792" y="200"/>
                  </a:cubicBezTo>
                  <a:cubicBezTo>
                    <a:pt x="1789" y="205"/>
                    <a:pt x="1789" y="205"/>
                    <a:pt x="1789" y="205"/>
                  </a:cubicBezTo>
                  <a:cubicBezTo>
                    <a:pt x="1792" y="207"/>
                    <a:pt x="1795" y="209"/>
                    <a:pt x="1799" y="211"/>
                  </a:cubicBezTo>
                  <a:lnTo>
                    <a:pt x="1802" y="207"/>
                  </a:lnTo>
                  <a:close/>
                  <a:moveTo>
                    <a:pt x="1821" y="221"/>
                  </a:moveTo>
                  <a:cubicBezTo>
                    <a:pt x="1818" y="219"/>
                    <a:pt x="1815" y="217"/>
                    <a:pt x="1811" y="214"/>
                  </a:cubicBezTo>
                  <a:cubicBezTo>
                    <a:pt x="1808" y="218"/>
                    <a:pt x="1808" y="218"/>
                    <a:pt x="1808" y="218"/>
                  </a:cubicBezTo>
                  <a:cubicBezTo>
                    <a:pt x="1811" y="221"/>
                    <a:pt x="1815" y="223"/>
                    <a:pt x="1818" y="226"/>
                  </a:cubicBezTo>
                  <a:lnTo>
                    <a:pt x="1821" y="221"/>
                  </a:lnTo>
                  <a:close/>
                  <a:moveTo>
                    <a:pt x="1840" y="236"/>
                  </a:moveTo>
                  <a:cubicBezTo>
                    <a:pt x="1837" y="233"/>
                    <a:pt x="1834" y="231"/>
                    <a:pt x="1831" y="229"/>
                  </a:cubicBezTo>
                  <a:cubicBezTo>
                    <a:pt x="1827" y="233"/>
                    <a:pt x="1827" y="233"/>
                    <a:pt x="1827" y="233"/>
                  </a:cubicBezTo>
                  <a:cubicBezTo>
                    <a:pt x="1830" y="235"/>
                    <a:pt x="1834" y="238"/>
                    <a:pt x="1837" y="240"/>
                  </a:cubicBezTo>
                  <a:lnTo>
                    <a:pt x="1840" y="236"/>
                  </a:lnTo>
                  <a:close/>
                  <a:moveTo>
                    <a:pt x="1859" y="251"/>
                  </a:moveTo>
                  <a:cubicBezTo>
                    <a:pt x="1856" y="248"/>
                    <a:pt x="1853" y="246"/>
                    <a:pt x="1849" y="243"/>
                  </a:cubicBezTo>
                  <a:cubicBezTo>
                    <a:pt x="1846" y="248"/>
                    <a:pt x="1846" y="248"/>
                    <a:pt x="1846" y="248"/>
                  </a:cubicBezTo>
                  <a:cubicBezTo>
                    <a:pt x="1849" y="250"/>
                    <a:pt x="1852" y="253"/>
                    <a:pt x="1855" y="255"/>
                  </a:cubicBezTo>
                  <a:lnTo>
                    <a:pt x="1859" y="251"/>
                  </a:lnTo>
                  <a:close/>
                  <a:moveTo>
                    <a:pt x="1877" y="266"/>
                  </a:moveTo>
                  <a:cubicBezTo>
                    <a:pt x="1874" y="264"/>
                    <a:pt x="1871" y="261"/>
                    <a:pt x="1868" y="259"/>
                  </a:cubicBezTo>
                  <a:cubicBezTo>
                    <a:pt x="1865" y="263"/>
                    <a:pt x="1865" y="263"/>
                    <a:pt x="1865" y="263"/>
                  </a:cubicBezTo>
                  <a:cubicBezTo>
                    <a:pt x="1868" y="265"/>
                    <a:pt x="1871" y="268"/>
                    <a:pt x="1874" y="270"/>
                  </a:cubicBezTo>
                  <a:lnTo>
                    <a:pt x="1877" y="266"/>
                  </a:lnTo>
                  <a:close/>
                  <a:moveTo>
                    <a:pt x="1895" y="282"/>
                  </a:moveTo>
                  <a:cubicBezTo>
                    <a:pt x="1892" y="280"/>
                    <a:pt x="1889" y="277"/>
                    <a:pt x="1886" y="274"/>
                  </a:cubicBezTo>
                  <a:cubicBezTo>
                    <a:pt x="1883" y="278"/>
                    <a:pt x="1883" y="278"/>
                    <a:pt x="1883" y="278"/>
                  </a:cubicBezTo>
                  <a:cubicBezTo>
                    <a:pt x="1886" y="281"/>
                    <a:pt x="1889" y="284"/>
                    <a:pt x="1892" y="286"/>
                  </a:cubicBezTo>
                  <a:lnTo>
                    <a:pt x="1895" y="282"/>
                  </a:lnTo>
                  <a:close/>
                  <a:moveTo>
                    <a:pt x="1913" y="299"/>
                  </a:moveTo>
                  <a:cubicBezTo>
                    <a:pt x="1910" y="296"/>
                    <a:pt x="1907" y="293"/>
                    <a:pt x="1904" y="290"/>
                  </a:cubicBezTo>
                  <a:cubicBezTo>
                    <a:pt x="1901" y="294"/>
                    <a:pt x="1901" y="294"/>
                    <a:pt x="1901" y="294"/>
                  </a:cubicBezTo>
                  <a:cubicBezTo>
                    <a:pt x="1904" y="297"/>
                    <a:pt x="1906" y="300"/>
                    <a:pt x="1909" y="302"/>
                  </a:cubicBezTo>
                  <a:lnTo>
                    <a:pt x="1913" y="299"/>
                  </a:lnTo>
                  <a:close/>
                  <a:moveTo>
                    <a:pt x="1930" y="315"/>
                  </a:moveTo>
                  <a:cubicBezTo>
                    <a:pt x="1928" y="312"/>
                    <a:pt x="1925" y="310"/>
                    <a:pt x="1922" y="307"/>
                  </a:cubicBezTo>
                  <a:cubicBezTo>
                    <a:pt x="1918" y="311"/>
                    <a:pt x="1918" y="311"/>
                    <a:pt x="1918" y="311"/>
                  </a:cubicBezTo>
                  <a:cubicBezTo>
                    <a:pt x="1921" y="313"/>
                    <a:pt x="1924" y="316"/>
                    <a:pt x="1927" y="319"/>
                  </a:cubicBezTo>
                  <a:lnTo>
                    <a:pt x="1930" y="315"/>
                  </a:lnTo>
                  <a:close/>
                  <a:moveTo>
                    <a:pt x="1947" y="332"/>
                  </a:moveTo>
                  <a:cubicBezTo>
                    <a:pt x="1945" y="329"/>
                    <a:pt x="1942" y="326"/>
                    <a:pt x="1939" y="324"/>
                  </a:cubicBezTo>
                  <a:cubicBezTo>
                    <a:pt x="1935" y="327"/>
                    <a:pt x="1935" y="327"/>
                    <a:pt x="1935" y="327"/>
                  </a:cubicBezTo>
                  <a:cubicBezTo>
                    <a:pt x="1938" y="330"/>
                    <a:pt x="1941" y="333"/>
                    <a:pt x="1944" y="336"/>
                  </a:cubicBezTo>
                  <a:cubicBezTo>
                    <a:pt x="1947" y="332"/>
                    <a:pt x="1947" y="332"/>
                    <a:pt x="1947" y="332"/>
                  </a:cubicBezTo>
                  <a:close/>
                  <a:moveTo>
                    <a:pt x="1964" y="350"/>
                  </a:moveTo>
                  <a:cubicBezTo>
                    <a:pt x="1961" y="347"/>
                    <a:pt x="1959" y="344"/>
                    <a:pt x="1956" y="341"/>
                  </a:cubicBezTo>
                  <a:cubicBezTo>
                    <a:pt x="1952" y="344"/>
                    <a:pt x="1952" y="344"/>
                    <a:pt x="1952" y="344"/>
                  </a:cubicBezTo>
                  <a:cubicBezTo>
                    <a:pt x="1955" y="347"/>
                    <a:pt x="1957" y="350"/>
                    <a:pt x="1960" y="353"/>
                  </a:cubicBezTo>
                  <a:lnTo>
                    <a:pt x="1964" y="350"/>
                  </a:lnTo>
                  <a:close/>
                  <a:moveTo>
                    <a:pt x="1980" y="367"/>
                  </a:moveTo>
                  <a:cubicBezTo>
                    <a:pt x="1978" y="364"/>
                    <a:pt x="1975" y="361"/>
                    <a:pt x="1972" y="358"/>
                  </a:cubicBezTo>
                  <a:cubicBezTo>
                    <a:pt x="1968" y="362"/>
                    <a:pt x="1968" y="362"/>
                    <a:pt x="1968" y="362"/>
                  </a:cubicBezTo>
                  <a:cubicBezTo>
                    <a:pt x="1971" y="365"/>
                    <a:pt x="1974" y="368"/>
                    <a:pt x="1976" y="371"/>
                  </a:cubicBezTo>
                  <a:lnTo>
                    <a:pt x="1980" y="367"/>
                  </a:lnTo>
                  <a:close/>
                  <a:moveTo>
                    <a:pt x="1996" y="385"/>
                  </a:moveTo>
                  <a:cubicBezTo>
                    <a:pt x="1994" y="382"/>
                    <a:pt x="1991" y="379"/>
                    <a:pt x="1988" y="376"/>
                  </a:cubicBezTo>
                  <a:cubicBezTo>
                    <a:pt x="1984" y="380"/>
                    <a:pt x="1984" y="380"/>
                    <a:pt x="1984" y="380"/>
                  </a:cubicBezTo>
                  <a:cubicBezTo>
                    <a:pt x="1987" y="383"/>
                    <a:pt x="1990" y="386"/>
                    <a:pt x="1992" y="389"/>
                  </a:cubicBezTo>
                  <a:lnTo>
                    <a:pt x="1996" y="385"/>
                  </a:lnTo>
                  <a:close/>
                  <a:moveTo>
                    <a:pt x="2012" y="404"/>
                  </a:moveTo>
                  <a:cubicBezTo>
                    <a:pt x="2009" y="401"/>
                    <a:pt x="2007" y="398"/>
                    <a:pt x="2004" y="394"/>
                  </a:cubicBezTo>
                  <a:cubicBezTo>
                    <a:pt x="2000" y="398"/>
                    <a:pt x="2000" y="398"/>
                    <a:pt x="2000" y="398"/>
                  </a:cubicBezTo>
                  <a:cubicBezTo>
                    <a:pt x="2003" y="401"/>
                    <a:pt x="2005" y="404"/>
                    <a:pt x="2008" y="407"/>
                  </a:cubicBezTo>
                  <a:lnTo>
                    <a:pt x="2012" y="404"/>
                  </a:lnTo>
                  <a:close/>
                  <a:moveTo>
                    <a:pt x="2027" y="422"/>
                  </a:moveTo>
                  <a:cubicBezTo>
                    <a:pt x="2025" y="419"/>
                    <a:pt x="2022" y="416"/>
                    <a:pt x="2020" y="413"/>
                  </a:cubicBezTo>
                  <a:cubicBezTo>
                    <a:pt x="2015" y="416"/>
                    <a:pt x="2015" y="416"/>
                    <a:pt x="2015" y="416"/>
                  </a:cubicBezTo>
                  <a:cubicBezTo>
                    <a:pt x="2018" y="420"/>
                    <a:pt x="2020" y="423"/>
                    <a:pt x="2023" y="426"/>
                  </a:cubicBezTo>
                  <a:lnTo>
                    <a:pt x="2027" y="422"/>
                  </a:lnTo>
                  <a:close/>
                  <a:moveTo>
                    <a:pt x="2042" y="441"/>
                  </a:moveTo>
                  <a:cubicBezTo>
                    <a:pt x="2039" y="438"/>
                    <a:pt x="2037" y="435"/>
                    <a:pt x="2034" y="432"/>
                  </a:cubicBezTo>
                  <a:cubicBezTo>
                    <a:pt x="2030" y="435"/>
                    <a:pt x="2030" y="435"/>
                    <a:pt x="2030" y="435"/>
                  </a:cubicBezTo>
                  <a:cubicBezTo>
                    <a:pt x="2033" y="438"/>
                    <a:pt x="2035" y="442"/>
                    <a:pt x="2038" y="445"/>
                  </a:cubicBezTo>
                  <a:lnTo>
                    <a:pt x="2042" y="441"/>
                  </a:lnTo>
                  <a:close/>
                  <a:moveTo>
                    <a:pt x="2056" y="461"/>
                  </a:moveTo>
                  <a:cubicBezTo>
                    <a:pt x="2054" y="458"/>
                    <a:pt x="2051" y="454"/>
                    <a:pt x="2049" y="451"/>
                  </a:cubicBezTo>
                  <a:cubicBezTo>
                    <a:pt x="2045" y="454"/>
                    <a:pt x="2045" y="454"/>
                    <a:pt x="2045" y="454"/>
                  </a:cubicBezTo>
                  <a:cubicBezTo>
                    <a:pt x="2047" y="458"/>
                    <a:pt x="2050" y="461"/>
                    <a:pt x="2052" y="464"/>
                  </a:cubicBezTo>
                  <a:lnTo>
                    <a:pt x="2056" y="461"/>
                  </a:lnTo>
                  <a:close/>
                  <a:moveTo>
                    <a:pt x="2070" y="481"/>
                  </a:moveTo>
                  <a:cubicBezTo>
                    <a:pt x="2068" y="477"/>
                    <a:pt x="2066" y="474"/>
                    <a:pt x="2063" y="471"/>
                  </a:cubicBezTo>
                  <a:cubicBezTo>
                    <a:pt x="2059" y="474"/>
                    <a:pt x="2059" y="474"/>
                    <a:pt x="2059" y="474"/>
                  </a:cubicBezTo>
                  <a:cubicBezTo>
                    <a:pt x="2061" y="477"/>
                    <a:pt x="2063" y="480"/>
                    <a:pt x="2066" y="484"/>
                  </a:cubicBezTo>
                  <a:lnTo>
                    <a:pt x="2070" y="481"/>
                  </a:lnTo>
                  <a:close/>
                  <a:moveTo>
                    <a:pt x="2084" y="500"/>
                  </a:moveTo>
                  <a:cubicBezTo>
                    <a:pt x="2082" y="497"/>
                    <a:pt x="2079" y="494"/>
                    <a:pt x="2077" y="490"/>
                  </a:cubicBezTo>
                  <a:cubicBezTo>
                    <a:pt x="2073" y="493"/>
                    <a:pt x="2073" y="493"/>
                    <a:pt x="2073" y="493"/>
                  </a:cubicBezTo>
                  <a:cubicBezTo>
                    <a:pt x="2075" y="497"/>
                    <a:pt x="2077" y="500"/>
                    <a:pt x="2079" y="503"/>
                  </a:cubicBezTo>
                  <a:lnTo>
                    <a:pt x="2084" y="500"/>
                  </a:lnTo>
                  <a:close/>
                  <a:moveTo>
                    <a:pt x="2097" y="521"/>
                  </a:moveTo>
                  <a:cubicBezTo>
                    <a:pt x="2095" y="517"/>
                    <a:pt x="2093" y="514"/>
                    <a:pt x="2090" y="511"/>
                  </a:cubicBezTo>
                  <a:cubicBezTo>
                    <a:pt x="2086" y="513"/>
                    <a:pt x="2086" y="513"/>
                    <a:pt x="2086" y="513"/>
                  </a:cubicBezTo>
                  <a:cubicBezTo>
                    <a:pt x="2088" y="517"/>
                    <a:pt x="2090" y="520"/>
                    <a:pt x="2092" y="524"/>
                  </a:cubicBezTo>
                  <a:lnTo>
                    <a:pt x="2097" y="521"/>
                  </a:lnTo>
                  <a:close/>
                  <a:moveTo>
                    <a:pt x="2110" y="541"/>
                  </a:moveTo>
                  <a:cubicBezTo>
                    <a:pt x="2108" y="538"/>
                    <a:pt x="2105" y="534"/>
                    <a:pt x="2103" y="531"/>
                  </a:cubicBezTo>
                  <a:cubicBezTo>
                    <a:pt x="2099" y="534"/>
                    <a:pt x="2099" y="534"/>
                    <a:pt x="2099" y="534"/>
                  </a:cubicBezTo>
                  <a:cubicBezTo>
                    <a:pt x="2101" y="537"/>
                    <a:pt x="2103" y="541"/>
                    <a:pt x="2105" y="544"/>
                  </a:cubicBezTo>
                  <a:lnTo>
                    <a:pt x="2110" y="541"/>
                  </a:lnTo>
                  <a:close/>
                  <a:moveTo>
                    <a:pt x="2122" y="562"/>
                  </a:moveTo>
                  <a:cubicBezTo>
                    <a:pt x="2120" y="558"/>
                    <a:pt x="2118" y="555"/>
                    <a:pt x="2116" y="552"/>
                  </a:cubicBezTo>
                  <a:cubicBezTo>
                    <a:pt x="2111" y="554"/>
                    <a:pt x="2111" y="554"/>
                    <a:pt x="2111" y="554"/>
                  </a:cubicBezTo>
                  <a:cubicBezTo>
                    <a:pt x="2113" y="558"/>
                    <a:pt x="2115" y="561"/>
                    <a:pt x="2117" y="565"/>
                  </a:cubicBezTo>
                  <a:lnTo>
                    <a:pt x="2122" y="562"/>
                  </a:lnTo>
                  <a:close/>
                  <a:moveTo>
                    <a:pt x="2134" y="583"/>
                  </a:moveTo>
                  <a:cubicBezTo>
                    <a:pt x="2132" y="579"/>
                    <a:pt x="2130" y="576"/>
                    <a:pt x="2128" y="572"/>
                  </a:cubicBezTo>
                  <a:cubicBezTo>
                    <a:pt x="2123" y="575"/>
                    <a:pt x="2123" y="575"/>
                    <a:pt x="2123" y="575"/>
                  </a:cubicBezTo>
                  <a:cubicBezTo>
                    <a:pt x="2125" y="579"/>
                    <a:pt x="2127" y="582"/>
                    <a:pt x="2129" y="586"/>
                  </a:cubicBezTo>
                  <a:lnTo>
                    <a:pt x="2134" y="583"/>
                  </a:lnTo>
                  <a:close/>
                  <a:moveTo>
                    <a:pt x="2145" y="604"/>
                  </a:moveTo>
                  <a:cubicBezTo>
                    <a:pt x="2143" y="601"/>
                    <a:pt x="2142" y="597"/>
                    <a:pt x="2140" y="594"/>
                  </a:cubicBezTo>
                  <a:cubicBezTo>
                    <a:pt x="2135" y="596"/>
                    <a:pt x="2135" y="596"/>
                    <a:pt x="2135" y="596"/>
                  </a:cubicBezTo>
                  <a:cubicBezTo>
                    <a:pt x="2137" y="600"/>
                    <a:pt x="2139" y="603"/>
                    <a:pt x="2141" y="607"/>
                  </a:cubicBezTo>
                  <a:lnTo>
                    <a:pt x="2145" y="604"/>
                  </a:lnTo>
                  <a:close/>
                  <a:moveTo>
                    <a:pt x="2156" y="626"/>
                  </a:moveTo>
                  <a:cubicBezTo>
                    <a:pt x="2155" y="622"/>
                    <a:pt x="2153" y="618"/>
                    <a:pt x="2151" y="615"/>
                  </a:cubicBezTo>
                  <a:cubicBezTo>
                    <a:pt x="2146" y="617"/>
                    <a:pt x="2146" y="617"/>
                    <a:pt x="2146" y="617"/>
                  </a:cubicBezTo>
                  <a:cubicBezTo>
                    <a:pt x="2148" y="621"/>
                    <a:pt x="2150" y="624"/>
                    <a:pt x="2152" y="628"/>
                  </a:cubicBezTo>
                  <a:lnTo>
                    <a:pt x="2156" y="626"/>
                  </a:lnTo>
                  <a:close/>
                  <a:moveTo>
                    <a:pt x="2167" y="647"/>
                  </a:moveTo>
                  <a:cubicBezTo>
                    <a:pt x="2165" y="644"/>
                    <a:pt x="2164" y="640"/>
                    <a:pt x="2162" y="636"/>
                  </a:cubicBezTo>
                  <a:cubicBezTo>
                    <a:pt x="2157" y="639"/>
                    <a:pt x="2157" y="639"/>
                    <a:pt x="2157" y="639"/>
                  </a:cubicBezTo>
                  <a:cubicBezTo>
                    <a:pt x="2159" y="642"/>
                    <a:pt x="2160" y="646"/>
                    <a:pt x="2162" y="650"/>
                  </a:cubicBezTo>
                  <a:lnTo>
                    <a:pt x="2167" y="647"/>
                  </a:lnTo>
                  <a:close/>
                  <a:moveTo>
                    <a:pt x="2177" y="669"/>
                  </a:moveTo>
                  <a:cubicBezTo>
                    <a:pt x="2175" y="665"/>
                    <a:pt x="2174" y="662"/>
                    <a:pt x="2172" y="658"/>
                  </a:cubicBezTo>
                  <a:cubicBezTo>
                    <a:pt x="2167" y="660"/>
                    <a:pt x="2167" y="660"/>
                    <a:pt x="2167" y="660"/>
                  </a:cubicBezTo>
                  <a:cubicBezTo>
                    <a:pt x="2169" y="664"/>
                    <a:pt x="2171" y="668"/>
                    <a:pt x="2172" y="671"/>
                  </a:cubicBezTo>
                  <a:cubicBezTo>
                    <a:pt x="2177" y="669"/>
                    <a:pt x="2177" y="669"/>
                    <a:pt x="2177" y="669"/>
                  </a:cubicBezTo>
                  <a:close/>
                  <a:moveTo>
                    <a:pt x="2187" y="691"/>
                  </a:moveTo>
                  <a:cubicBezTo>
                    <a:pt x="2185" y="687"/>
                    <a:pt x="2184" y="684"/>
                    <a:pt x="2182" y="680"/>
                  </a:cubicBezTo>
                  <a:cubicBezTo>
                    <a:pt x="2177" y="682"/>
                    <a:pt x="2177" y="682"/>
                    <a:pt x="2177" y="682"/>
                  </a:cubicBezTo>
                  <a:cubicBezTo>
                    <a:pt x="2179" y="686"/>
                    <a:pt x="2180" y="689"/>
                    <a:pt x="2182" y="693"/>
                  </a:cubicBezTo>
                  <a:cubicBezTo>
                    <a:pt x="2187" y="691"/>
                    <a:pt x="2187" y="691"/>
                    <a:pt x="2187" y="691"/>
                  </a:cubicBezTo>
                  <a:close/>
                  <a:moveTo>
                    <a:pt x="2196" y="713"/>
                  </a:moveTo>
                  <a:cubicBezTo>
                    <a:pt x="2195" y="709"/>
                    <a:pt x="2193" y="706"/>
                    <a:pt x="2192" y="702"/>
                  </a:cubicBezTo>
                  <a:cubicBezTo>
                    <a:pt x="2187" y="704"/>
                    <a:pt x="2187" y="704"/>
                    <a:pt x="2187" y="704"/>
                  </a:cubicBezTo>
                  <a:cubicBezTo>
                    <a:pt x="2188" y="708"/>
                    <a:pt x="2190" y="712"/>
                    <a:pt x="2191" y="715"/>
                  </a:cubicBezTo>
                  <a:lnTo>
                    <a:pt x="2196" y="713"/>
                  </a:lnTo>
                  <a:close/>
                  <a:moveTo>
                    <a:pt x="2205" y="736"/>
                  </a:moveTo>
                  <a:cubicBezTo>
                    <a:pt x="2204" y="732"/>
                    <a:pt x="2202" y="728"/>
                    <a:pt x="2201" y="724"/>
                  </a:cubicBezTo>
                  <a:cubicBezTo>
                    <a:pt x="2196" y="726"/>
                    <a:pt x="2196" y="726"/>
                    <a:pt x="2196" y="726"/>
                  </a:cubicBezTo>
                  <a:cubicBezTo>
                    <a:pt x="2197" y="730"/>
                    <a:pt x="2199" y="734"/>
                    <a:pt x="2200" y="737"/>
                  </a:cubicBezTo>
                  <a:lnTo>
                    <a:pt x="2205" y="736"/>
                  </a:lnTo>
                  <a:close/>
                  <a:moveTo>
                    <a:pt x="2213" y="758"/>
                  </a:moveTo>
                  <a:cubicBezTo>
                    <a:pt x="2212" y="754"/>
                    <a:pt x="2211" y="751"/>
                    <a:pt x="2209" y="747"/>
                  </a:cubicBezTo>
                  <a:cubicBezTo>
                    <a:pt x="2204" y="749"/>
                    <a:pt x="2204" y="749"/>
                    <a:pt x="2204" y="749"/>
                  </a:cubicBezTo>
                  <a:cubicBezTo>
                    <a:pt x="2206" y="752"/>
                    <a:pt x="2207" y="756"/>
                    <a:pt x="2208" y="760"/>
                  </a:cubicBezTo>
                  <a:lnTo>
                    <a:pt x="2213" y="758"/>
                  </a:lnTo>
                  <a:close/>
                  <a:moveTo>
                    <a:pt x="2221" y="781"/>
                  </a:moveTo>
                  <a:cubicBezTo>
                    <a:pt x="2220" y="777"/>
                    <a:pt x="2219" y="773"/>
                    <a:pt x="2217" y="769"/>
                  </a:cubicBezTo>
                  <a:cubicBezTo>
                    <a:pt x="2212" y="771"/>
                    <a:pt x="2212" y="771"/>
                    <a:pt x="2212" y="771"/>
                  </a:cubicBezTo>
                  <a:cubicBezTo>
                    <a:pt x="2214" y="775"/>
                    <a:pt x="2215" y="779"/>
                    <a:pt x="2216" y="783"/>
                  </a:cubicBezTo>
                  <a:lnTo>
                    <a:pt x="2221" y="781"/>
                  </a:lnTo>
                  <a:close/>
                  <a:moveTo>
                    <a:pt x="2229" y="804"/>
                  </a:moveTo>
                  <a:cubicBezTo>
                    <a:pt x="2228" y="800"/>
                    <a:pt x="2226" y="796"/>
                    <a:pt x="2225" y="792"/>
                  </a:cubicBezTo>
                  <a:cubicBezTo>
                    <a:pt x="2220" y="794"/>
                    <a:pt x="2220" y="794"/>
                    <a:pt x="2220" y="794"/>
                  </a:cubicBezTo>
                  <a:cubicBezTo>
                    <a:pt x="2221" y="798"/>
                    <a:pt x="2223" y="801"/>
                    <a:pt x="2224" y="805"/>
                  </a:cubicBezTo>
                  <a:lnTo>
                    <a:pt x="2229" y="804"/>
                  </a:lnTo>
                  <a:close/>
                  <a:moveTo>
                    <a:pt x="2236" y="827"/>
                  </a:moveTo>
                  <a:cubicBezTo>
                    <a:pt x="2235" y="823"/>
                    <a:pt x="2234" y="819"/>
                    <a:pt x="2233" y="815"/>
                  </a:cubicBezTo>
                  <a:cubicBezTo>
                    <a:pt x="2227" y="817"/>
                    <a:pt x="2227" y="817"/>
                    <a:pt x="2227" y="817"/>
                  </a:cubicBezTo>
                  <a:cubicBezTo>
                    <a:pt x="2229" y="820"/>
                    <a:pt x="2230" y="824"/>
                    <a:pt x="2231" y="828"/>
                  </a:cubicBezTo>
                  <a:lnTo>
                    <a:pt x="2236" y="827"/>
                  </a:lnTo>
                  <a:close/>
                  <a:moveTo>
                    <a:pt x="2243" y="850"/>
                  </a:moveTo>
                  <a:cubicBezTo>
                    <a:pt x="2242" y="846"/>
                    <a:pt x="2241" y="842"/>
                    <a:pt x="2239" y="838"/>
                  </a:cubicBezTo>
                  <a:cubicBezTo>
                    <a:pt x="2234" y="840"/>
                    <a:pt x="2234" y="840"/>
                    <a:pt x="2234" y="840"/>
                  </a:cubicBezTo>
                  <a:cubicBezTo>
                    <a:pt x="2235" y="843"/>
                    <a:pt x="2237" y="847"/>
                    <a:pt x="2238" y="851"/>
                  </a:cubicBezTo>
                  <a:lnTo>
                    <a:pt x="2243" y="850"/>
                  </a:lnTo>
                  <a:close/>
                  <a:moveTo>
                    <a:pt x="2249" y="873"/>
                  </a:moveTo>
                  <a:cubicBezTo>
                    <a:pt x="2248" y="869"/>
                    <a:pt x="2247" y="865"/>
                    <a:pt x="2246" y="861"/>
                  </a:cubicBezTo>
                  <a:cubicBezTo>
                    <a:pt x="2241" y="863"/>
                    <a:pt x="2241" y="863"/>
                    <a:pt x="2241" y="863"/>
                  </a:cubicBezTo>
                  <a:cubicBezTo>
                    <a:pt x="2242" y="867"/>
                    <a:pt x="2243" y="870"/>
                    <a:pt x="2244" y="874"/>
                  </a:cubicBezTo>
                  <a:lnTo>
                    <a:pt x="2249" y="873"/>
                  </a:lnTo>
                  <a:close/>
                  <a:moveTo>
                    <a:pt x="2255" y="896"/>
                  </a:moveTo>
                  <a:cubicBezTo>
                    <a:pt x="2254" y="892"/>
                    <a:pt x="2253" y="888"/>
                    <a:pt x="2252" y="885"/>
                  </a:cubicBezTo>
                  <a:cubicBezTo>
                    <a:pt x="2247" y="886"/>
                    <a:pt x="2247" y="886"/>
                    <a:pt x="2247" y="886"/>
                  </a:cubicBezTo>
                  <a:cubicBezTo>
                    <a:pt x="2248" y="890"/>
                    <a:pt x="2249" y="894"/>
                    <a:pt x="2250" y="898"/>
                  </a:cubicBezTo>
                  <a:cubicBezTo>
                    <a:pt x="2255" y="896"/>
                    <a:pt x="2255" y="896"/>
                    <a:pt x="2255" y="896"/>
                  </a:cubicBezTo>
                  <a:close/>
                  <a:moveTo>
                    <a:pt x="2260" y="920"/>
                  </a:moveTo>
                  <a:cubicBezTo>
                    <a:pt x="2259" y="916"/>
                    <a:pt x="2258" y="912"/>
                    <a:pt x="2258" y="908"/>
                  </a:cubicBezTo>
                  <a:cubicBezTo>
                    <a:pt x="2252" y="909"/>
                    <a:pt x="2252" y="909"/>
                    <a:pt x="2252" y="909"/>
                  </a:cubicBezTo>
                  <a:cubicBezTo>
                    <a:pt x="2253" y="913"/>
                    <a:pt x="2254" y="917"/>
                    <a:pt x="2255" y="921"/>
                  </a:cubicBezTo>
                  <a:lnTo>
                    <a:pt x="2260" y="920"/>
                  </a:lnTo>
                  <a:close/>
                  <a:moveTo>
                    <a:pt x="2265" y="943"/>
                  </a:moveTo>
                  <a:cubicBezTo>
                    <a:pt x="2264" y="939"/>
                    <a:pt x="2263" y="935"/>
                    <a:pt x="2263" y="931"/>
                  </a:cubicBezTo>
                  <a:cubicBezTo>
                    <a:pt x="2257" y="933"/>
                    <a:pt x="2257" y="933"/>
                    <a:pt x="2257" y="933"/>
                  </a:cubicBezTo>
                  <a:cubicBezTo>
                    <a:pt x="2258" y="936"/>
                    <a:pt x="2259" y="940"/>
                    <a:pt x="2260" y="944"/>
                  </a:cubicBezTo>
                  <a:lnTo>
                    <a:pt x="2265" y="943"/>
                  </a:lnTo>
                  <a:close/>
                  <a:moveTo>
                    <a:pt x="2270" y="967"/>
                  </a:moveTo>
                  <a:cubicBezTo>
                    <a:pt x="2269" y="963"/>
                    <a:pt x="2268" y="959"/>
                    <a:pt x="2267" y="955"/>
                  </a:cubicBezTo>
                  <a:cubicBezTo>
                    <a:pt x="2262" y="956"/>
                    <a:pt x="2262" y="956"/>
                    <a:pt x="2262" y="956"/>
                  </a:cubicBezTo>
                  <a:cubicBezTo>
                    <a:pt x="2263" y="960"/>
                    <a:pt x="2264" y="964"/>
                    <a:pt x="2264" y="968"/>
                  </a:cubicBezTo>
                  <a:lnTo>
                    <a:pt x="2270" y="967"/>
                  </a:lnTo>
                  <a:close/>
                  <a:moveTo>
                    <a:pt x="2274" y="991"/>
                  </a:moveTo>
                  <a:cubicBezTo>
                    <a:pt x="2273" y="987"/>
                    <a:pt x="2272" y="983"/>
                    <a:pt x="2272" y="979"/>
                  </a:cubicBezTo>
                  <a:cubicBezTo>
                    <a:pt x="2266" y="980"/>
                    <a:pt x="2266" y="980"/>
                    <a:pt x="2266" y="980"/>
                  </a:cubicBezTo>
                  <a:cubicBezTo>
                    <a:pt x="2267" y="984"/>
                    <a:pt x="2268" y="987"/>
                    <a:pt x="2268" y="991"/>
                  </a:cubicBezTo>
                  <a:lnTo>
                    <a:pt x="2274" y="991"/>
                  </a:lnTo>
                  <a:close/>
                  <a:moveTo>
                    <a:pt x="2277" y="1014"/>
                  </a:moveTo>
                  <a:cubicBezTo>
                    <a:pt x="2277" y="1010"/>
                    <a:pt x="2276" y="1006"/>
                    <a:pt x="2275" y="1002"/>
                  </a:cubicBezTo>
                  <a:cubicBezTo>
                    <a:pt x="2270" y="1003"/>
                    <a:pt x="2270" y="1003"/>
                    <a:pt x="2270" y="1003"/>
                  </a:cubicBezTo>
                  <a:cubicBezTo>
                    <a:pt x="2271" y="1007"/>
                    <a:pt x="2271" y="1011"/>
                    <a:pt x="2272" y="1015"/>
                  </a:cubicBezTo>
                  <a:lnTo>
                    <a:pt x="2277" y="1014"/>
                  </a:lnTo>
                  <a:close/>
                  <a:moveTo>
                    <a:pt x="2280" y="1038"/>
                  </a:moveTo>
                  <a:cubicBezTo>
                    <a:pt x="2280" y="1034"/>
                    <a:pt x="2279" y="1030"/>
                    <a:pt x="2279" y="1026"/>
                  </a:cubicBezTo>
                  <a:cubicBezTo>
                    <a:pt x="2274" y="1027"/>
                    <a:pt x="2274" y="1027"/>
                    <a:pt x="2274" y="1027"/>
                  </a:cubicBezTo>
                  <a:cubicBezTo>
                    <a:pt x="2274" y="1031"/>
                    <a:pt x="2275" y="1035"/>
                    <a:pt x="2275" y="1039"/>
                  </a:cubicBezTo>
                  <a:lnTo>
                    <a:pt x="2280" y="1038"/>
                  </a:lnTo>
                  <a:close/>
                  <a:moveTo>
                    <a:pt x="2283" y="1062"/>
                  </a:moveTo>
                  <a:cubicBezTo>
                    <a:pt x="2283" y="1058"/>
                    <a:pt x="2282" y="1054"/>
                    <a:pt x="2282" y="1050"/>
                  </a:cubicBezTo>
                  <a:cubicBezTo>
                    <a:pt x="2277" y="1051"/>
                    <a:pt x="2277" y="1051"/>
                    <a:pt x="2277" y="1051"/>
                  </a:cubicBezTo>
                  <a:cubicBezTo>
                    <a:pt x="2277" y="1055"/>
                    <a:pt x="2277" y="1059"/>
                    <a:pt x="2278" y="1063"/>
                  </a:cubicBezTo>
                  <a:lnTo>
                    <a:pt x="2283" y="1062"/>
                  </a:lnTo>
                  <a:close/>
                  <a:moveTo>
                    <a:pt x="2286" y="1086"/>
                  </a:moveTo>
                  <a:cubicBezTo>
                    <a:pt x="2285" y="1082"/>
                    <a:pt x="2285" y="1078"/>
                    <a:pt x="2284" y="1074"/>
                  </a:cubicBezTo>
                  <a:cubicBezTo>
                    <a:pt x="2279" y="1075"/>
                    <a:pt x="2279" y="1075"/>
                    <a:pt x="2279" y="1075"/>
                  </a:cubicBezTo>
                  <a:cubicBezTo>
                    <a:pt x="2279" y="1079"/>
                    <a:pt x="2280" y="1083"/>
                    <a:pt x="2280" y="1086"/>
                  </a:cubicBezTo>
                  <a:lnTo>
                    <a:pt x="2286" y="1086"/>
                  </a:lnTo>
                  <a:close/>
                  <a:moveTo>
                    <a:pt x="2287" y="1110"/>
                  </a:moveTo>
                  <a:cubicBezTo>
                    <a:pt x="2287" y="1106"/>
                    <a:pt x="2287" y="1102"/>
                    <a:pt x="2287" y="1098"/>
                  </a:cubicBezTo>
                  <a:cubicBezTo>
                    <a:pt x="2281" y="1098"/>
                    <a:pt x="2281" y="1098"/>
                    <a:pt x="2281" y="1098"/>
                  </a:cubicBezTo>
                  <a:cubicBezTo>
                    <a:pt x="2281" y="1102"/>
                    <a:pt x="2282" y="1106"/>
                    <a:pt x="2282" y="1110"/>
                  </a:cubicBezTo>
                  <a:lnTo>
                    <a:pt x="2287" y="1110"/>
                  </a:lnTo>
                  <a:close/>
                  <a:moveTo>
                    <a:pt x="2289" y="1134"/>
                  </a:moveTo>
                  <a:cubicBezTo>
                    <a:pt x="2289" y="1130"/>
                    <a:pt x="2288" y="1126"/>
                    <a:pt x="2288" y="1122"/>
                  </a:cubicBezTo>
                  <a:cubicBezTo>
                    <a:pt x="2283" y="1122"/>
                    <a:pt x="2283" y="1122"/>
                    <a:pt x="2283" y="1122"/>
                  </a:cubicBezTo>
                  <a:cubicBezTo>
                    <a:pt x="2283" y="1126"/>
                    <a:pt x="2283" y="1130"/>
                    <a:pt x="2284" y="1134"/>
                  </a:cubicBezTo>
                  <a:lnTo>
                    <a:pt x="2289" y="1134"/>
                  </a:lnTo>
                  <a:close/>
                  <a:moveTo>
                    <a:pt x="2290" y="1158"/>
                  </a:moveTo>
                  <a:cubicBezTo>
                    <a:pt x="2290" y="1154"/>
                    <a:pt x="2290" y="1150"/>
                    <a:pt x="2289" y="1146"/>
                  </a:cubicBezTo>
                  <a:cubicBezTo>
                    <a:pt x="2284" y="1146"/>
                    <a:pt x="2284" y="1146"/>
                    <a:pt x="2284" y="1146"/>
                  </a:cubicBezTo>
                  <a:cubicBezTo>
                    <a:pt x="2284" y="1150"/>
                    <a:pt x="2284" y="1154"/>
                    <a:pt x="2285" y="1158"/>
                  </a:cubicBezTo>
                  <a:lnTo>
                    <a:pt x="2290" y="1158"/>
                  </a:lnTo>
                  <a:close/>
                  <a:moveTo>
                    <a:pt x="2291" y="1182"/>
                  </a:moveTo>
                  <a:cubicBezTo>
                    <a:pt x="2290" y="1178"/>
                    <a:pt x="2290" y="1174"/>
                    <a:pt x="2290" y="1170"/>
                  </a:cubicBezTo>
                  <a:cubicBezTo>
                    <a:pt x="2285" y="1170"/>
                    <a:pt x="2285" y="1170"/>
                    <a:pt x="2285" y="1170"/>
                  </a:cubicBezTo>
                  <a:cubicBezTo>
                    <a:pt x="2285" y="1174"/>
                    <a:pt x="2285" y="1178"/>
                    <a:pt x="2285" y="1182"/>
                  </a:cubicBezTo>
                  <a:lnTo>
                    <a:pt x="2291" y="1182"/>
                  </a:lnTo>
                  <a:close/>
                  <a:moveTo>
                    <a:pt x="2291" y="1206"/>
                  </a:moveTo>
                  <a:cubicBezTo>
                    <a:pt x="2291" y="1202"/>
                    <a:pt x="2291" y="1198"/>
                    <a:pt x="2291" y="1194"/>
                  </a:cubicBezTo>
                  <a:cubicBezTo>
                    <a:pt x="2285" y="1194"/>
                    <a:pt x="2285" y="1194"/>
                    <a:pt x="2285" y="1194"/>
                  </a:cubicBezTo>
                  <a:cubicBezTo>
                    <a:pt x="2285" y="1198"/>
                    <a:pt x="2285" y="1202"/>
                    <a:pt x="2285" y="1206"/>
                  </a:cubicBezTo>
                  <a:lnTo>
                    <a:pt x="2291" y="1206"/>
                  </a:ln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sp>
          <p:nvSpPr>
            <p:cNvPr id="7" name="Freeform 49"/>
            <p:cNvSpPr>
              <a:spLocks noEditPoints="1"/>
            </p:cNvSpPr>
            <p:nvPr/>
          </p:nvSpPr>
          <p:spPr bwMode="auto">
            <a:xfrm>
              <a:off x="10416891" y="3366997"/>
              <a:ext cx="605746" cy="277348"/>
            </a:xfrm>
            <a:custGeom>
              <a:gdLst>
                <a:gd fmla="*/ 795 w 795" name="T0"/>
                <a:gd fmla="*/ 16 h 364" name="T1"/>
                <a:gd fmla="*/ 778 w 795" name="T2"/>
                <a:gd fmla="*/ 5 h 364" name="T3"/>
                <a:gd fmla="*/ 733 w 795" name="T4"/>
                <a:gd fmla="*/ 45 h 364" name="T5"/>
                <a:gd fmla="*/ 752 w 795" name="T6"/>
                <a:gd fmla="*/ 14 h 364" name="T7"/>
                <a:gd fmla="*/ 733 w 795" name="T8"/>
                <a:gd fmla="*/ 45 h 364" name="T9"/>
                <a:gd fmla="*/ 707 w 795" name="T10"/>
                <a:gd fmla="*/ 54 h 364" name="T11"/>
                <a:gd fmla="*/ 674 w 795" name="T12"/>
                <a:gd fmla="*/ 49 h 364" name="T13"/>
                <a:gd fmla="*/ 629 w 795" name="T14"/>
                <a:gd fmla="*/ 90 h 364" name="T15"/>
                <a:gd fmla="*/ 648 w 795" name="T16"/>
                <a:gd fmla="*/ 61 h 364" name="T17"/>
                <a:gd fmla="*/ 629 w 795" name="T18"/>
                <a:gd fmla="*/ 90 h 364" name="T19"/>
                <a:gd fmla="*/ 603 w 795" name="T20"/>
                <a:gd fmla="*/ 102 h 364" name="T21"/>
                <a:gd fmla="*/ 570 w 795" name="T22"/>
                <a:gd fmla="*/ 94 h 364" name="T23"/>
                <a:gd fmla="*/ 527 w 795" name="T24"/>
                <a:gd fmla="*/ 135 h 364" name="T25"/>
                <a:gd fmla="*/ 544 w 795" name="T26"/>
                <a:gd fmla="*/ 106 h 364" name="T27"/>
                <a:gd fmla="*/ 527 w 795" name="T28"/>
                <a:gd fmla="*/ 135 h 364" name="T29"/>
                <a:gd fmla="*/ 501 w 795" name="T30"/>
                <a:gd fmla="*/ 146 h 364" name="T31"/>
                <a:gd fmla="*/ 466 w 795" name="T32"/>
                <a:gd fmla="*/ 142 h 364" name="T33"/>
                <a:gd fmla="*/ 423 w 795" name="T34"/>
                <a:gd fmla="*/ 182 h 364" name="T35"/>
                <a:gd fmla="*/ 440 w 795" name="T36"/>
                <a:gd fmla="*/ 154 h 364" name="T37"/>
                <a:gd fmla="*/ 423 w 795" name="T38"/>
                <a:gd fmla="*/ 182 h 364" name="T39"/>
                <a:gd fmla="*/ 397 w 795" name="T40"/>
                <a:gd fmla="*/ 194 h 364" name="T41"/>
                <a:gd fmla="*/ 362 w 795" name="T42"/>
                <a:gd fmla="*/ 187 h 364" name="T43"/>
                <a:gd fmla="*/ 319 w 795" name="T44"/>
                <a:gd fmla="*/ 227 h 364" name="T45"/>
                <a:gd fmla="*/ 336 w 795" name="T46"/>
                <a:gd fmla="*/ 198 h 364" name="T47"/>
                <a:gd fmla="*/ 319 w 795" name="T48"/>
                <a:gd fmla="*/ 227 h 364" name="T49"/>
                <a:gd fmla="*/ 293 w 795" name="T50"/>
                <a:gd fmla="*/ 239 h 364" name="T51"/>
                <a:gd fmla="*/ 260 w 795" name="T52"/>
                <a:gd fmla="*/ 232 h 364" name="T53"/>
                <a:gd fmla="*/ 215 w 795" name="T54"/>
                <a:gd fmla="*/ 272 h 364" name="T55"/>
                <a:gd fmla="*/ 234 w 795" name="T56"/>
                <a:gd fmla="*/ 243 h 364" name="T57"/>
                <a:gd fmla="*/ 215 w 795" name="T58"/>
                <a:gd fmla="*/ 272 h 364" name="T59"/>
                <a:gd fmla="*/ 189 w 795" name="T60"/>
                <a:gd fmla="*/ 284 h 364" name="T61"/>
                <a:gd fmla="*/ 156 w 795" name="T62"/>
                <a:gd fmla="*/ 279 h 364" name="T63"/>
                <a:gd fmla="*/ 111 w 795" name="T64"/>
                <a:gd fmla="*/ 319 h 364" name="T65"/>
                <a:gd fmla="*/ 130 w 795" name="T66"/>
                <a:gd fmla="*/ 291 h 364" name="T67"/>
                <a:gd fmla="*/ 111 w 795" name="T68"/>
                <a:gd fmla="*/ 319 h 364" name="T69"/>
                <a:gd fmla="*/ 85 w 795" name="T70"/>
                <a:gd fmla="*/ 331 h 364" name="T71"/>
                <a:gd fmla="*/ 52 w 795" name="T72"/>
                <a:gd fmla="*/ 324 h 364" name="T73"/>
                <a:gd fmla="*/ 7 w 795" name="T74"/>
                <a:gd fmla="*/ 364 h 364" name="T75"/>
                <a:gd fmla="*/ 26 w 795" name="T76"/>
                <a:gd fmla="*/ 336 h 364" name="T77"/>
                <a:gd fmla="*/ 7 w 795" name="T78"/>
                <a:gd fmla="*/ 364 h 36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364" w="795">
                  <a:moveTo>
                    <a:pt x="785" y="21"/>
                  </a:moveTo>
                  <a:lnTo>
                    <a:pt x="795" y="16"/>
                  </a:lnTo>
                  <a:lnTo>
                    <a:pt x="785" y="0"/>
                  </a:lnTo>
                  <a:lnTo>
                    <a:pt x="778" y="5"/>
                  </a:lnTo>
                  <a:lnTo>
                    <a:pt x="785" y="21"/>
                  </a:lnTo>
                  <a:close/>
                  <a:moveTo>
                    <a:pt x="733" y="45"/>
                  </a:moveTo>
                  <a:lnTo>
                    <a:pt x="759" y="33"/>
                  </a:lnTo>
                  <a:lnTo>
                    <a:pt x="752" y="14"/>
                  </a:lnTo>
                  <a:lnTo>
                    <a:pt x="726" y="26"/>
                  </a:lnTo>
                  <a:lnTo>
                    <a:pt x="733" y="45"/>
                  </a:lnTo>
                  <a:close/>
                  <a:moveTo>
                    <a:pt x="681" y="66"/>
                  </a:moveTo>
                  <a:lnTo>
                    <a:pt x="707" y="54"/>
                  </a:lnTo>
                  <a:lnTo>
                    <a:pt x="700" y="38"/>
                  </a:lnTo>
                  <a:lnTo>
                    <a:pt x="674" y="49"/>
                  </a:lnTo>
                  <a:lnTo>
                    <a:pt x="681" y="66"/>
                  </a:lnTo>
                  <a:close/>
                  <a:moveTo>
                    <a:pt x="629" y="90"/>
                  </a:moveTo>
                  <a:lnTo>
                    <a:pt x="655" y="78"/>
                  </a:lnTo>
                  <a:lnTo>
                    <a:pt x="648" y="61"/>
                  </a:lnTo>
                  <a:lnTo>
                    <a:pt x="622" y="73"/>
                  </a:lnTo>
                  <a:lnTo>
                    <a:pt x="629" y="90"/>
                  </a:lnTo>
                  <a:close/>
                  <a:moveTo>
                    <a:pt x="579" y="113"/>
                  </a:moveTo>
                  <a:lnTo>
                    <a:pt x="603" y="102"/>
                  </a:lnTo>
                  <a:lnTo>
                    <a:pt x="596" y="83"/>
                  </a:lnTo>
                  <a:lnTo>
                    <a:pt x="570" y="94"/>
                  </a:lnTo>
                  <a:lnTo>
                    <a:pt x="579" y="113"/>
                  </a:lnTo>
                  <a:close/>
                  <a:moveTo>
                    <a:pt x="527" y="135"/>
                  </a:moveTo>
                  <a:lnTo>
                    <a:pt x="553" y="123"/>
                  </a:lnTo>
                  <a:lnTo>
                    <a:pt x="544" y="106"/>
                  </a:lnTo>
                  <a:lnTo>
                    <a:pt x="518" y="118"/>
                  </a:lnTo>
                  <a:lnTo>
                    <a:pt x="527" y="135"/>
                  </a:lnTo>
                  <a:close/>
                  <a:moveTo>
                    <a:pt x="475" y="158"/>
                  </a:moveTo>
                  <a:lnTo>
                    <a:pt x="501" y="146"/>
                  </a:lnTo>
                  <a:lnTo>
                    <a:pt x="492" y="130"/>
                  </a:lnTo>
                  <a:lnTo>
                    <a:pt x="466" y="142"/>
                  </a:lnTo>
                  <a:lnTo>
                    <a:pt x="475" y="158"/>
                  </a:lnTo>
                  <a:close/>
                  <a:moveTo>
                    <a:pt x="423" y="182"/>
                  </a:moveTo>
                  <a:lnTo>
                    <a:pt x="449" y="170"/>
                  </a:lnTo>
                  <a:lnTo>
                    <a:pt x="440" y="154"/>
                  </a:lnTo>
                  <a:lnTo>
                    <a:pt x="414" y="163"/>
                  </a:lnTo>
                  <a:lnTo>
                    <a:pt x="423" y="182"/>
                  </a:lnTo>
                  <a:close/>
                  <a:moveTo>
                    <a:pt x="371" y="203"/>
                  </a:moveTo>
                  <a:lnTo>
                    <a:pt x="397" y="194"/>
                  </a:lnTo>
                  <a:lnTo>
                    <a:pt x="388" y="175"/>
                  </a:lnTo>
                  <a:lnTo>
                    <a:pt x="362" y="187"/>
                  </a:lnTo>
                  <a:lnTo>
                    <a:pt x="371" y="203"/>
                  </a:lnTo>
                  <a:close/>
                  <a:moveTo>
                    <a:pt x="319" y="227"/>
                  </a:moveTo>
                  <a:lnTo>
                    <a:pt x="345" y="215"/>
                  </a:lnTo>
                  <a:lnTo>
                    <a:pt x="336" y="198"/>
                  </a:lnTo>
                  <a:lnTo>
                    <a:pt x="312" y="210"/>
                  </a:lnTo>
                  <a:lnTo>
                    <a:pt x="319" y="227"/>
                  </a:lnTo>
                  <a:close/>
                  <a:moveTo>
                    <a:pt x="267" y="251"/>
                  </a:moveTo>
                  <a:lnTo>
                    <a:pt x="293" y="239"/>
                  </a:lnTo>
                  <a:lnTo>
                    <a:pt x="286" y="222"/>
                  </a:lnTo>
                  <a:lnTo>
                    <a:pt x="260" y="232"/>
                  </a:lnTo>
                  <a:lnTo>
                    <a:pt x="267" y="251"/>
                  </a:lnTo>
                  <a:close/>
                  <a:moveTo>
                    <a:pt x="215" y="272"/>
                  </a:moveTo>
                  <a:lnTo>
                    <a:pt x="241" y="262"/>
                  </a:lnTo>
                  <a:lnTo>
                    <a:pt x="234" y="243"/>
                  </a:lnTo>
                  <a:lnTo>
                    <a:pt x="208" y="255"/>
                  </a:lnTo>
                  <a:lnTo>
                    <a:pt x="215" y="272"/>
                  </a:lnTo>
                  <a:close/>
                  <a:moveTo>
                    <a:pt x="163" y="295"/>
                  </a:moveTo>
                  <a:lnTo>
                    <a:pt x="189" y="284"/>
                  </a:lnTo>
                  <a:lnTo>
                    <a:pt x="182" y="267"/>
                  </a:lnTo>
                  <a:lnTo>
                    <a:pt x="156" y="279"/>
                  </a:lnTo>
                  <a:lnTo>
                    <a:pt x="163" y="295"/>
                  </a:lnTo>
                  <a:close/>
                  <a:moveTo>
                    <a:pt x="111" y="319"/>
                  </a:moveTo>
                  <a:lnTo>
                    <a:pt x="137" y="307"/>
                  </a:lnTo>
                  <a:lnTo>
                    <a:pt x="130" y="291"/>
                  </a:lnTo>
                  <a:lnTo>
                    <a:pt x="104" y="303"/>
                  </a:lnTo>
                  <a:lnTo>
                    <a:pt x="111" y="319"/>
                  </a:lnTo>
                  <a:close/>
                  <a:moveTo>
                    <a:pt x="59" y="343"/>
                  </a:moveTo>
                  <a:lnTo>
                    <a:pt x="85" y="331"/>
                  </a:lnTo>
                  <a:lnTo>
                    <a:pt x="78" y="312"/>
                  </a:lnTo>
                  <a:lnTo>
                    <a:pt x="52" y="324"/>
                  </a:lnTo>
                  <a:lnTo>
                    <a:pt x="59" y="343"/>
                  </a:lnTo>
                  <a:close/>
                  <a:moveTo>
                    <a:pt x="7" y="364"/>
                  </a:moveTo>
                  <a:lnTo>
                    <a:pt x="33" y="352"/>
                  </a:lnTo>
                  <a:lnTo>
                    <a:pt x="26" y="336"/>
                  </a:lnTo>
                  <a:lnTo>
                    <a:pt x="0" y="347"/>
                  </a:lnTo>
                  <a:lnTo>
                    <a:pt x="7" y="364"/>
                  </a:ln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sp>
          <p:nvSpPr>
            <p:cNvPr id="8" name="Freeform 50"/>
            <p:cNvSpPr/>
            <p:nvPr/>
          </p:nvSpPr>
          <p:spPr bwMode="auto">
            <a:xfrm>
              <a:off x="10389461" y="3606248"/>
              <a:ext cx="61718" cy="61718"/>
            </a:xfrm>
            <a:custGeom>
              <a:gdLst>
                <a:gd fmla="*/ 23 w 34" name="T0"/>
                <a:gd fmla="*/ 31 h 34" name="T1"/>
                <a:gd fmla="*/ 3 w 34" name="T2"/>
                <a:gd fmla="*/ 23 h 34" name="T3"/>
                <a:gd fmla="*/ 11 w 34" name="T4"/>
                <a:gd fmla="*/ 4 h 34" name="T5"/>
                <a:gd fmla="*/ 31 w 34" name="T6"/>
                <a:gd fmla="*/ 11 h 34" name="T7"/>
                <a:gd fmla="*/ 23 w 34" name="T8"/>
                <a:gd fmla="*/ 31 h 34" name="T9"/>
              </a:gdLst>
              <a:cxnLst>
                <a:cxn ang="0">
                  <a:pos x="T0" y="T1"/>
                </a:cxn>
                <a:cxn ang="0">
                  <a:pos x="T2" y="T3"/>
                </a:cxn>
                <a:cxn ang="0">
                  <a:pos x="T4" y="T5"/>
                </a:cxn>
                <a:cxn ang="0">
                  <a:pos x="T6" y="T7"/>
                </a:cxn>
                <a:cxn ang="0">
                  <a:pos x="T8" y="T9"/>
                </a:cxn>
              </a:cxnLst>
              <a:rect b="b" l="0" r="r" t="0"/>
              <a:pathLst>
                <a:path h="34" w="34">
                  <a:moveTo>
                    <a:pt x="23" y="31"/>
                  </a:moveTo>
                  <a:cubicBezTo>
                    <a:pt x="16" y="34"/>
                    <a:pt x="7" y="31"/>
                    <a:pt x="3" y="23"/>
                  </a:cubicBezTo>
                  <a:cubicBezTo>
                    <a:pt x="0" y="16"/>
                    <a:pt x="3" y="7"/>
                    <a:pt x="11" y="4"/>
                  </a:cubicBezTo>
                  <a:cubicBezTo>
                    <a:pt x="19" y="0"/>
                    <a:pt x="27" y="4"/>
                    <a:pt x="31" y="11"/>
                  </a:cubicBezTo>
                  <a:cubicBezTo>
                    <a:pt x="34" y="19"/>
                    <a:pt x="31" y="28"/>
                    <a:pt x="23" y="31"/>
                  </a:cubicBez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sp>
          <p:nvSpPr>
            <p:cNvPr id="9" name="Freeform 51"/>
            <p:cNvSpPr/>
            <p:nvPr/>
          </p:nvSpPr>
          <p:spPr bwMode="auto">
            <a:xfrm>
              <a:off x="10995207" y="3344901"/>
              <a:ext cx="70099" cy="65528"/>
            </a:xfrm>
            <a:custGeom>
              <a:gdLst>
                <a:gd fmla="*/ 38 w 92" name="T0"/>
                <a:gd fmla="*/ 86 h 86" name="T1"/>
                <a:gd fmla="*/ 92 w 92" name="T2"/>
                <a:gd fmla="*/ 10 h 86" name="T3"/>
                <a:gd fmla="*/ 0 w 92" name="T4"/>
                <a:gd fmla="*/ 0 h 86" name="T5"/>
                <a:gd fmla="*/ 38 w 92" name="T6"/>
                <a:gd fmla="*/ 86 h 86" name="T7"/>
              </a:gdLst>
              <a:cxnLst>
                <a:cxn ang="0">
                  <a:pos x="T0" y="T1"/>
                </a:cxn>
                <a:cxn ang="0">
                  <a:pos x="T2" y="T3"/>
                </a:cxn>
                <a:cxn ang="0">
                  <a:pos x="T4" y="T5"/>
                </a:cxn>
                <a:cxn ang="0">
                  <a:pos x="T6" y="T7"/>
                </a:cxn>
              </a:cxnLst>
              <a:rect b="b" l="0" r="r" t="0"/>
              <a:pathLst>
                <a:path h="86" w="92">
                  <a:moveTo>
                    <a:pt x="38" y="86"/>
                  </a:moveTo>
                  <a:lnTo>
                    <a:pt x="92" y="10"/>
                  </a:lnTo>
                  <a:lnTo>
                    <a:pt x="0" y="0"/>
                  </a:lnTo>
                  <a:lnTo>
                    <a:pt x="38" y="86"/>
                  </a:ln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sp>
          <p:nvSpPr>
            <p:cNvPr id="10" name="Freeform 52"/>
            <p:cNvSpPr>
              <a:spLocks noEditPoints="1"/>
            </p:cNvSpPr>
            <p:nvPr/>
          </p:nvSpPr>
          <p:spPr bwMode="auto">
            <a:xfrm>
              <a:off x="9560465" y="2134170"/>
              <a:ext cx="278110" cy="605746"/>
            </a:xfrm>
            <a:custGeom>
              <a:gdLst>
                <a:gd fmla="*/ 365 w 365" name="T0"/>
                <a:gd fmla="*/ 7 h 795" name="T1"/>
                <a:gd fmla="*/ 343 w 365" name="T2"/>
                <a:gd fmla="*/ 10 h 795" name="T3"/>
                <a:gd fmla="*/ 339 w 365" name="T4"/>
                <a:gd fmla="*/ 69 h 795" name="T5"/>
                <a:gd fmla="*/ 332 w 365" name="T6"/>
                <a:gd fmla="*/ 33 h 795" name="T7"/>
                <a:gd fmla="*/ 339 w 365" name="T8"/>
                <a:gd fmla="*/ 69 h 795" name="T9"/>
                <a:gd fmla="*/ 327 w 365" name="T10"/>
                <a:gd fmla="*/ 95 h 795" name="T11"/>
                <a:gd fmla="*/ 298 w 365" name="T12"/>
                <a:gd fmla="*/ 111 h 795" name="T13"/>
                <a:gd fmla="*/ 291 w 365" name="T14"/>
                <a:gd fmla="*/ 173 h 795" name="T15"/>
                <a:gd fmla="*/ 287 w 365" name="T16"/>
                <a:gd fmla="*/ 137 h 795" name="T17"/>
                <a:gd fmla="*/ 291 w 365" name="T18"/>
                <a:gd fmla="*/ 173 h 795" name="T19"/>
                <a:gd fmla="*/ 282 w 365" name="T20"/>
                <a:gd fmla="*/ 199 h 795" name="T21"/>
                <a:gd fmla="*/ 251 w 365" name="T22"/>
                <a:gd fmla="*/ 215 h 795" name="T23"/>
                <a:gd fmla="*/ 246 w 365" name="T24"/>
                <a:gd fmla="*/ 275 h 795" name="T25"/>
                <a:gd fmla="*/ 242 w 365" name="T26"/>
                <a:gd fmla="*/ 241 h 795" name="T27"/>
                <a:gd fmla="*/ 246 w 365" name="T28"/>
                <a:gd fmla="*/ 275 h 795" name="T29"/>
                <a:gd fmla="*/ 235 w 365" name="T30"/>
                <a:gd fmla="*/ 301 h 795" name="T31"/>
                <a:gd fmla="*/ 206 w 365" name="T32"/>
                <a:gd fmla="*/ 319 h 795" name="T33"/>
                <a:gd fmla="*/ 202 w 365" name="T34"/>
                <a:gd fmla="*/ 379 h 795" name="T35"/>
                <a:gd fmla="*/ 194 w 365" name="T36"/>
                <a:gd fmla="*/ 345 h 795" name="T37"/>
                <a:gd fmla="*/ 202 w 365" name="T38"/>
                <a:gd fmla="*/ 379 h 795" name="T39"/>
                <a:gd fmla="*/ 190 w 365" name="T40"/>
                <a:gd fmla="*/ 405 h 795" name="T41"/>
                <a:gd fmla="*/ 161 w 365" name="T42"/>
                <a:gd fmla="*/ 424 h 795" name="T43"/>
                <a:gd fmla="*/ 154 w 365" name="T44"/>
                <a:gd fmla="*/ 483 h 795" name="T45"/>
                <a:gd fmla="*/ 149 w 365" name="T46"/>
                <a:gd fmla="*/ 450 h 795" name="T47"/>
                <a:gd fmla="*/ 154 w 365" name="T48"/>
                <a:gd fmla="*/ 483 h 795" name="T49"/>
                <a:gd fmla="*/ 142 w 365" name="T50"/>
                <a:gd fmla="*/ 509 h 795" name="T51"/>
                <a:gd fmla="*/ 114 w 365" name="T52"/>
                <a:gd fmla="*/ 528 h 795" name="T53"/>
                <a:gd fmla="*/ 109 w 365" name="T54"/>
                <a:gd fmla="*/ 587 h 795" name="T55"/>
                <a:gd fmla="*/ 102 w 365" name="T56"/>
                <a:gd fmla="*/ 554 h 795" name="T57"/>
                <a:gd fmla="*/ 109 w 365" name="T58"/>
                <a:gd fmla="*/ 587 h 795" name="T59"/>
                <a:gd fmla="*/ 97 w 365" name="T60"/>
                <a:gd fmla="*/ 613 h 795" name="T61"/>
                <a:gd fmla="*/ 69 w 365" name="T62"/>
                <a:gd fmla="*/ 632 h 795" name="T63"/>
                <a:gd fmla="*/ 62 w 365" name="T64"/>
                <a:gd fmla="*/ 691 h 795" name="T65"/>
                <a:gd fmla="*/ 57 w 365" name="T66"/>
                <a:gd fmla="*/ 658 h 795" name="T67"/>
                <a:gd fmla="*/ 62 w 365" name="T68"/>
                <a:gd fmla="*/ 691 h 795" name="T69"/>
                <a:gd fmla="*/ 50 w 365" name="T70"/>
                <a:gd fmla="*/ 717 h 795" name="T71"/>
                <a:gd fmla="*/ 22 w 365" name="T72"/>
                <a:gd fmla="*/ 736 h 795" name="T73"/>
                <a:gd fmla="*/ 17 w 365" name="T74"/>
                <a:gd fmla="*/ 795 h 795" name="T75"/>
                <a:gd fmla="*/ 10 w 365" name="T76"/>
                <a:gd fmla="*/ 762 h 795" name="T77"/>
                <a:gd fmla="*/ 17 w 365" name="T78"/>
                <a:gd fmla="*/ 795 h 795"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795" w="365">
                  <a:moveTo>
                    <a:pt x="362" y="17"/>
                  </a:moveTo>
                  <a:lnTo>
                    <a:pt x="365" y="7"/>
                  </a:lnTo>
                  <a:lnTo>
                    <a:pt x="348" y="0"/>
                  </a:lnTo>
                  <a:lnTo>
                    <a:pt x="343" y="10"/>
                  </a:lnTo>
                  <a:lnTo>
                    <a:pt x="362" y="17"/>
                  </a:lnTo>
                  <a:close/>
                  <a:moveTo>
                    <a:pt x="339" y="69"/>
                  </a:moveTo>
                  <a:lnTo>
                    <a:pt x="351" y="43"/>
                  </a:lnTo>
                  <a:lnTo>
                    <a:pt x="332" y="33"/>
                  </a:lnTo>
                  <a:lnTo>
                    <a:pt x="322" y="59"/>
                  </a:lnTo>
                  <a:lnTo>
                    <a:pt x="339" y="69"/>
                  </a:lnTo>
                  <a:close/>
                  <a:moveTo>
                    <a:pt x="315" y="121"/>
                  </a:moveTo>
                  <a:lnTo>
                    <a:pt x="327" y="95"/>
                  </a:lnTo>
                  <a:lnTo>
                    <a:pt x="310" y="85"/>
                  </a:lnTo>
                  <a:lnTo>
                    <a:pt x="298" y="111"/>
                  </a:lnTo>
                  <a:lnTo>
                    <a:pt x="315" y="121"/>
                  </a:lnTo>
                  <a:close/>
                  <a:moveTo>
                    <a:pt x="291" y="173"/>
                  </a:moveTo>
                  <a:lnTo>
                    <a:pt x="303" y="147"/>
                  </a:lnTo>
                  <a:lnTo>
                    <a:pt x="287" y="137"/>
                  </a:lnTo>
                  <a:lnTo>
                    <a:pt x="275" y="163"/>
                  </a:lnTo>
                  <a:lnTo>
                    <a:pt x="291" y="173"/>
                  </a:lnTo>
                  <a:close/>
                  <a:moveTo>
                    <a:pt x="270" y="225"/>
                  </a:moveTo>
                  <a:lnTo>
                    <a:pt x="282" y="199"/>
                  </a:lnTo>
                  <a:lnTo>
                    <a:pt x="263" y="189"/>
                  </a:lnTo>
                  <a:lnTo>
                    <a:pt x="251" y="215"/>
                  </a:lnTo>
                  <a:lnTo>
                    <a:pt x="270" y="225"/>
                  </a:lnTo>
                  <a:close/>
                  <a:moveTo>
                    <a:pt x="246" y="275"/>
                  </a:moveTo>
                  <a:lnTo>
                    <a:pt x="258" y="249"/>
                  </a:lnTo>
                  <a:lnTo>
                    <a:pt x="242" y="241"/>
                  </a:lnTo>
                  <a:lnTo>
                    <a:pt x="230" y="267"/>
                  </a:lnTo>
                  <a:lnTo>
                    <a:pt x="246" y="275"/>
                  </a:lnTo>
                  <a:close/>
                  <a:moveTo>
                    <a:pt x="223" y="327"/>
                  </a:moveTo>
                  <a:lnTo>
                    <a:pt x="235" y="301"/>
                  </a:lnTo>
                  <a:lnTo>
                    <a:pt x="218" y="293"/>
                  </a:lnTo>
                  <a:lnTo>
                    <a:pt x="206" y="319"/>
                  </a:lnTo>
                  <a:lnTo>
                    <a:pt x="223" y="327"/>
                  </a:lnTo>
                  <a:close/>
                  <a:moveTo>
                    <a:pt x="202" y="379"/>
                  </a:moveTo>
                  <a:lnTo>
                    <a:pt x="211" y="353"/>
                  </a:lnTo>
                  <a:lnTo>
                    <a:pt x="194" y="345"/>
                  </a:lnTo>
                  <a:lnTo>
                    <a:pt x="183" y="371"/>
                  </a:lnTo>
                  <a:lnTo>
                    <a:pt x="202" y="379"/>
                  </a:lnTo>
                  <a:close/>
                  <a:moveTo>
                    <a:pt x="178" y="431"/>
                  </a:moveTo>
                  <a:lnTo>
                    <a:pt x="190" y="405"/>
                  </a:lnTo>
                  <a:lnTo>
                    <a:pt x="171" y="397"/>
                  </a:lnTo>
                  <a:lnTo>
                    <a:pt x="161" y="424"/>
                  </a:lnTo>
                  <a:lnTo>
                    <a:pt x="178" y="431"/>
                  </a:lnTo>
                  <a:close/>
                  <a:moveTo>
                    <a:pt x="154" y="483"/>
                  </a:moveTo>
                  <a:lnTo>
                    <a:pt x="166" y="457"/>
                  </a:lnTo>
                  <a:lnTo>
                    <a:pt x="149" y="450"/>
                  </a:lnTo>
                  <a:lnTo>
                    <a:pt x="138" y="476"/>
                  </a:lnTo>
                  <a:lnTo>
                    <a:pt x="154" y="483"/>
                  </a:lnTo>
                  <a:close/>
                  <a:moveTo>
                    <a:pt x="131" y="535"/>
                  </a:moveTo>
                  <a:lnTo>
                    <a:pt x="142" y="509"/>
                  </a:lnTo>
                  <a:lnTo>
                    <a:pt x="126" y="502"/>
                  </a:lnTo>
                  <a:lnTo>
                    <a:pt x="114" y="528"/>
                  </a:lnTo>
                  <a:lnTo>
                    <a:pt x="131" y="535"/>
                  </a:lnTo>
                  <a:close/>
                  <a:moveTo>
                    <a:pt x="109" y="587"/>
                  </a:moveTo>
                  <a:lnTo>
                    <a:pt x="121" y="561"/>
                  </a:lnTo>
                  <a:lnTo>
                    <a:pt x="102" y="554"/>
                  </a:lnTo>
                  <a:lnTo>
                    <a:pt x="90" y="580"/>
                  </a:lnTo>
                  <a:lnTo>
                    <a:pt x="109" y="587"/>
                  </a:lnTo>
                  <a:close/>
                  <a:moveTo>
                    <a:pt x="86" y="639"/>
                  </a:moveTo>
                  <a:lnTo>
                    <a:pt x="97" y="613"/>
                  </a:lnTo>
                  <a:lnTo>
                    <a:pt x="81" y="606"/>
                  </a:lnTo>
                  <a:lnTo>
                    <a:pt x="69" y="632"/>
                  </a:lnTo>
                  <a:lnTo>
                    <a:pt x="86" y="639"/>
                  </a:lnTo>
                  <a:close/>
                  <a:moveTo>
                    <a:pt x="62" y="691"/>
                  </a:moveTo>
                  <a:lnTo>
                    <a:pt x="74" y="665"/>
                  </a:lnTo>
                  <a:lnTo>
                    <a:pt x="57" y="658"/>
                  </a:lnTo>
                  <a:lnTo>
                    <a:pt x="45" y="684"/>
                  </a:lnTo>
                  <a:lnTo>
                    <a:pt x="62" y="691"/>
                  </a:lnTo>
                  <a:close/>
                  <a:moveTo>
                    <a:pt x="41" y="743"/>
                  </a:moveTo>
                  <a:lnTo>
                    <a:pt x="50" y="717"/>
                  </a:lnTo>
                  <a:lnTo>
                    <a:pt x="34" y="710"/>
                  </a:lnTo>
                  <a:lnTo>
                    <a:pt x="22" y="736"/>
                  </a:lnTo>
                  <a:lnTo>
                    <a:pt x="41" y="743"/>
                  </a:lnTo>
                  <a:close/>
                  <a:moveTo>
                    <a:pt x="17" y="795"/>
                  </a:moveTo>
                  <a:lnTo>
                    <a:pt x="29" y="769"/>
                  </a:lnTo>
                  <a:lnTo>
                    <a:pt x="10" y="762"/>
                  </a:lnTo>
                  <a:lnTo>
                    <a:pt x="0" y="788"/>
                  </a:lnTo>
                  <a:lnTo>
                    <a:pt x="17" y="795"/>
                  </a:ln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sp>
          <p:nvSpPr>
            <p:cNvPr id="11" name="Freeform 53"/>
            <p:cNvSpPr/>
            <p:nvPr/>
          </p:nvSpPr>
          <p:spPr bwMode="auto">
            <a:xfrm>
              <a:off x="9535320" y="2704104"/>
              <a:ext cx="63241" cy="62480"/>
            </a:xfrm>
            <a:custGeom>
              <a:gdLst>
                <a:gd fmla="*/ 31 w 35" name="T0"/>
                <a:gd fmla="*/ 24 h 35" name="T1"/>
                <a:gd fmla="*/ 11 w 35" name="T2"/>
                <a:gd fmla="*/ 31 h 35" name="T3"/>
                <a:gd fmla="*/ 4 w 35" name="T4"/>
                <a:gd fmla="*/ 11 h 35" name="T5"/>
                <a:gd fmla="*/ 24 w 35" name="T6"/>
                <a:gd fmla="*/ 4 h 35" name="T7"/>
                <a:gd fmla="*/ 31 w 35" name="T8"/>
                <a:gd fmla="*/ 24 h 35" name="T9"/>
              </a:gdLst>
              <a:cxnLst>
                <a:cxn ang="0">
                  <a:pos x="T0" y="T1"/>
                </a:cxn>
                <a:cxn ang="0">
                  <a:pos x="T2" y="T3"/>
                </a:cxn>
                <a:cxn ang="0">
                  <a:pos x="T4" y="T5"/>
                </a:cxn>
                <a:cxn ang="0">
                  <a:pos x="T6" y="T7"/>
                </a:cxn>
                <a:cxn ang="0">
                  <a:pos x="T8" y="T9"/>
                </a:cxn>
              </a:cxnLst>
              <a:rect b="b" l="0" r="r" t="0"/>
              <a:pathLst>
                <a:path h="35" w="35">
                  <a:moveTo>
                    <a:pt x="31" y="24"/>
                  </a:moveTo>
                  <a:cubicBezTo>
                    <a:pt x="28" y="31"/>
                    <a:pt x="19" y="35"/>
                    <a:pt x="11" y="31"/>
                  </a:cubicBezTo>
                  <a:cubicBezTo>
                    <a:pt x="4" y="28"/>
                    <a:pt x="0" y="19"/>
                    <a:pt x="4" y="11"/>
                  </a:cubicBezTo>
                  <a:cubicBezTo>
                    <a:pt x="7" y="4"/>
                    <a:pt x="16" y="0"/>
                    <a:pt x="24" y="4"/>
                  </a:cubicBezTo>
                  <a:cubicBezTo>
                    <a:pt x="31" y="7"/>
                    <a:pt x="35" y="16"/>
                    <a:pt x="31" y="24"/>
                  </a:cubicBez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sp>
          <p:nvSpPr>
            <p:cNvPr id="12" name="Freeform 54"/>
            <p:cNvSpPr/>
            <p:nvPr/>
          </p:nvSpPr>
          <p:spPr bwMode="auto">
            <a:xfrm>
              <a:off x="9795144" y="2089215"/>
              <a:ext cx="64765" cy="72385"/>
            </a:xfrm>
            <a:custGeom>
              <a:gdLst>
                <a:gd fmla="*/ 85 w 85" name="T0"/>
                <a:gd fmla="*/ 95 h 95" name="T1"/>
                <a:gd fmla="*/ 76 w 85" name="T2"/>
                <a:gd fmla="*/ 0 h 95" name="T3"/>
                <a:gd fmla="*/ 0 w 85" name="T4"/>
                <a:gd fmla="*/ 57 h 95" name="T5"/>
                <a:gd fmla="*/ 85 w 85" name="T6"/>
                <a:gd fmla="*/ 95 h 95" name="T7"/>
              </a:gdLst>
              <a:cxnLst>
                <a:cxn ang="0">
                  <a:pos x="T0" y="T1"/>
                </a:cxn>
                <a:cxn ang="0">
                  <a:pos x="T2" y="T3"/>
                </a:cxn>
                <a:cxn ang="0">
                  <a:pos x="T4" y="T5"/>
                </a:cxn>
                <a:cxn ang="0">
                  <a:pos x="T6" y="T7"/>
                </a:cxn>
              </a:cxnLst>
              <a:rect b="b" l="0" r="r" t="0"/>
              <a:pathLst>
                <a:path h="95" w="85">
                  <a:moveTo>
                    <a:pt x="85" y="95"/>
                  </a:moveTo>
                  <a:lnTo>
                    <a:pt x="76" y="0"/>
                  </a:lnTo>
                  <a:lnTo>
                    <a:pt x="0" y="57"/>
                  </a:lnTo>
                  <a:lnTo>
                    <a:pt x="85" y="95"/>
                  </a:ln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sp>
          <p:nvSpPr>
            <p:cNvPr id="13" name="Freeform 55"/>
            <p:cNvSpPr>
              <a:spLocks noEditPoints="1"/>
            </p:cNvSpPr>
            <p:nvPr/>
          </p:nvSpPr>
          <p:spPr bwMode="auto">
            <a:xfrm>
              <a:off x="6864702" y="3366997"/>
              <a:ext cx="605746" cy="277348"/>
            </a:xfrm>
            <a:custGeom>
              <a:gdLst>
                <a:gd fmla="*/ 10 w 795" name="T0"/>
                <a:gd fmla="*/ 0 h 364" name="T1"/>
                <a:gd fmla="*/ 10 w 795" name="T2"/>
                <a:gd fmla="*/ 21 h 364" name="T3"/>
                <a:gd fmla="*/ 69 w 795" name="T4"/>
                <a:gd fmla="*/ 26 h 364" name="T5"/>
                <a:gd fmla="*/ 36 w 795" name="T6"/>
                <a:gd fmla="*/ 33 h 364" name="T7"/>
                <a:gd fmla="*/ 69 w 795" name="T8"/>
                <a:gd fmla="*/ 26 h 364" name="T9"/>
                <a:gd fmla="*/ 95 w 795" name="T10"/>
                <a:gd fmla="*/ 38 h 364" name="T11"/>
                <a:gd fmla="*/ 114 w 795" name="T12"/>
                <a:gd fmla="*/ 66 h 364" name="T13"/>
                <a:gd fmla="*/ 173 w 795" name="T14"/>
                <a:gd fmla="*/ 73 h 364" name="T15"/>
                <a:gd fmla="*/ 140 w 795" name="T16"/>
                <a:gd fmla="*/ 78 h 364" name="T17"/>
                <a:gd fmla="*/ 173 w 795" name="T18"/>
                <a:gd fmla="*/ 73 h 364" name="T19"/>
                <a:gd fmla="*/ 199 w 795" name="T20"/>
                <a:gd fmla="*/ 83 h 364" name="T21"/>
                <a:gd fmla="*/ 218 w 795" name="T22"/>
                <a:gd fmla="*/ 113 h 364" name="T23"/>
                <a:gd fmla="*/ 277 w 795" name="T24"/>
                <a:gd fmla="*/ 118 h 364" name="T25"/>
                <a:gd fmla="*/ 244 w 795" name="T26"/>
                <a:gd fmla="*/ 123 h 364" name="T27"/>
                <a:gd fmla="*/ 277 w 795" name="T28"/>
                <a:gd fmla="*/ 118 h 364" name="T29"/>
                <a:gd fmla="*/ 303 w 795" name="T30"/>
                <a:gd fmla="*/ 130 h 364" name="T31"/>
                <a:gd fmla="*/ 322 w 795" name="T32"/>
                <a:gd fmla="*/ 158 h 364" name="T33"/>
                <a:gd fmla="*/ 381 w 795" name="T34"/>
                <a:gd fmla="*/ 163 h 364" name="T35"/>
                <a:gd fmla="*/ 348 w 795" name="T36"/>
                <a:gd fmla="*/ 170 h 364" name="T37"/>
                <a:gd fmla="*/ 381 w 795" name="T38"/>
                <a:gd fmla="*/ 163 h 364" name="T39"/>
                <a:gd fmla="*/ 407 w 795" name="T40"/>
                <a:gd fmla="*/ 175 h 364" name="T41"/>
                <a:gd fmla="*/ 424 w 795" name="T42"/>
                <a:gd fmla="*/ 203 h 364" name="T43"/>
                <a:gd fmla="*/ 485 w 795" name="T44"/>
                <a:gd fmla="*/ 210 h 364" name="T45"/>
                <a:gd fmla="*/ 450 w 795" name="T46"/>
                <a:gd fmla="*/ 215 h 364" name="T47"/>
                <a:gd fmla="*/ 485 w 795" name="T48"/>
                <a:gd fmla="*/ 210 h 364" name="T49"/>
                <a:gd fmla="*/ 511 w 795" name="T50"/>
                <a:gd fmla="*/ 222 h 364" name="T51"/>
                <a:gd fmla="*/ 528 w 795" name="T52"/>
                <a:gd fmla="*/ 251 h 364" name="T53"/>
                <a:gd fmla="*/ 589 w 795" name="T54"/>
                <a:gd fmla="*/ 255 h 364" name="T55"/>
                <a:gd fmla="*/ 554 w 795" name="T56"/>
                <a:gd fmla="*/ 262 h 364" name="T57"/>
                <a:gd fmla="*/ 589 w 795" name="T58"/>
                <a:gd fmla="*/ 255 h 364" name="T59"/>
                <a:gd fmla="*/ 615 w 795" name="T60"/>
                <a:gd fmla="*/ 267 h 364" name="T61"/>
                <a:gd fmla="*/ 632 w 795" name="T62"/>
                <a:gd fmla="*/ 295 h 364" name="T63"/>
                <a:gd fmla="*/ 691 w 795" name="T64"/>
                <a:gd fmla="*/ 303 h 364" name="T65"/>
                <a:gd fmla="*/ 658 w 795" name="T66"/>
                <a:gd fmla="*/ 307 h 364" name="T67"/>
                <a:gd fmla="*/ 691 w 795" name="T68"/>
                <a:gd fmla="*/ 303 h 364" name="T69"/>
                <a:gd fmla="*/ 717 w 795" name="T70"/>
                <a:gd fmla="*/ 312 h 364" name="T71"/>
                <a:gd fmla="*/ 736 w 795" name="T72"/>
                <a:gd fmla="*/ 343 h 364" name="T73"/>
                <a:gd fmla="*/ 795 w 795" name="T74"/>
                <a:gd fmla="*/ 347 h 364" name="T75"/>
                <a:gd fmla="*/ 762 w 795" name="T76"/>
                <a:gd fmla="*/ 352 h 364" name="T77"/>
                <a:gd fmla="*/ 795 w 795" name="T78"/>
                <a:gd fmla="*/ 347 h 36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364" w="795">
                  <a:moveTo>
                    <a:pt x="17" y="5"/>
                  </a:moveTo>
                  <a:lnTo>
                    <a:pt x="10" y="0"/>
                  </a:lnTo>
                  <a:lnTo>
                    <a:pt x="0" y="16"/>
                  </a:lnTo>
                  <a:lnTo>
                    <a:pt x="10" y="21"/>
                  </a:lnTo>
                  <a:lnTo>
                    <a:pt x="17" y="5"/>
                  </a:lnTo>
                  <a:close/>
                  <a:moveTo>
                    <a:pt x="69" y="26"/>
                  </a:moveTo>
                  <a:lnTo>
                    <a:pt x="43" y="14"/>
                  </a:lnTo>
                  <a:lnTo>
                    <a:pt x="36" y="33"/>
                  </a:lnTo>
                  <a:lnTo>
                    <a:pt x="62" y="45"/>
                  </a:lnTo>
                  <a:lnTo>
                    <a:pt x="69" y="26"/>
                  </a:lnTo>
                  <a:close/>
                  <a:moveTo>
                    <a:pt x="121" y="49"/>
                  </a:moveTo>
                  <a:lnTo>
                    <a:pt x="95" y="38"/>
                  </a:lnTo>
                  <a:lnTo>
                    <a:pt x="88" y="54"/>
                  </a:lnTo>
                  <a:lnTo>
                    <a:pt x="114" y="66"/>
                  </a:lnTo>
                  <a:lnTo>
                    <a:pt x="121" y="49"/>
                  </a:lnTo>
                  <a:close/>
                  <a:moveTo>
                    <a:pt x="173" y="73"/>
                  </a:moveTo>
                  <a:lnTo>
                    <a:pt x="147" y="61"/>
                  </a:lnTo>
                  <a:lnTo>
                    <a:pt x="140" y="78"/>
                  </a:lnTo>
                  <a:lnTo>
                    <a:pt x="166" y="90"/>
                  </a:lnTo>
                  <a:lnTo>
                    <a:pt x="173" y="73"/>
                  </a:lnTo>
                  <a:close/>
                  <a:moveTo>
                    <a:pt x="225" y="94"/>
                  </a:moveTo>
                  <a:lnTo>
                    <a:pt x="199" y="83"/>
                  </a:lnTo>
                  <a:lnTo>
                    <a:pt x="192" y="102"/>
                  </a:lnTo>
                  <a:lnTo>
                    <a:pt x="218" y="113"/>
                  </a:lnTo>
                  <a:lnTo>
                    <a:pt x="225" y="94"/>
                  </a:lnTo>
                  <a:close/>
                  <a:moveTo>
                    <a:pt x="277" y="118"/>
                  </a:moveTo>
                  <a:lnTo>
                    <a:pt x="251" y="106"/>
                  </a:lnTo>
                  <a:lnTo>
                    <a:pt x="244" y="123"/>
                  </a:lnTo>
                  <a:lnTo>
                    <a:pt x="270" y="135"/>
                  </a:lnTo>
                  <a:lnTo>
                    <a:pt x="277" y="118"/>
                  </a:lnTo>
                  <a:close/>
                  <a:moveTo>
                    <a:pt x="329" y="142"/>
                  </a:moveTo>
                  <a:lnTo>
                    <a:pt x="303" y="130"/>
                  </a:lnTo>
                  <a:lnTo>
                    <a:pt x="296" y="146"/>
                  </a:lnTo>
                  <a:lnTo>
                    <a:pt x="322" y="158"/>
                  </a:lnTo>
                  <a:lnTo>
                    <a:pt x="329" y="142"/>
                  </a:lnTo>
                  <a:close/>
                  <a:moveTo>
                    <a:pt x="381" y="163"/>
                  </a:moveTo>
                  <a:lnTo>
                    <a:pt x="355" y="154"/>
                  </a:lnTo>
                  <a:lnTo>
                    <a:pt x="348" y="170"/>
                  </a:lnTo>
                  <a:lnTo>
                    <a:pt x="374" y="182"/>
                  </a:lnTo>
                  <a:lnTo>
                    <a:pt x="381" y="163"/>
                  </a:lnTo>
                  <a:close/>
                  <a:moveTo>
                    <a:pt x="433" y="187"/>
                  </a:moveTo>
                  <a:lnTo>
                    <a:pt x="407" y="175"/>
                  </a:lnTo>
                  <a:lnTo>
                    <a:pt x="398" y="194"/>
                  </a:lnTo>
                  <a:lnTo>
                    <a:pt x="424" y="203"/>
                  </a:lnTo>
                  <a:lnTo>
                    <a:pt x="433" y="187"/>
                  </a:lnTo>
                  <a:close/>
                  <a:moveTo>
                    <a:pt x="485" y="210"/>
                  </a:moveTo>
                  <a:lnTo>
                    <a:pt x="459" y="198"/>
                  </a:lnTo>
                  <a:lnTo>
                    <a:pt x="450" y="215"/>
                  </a:lnTo>
                  <a:lnTo>
                    <a:pt x="476" y="227"/>
                  </a:lnTo>
                  <a:lnTo>
                    <a:pt x="485" y="210"/>
                  </a:lnTo>
                  <a:close/>
                  <a:moveTo>
                    <a:pt x="537" y="232"/>
                  </a:moveTo>
                  <a:lnTo>
                    <a:pt x="511" y="222"/>
                  </a:lnTo>
                  <a:lnTo>
                    <a:pt x="502" y="239"/>
                  </a:lnTo>
                  <a:lnTo>
                    <a:pt x="528" y="251"/>
                  </a:lnTo>
                  <a:lnTo>
                    <a:pt x="537" y="232"/>
                  </a:lnTo>
                  <a:close/>
                  <a:moveTo>
                    <a:pt x="589" y="255"/>
                  </a:moveTo>
                  <a:lnTo>
                    <a:pt x="563" y="243"/>
                  </a:lnTo>
                  <a:lnTo>
                    <a:pt x="554" y="262"/>
                  </a:lnTo>
                  <a:lnTo>
                    <a:pt x="580" y="272"/>
                  </a:lnTo>
                  <a:lnTo>
                    <a:pt x="589" y="255"/>
                  </a:lnTo>
                  <a:close/>
                  <a:moveTo>
                    <a:pt x="641" y="279"/>
                  </a:moveTo>
                  <a:lnTo>
                    <a:pt x="615" y="267"/>
                  </a:lnTo>
                  <a:lnTo>
                    <a:pt x="606" y="284"/>
                  </a:lnTo>
                  <a:lnTo>
                    <a:pt x="632" y="295"/>
                  </a:lnTo>
                  <a:lnTo>
                    <a:pt x="641" y="279"/>
                  </a:lnTo>
                  <a:close/>
                  <a:moveTo>
                    <a:pt x="691" y="303"/>
                  </a:moveTo>
                  <a:lnTo>
                    <a:pt x="665" y="291"/>
                  </a:lnTo>
                  <a:lnTo>
                    <a:pt x="658" y="307"/>
                  </a:lnTo>
                  <a:lnTo>
                    <a:pt x="684" y="319"/>
                  </a:lnTo>
                  <a:lnTo>
                    <a:pt x="691" y="303"/>
                  </a:lnTo>
                  <a:close/>
                  <a:moveTo>
                    <a:pt x="743" y="324"/>
                  </a:moveTo>
                  <a:lnTo>
                    <a:pt x="717" y="312"/>
                  </a:lnTo>
                  <a:lnTo>
                    <a:pt x="710" y="331"/>
                  </a:lnTo>
                  <a:lnTo>
                    <a:pt x="736" y="343"/>
                  </a:lnTo>
                  <a:lnTo>
                    <a:pt x="743" y="324"/>
                  </a:lnTo>
                  <a:close/>
                  <a:moveTo>
                    <a:pt x="795" y="347"/>
                  </a:moveTo>
                  <a:lnTo>
                    <a:pt x="769" y="336"/>
                  </a:lnTo>
                  <a:lnTo>
                    <a:pt x="762" y="352"/>
                  </a:lnTo>
                  <a:lnTo>
                    <a:pt x="788" y="364"/>
                  </a:lnTo>
                  <a:lnTo>
                    <a:pt x="795" y="347"/>
                  </a:ln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sp>
          <p:nvSpPr>
            <p:cNvPr id="14" name="Freeform 56"/>
            <p:cNvSpPr/>
            <p:nvPr/>
          </p:nvSpPr>
          <p:spPr bwMode="auto">
            <a:xfrm>
              <a:off x="7436161" y="3606248"/>
              <a:ext cx="60955" cy="61718"/>
            </a:xfrm>
            <a:custGeom>
              <a:gdLst>
                <a:gd fmla="*/ 23 w 34" name="T0"/>
                <a:gd fmla="*/ 4 h 34" name="T1"/>
                <a:gd fmla="*/ 31 w 34" name="T2"/>
                <a:gd fmla="*/ 23 h 34" name="T3"/>
                <a:gd fmla="*/ 11 w 34" name="T4"/>
                <a:gd fmla="*/ 31 h 34" name="T5"/>
                <a:gd fmla="*/ 3 w 34" name="T6"/>
                <a:gd fmla="*/ 11 h 34" name="T7"/>
                <a:gd fmla="*/ 23 w 34" name="T8"/>
                <a:gd fmla="*/ 4 h 34" name="T9"/>
              </a:gdLst>
              <a:cxnLst>
                <a:cxn ang="0">
                  <a:pos x="T0" y="T1"/>
                </a:cxn>
                <a:cxn ang="0">
                  <a:pos x="T2" y="T3"/>
                </a:cxn>
                <a:cxn ang="0">
                  <a:pos x="T4" y="T5"/>
                </a:cxn>
                <a:cxn ang="0">
                  <a:pos x="T6" y="T7"/>
                </a:cxn>
                <a:cxn ang="0">
                  <a:pos x="T8" y="T9"/>
                </a:cxn>
              </a:cxnLst>
              <a:rect b="b" l="0" r="r" t="0"/>
              <a:pathLst>
                <a:path h="34" w="34">
                  <a:moveTo>
                    <a:pt x="23" y="4"/>
                  </a:moveTo>
                  <a:cubicBezTo>
                    <a:pt x="31" y="7"/>
                    <a:pt x="34" y="16"/>
                    <a:pt x="31" y="23"/>
                  </a:cubicBezTo>
                  <a:cubicBezTo>
                    <a:pt x="27" y="31"/>
                    <a:pt x="19" y="34"/>
                    <a:pt x="11" y="31"/>
                  </a:cubicBezTo>
                  <a:cubicBezTo>
                    <a:pt x="3" y="28"/>
                    <a:pt x="0" y="19"/>
                    <a:pt x="3" y="11"/>
                  </a:cubicBezTo>
                  <a:cubicBezTo>
                    <a:pt x="7" y="4"/>
                    <a:pt x="16" y="0"/>
                    <a:pt x="23" y="4"/>
                  </a:cubicBez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sp>
          <p:nvSpPr>
            <p:cNvPr id="15" name="Freeform 57"/>
            <p:cNvSpPr/>
            <p:nvPr/>
          </p:nvSpPr>
          <p:spPr bwMode="auto">
            <a:xfrm>
              <a:off x="6821271" y="3344901"/>
              <a:ext cx="70861" cy="65528"/>
            </a:xfrm>
            <a:custGeom>
              <a:gdLst>
                <a:gd fmla="*/ 93 w 93" name="T0"/>
                <a:gd fmla="*/ 0 h 86" name="T1"/>
                <a:gd fmla="*/ 0 w 93" name="T2"/>
                <a:gd fmla="*/ 10 h 86" name="T3"/>
                <a:gd fmla="*/ 55 w 93" name="T4"/>
                <a:gd fmla="*/ 86 h 86" name="T5"/>
                <a:gd fmla="*/ 93 w 93" name="T6"/>
                <a:gd fmla="*/ 0 h 86" name="T7"/>
              </a:gdLst>
              <a:cxnLst>
                <a:cxn ang="0">
                  <a:pos x="T0" y="T1"/>
                </a:cxn>
                <a:cxn ang="0">
                  <a:pos x="T2" y="T3"/>
                </a:cxn>
                <a:cxn ang="0">
                  <a:pos x="T4" y="T5"/>
                </a:cxn>
                <a:cxn ang="0">
                  <a:pos x="T6" y="T7"/>
                </a:cxn>
              </a:cxnLst>
              <a:rect b="b" l="0" r="r" t="0"/>
              <a:pathLst>
                <a:path h="86" w="93">
                  <a:moveTo>
                    <a:pt x="93" y="0"/>
                  </a:moveTo>
                  <a:lnTo>
                    <a:pt x="0" y="10"/>
                  </a:lnTo>
                  <a:lnTo>
                    <a:pt x="55" y="86"/>
                  </a:lnTo>
                  <a:lnTo>
                    <a:pt x="93" y="0"/>
                  </a:ln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sp>
          <p:nvSpPr>
            <p:cNvPr id="16" name="Freeform 58"/>
            <p:cNvSpPr>
              <a:spLocks noEditPoints="1"/>
            </p:cNvSpPr>
            <p:nvPr/>
          </p:nvSpPr>
          <p:spPr bwMode="auto">
            <a:xfrm>
              <a:off x="8048766" y="2134170"/>
              <a:ext cx="279634" cy="605746"/>
            </a:xfrm>
            <a:custGeom>
              <a:gdLst>
                <a:gd fmla="*/ 17 w 367" name="T0"/>
                <a:gd fmla="*/ 0 h 795" name="T1"/>
                <a:gd fmla="*/ 5 w 367" name="T2"/>
                <a:gd fmla="*/ 17 h 795" name="T3"/>
                <a:gd fmla="*/ 45 w 367" name="T4"/>
                <a:gd fmla="*/ 59 h 795" name="T5"/>
                <a:gd fmla="*/ 14 w 367" name="T6"/>
                <a:gd fmla="*/ 43 h 795" name="T7"/>
                <a:gd fmla="*/ 45 w 367" name="T8"/>
                <a:gd fmla="*/ 59 h 795" name="T9"/>
                <a:gd fmla="*/ 55 w 367" name="T10"/>
                <a:gd fmla="*/ 85 h 795" name="T11"/>
                <a:gd fmla="*/ 50 w 367" name="T12"/>
                <a:gd fmla="*/ 121 h 795" name="T13"/>
                <a:gd fmla="*/ 90 w 367" name="T14"/>
                <a:gd fmla="*/ 163 h 795" name="T15"/>
                <a:gd fmla="*/ 62 w 367" name="T16"/>
                <a:gd fmla="*/ 147 h 795" name="T17"/>
                <a:gd fmla="*/ 90 w 367" name="T18"/>
                <a:gd fmla="*/ 163 h 795" name="T19"/>
                <a:gd fmla="*/ 102 w 367" name="T20"/>
                <a:gd fmla="*/ 189 h 795" name="T21"/>
                <a:gd fmla="*/ 95 w 367" name="T22"/>
                <a:gd fmla="*/ 225 h 795" name="T23"/>
                <a:gd fmla="*/ 135 w 367" name="T24"/>
                <a:gd fmla="*/ 267 h 795" name="T25"/>
                <a:gd fmla="*/ 107 w 367" name="T26"/>
                <a:gd fmla="*/ 249 h 795" name="T27"/>
                <a:gd fmla="*/ 135 w 367" name="T28"/>
                <a:gd fmla="*/ 267 h 795" name="T29"/>
                <a:gd fmla="*/ 147 w 367" name="T30"/>
                <a:gd fmla="*/ 293 h 795" name="T31"/>
                <a:gd fmla="*/ 142 w 367" name="T32"/>
                <a:gd fmla="*/ 327 h 795" name="T33"/>
                <a:gd fmla="*/ 182 w 367" name="T34"/>
                <a:gd fmla="*/ 371 h 795" name="T35"/>
                <a:gd fmla="*/ 154 w 367" name="T36"/>
                <a:gd fmla="*/ 353 h 795" name="T37"/>
                <a:gd fmla="*/ 182 w 367" name="T38"/>
                <a:gd fmla="*/ 371 h 795" name="T39"/>
                <a:gd fmla="*/ 194 w 367" name="T40"/>
                <a:gd fmla="*/ 397 h 795" name="T41"/>
                <a:gd fmla="*/ 187 w 367" name="T42"/>
                <a:gd fmla="*/ 431 h 795" name="T43"/>
                <a:gd fmla="*/ 227 w 367" name="T44"/>
                <a:gd fmla="*/ 476 h 795" name="T45"/>
                <a:gd fmla="*/ 199 w 367" name="T46"/>
                <a:gd fmla="*/ 457 h 795" name="T47"/>
                <a:gd fmla="*/ 227 w 367" name="T48"/>
                <a:gd fmla="*/ 476 h 795" name="T49"/>
                <a:gd fmla="*/ 239 w 367" name="T50"/>
                <a:gd fmla="*/ 502 h 795" name="T51"/>
                <a:gd fmla="*/ 234 w 367" name="T52"/>
                <a:gd fmla="*/ 535 h 795" name="T53"/>
                <a:gd fmla="*/ 274 w 367" name="T54"/>
                <a:gd fmla="*/ 580 h 795" name="T55"/>
                <a:gd fmla="*/ 246 w 367" name="T56"/>
                <a:gd fmla="*/ 561 h 795" name="T57"/>
                <a:gd fmla="*/ 274 w 367" name="T58"/>
                <a:gd fmla="*/ 580 h 795" name="T59"/>
                <a:gd fmla="*/ 286 w 367" name="T60"/>
                <a:gd fmla="*/ 606 h 795" name="T61"/>
                <a:gd fmla="*/ 279 w 367" name="T62"/>
                <a:gd fmla="*/ 639 h 795" name="T63"/>
                <a:gd fmla="*/ 319 w 367" name="T64"/>
                <a:gd fmla="*/ 684 h 795" name="T65"/>
                <a:gd fmla="*/ 291 w 367" name="T66"/>
                <a:gd fmla="*/ 665 h 795" name="T67"/>
                <a:gd fmla="*/ 319 w 367" name="T68"/>
                <a:gd fmla="*/ 684 h 795" name="T69"/>
                <a:gd fmla="*/ 331 w 367" name="T70"/>
                <a:gd fmla="*/ 710 h 795" name="T71"/>
                <a:gd fmla="*/ 327 w 367" name="T72"/>
                <a:gd fmla="*/ 743 h 795" name="T73"/>
                <a:gd fmla="*/ 367 w 367" name="T74"/>
                <a:gd fmla="*/ 788 h 795" name="T75"/>
                <a:gd fmla="*/ 336 w 367" name="T76"/>
                <a:gd fmla="*/ 769 h 795" name="T77"/>
                <a:gd fmla="*/ 367 w 367" name="T78"/>
                <a:gd fmla="*/ 788 h 795"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795" w="367">
                  <a:moveTo>
                    <a:pt x="21" y="10"/>
                  </a:moveTo>
                  <a:lnTo>
                    <a:pt x="17" y="0"/>
                  </a:lnTo>
                  <a:lnTo>
                    <a:pt x="0" y="7"/>
                  </a:lnTo>
                  <a:lnTo>
                    <a:pt x="5" y="17"/>
                  </a:lnTo>
                  <a:lnTo>
                    <a:pt x="21" y="10"/>
                  </a:lnTo>
                  <a:close/>
                  <a:moveTo>
                    <a:pt x="45" y="59"/>
                  </a:moveTo>
                  <a:lnTo>
                    <a:pt x="33" y="33"/>
                  </a:lnTo>
                  <a:lnTo>
                    <a:pt x="14" y="43"/>
                  </a:lnTo>
                  <a:lnTo>
                    <a:pt x="26" y="69"/>
                  </a:lnTo>
                  <a:lnTo>
                    <a:pt x="45" y="59"/>
                  </a:lnTo>
                  <a:close/>
                  <a:moveTo>
                    <a:pt x="66" y="111"/>
                  </a:moveTo>
                  <a:lnTo>
                    <a:pt x="55" y="85"/>
                  </a:lnTo>
                  <a:lnTo>
                    <a:pt x="38" y="95"/>
                  </a:lnTo>
                  <a:lnTo>
                    <a:pt x="50" y="121"/>
                  </a:lnTo>
                  <a:lnTo>
                    <a:pt x="66" y="111"/>
                  </a:lnTo>
                  <a:close/>
                  <a:moveTo>
                    <a:pt x="90" y="163"/>
                  </a:moveTo>
                  <a:lnTo>
                    <a:pt x="78" y="137"/>
                  </a:lnTo>
                  <a:lnTo>
                    <a:pt x="62" y="147"/>
                  </a:lnTo>
                  <a:lnTo>
                    <a:pt x="73" y="173"/>
                  </a:lnTo>
                  <a:lnTo>
                    <a:pt x="90" y="163"/>
                  </a:lnTo>
                  <a:close/>
                  <a:moveTo>
                    <a:pt x="114" y="215"/>
                  </a:moveTo>
                  <a:lnTo>
                    <a:pt x="102" y="189"/>
                  </a:lnTo>
                  <a:lnTo>
                    <a:pt x="85" y="199"/>
                  </a:lnTo>
                  <a:lnTo>
                    <a:pt x="95" y="225"/>
                  </a:lnTo>
                  <a:lnTo>
                    <a:pt x="114" y="215"/>
                  </a:lnTo>
                  <a:close/>
                  <a:moveTo>
                    <a:pt x="135" y="267"/>
                  </a:moveTo>
                  <a:lnTo>
                    <a:pt x="125" y="241"/>
                  </a:lnTo>
                  <a:lnTo>
                    <a:pt x="107" y="249"/>
                  </a:lnTo>
                  <a:lnTo>
                    <a:pt x="118" y="275"/>
                  </a:lnTo>
                  <a:lnTo>
                    <a:pt x="135" y="267"/>
                  </a:lnTo>
                  <a:close/>
                  <a:moveTo>
                    <a:pt x="159" y="319"/>
                  </a:moveTo>
                  <a:lnTo>
                    <a:pt x="147" y="293"/>
                  </a:lnTo>
                  <a:lnTo>
                    <a:pt x="130" y="301"/>
                  </a:lnTo>
                  <a:lnTo>
                    <a:pt x="142" y="327"/>
                  </a:lnTo>
                  <a:lnTo>
                    <a:pt x="159" y="319"/>
                  </a:lnTo>
                  <a:close/>
                  <a:moveTo>
                    <a:pt x="182" y="371"/>
                  </a:moveTo>
                  <a:lnTo>
                    <a:pt x="170" y="345"/>
                  </a:lnTo>
                  <a:lnTo>
                    <a:pt x="154" y="353"/>
                  </a:lnTo>
                  <a:lnTo>
                    <a:pt x="166" y="379"/>
                  </a:lnTo>
                  <a:lnTo>
                    <a:pt x="182" y="371"/>
                  </a:lnTo>
                  <a:close/>
                  <a:moveTo>
                    <a:pt x="206" y="424"/>
                  </a:moveTo>
                  <a:lnTo>
                    <a:pt x="194" y="397"/>
                  </a:lnTo>
                  <a:lnTo>
                    <a:pt x="175" y="405"/>
                  </a:lnTo>
                  <a:lnTo>
                    <a:pt x="187" y="431"/>
                  </a:lnTo>
                  <a:lnTo>
                    <a:pt x="206" y="424"/>
                  </a:lnTo>
                  <a:close/>
                  <a:moveTo>
                    <a:pt x="227" y="476"/>
                  </a:moveTo>
                  <a:lnTo>
                    <a:pt x="215" y="450"/>
                  </a:lnTo>
                  <a:lnTo>
                    <a:pt x="199" y="457"/>
                  </a:lnTo>
                  <a:lnTo>
                    <a:pt x="211" y="483"/>
                  </a:lnTo>
                  <a:lnTo>
                    <a:pt x="227" y="476"/>
                  </a:lnTo>
                  <a:close/>
                  <a:moveTo>
                    <a:pt x="251" y="528"/>
                  </a:moveTo>
                  <a:lnTo>
                    <a:pt x="239" y="502"/>
                  </a:lnTo>
                  <a:lnTo>
                    <a:pt x="222" y="509"/>
                  </a:lnTo>
                  <a:lnTo>
                    <a:pt x="234" y="535"/>
                  </a:lnTo>
                  <a:lnTo>
                    <a:pt x="251" y="528"/>
                  </a:lnTo>
                  <a:close/>
                  <a:moveTo>
                    <a:pt x="274" y="580"/>
                  </a:moveTo>
                  <a:lnTo>
                    <a:pt x="263" y="554"/>
                  </a:lnTo>
                  <a:lnTo>
                    <a:pt x="246" y="561"/>
                  </a:lnTo>
                  <a:lnTo>
                    <a:pt x="256" y="587"/>
                  </a:lnTo>
                  <a:lnTo>
                    <a:pt x="274" y="580"/>
                  </a:lnTo>
                  <a:close/>
                  <a:moveTo>
                    <a:pt x="296" y="632"/>
                  </a:moveTo>
                  <a:lnTo>
                    <a:pt x="286" y="606"/>
                  </a:lnTo>
                  <a:lnTo>
                    <a:pt x="267" y="613"/>
                  </a:lnTo>
                  <a:lnTo>
                    <a:pt x="279" y="639"/>
                  </a:lnTo>
                  <a:lnTo>
                    <a:pt x="296" y="632"/>
                  </a:lnTo>
                  <a:close/>
                  <a:moveTo>
                    <a:pt x="319" y="684"/>
                  </a:moveTo>
                  <a:lnTo>
                    <a:pt x="308" y="658"/>
                  </a:lnTo>
                  <a:lnTo>
                    <a:pt x="291" y="665"/>
                  </a:lnTo>
                  <a:lnTo>
                    <a:pt x="303" y="691"/>
                  </a:lnTo>
                  <a:lnTo>
                    <a:pt x="319" y="684"/>
                  </a:lnTo>
                  <a:close/>
                  <a:moveTo>
                    <a:pt x="343" y="736"/>
                  </a:moveTo>
                  <a:lnTo>
                    <a:pt x="331" y="710"/>
                  </a:lnTo>
                  <a:lnTo>
                    <a:pt x="315" y="717"/>
                  </a:lnTo>
                  <a:lnTo>
                    <a:pt x="327" y="743"/>
                  </a:lnTo>
                  <a:lnTo>
                    <a:pt x="343" y="736"/>
                  </a:lnTo>
                  <a:close/>
                  <a:moveTo>
                    <a:pt x="367" y="788"/>
                  </a:moveTo>
                  <a:lnTo>
                    <a:pt x="355" y="762"/>
                  </a:lnTo>
                  <a:lnTo>
                    <a:pt x="336" y="769"/>
                  </a:lnTo>
                  <a:lnTo>
                    <a:pt x="348" y="795"/>
                  </a:lnTo>
                  <a:lnTo>
                    <a:pt x="367" y="788"/>
                  </a:ln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sp>
          <p:nvSpPr>
            <p:cNvPr id="17" name="Freeform 59"/>
            <p:cNvSpPr/>
            <p:nvPr/>
          </p:nvSpPr>
          <p:spPr bwMode="auto">
            <a:xfrm>
              <a:off x="8290302" y="2704104"/>
              <a:ext cx="60955" cy="62480"/>
            </a:xfrm>
            <a:custGeom>
              <a:gdLst>
                <a:gd fmla="*/ 30 w 34" name="T0"/>
                <a:gd fmla="*/ 11 h 35" name="T1"/>
                <a:gd fmla="*/ 23 w 34" name="T2"/>
                <a:gd fmla="*/ 31 h 35" name="T3"/>
                <a:gd fmla="*/ 3 w 34" name="T4"/>
                <a:gd fmla="*/ 24 h 35" name="T5"/>
                <a:gd fmla="*/ 11 w 34" name="T6"/>
                <a:gd fmla="*/ 4 h 35" name="T7"/>
                <a:gd fmla="*/ 30 w 34" name="T8"/>
                <a:gd fmla="*/ 11 h 35" name="T9"/>
              </a:gdLst>
              <a:cxnLst>
                <a:cxn ang="0">
                  <a:pos x="T0" y="T1"/>
                </a:cxn>
                <a:cxn ang="0">
                  <a:pos x="T2" y="T3"/>
                </a:cxn>
                <a:cxn ang="0">
                  <a:pos x="T4" y="T5"/>
                </a:cxn>
                <a:cxn ang="0">
                  <a:pos x="T6" y="T7"/>
                </a:cxn>
                <a:cxn ang="0">
                  <a:pos x="T8" y="T9"/>
                </a:cxn>
              </a:cxnLst>
              <a:rect b="b" l="0" r="r" t="0"/>
              <a:pathLst>
                <a:path h="35" w="34">
                  <a:moveTo>
                    <a:pt x="30" y="11"/>
                  </a:moveTo>
                  <a:cubicBezTo>
                    <a:pt x="34" y="19"/>
                    <a:pt x="30" y="28"/>
                    <a:pt x="23" y="31"/>
                  </a:cubicBezTo>
                  <a:cubicBezTo>
                    <a:pt x="15" y="35"/>
                    <a:pt x="6" y="31"/>
                    <a:pt x="3" y="24"/>
                  </a:cubicBezTo>
                  <a:cubicBezTo>
                    <a:pt x="0" y="16"/>
                    <a:pt x="3" y="7"/>
                    <a:pt x="11" y="4"/>
                  </a:cubicBezTo>
                  <a:cubicBezTo>
                    <a:pt x="18" y="0"/>
                    <a:pt x="27" y="4"/>
                    <a:pt x="30" y="11"/>
                  </a:cubicBez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sp>
          <p:nvSpPr>
            <p:cNvPr id="18" name="Freeform 60"/>
            <p:cNvSpPr/>
            <p:nvPr/>
          </p:nvSpPr>
          <p:spPr bwMode="auto">
            <a:xfrm>
              <a:off x="8027431" y="2090739"/>
              <a:ext cx="64765" cy="70861"/>
            </a:xfrm>
            <a:custGeom>
              <a:gdLst>
                <a:gd fmla="*/ 85 w 85" name="T0"/>
                <a:gd fmla="*/ 55 h 93" name="T1"/>
                <a:gd fmla="*/ 9 w 85" name="T2"/>
                <a:gd fmla="*/ 0 h 93" name="T3"/>
                <a:gd fmla="*/ 0 w 85" name="T4"/>
                <a:gd fmla="*/ 93 h 93" name="T5"/>
                <a:gd fmla="*/ 85 w 85" name="T6"/>
                <a:gd fmla="*/ 55 h 93" name="T7"/>
              </a:gdLst>
              <a:cxnLst>
                <a:cxn ang="0">
                  <a:pos x="T0" y="T1"/>
                </a:cxn>
                <a:cxn ang="0">
                  <a:pos x="T2" y="T3"/>
                </a:cxn>
                <a:cxn ang="0">
                  <a:pos x="T4" y="T5"/>
                </a:cxn>
                <a:cxn ang="0">
                  <a:pos x="T6" y="T7"/>
                </a:cxn>
              </a:cxnLst>
              <a:rect b="b" l="0" r="r" t="0"/>
              <a:pathLst>
                <a:path h="93" w="85">
                  <a:moveTo>
                    <a:pt x="85" y="55"/>
                  </a:moveTo>
                  <a:lnTo>
                    <a:pt x="9" y="0"/>
                  </a:lnTo>
                  <a:lnTo>
                    <a:pt x="0" y="93"/>
                  </a:lnTo>
                  <a:lnTo>
                    <a:pt x="85" y="55"/>
                  </a:ln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grpSp>
      <p:sp>
        <p:nvSpPr>
          <p:cNvPr id="19" name="Oval 4"/>
          <p:cNvSpPr/>
          <p:nvPr/>
        </p:nvSpPr>
        <p:spPr>
          <a:xfrm>
            <a:off x="826629" y="1379950"/>
            <a:ext cx="240369" cy="24036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GB">
              <a:cs typeface="+mn-ea"/>
              <a:sym typeface="+mn-lt"/>
            </a:endParaRPr>
          </a:p>
        </p:txBody>
      </p:sp>
      <p:sp>
        <p:nvSpPr>
          <p:cNvPr id="20" name="TextBox 6"/>
          <p:cNvSpPr txBox="1"/>
          <p:nvPr/>
        </p:nvSpPr>
        <p:spPr>
          <a:xfrm>
            <a:off x="1148885" y="1213364"/>
            <a:ext cx="746760" cy="251460"/>
          </a:xfrm>
          <a:prstGeom prst="rect">
            <a:avLst/>
          </a:prstGeom>
          <a:noFill/>
        </p:spPr>
        <p:txBody>
          <a:bodyPr bIns="34290" lIns="68580" rIns="68580" rtlCol="0" tIns="34290" wrap="none">
            <a:spAutoFit/>
          </a:bodyPr>
          <a:lstStyle/>
          <a:p>
            <a:r>
              <a:rPr altLang="en-US" b="1" lang="zh-CN" sz="1200">
                <a:solidFill>
                  <a:schemeClr val="tx1">
                    <a:lumMod val="85000"/>
                    <a:lumOff val="15000"/>
                  </a:schemeClr>
                </a:solidFill>
                <a:cs typeface="+mn-ea"/>
                <a:sym typeface="+mn-lt"/>
              </a:rPr>
              <a:t>此处编辑</a:t>
            </a:r>
          </a:p>
        </p:txBody>
      </p:sp>
      <p:sp>
        <p:nvSpPr>
          <p:cNvPr id="21" name="Rectangle 7"/>
          <p:cNvSpPr/>
          <p:nvPr/>
        </p:nvSpPr>
        <p:spPr>
          <a:xfrm>
            <a:off x="1148885" y="1440656"/>
            <a:ext cx="1440443" cy="403860"/>
          </a:xfrm>
          <a:prstGeom prst="rect">
            <a:avLst/>
          </a:prstGeom>
        </p:spPr>
        <p:txBody>
          <a:bodyPr bIns="34290" lIns="68580" rIns="68580" tIns="34290" wrap="square">
            <a:spAutoFit/>
          </a:bodyPr>
          <a:lstStyle/>
          <a:p>
            <a:r>
              <a:rPr altLang="en-US" lang="zh-CN" sz="1100">
                <a:solidFill>
                  <a:schemeClr val="tx1">
                    <a:lumMod val="85000"/>
                    <a:lumOff val="15000"/>
                  </a:schemeClr>
                </a:solidFill>
                <a:cs typeface="+mn-ea"/>
                <a:sym typeface="+mn-lt"/>
              </a:rPr>
              <a:t>建议您在展示时采用微软雅黑字体</a:t>
            </a:r>
          </a:p>
        </p:txBody>
      </p:sp>
      <p:sp>
        <p:nvSpPr>
          <p:cNvPr id="22" name="Oval 8"/>
          <p:cNvSpPr/>
          <p:nvPr/>
        </p:nvSpPr>
        <p:spPr>
          <a:xfrm>
            <a:off x="826629" y="2170050"/>
            <a:ext cx="240369" cy="24036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GB">
              <a:cs typeface="+mn-ea"/>
              <a:sym typeface="+mn-lt"/>
            </a:endParaRPr>
          </a:p>
        </p:txBody>
      </p:sp>
      <p:sp>
        <p:nvSpPr>
          <p:cNvPr id="23" name="TextBox 10"/>
          <p:cNvSpPr txBox="1"/>
          <p:nvPr/>
        </p:nvSpPr>
        <p:spPr>
          <a:xfrm>
            <a:off x="1148885" y="2003464"/>
            <a:ext cx="746760" cy="251460"/>
          </a:xfrm>
          <a:prstGeom prst="rect">
            <a:avLst/>
          </a:prstGeom>
          <a:noFill/>
        </p:spPr>
        <p:txBody>
          <a:bodyPr bIns="34290" lIns="68580" rIns="68580" rtlCol="0" tIns="34290" wrap="none">
            <a:spAutoFit/>
          </a:bodyPr>
          <a:lstStyle/>
          <a:p>
            <a:r>
              <a:rPr altLang="en-US" b="1" lang="zh-CN" sz="1200">
                <a:solidFill>
                  <a:schemeClr val="tx1">
                    <a:lumMod val="85000"/>
                    <a:lumOff val="15000"/>
                  </a:schemeClr>
                </a:solidFill>
                <a:cs typeface="+mn-ea"/>
                <a:sym typeface="+mn-lt"/>
              </a:rPr>
              <a:t>此处编辑</a:t>
            </a:r>
          </a:p>
        </p:txBody>
      </p:sp>
      <p:sp>
        <p:nvSpPr>
          <p:cNvPr id="24" name="Rectangle 11"/>
          <p:cNvSpPr/>
          <p:nvPr/>
        </p:nvSpPr>
        <p:spPr>
          <a:xfrm>
            <a:off x="1148885" y="2230756"/>
            <a:ext cx="1440443" cy="403860"/>
          </a:xfrm>
          <a:prstGeom prst="rect">
            <a:avLst/>
          </a:prstGeom>
        </p:spPr>
        <p:txBody>
          <a:bodyPr bIns="34290" lIns="68580" rIns="68580" tIns="34290" wrap="square">
            <a:spAutoFit/>
          </a:bodyPr>
          <a:lstStyle/>
          <a:p>
            <a:r>
              <a:rPr altLang="en-US" lang="zh-CN" sz="1100">
                <a:solidFill>
                  <a:schemeClr val="tx1">
                    <a:lumMod val="85000"/>
                    <a:lumOff val="15000"/>
                  </a:schemeClr>
                </a:solidFill>
                <a:cs typeface="+mn-ea"/>
                <a:sym typeface="+mn-lt"/>
              </a:rPr>
              <a:t>建议您在展示时采用微软雅黑字体 </a:t>
            </a:r>
          </a:p>
        </p:txBody>
      </p:sp>
      <p:sp>
        <p:nvSpPr>
          <p:cNvPr id="25" name="Oval 12"/>
          <p:cNvSpPr/>
          <p:nvPr/>
        </p:nvSpPr>
        <p:spPr>
          <a:xfrm>
            <a:off x="2752854" y="1379950"/>
            <a:ext cx="240369" cy="24036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GB">
              <a:cs typeface="+mn-ea"/>
              <a:sym typeface="+mn-lt"/>
            </a:endParaRPr>
          </a:p>
        </p:txBody>
      </p:sp>
      <p:sp>
        <p:nvSpPr>
          <p:cNvPr id="26" name="TextBox 14"/>
          <p:cNvSpPr txBox="1"/>
          <p:nvPr/>
        </p:nvSpPr>
        <p:spPr>
          <a:xfrm>
            <a:off x="3075110" y="1213364"/>
            <a:ext cx="746760" cy="251460"/>
          </a:xfrm>
          <a:prstGeom prst="rect">
            <a:avLst/>
          </a:prstGeom>
          <a:noFill/>
        </p:spPr>
        <p:txBody>
          <a:bodyPr bIns="34290" lIns="68580" rIns="68580" rtlCol="0" tIns="34290" wrap="none">
            <a:spAutoFit/>
          </a:bodyPr>
          <a:lstStyle/>
          <a:p>
            <a:r>
              <a:rPr altLang="en-US" b="1" lang="zh-CN" sz="1200">
                <a:solidFill>
                  <a:schemeClr val="tx1">
                    <a:lumMod val="85000"/>
                    <a:lumOff val="15000"/>
                  </a:schemeClr>
                </a:solidFill>
                <a:cs typeface="+mn-ea"/>
                <a:sym typeface="+mn-lt"/>
              </a:rPr>
              <a:t>此处编辑</a:t>
            </a:r>
          </a:p>
        </p:txBody>
      </p:sp>
      <p:sp>
        <p:nvSpPr>
          <p:cNvPr id="27" name="Rectangle 15"/>
          <p:cNvSpPr/>
          <p:nvPr/>
        </p:nvSpPr>
        <p:spPr>
          <a:xfrm>
            <a:off x="3075110" y="1440656"/>
            <a:ext cx="1440443" cy="403860"/>
          </a:xfrm>
          <a:prstGeom prst="rect">
            <a:avLst/>
          </a:prstGeom>
        </p:spPr>
        <p:txBody>
          <a:bodyPr bIns="34290" lIns="68580" rIns="68580" tIns="34290" wrap="square">
            <a:spAutoFit/>
          </a:bodyPr>
          <a:lstStyle/>
          <a:p>
            <a:r>
              <a:rPr altLang="en-US" lang="zh-CN" sz="1100">
                <a:solidFill>
                  <a:schemeClr val="tx1">
                    <a:lumMod val="85000"/>
                    <a:lumOff val="15000"/>
                  </a:schemeClr>
                </a:solidFill>
                <a:cs typeface="+mn-ea"/>
                <a:sym typeface="+mn-lt"/>
              </a:rPr>
              <a:t>建议您在展示时采用微软雅黑字体</a:t>
            </a:r>
          </a:p>
        </p:txBody>
      </p:sp>
      <p:sp>
        <p:nvSpPr>
          <p:cNvPr id="28" name="Oval 16"/>
          <p:cNvSpPr/>
          <p:nvPr/>
        </p:nvSpPr>
        <p:spPr>
          <a:xfrm>
            <a:off x="2752854" y="2170050"/>
            <a:ext cx="240369" cy="24036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GB">
              <a:cs typeface="+mn-ea"/>
              <a:sym typeface="+mn-lt"/>
            </a:endParaRPr>
          </a:p>
        </p:txBody>
      </p:sp>
      <p:sp>
        <p:nvSpPr>
          <p:cNvPr id="29" name="TextBox 18"/>
          <p:cNvSpPr txBox="1"/>
          <p:nvPr/>
        </p:nvSpPr>
        <p:spPr>
          <a:xfrm>
            <a:off x="3075110" y="2003464"/>
            <a:ext cx="746760" cy="251460"/>
          </a:xfrm>
          <a:prstGeom prst="rect">
            <a:avLst/>
          </a:prstGeom>
          <a:noFill/>
        </p:spPr>
        <p:txBody>
          <a:bodyPr bIns="34290" lIns="68580" rIns="68580" rtlCol="0" tIns="34290" wrap="none">
            <a:spAutoFit/>
          </a:bodyPr>
          <a:lstStyle/>
          <a:p>
            <a:r>
              <a:rPr altLang="en-US" b="1" lang="zh-CN" sz="1200">
                <a:solidFill>
                  <a:schemeClr val="tx1">
                    <a:lumMod val="85000"/>
                    <a:lumOff val="15000"/>
                  </a:schemeClr>
                </a:solidFill>
                <a:cs typeface="+mn-ea"/>
                <a:sym typeface="+mn-lt"/>
              </a:rPr>
              <a:t>此处编辑</a:t>
            </a:r>
          </a:p>
        </p:txBody>
      </p:sp>
      <p:sp>
        <p:nvSpPr>
          <p:cNvPr id="30" name="Rectangle 19"/>
          <p:cNvSpPr/>
          <p:nvPr/>
        </p:nvSpPr>
        <p:spPr>
          <a:xfrm>
            <a:off x="3075110" y="2230756"/>
            <a:ext cx="1440443" cy="403860"/>
          </a:xfrm>
          <a:prstGeom prst="rect">
            <a:avLst/>
          </a:prstGeom>
        </p:spPr>
        <p:txBody>
          <a:bodyPr bIns="34290" lIns="68580" rIns="68580" tIns="34290" wrap="square">
            <a:spAutoFit/>
          </a:bodyPr>
          <a:lstStyle/>
          <a:p>
            <a:r>
              <a:rPr altLang="en-US" lang="zh-CN" sz="1100">
                <a:solidFill>
                  <a:schemeClr val="tx1">
                    <a:lumMod val="85000"/>
                    <a:lumOff val="15000"/>
                  </a:schemeClr>
                </a:solidFill>
                <a:cs typeface="+mn-ea"/>
                <a:sym typeface="+mn-lt"/>
              </a:rPr>
              <a:t>建议您在展示时采用微软雅黑字体</a:t>
            </a:r>
          </a:p>
        </p:txBody>
      </p:sp>
      <p:sp>
        <p:nvSpPr>
          <p:cNvPr id="31" name="Oval 20"/>
          <p:cNvSpPr/>
          <p:nvPr/>
        </p:nvSpPr>
        <p:spPr>
          <a:xfrm>
            <a:off x="826629" y="2960150"/>
            <a:ext cx="240369" cy="24036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GB">
              <a:solidFill>
                <a:schemeClr val="lt1"/>
              </a:solidFill>
              <a:cs typeface="+mn-ea"/>
              <a:sym typeface="+mn-lt"/>
            </a:endParaRPr>
          </a:p>
        </p:txBody>
      </p:sp>
      <p:sp>
        <p:nvSpPr>
          <p:cNvPr id="32" name="TextBox 22"/>
          <p:cNvSpPr txBox="1"/>
          <p:nvPr/>
        </p:nvSpPr>
        <p:spPr>
          <a:xfrm>
            <a:off x="1148885" y="2793563"/>
            <a:ext cx="746760" cy="251460"/>
          </a:xfrm>
          <a:prstGeom prst="rect">
            <a:avLst/>
          </a:prstGeom>
          <a:noFill/>
        </p:spPr>
        <p:txBody>
          <a:bodyPr bIns="34290" lIns="68580" rIns="68580" rtlCol="0" tIns="34290" wrap="none">
            <a:spAutoFit/>
          </a:bodyPr>
          <a:lstStyle/>
          <a:p>
            <a:r>
              <a:rPr altLang="en-US" b="1" lang="zh-CN" sz="1200">
                <a:solidFill>
                  <a:schemeClr val="tx1">
                    <a:lumMod val="85000"/>
                    <a:lumOff val="15000"/>
                  </a:schemeClr>
                </a:solidFill>
                <a:cs typeface="+mn-ea"/>
                <a:sym typeface="+mn-lt"/>
              </a:rPr>
              <a:t>此处编辑</a:t>
            </a:r>
          </a:p>
        </p:txBody>
      </p:sp>
      <p:sp>
        <p:nvSpPr>
          <p:cNvPr id="33" name="Rectangle 23"/>
          <p:cNvSpPr/>
          <p:nvPr/>
        </p:nvSpPr>
        <p:spPr>
          <a:xfrm>
            <a:off x="1148885" y="3020856"/>
            <a:ext cx="1440443" cy="403860"/>
          </a:xfrm>
          <a:prstGeom prst="rect">
            <a:avLst/>
          </a:prstGeom>
        </p:spPr>
        <p:txBody>
          <a:bodyPr bIns="34290" lIns="68580" rIns="68580" tIns="34290" wrap="square">
            <a:spAutoFit/>
          </a:bodyPr>
          <a:lstStyle/>
          <a:p>
            <a:r>
              <a:rPr altLang="en-US" lang="zh-CN" sz="1100">
                <a:solidFill>
                  <a:schemeClr val="tx1">
                    <a:lumMod val="85000"/>
                    <a:lumOff val="15000"/>
                  </a:schemeClr>
                </a:solidFill>
                <a:cs typeface="+mn-ea"/>
                <a:sym typeface="+mn-lt"/>
              </a:rPr>
              <a:t>建议您在展示时采用微软雅黑字体</a:t>
            </a:r>
          </a:p>
        </p:txBody>
      </p:sp>
      <p:sp>
        <p:nvSpPr>
          <p:cNvPr id="34" name="Oval 39"/>
          <p:cNvSpPr>
            <a:spLocks noChangeArrowheads="1"/>
          </p:cNvSpPr>
          <p:nvPr/>
        </p:nvSpPr>
        <p:spPr bwMode="auto">
          <a:xfrm>
            <a:off x="6309732" y="1411475"/>
            <a:ext cx="784042" cy="784042"/>
          </a:xfrm>
          <a:prstGeom prst="ellipse">
            <a:avLst/>
          </a:prstGeom>
          <a:solidFill>
            <a:schemeClr val="accent1"/>
          </a:solidFill>
          <a:ln>
            <a:noFill/>
          </a:ln>
        </p:spPr>
        <p:txBody>
          <a:bodyPr anchor="t" anchorCtr="0" bIns="34290" compatLnSpc="1" lIns="68580" numCol="1" rIns="68580" tIns="34290" vert="horz" wrap="square"/>
          <a:lstStyle/>
          <a:p>
            <a:endParaRPr lang="en-US">
              <a:cs typeface="+mn-ea"/>
              <a:sym typeface="+mn-lt"/>
            </a:endParaRPr>
          </a:p>
        </p:txBody>
      </p:sp>
      <p:sp>
        <p:nvSpPr>
          <p:cNvPr id="35" name="Freeform 40"/>
          <p:cNvSpPr>
            <a:spLocks noEditPoints="1"/>
          </p:cNvSpPr>
          <p:nvPr/>
        </p:nvSpPr>
        <p:spPr bwMode="auto">
          <a:xfrm>
            <a:off x="6296017" y="1397759"/>
            <a:ext cx="810900" cy="810900"/>
          </a:xfrm>
          <a:custGeom>
            <a:gdLst>
              <a:gd fmla="*/ 300 w 600" name="T0"/>
              <a:gd fmla="*/ 20 h 600" name="T1"/>
              <a:gd fmla="*/ 580 w 600" name="T2"/>
              <a:gd fmla="*/ 300 h 600" name="T3"/>
              <a:gd fmla="*/ 300 w 600" name="T4"/>
              <a:gd fmla="*/ 580 h 600" name="T5"/>
              <a:gd fmla="*/ 20 w 600" name="T6"/>
              <a:gd fmla="*/ 300 h 600" name="T7"/>
              <a:gd fmla="*/ 300 w 600" name="T8"/>
              <a:gd fmla="*/ 20 h 600" name="T9"/>
              <a:gd fmla="*/ 300 w 600" name="T10"/>
              <a:gd fmla="*/ 0 h 600" name="T11"/>
              <a:gd fmla="*/ 0 w 600" name="T12"/>
              <a:gd fmla="*/ 300 h 600" name="T13"/>
              <a:gd fmla="*/ 300 w 600" name="T14"/>
              <a:gd fmla="*/ 600 h 600" name="T15"/>
              <a:gd fmla="*/ 600 w 600" name="T16"/>
              <a:gd fmla="*/ 300 h 600" name="T17"/>
              <a:gd fmla="*/ 300 w 600" name="T18"/>
              <a:gd fmla="*/ 0 h 60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600" w="600">
                <a:moveTo>
                  <a:pt x="300" y="20"/>
                </a:moveTo>
                <a:cubicBezTo>
                  <a:pt x="455" y="20"/>
                  <a:pt x="580" y="145"/>
                  <a:pt x="580" y="300"/>
                </a:cubicBezTo>
                <a:cubicBezTo>
                  <a:pt x="580" y="455"/>
                  <a:pt x="455" y="580"/>
                  <a:pt x="300" y="580"/>
                </a:cubicBezTo>
                <a:cubicBezTo>
                  <a:pt x="145" y="580"/>
                  <a:pt x="20" y="455"/>
                  <a:pt x="20" y="300"/>
                </a:cubicBezTo>
                <a:cubicBezTo>
                  <a:pt x="20" y="145"/>
                  <a:pt x="145" y="20"/>
                  <a:pt x="300" y="20"/>
                </a:cubicBezTo>
                <a:moveTo>
                  <a:pt x="300" y="0"/>
                </a:moveTo>
                <a:cubicBezTo>
                  <a:pt x="135" y="0"/>
                  <a:pt x="0" y="135"/>
                  <a:pt x="0" y="300"/>
                </a:cubicBezTo>
                <a:cubicBezTo>
                  <a:pt x="0" y="465"/>
                  <a:pt x="135" y="600"/>
                  <a:pt x="300" y="600"/>
                </a:cubicBezTo>
                <a:cubicBezTo>
                  <a:pt x="465" y="600"/>
                  <a:pt x="600" y="465"/>
                  <a:pt x="600" y="300"/>
                </a:cubicBezTo>
                <a:cubicBezTo>
                  <a:pt x="600" y="135"/>
                  <a:pt x="465" y="0"/>
                  <a:pt x="300" y="0"/>
                </a:cubicBezTo>
                <a:close/>
              </a:path>
            </a:pathLst>
          </a:custGeom>
          <a:solidFill>
            <a:schemeClr val="accent1">
              <a:lumMod val="75000"/>
            </a:schemeClr>
          </a:solidFill>
          <a:ln>
            <a:noFill/>
          </a:ln>
        </p:spPr>
        <p:txBody>
          <a:bodyPr anchor="t" anchorCtr="0" bIns="34290" compatLnSpc="1" lIns="68580" numCol="1" rIns="68580" tIns="34290" vert="horz" wrap="square"/>
          <a:lstStyle/>
          <a:p>
            <a:endParaRPr lang="en-US">
              <a:cs typeface="+mn-ea"/>
              <a:sym typeface="+mn-lt"/>
            </a:endParaRPr>
          </a:p>
        </p:txBody>
      </p:sp>
      <p:sp>
        <p:nvSpPr>
          <p:cNvPr id="36" name="Freeform 41"/>
          <p:cNvSpPr/>
          <p:nvPr/>
        </p:nvSpPr>
        <p:spPr bwMode="auto">
          <a:xfrm>
            <a:off x="7253210" y="1804638"/>
            <a:ext cx="859475" cy="784042"/>
          </a:xfrm>
          <a:custGeom>
            <a:gdLst>
              <a:gd fmla="*/ 318 w 636" name="T0"/>
              <a:gd fmla="*/ 580 h 580" name="T1"/>
              <a:gd fmla="*/ 113 w 636" name="T2"/>
              <a:gd fmla="*/ 496 h 580" name="T3"/>
              <a:gd fmla="*/ 113 w 636" name="T4"/>
              <a:gd fmla="*/ 85 h 580" name="T5"/>
              <a:gd fmla="*/ 318 w 636" name="T6"/>
              <a:gd fmla="*/ 0 h 580" name="T7"/>
              <a:gd fmla="*/ 523 w 636" name="T8"/>
              <a:gd fmla="*/ 85 h 580" name="T9"/>
              <a:gd fmla="*/ 523 w 636" name="T10"/>
              <a:gd fmla="*/ 496 h 580" name="T11"/>
              <a:gd fmla="*/ 318 w 636" name="T12"/>
              <a:gd fmla="*/ 580 h 580" name="T13"/>
            </a:gdLst>
            <a:cxnLst>
              <a:cxn ang="0">
                <a:pos x="T0" y="T1"/>
              </a:cxn>
              <a:cxn ang="0">
                <a:pos x="T2" y="T3"/>
              </a:cxn>
              <a:cxn ang="0">
                <a:pos x="T4" y="T5"/>
              </a:cxn>
              <a:cxn ang="0">
                <a:pos x="T6" y="T7"/>
              </a:cxn>
              <a:cxn ang="0">
                <a:pos x="T8" y="T9"/>
              </a:cxn>
              <a:cxn ang="0">
                <a:pos x="T10" y="T11"/>
              </a:cxn>
              <a:cxn ang="0">
                <a:pos x="T12" y="T13"/>
              </a:cxn>
            </a:cxnLst>
            <a:rect b="b" l="0" r="r" t="0"/>
            <a:pathLst>
              <a:path h="580" w="636">
                <a:moveTo>
                  <a:pt x="318" y="580"/>
                </a:moveTo>
                <a:cubicBezTo>
                  <a:pt x="240" y="580"/>
                  <a:pt x="168" y="550"/>
                  <a:pt x="113" y="496"/>
                </a:cubicBezTo>
                <a:cubicBezTo>
                  <a:pt x="0" y="382"/>
                  <a:pt x="0" y="198"/>
                  <a:pt x="113" y="85"/>
                </a:cubicBezTo>
                <a:cubicBezTo>
                  <a:pt x="168" y="31"/>
                  <a:pt x="240" y="0"/>
                  <a:pt x="318" y="0"/>
                </a:cubicBezTo>
                <a:cubicBezTo>
                  <a:pt x="395" y="0"/>
                  <a:pt x="468" y="31"/>
                  <a:pt x="523" y="85"/>
                </a:cubicBezTo>
                <a:cubicBezTo>
                  <a:pt x="636" y="198"/>
                  <a:pt x="636" y="382"/>
                  <a:pt x="523" y="496"/>
                </a:cubicBezTo>
                <a:cubicBezTo>
                  <a:pt x="468" y="550"/>
                  <a:pt x="395" y="580"/>
                  <a:pt x="318" y="580"/>
                </a:cubicBezTo>
                <a:close/>
              </a:path>
            </a:pathLst>
          </a:custGeom>
          <a:solidFill>
            <a:schemeClr val="accent2"/>
          </a:solidFill>
          <a:ln>
            <a:solidFill>
              <a:schemeClr val="accent2"/>
            </a:solidFill>
          </a:ln>
        </p:spPr>
        <p:txBody>
          <a:bodyPr anchor="t" anchorCtr="0" bIns="34290" compatLnSpc="1" lIns="68580" numCol="1" rIns="68580" tIns="34290" vert="horz" wrap="square"/>
          <a:lstStyle/>
          <a:p>
            <a:endParaRPr lang="en-US">
              <a:cs typeface="+mn-ea"/>
              <a:sym typeface="+mn-lt"/>
            </a:endParaRPr>
          </a:p>
        </p:txBody>
      </p:sp>
      <p:sp>
        <p:nvSpPr>
          <p:cNvPr id="37" name="Freeform 42"/>
          <p:cNvSpPr>
            <a:spLocks noEditPoints="1"/>
          </p:cNvSpPr>
          <p:nvPr/>
        </p:nvSpPr>
        <p:spPr bwMode="auto">
          <a:xfrm>
            <a:off x="7238353" y="1791494"/>
            <a:ext cx="889190" cy="810900"/>
          </a:xfrm>
          <a:custGeom>
            <a:gdLst>
              <a:gd fmla="*/ 329 w 658" name="T0"/>
              <a:gd fmla="*/ 20 h 600" name="T1"/>
              <a:gd fmla="*/ 527 w 658" name="T2"/>
              <a:gd fmla="*/ 102 h 600" name="T3"/>
              <a:gd fmla="*/ 527 w 658" name="T4"/>
              <a:gd fmla="*/ 498 h 600" name="T5"/>
              <a:gd fmla="*/ 329 w 658" name="T6"/>
              <a:gd fmla="*/ 580 h 600" name="T7"/>
              <a:gd fmla="*/ 131 w 658" name="T8"/>
              <a:gd fmla="*/ 498 h 600" name="T9"/>
              <a:gd fmla="*/ 131 w 658" name="T10"/>
              <a:gd fmla="*/ 102 h 600" name="T11"/>
              <a:gd fmla="*/ 329 w 658" name="T12"/>
              <a:gd fmla="*/ 20 h 600" name="T13"/>
              <a:gd fmla="*/ 329 w 658" name="T14"/>
              <a:gd fmla="*/ 0 h 600" name="T15"/>
              <a:gd fmla="*/ 117 w 658" name="T16"/>
              <a:gd fmla="*/ 88 h 600" name="T17"/>
              <a:gd fmla="*/ 117 w 658" name="T18"/>
              <a:gd fmla="*/ 513 h 600" name="T19"/>
              <a:gd fmla="*/ 329 w 658" name="T20"/>
              <a:gd fmla="*/ 600 h 600" name="T21"/>
              <a:gd fmla="*/ 541 w 658" name="T22"/>
              <a:gd fmla="*/ 513 h 600" name="T23"/>
              <a:gd fmla="*/ 541 w 658" name="T24"/>
              <a:gd fmla="*/ 88 h 600" name="T25"/>
              <a:gd fmla="*/ 329 w 658" name="T26"/>
              <a:gd fmla="*/ 0 h 60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600" w="658">
                <a:moveTo>
                  <a:pt x="329" y="20"/>
                </a:moveTo>
                <a:cubicBezTo>
                  <a:pt x="400" y="20"/>
                  <a:pt x="472" y="48"/>
                  <a:pt x="527" y="102"/>
                </a:cubicBezTo>
                <a:cubicBezTo>
                  <a:pt x="636" y="212"/>
                  <a:pt x="636" y="389"/>
                  <a:pt x="527" y="498"/>
                </a:cubicBezTo>
                <a:cubicBezTo>
                  <a:pt x="472" y="553"/>
                  <a:pt x="400" y="580"/>
                  <a:pt x="329" y="580"/>
                </a:cubicBezTo>
                <a:cubicBezTo>
                  <a:pt x="257" y="580"/>
                  <a:pt x="185" y="553"/>
                  <a:pt x="131" y="498"/>
                </a:cubicBezTo>
                <a:cubicBezTo>
                  <a:pt x="21" y="389"/>
                  <a:pt x="21" y="212"/>
                  <a:pt x="131" y="102"/>
                </a:cubicBezTo>
                <a:cubicBezTo>
                  <a:pt x="185" y="48"/>
                  <a:pt x="257" y="20"/>
                  <a:pt x="329" y="20"/>
                </a:cubicBezTo>
                <a:moveTo>
                  <a:pt x="329" y="0"/>
                </a:moveTo>
                <a:cubicBezTo>
                  <a:pt x="249" y="0"/>
                  <a:pt x="173" y="32"/>
                  <a:pt x="117" y="88"/>
                </a:cubicBezTo>
                <a:cubicBezTo>
                  <a:pt x="0" y="205"/>
                  <a:pt x="0" y="396"/>
                  <a:pt x="117" y="513"/>
                </a:cubicBezTo>
                <a:cubicBezTo>
                  <a:pt x="173" y="569"/>
                  <a:pt x="249" y="600"/>
                  <a:pt x="329" y="600"/>
                </a:cubicBezTo>
                <a:cubicBezTo>
                  <a:pt x="409" y="600"/>
                  <a:pt x="484" y="569"/>
                  <a:pt x="541" y="513"/>
                </a:cubicBezTo>
                <a:cubicBezTo>
                  <a:pt x="658" y="396"/>
                  <a:pt x="658" y="205"/>
                  <a:pt x="541" y="88"/>
                </a:cubicBezTo>
                <a:cubicBezTo>
                  <a:pt x="484" y="32"/>
                  <a:pt x="409" y="0"/>
                  <a:pt x="329" y="0"/>
                </a:cubicBezTo>
                <a:close/>
              </a:path>
            </a:pathLst>
          </a:custGeom>
          <a:solidFill>
            <a:schemeClr val="accent2">
              <a:lumMod val="75000"/>
            </a:schemeClr>
          </a:solidFill>
          <a:ln>
            <a:noFill/>
          </a:ln>
        </p:spPr>
        <p:txBody>
          <a:bodyPr anchor="t" anchorCtr="0" bIns="34290" compatLnSpc="1" lIns="68580" numCol="1" rIns="68580" tIns="34290" vert="horz" wrap="square"/>
          <a:lstStyle/>
          <a:p>
            <a:endParaRPr lang="en-US">
              <a:cs typeface="+mn-ea"/>
              <a:sym typeface="+mn-lt"/>
            </a:endParaRPr>
          </a:p>
        </p:txBody>
      </p:sp>
      <p:sp>
        <p:nvSpPr>
          <p:cNvPr id="38" name="Oval 43"/>
          <p:cNvSpPr>
            <a:spLocks noChangeArrowheads="1"/>
          </p:cNvSpPr>
          <p:nvPr/>
        </p:nvSpPr>
        <p:spPr bwMode="auto">
          <a:xfrm>
            <a:off x="7706949" y="2778976"/>
            <a:ext cx="784042" cy="784042"/>
          </a:xfrm>
          <a:prstGeom prst="ellipse">
            <a:avLst/>
          </a:prstGeom>
          <a:solidFill>
            <a:schemeClr val="accent1"/>
          </a:solidFill>
          <a:ln>
            <a:noFill/>
          </a:ln>
        </p:spPr>
        <p:txBody>
          <a:bodyPr anchor="t" anchorCtr="0" bIns="34290" compatLnSpc="1" lIns="68580" numCol="1" rIns="68580" tIns="34290" vert="horz" wrap="square"/>
          <a:lstStyle/>
          <a:p>
            <a:endParaRPr lang="en-US">
              <a:cs typeface="+mn-ea"/>
              <a:sym typeface="+mn-lt"/>
            </a:endParaRPr>
          </a:p>
        </p:txBody>
      </p:sp>
      <p:sp>
        <p:nvSpPr>
          <p:cNvPr id="39" name="Freeform 44"/>
          <p:cNvSpPr>
            <a:spLocks noEditPoints="1"/>
          </p:cNvSpPr>
          <p:nvPr/>
        </p:nvSpPr>
        <p:spPr bwMode="auto">
          <a:xfrm>
            <a:off x="7693805" y="2765832"/>
            <a:ext cx="810900" cy="810900"/>
          </a:xfrm>
          <a:custGeom>
            <a:gdLst>
              <a:gd fmla="*/ 300 w 600" name="T0"/>
              <a:gd fmla="*/ 20 h 600" name="T1"/>
              <a:gd fmla="*/ 580 w 600" name="T2"/>
              <a:gd fmla="*/ 300 h 600" name="T3"/>
              <a:gd fmla="*/ 300 w 600" name="T4"/>
              <a:gd fmla="*/ 580 h 600" name="T5"/>
              <a:gd fmla="*/ 20 w 600" name="T6"/>
              <a:gd fmla="*/ 300 h 600" name="T7"/>
              <a:gd fmla="*/ 300 w 600" name="T8"/>
              <a:gd fmla="*/ 20 h 600" name="T9"/>
              <a:gd fmla="*/ 300 w 600" name="T10"/>
              <a:gd fmla="*/ 0 h 600" name="T11"/>
              <a:gd fmla="*/ 300 w 600" name="T12"/>
              <a:gd fmla="*/ 0 h 600" name="T13"/>
              <a:gd fmla="*/ 0 w 600" name="T14"/>
              <a:gd fmla="*/ 300 h 600" name="T15"/>
              <a:gd fmla="*/ 300 w 600" name="T16"/>
              <a:gd fmla="*/ 600 h 600" name="T17"/>
              <a:gd fmla="*/ 600 w 600" name="T18"/>
              <a:gd fmla="*/ 300 h 600" name="T19"/>
              <a:gd fmla="*/ 300 w 600" name="T20"/>
              <a:gd fmla="*/ 0 h 600"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600" w="600">
                <a:moveTo>
                  <a:pt x="300" y="20"/>
                </a:moveTo>
                <a:cubicBezTo>
                  <a:pt x="455" y="20"/>
                  <a:pt x="580" y="145"/>
                  <a:pt x="580" y="300"/>
                </a:cubicBezTo>
                <a:cubicBezTo>
                  <a:pt x="580" y="455"/>
                  <a:pt x="455" y="580"/>
                  <a:pt x="300" y="580"/>
                </a:cubicBezTo>
                <a:cubicBezTo>
                  <a:pt x="146" y="580"/>
                  <a:pt x="20" y="455"/>
                  <a:pt x="20" y="300"/>
                </a:cubicBezTo>
                <a:cubicBezTo>
                  <a:pt x="20" y="145"/>
                  <a:pt x="146" y="20"/>
                  <a:pt x="300" y="20"/>
                </a:cubicBezTo>
                <a:moveTo>
                  <a:pt x="300" y="0"/>
                </a:moveTo>
                <a:cubicBezTo>
                  <a:pt x="300" y="0"/>
                  <a:pt x="300" y="0"/>
                  <a:pt x="300" y="0"/>
                </a:cubicBezTo>
                <a:cubicBezTo>
                  <a:pt x="135" y="0"/>
                  <a:pt x="0" y="135"/>
                  <a:pt x="0" y="300"/>
                </a:cubicBezTo>
                <a:cubicBezTo>
                  <a:pt x="0" y="465"/>
                  <a:pt x="135" y="600"/>
                  <a:pt x="300" y="600"/>
                </a:cubicBezTo>
                <a:cubicBezTo>
                  <a:pt x="466" y="600"/>
                  <a:pt x="600" y="465"/>
                  <a:pt x="600" y="300"/>
                </a:cubicBezTo>
                <a:cubicBezTo>
                  <a:pt x="600" y="135"/>
                  <a:pt x="466" y="0"/>
                  <a:pt x="300" y="0"/>
                </a:cubicBezTo>
                <a:close/>
              </a:path>
            </a:pathLst>
          </a:custGeom>
          <a:solidFill>
            <a:schemeClr val="accent1">
              <a:lumMod val="75000"/>
            </a:schemeClr>
          </a:solidFill>
          <a:ln>
            <a:noFill/>
          </a:ln>
        </p:spPr>
        <p:txBody>
          <a:bodyPr anchor="t" anchorCtr="0" bIns="34290" compatLnSpc="1" lIns="68580" numCol="1" rIns="68580" tIns="34290" vert="horz" wrap="square"/>
          <a:lstStyle/>
          <a:p>
            <a:endParaRPr lang="en-US">
              <a:solidFill>
                <a:schemeClr val="tx1"/>
              </a:solidFill>
              <a:cs typeface="+mn-ea"/>
              <a:sym typeface="+mn-lt"/>
            </a:endParaRPr>
          </a:p>
        </p:txBody>
      </p:sp>
      <p:sp>
        <p:nvSpPr>
          <p:cNvPr id="40" name="Freeform 45"/>
          <p:cNvSpPr/>
          <p:nvPr/>
        </p:nvSpPr>
        <p:spPr bwMode="auto">
          <a:xfrm>
            <a:off x="5290820" y="1804638"/>
            <a:ext cx="859475" cy="784042"/>
          </a:xfrm>
          <a:custGeom>
            <a:gdLst>
              <a:gd fmla="*/ 318 w 636" name="T0"/>
              <a:gd fmla="*/ 580 h 580" name="T1"/>
              <a:gd fmla="*/ 113 w 636" name="T2"/>
              <a:gd fmla="*/ 496 h 580" name="T3"/>
              <a:gd fmla="*/ 113 w 636" name="T4"/>
              <a:gd fmla="*/ 85 h 580" name="T5"/>
              <a:gd fmla="*/ 318 w 636" name="T6"/>
              <a:gd fmla="*/ 0 h 580" name="T7"/>
              <a:gd fmla="*/ 523 w 636" name="T8"/>
              <a:gd fmla="*/ 85 h 580" name="T9"/>
              <a:gd fmla="*/ 523 w 636" name="T10"/>
              <a:gd fmla="*/ 496 h 580" name="T11"/>
              <a:gd fmla="*/ 318 w 636" name="T12"/>
              <a:gd fmla="*/ 580 h 580" name="T13"/>
            </a:gdLst>
            <a:cxnLst>
              <a:cxn ang="0">
                <a:pos x="T0" y="T1"/>
              </a:cxn>
              <a:cxn ang="0">
                <a:pos x="T2" y="T3"/>
              </a:cxn>
              <a:cxn ang="0">
                <a:pos x="T4" y="T5"/>
              </a:cxn>
              <a:cxn ang="0">
                <a:pos x="T6" y="T7"/>
              </a:cxn>
              <a:cxn ang="0">
                <a:pos x="T8" y="T9"/>
              </a:cxn>
              <a:cxn ang="0">
                <a:pos x="T10" y="T11"/>
              </a:cxn>
              <a:cxn ang="0">
                <a:pos x="T12" y="T13"/>
              </a:cxn>
            </a:cxnLst>
            <a:rect b="b" l="0" r="r" t="0"/>
            <a:pathLst>
              <a:path h="580" w="636">
                <a:moveTo>
                  <a:pt x="318" y="580"/>
                </a:moveTo>
                <a:cubicBezTo>
                  <a:pt x="241" y="580"/>
                  <a:pt x="168" y="550"/>
                  <a:pt x="113" y="496"/>
                </a:cubicBezTo>
                <a:cubicBezTo>
                  <a:pt x="0" y="382"/>
                  <a:pt x="0" y="198"/>
                  <a:pt x="113" y="85"/>
                </a:cubicBezTo>
                <a:cubicBezTo>
                  <a:pt x="168" y="31"/>
                  <a:pt x="241" y="0"/>
                  <a:pt x="318" y="0"/>
                </a:cubicBezTo>
                <a:cubicBezTo>
                  <a:pt x="396" y="0"/>
                  <a:pt x="468" y="31"/>
                  <a:pt x="523" y="85"/>
                </a:cubicBezTo>
                <a:cubicBezTo>
                  <a:pt x="636" y="198"/>
                  <a:pt x="636" y="382"/>
                  <a:pt x="523" y="496"/>
                </a:cubicBezTo>
                <a:cubicBezTo>
                  <a:pt x="468" y="550"/>
                  <a:pt x="396" y="580"/>
                  <a:pt x="318" y="580"/>
                </a:cubicBezTo>
                <a:close/>
              </a:path>
            </a:pathLst>
          </a:custGeom>
          <a:solidFill>
            <a:schemeClr val="accent2"/>
          </a:solidFill>
          <a:ln>
            <a:noFill/>
          </a:ln>
        </p:spPr>
        <p:txBody>
          <a:bodyPr anchor="t" anchorCtr="0" bIns="34290" compatLnSpc="1" lIns="68580" numCol="1" rIns="68580" tIns="34290" vert="horz" wrap="square"/>
          <a:lstStyle/>
          <a:p>
            <a:endParaRPr lang="en-US">
              <a:cs typeface="+mn-ea"/>
              <a:sym typeface="+mn-lt"/>
            </a:endParaRPr>
          </a:p>
        </p:txBody>
      </p:sp>
      <p:sp>
        <p:nvSpPr>
          <p:cNvPr id="41" name="Freeform 46"/>
          <p:cNvSpPr>
            <a:spLocks noEditPoints="1"/>
          </p:cNvSpPr>
          <p:nvPr/>
        </p:nvSpPr>
        <p:spPr bwMode="auto">
          <a:xfrm>
            <a:off x="5275962" y="1791494"/>
            <a:ext cx="889190" cy="810900"/>
          </a:xfrm>
          <a:custGeom>
            <a:gdLst>
              <a:gd fmla="*/ 329 w 658" name="T0"/>
              <a:gd fmla="*/ 20 h 600" name="T1"/>
              <a:gd fmla="*/ 527 w 658" name="T2"/>
              <a:gd fmla="*/ 102 h 600" name="T3"/>
              <a:gd fmla="*/ 527 w 658" name="T4"/>
              <a:gd fmla="*/ 498 h 600" name="T5"/>
              <a:gd fmla="*/ 329 w 658" name="T6"/>
              <a:gd fmla="*/ 580 h 600" name="T7"/>
              <a:gd fmla="*/ 131 w 658" name="T8"/>
              <a:gd fmla="*/ 498 h 600" name="T9"/>
              <a:gd fmla="*/ 131 w 658" name="T10"/>
              <a:gd fmla="*/ 102 h 600" name="T11"/>
              <a:gd fmla="*/ 329 w 658" name="T12"/>
              <a:gd fmla="*/ 20 h 600" name="T13"/>
              <a:gd fmla="*/ 329 w 658" name="T14"/>
              <a:gd fmla="*/ 0 h 600" name="T15"/>
              <a:gd fmla="*/ 117 w 658" name="T16"/>
              <a:gd fmla="*/ 88 h 600" name="T17"/>
              <a:gd fmla="*/ 117 w 658" name="T18"/>
              <a:gd fmla="*/ 513 h 600" name="T19"/>
              <a:gd fmla="*/ 329 w 658" name="T20"/>
              <a:gd fmla="*/ 600 h 600" name="T21"/>
              <a:gd fmla="*/ 541 w 658" name="T22"/>
              <a:gd fmla="*/ 513 h 600" name="T23"/>
              <a:gd fmla="*/ 541 w 658" name="T24"/>
              <a:gd fmla="*/ 88 h 600" name="T25"/>
              <a:gd fmla="*/ 329 w 658" name="T26"/>
              <a:gd fmla="*/ 0 h 60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600" w="658">
                <a:moveTo>
                  <a:pt x="329" y="20"/>
                </a:moveTo>
                <a:cubicBezTo>
                  <a:pt x="401" y="20"/>
                  <a:pt x="473" y="48"/>
                  <a:pt x="527" y="102"/>
                </a:cubicBezTo>
                <a:cubicBezTo>
                  <a:pt x="637" y="212"/>
                  <a:pt x="637" y="389"/>
                  <a:pt x="527" y="498"/>
                </a:cubicBezTo>
                <a:cubicBezTo>
                  <a:pt x="473" y="553"/>
                  <a:pt x="401" y="580"/>
                  <a:pt x="329" y="580"/>
                </a:cubicBezTo>
                <a:cubicBezTo>
                  <a:pt x="258" y="580"/>
                  <a:pt x="186" y="553"/>
                  <a:pt x="131" y="498"/>
                </a:cubicBezTo>
                <a:cubicBezTo>
                  <a:pt x="22" y="389"/>
                  <a:pt x="22" y="212"/>
                  <a:pt x="131" y="102"/>
                </a:cubicBezTo>
                <a:cubicBezTo>
                  <a:pt x="186" y="48"/>
                  <a:pt x="258" y="20"/>
                  <a:pt x="329" y="20"/>
                </a:cubicBezTo>
                <a:moveTo>
                  <a:pt x="329" y="0"/>
                </a:moveTo>
                <a:cubicBezTo>
                  <a:pt x="249" y="0"/>
                  <a:pt x="174" y="32"/>
                  <a:pt x="117" y="88"/>
                </a:cubicBezTo>
                <a:cubicBezTo>
                  <a:pt x="0" y="205"/>
                  <a:pt x="0" y="396"/>
                  <a:pt x="117" y="513"/>
                </a:cubicBezTo>
                <a:cubicBezTo>
                  <a:pt x="174" y="569"/>
                  <a:pt x="249" y="600"/>
                  <a:pt x="329" y="600"/>
                </a:cubicBezTo>
                <a:cubicBezTo>
                  <a:pt x="409" y="600"/>
                  <a:pt x="485" y="569"/>
                  <a:pt x="541" y="513"/>
                </a:cubicBezTo>
                <a:cubicBezTo>
                  <a:pt x="658" y="396"/>
                  <a:pt x="658" y="205"/>
                  <a:pt x="541" y="88"/>
                </a:cubicBezTo>
                <a:cubicBezTo>
                  <a:pt x="485" y="32"/>
                  <a:pt x="409" y="0"/>
                  <a:pt x="329" y="0"/>
                </a:cubicBezTo>
                <a:close/>
              </a:path>
            </a:pathLst>
          </a:custGeom>
          <a:solidFill>
            <a:schemeClr val="accent2">
              <a:lumMod val="75000"/>
            </a:schemeClr>
          </a:solidFill>
          <a:ln>
            <a:noFill/>
          </a:ln>
        </p:spPr>
        <p:txBody>
          <a:bodyPr anchor="t" anchorCtr="0" bIns="34290" compatLnSpc="1" lIns="68580" numCol="1" rIns="68580" tIns="34290" vert="horz" wrap="square"/>
          <a:lstStyle/>
          <a:p>
            <a:endParaRPr lang="en-US">
              <a:cs typeface="+mn-ea"/>
              <a:sym typeface="+mn-lt"/>
            </a:endParaRPr>
          </a:p>
        </p:txBody>
      </p:sp>
      <p:sp>
        <p:nvSpPr>
          <p:cNvPr id="42" name="Oval 47"/>
          <p:cNvSpPr>
            <a:spLocks noChangeArrowheads="1"/>
          </p:cNvSpPr>
          <p:nvPr/>
        </p:nvSpPr>
        <p:spPr bwMode="auto">
          <a:xfrm>
            <a:off x="4911943" y="2778976"/>
            <a:ext cx="784042" cy="784042"/>
          </a:xfrm>
          <a:prstGeom prst="ellipse">
            <a:avLst/>
          </a:prstGeom>
          <a:solidFill>
            <a:schemeClr val="accent1"/>
          </a:solidFill>
          <a:ln>
            <a:noFill/>
          </a:ln>
        </p:spPr>
        <p:txBody>
          <a:bodyPr anchor="t" anchorCtr="0" bIns="34290" compatLnSpc="1" lIns="68580" numCol="1" rIns="68580" tIns="34290" vert="horz" wrap="square"/>
          <a:lstStyle/>
          <a:p>
            <a:endParaRPr lang="en-US">
              <a:cs typeface="+mn-ea"/>
              <a:sym typeface="+mn-lt"/>
            </a:endParaRPr>
          </a:p>
        </p:txBody>
      </p:sp>
      <p:sp>
        <p:nvSpPr>
          <p:cNvPr id="43" name="Freeform 48"/>
          <p:cNvSpPr>
            <a:spLocks noEditPoints="1"/>
          </p:cNvSpPr>
          <p:nvPr/>
        </p:nvSpPr>
        <p:spPr bwMode="auto">
          <a:xfrm>
            <a:off x="4898799" y="2765832"/>
            <a:ext cx="810900" cy="810900"/>
          </a:xfrm>
          <a:custGeom>
            <a:gdLst>
              <a:gd fmla="*/ 300 w 600" name="T0"/>
              <a:gd fmla="*/ 20 h 600" name="T1"/>
              <a:gd fmla="*/ 580 w 600" name="T2"/>
              <a:gd fmla="*/ 300 h 600" name="T3"/>
              <a:gd fmla="*/ 300 w 600" name="T4"/>
              <a:gd fmla="*/ 580 h 600" name="T5"/>
              <a:gd fmla="*/ 20 w 600" name="T6"/>
              <a:gd fmla="*/ 300 h 600" name="T7"/>
              <a:gd fmla="*/ 300 w 600" name="T8"/>
              <a:gd fmla="*/ 20 h 600" name="T9"/>
              <a:gd fmla="*/ 300 w 600" name="T10"/>
              <a:gd fmla="*/ 0 h 600" name="T11"/>
              <a:gd fmla="*/ 300 w 600" name="T12"/>
              <a:gd fmla="*/ 0 h 600" name="T13"/>
              <a:gd fmla="*/ 0 w 600" name="T14"/>
              <a:gd fmla="*/ 300 h 600" name="T15"/>
              <a:gd fmla="*/ 300 w 600" name="T16"/>
              <a:gd fmla="*/ 600 h 600" name="T17"/>
              <a:gd fmla="*/ 600 w 600" name="T18"/>
              <a:gd fmla="*/ 300 h 600" name="T19"/>
              <a:gd fmla="*/ 300 w 600" name="T20"/>
              <a:gd fmla="*/ 0 h 600"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600" w="600">
                <a:moveTo>
                  <a:pt x="300" y="20"/>
                </a:moveTo>
                <a:cubicBezTo>
                  <a:pt x="454" y="20"/>
                  <a:pt x="580" y="145"/>
                  <a:pt x="580" y="300"/>
                </a:cubicBezTo>
                <a:cubicBezTo>
                  <a:pt x="580" y="455"/>
                  <a:pt x="454" y="580"/>
                  <a:pt x="300" y="580"/>
                </a:cubicBezTo>
                <a:cubicBezTo>
                  <a:pt x="145" y="580"/>
                  <a:pt x="20" y="455"/>
                  <a:pt x="20" y="300"/>
                </a:cubicBezTo>
                <a:cubicBezTo>
                  <a:pt x="20" y="145"/>
                  <a:pt x="145" y="20"/>
                  <a:pt x="300" y="20"/>
                </a:cubicBezTo>
                <a:moveTo>
                  <a:pt x="300" y="0"/>
                </a:moveTo>
                <a:cubicBezTo>
                  <a:pt x="300" y="0"/>
                  <a:pt x="300" y="0"/>
                  <a:pt x="300" y="0"/>
                </a:cubicBezTo>
                <a:cubicBezTo>
                  <a:pt x="134" y="0"/>
                  <a:pt x="0" y="135"/>
                  <a:pt x="0" y="300"/>
                </a:cubicBezTo>
                <a:cubicBezTo>
                  <a:pt x="0" y="465"/>
                  <a:pt x="134" y="600"/>
                  <a:pt x="300" y="600"/>
                </a:cubicBezTo>
                <a:cubicBezTo>
                  <a:pt x="465" y="600"/>
                  <a:pt x="600" y="465"/>
                  <a:pt x="600" y="300"/>
                </a:cubicBezTo>
                <a:cubicBezTo>
                  <a:pt x="600" y="135"/>
                  <a:pt x="465" y="0"/>
                  <a:pt x="300" y="0"/>
                </a:cubicBezTo>
                <a:close/>
              </a:path>
            </a:pathLst>
          </a:custGeom>
          <a:solidFill>
            <a:schemeClr val="accent1">
              <a:lumMod val="75000"/>
            </a:schemeClr>
          </a:solidFill>
          <a:ln>
            <a:noFill/>
          </a:ln>
        </p:spPr>
        <p:txBody>
          <a:bodyPr anchor="t" anchorCtr="0" bIns="34290" compatLnSpc="1" lIns="68580" numCol="1" rIns="68580" tIns="34290" vert="horz" wrap="square"/>
          <a:lstStyle/>
          <a:p>
            <a:endParaRPr lang="en-US">
              <a:cs typeface="+mn-ea"/>
              <a:sym typeface="+mn-lt"/>
            </a:endParaRPr>
          </a:p>
        </p:txBody>
      </p:sp>
      <p:sp>
        <p:nvSpPr>
          <p:cNvPr id="44" name="Freeform 27"/>
          <p:cNvSpPr>
            <a:spLocks noEditPoints="1"/>
          </p:cNvSpPr>
          <p:nvPr/>
        </p:nvSpPr>
        <p:spPr bwMode="auto">
          <a:xfrm>
            <a:off x="5554550" y="2005150"/>
            <a:ext cx="341160" cy="348089"/>
          </a:xfrm>
          <a:custGeom>
            <a:gdLst>
              <a:gd fmla="*/ 87 w 91" name="T0"/>
              <a:gd fmla="*/ 39 h 93" name="T1"/>
              <a:gd fmla="*/ 91 w 91" name="T2"/>
              <a:gd fmla="*/ 46 h 93" name="T3"/>
              <a:gd fmla="*/ 91 w 91" name="T4"/>
              <a:gd fmla="*/ 83 h 93" name="T5"/>
              <a:gd fmla="*/ 81 w 91" name="T6"/>
              <a:gd fmla="*/ 93 h 93" name="T7"/>
              <a:gd fmla="*/ 10 w 91" name="T8"/>
              <a:gd fmla="*/ 93 h 93" name="T9"/>
              <a:gd fmla="*/ 0 w 91" name="T10"/>
              <a:gd fmla="*/ 83 h 93" name="T11"/>
              <a:gd fmla="*/ 0 w 91" name="T12"/>
              <a:gd fmla="*/ 46 h 93" name="T13"/>
              <a:gd fmla="*/ 3 w 91" name="T14"/>
              <a:gd fmla="*/ 40 h 93" name="T15"/>
              <a:gd fmla="*/ 3 w 91" name="T16"/>
              <a:gd fmla="*/ 40 h 93" name="T17"/>
              <a:gd fmla="*/ 3 w 91" name="T18"/>
              <a:gd fmla="*/ 40 h 93" name="T19"/>
              <a:gd fmla="*/ 3 w 91" name="T20"/>
              <a:gd fmla="*/ 39 h 93" name="T21"/>
              <a:gd fmla="*/ 40 w 91" name="T22"/>
              <a:gd fmla="*/ 3 h 93" name="T23"/>
              <a:gd fmla="*/ 51 w 91" name="T24"/>
              <a:gd fmla="*/ 3 h 93" name="T25"/>
              <a:gd fmla="*/ 87 w 91" name="T26"/>
              <a:gd fmla="*/ 39 h 93" name="T27"/>
              <a:gd fmla="*/ 16 w 91" name="T28"/>
              <a:gd fmla="*/ 30 h 93" name="T29"/>
              <a:gd fmla="*/ 16 w 91" name="T30"/>
              <a:gd fmla="*/ 52 h 93" name="T31"/>
              <a:gd fmla="*/ 46 w 91" name="T32"/>
              <a:gd fmla="*/ 75 h 93" name="T33"/>
              <a:gd fmla="*/ 73 w 91" name="T34"/>
              <a:gd fmla="*/ 54 h 93" name="T35"/>
              <a:gd fmla="*/ 73 w 91" name="T36"/>
              <a:gd fmla="*/ 30 h 93" name="T37"/>
              <a:gd fmla="*/ 16 w 91" name="T38"/>
              <a:gd fmla="*/ 30 h 93" name="T39"/>
              <a:gd fmla="*/ 26 w 91" name="T40"/>
              <a:gd fmla="*/ 35 h 93" name="T41"/>
              <a:gd fmla="*/ 26 w 91" name="T42"/>
              <a:gd fmla="*/ 39 h 93" name="T43"/>
              <a:gd fmla="*/ 64 w 91" name="T44"/>
              <a:gd fmla="*/ 39 h 93" name="T45"/>
              <a:gd fmla="*/ 64 w 91" name="T46"/>
              <a:gd fmla="*/ 35 h 93" name="T47"/>
              <a:gd fmla="*/ 26 w 91" name="T48"/>
              <a:gd fmla="*/ 35 h 93" name="T49"/>
              <a:gd fmla="*/ 26 w 91" name="T50"/>
              <a:gd fmla="*/ 51 h 93" name="T51"/>
              <a:gd fmla="*/ 26 w 91" name="T52"/>
              <a:gd fmla="*/ 55 h 93" name="T53"/>
              <a:gd fmla="*/ 64 w 91" name="T54"/>
              <a:gd fmla="*/ 55 h 93" name="T55"/>
              <a:gd fmla="*/ 64 w 91" name="T56"/>
              <a:gd fmla="*/ 51 h 93" name="T57"/>
              <a:gd fmla="*/ 26 w 91" name="T58"/>
              <a:gd fmla="*/ 51 h 93" name="T59"/>
              <a:gd fmla="*/ 26 w 91" name="T60"/>
              <a:gd fmla="*/ 43 h 93" name="T61"/>
              <a:gd fmla="*/ 26 w 91" name="T62"/>
              <a:gd fmla="*/ 47 h 93" name="T63"/>
              <a:gd fmla="*/ 64 w 91" name="T64"/>
              <a:gd fmla="*/ 47 h 93" name="T65"/>
              <a:gd fmla="*/ 64 w 91" name="T66"/>
              <a:gd fmla="*/ 43 h 93" name="T67"/>
              <a:gd fmla="*/ 26 w 91" name="T68"/>
              <a:gd fmla="*/ 43 h 93" name="T69"/>
              <a:gd fmla="*/ 10 w 91" name="T70"/>
              <a:gd fmla="*/ 87 h 93" name="T71"/>
              <a:gd fmla="*/ 28 w 91" name="T72"/>
              <a:gd fmla="*/ 70 h 93" name="T73"/>
              <a:gd fmla="*/ 28 w 91" name="T74"/>
              <a:gd fmla="*/ 67 h 93" name="T75"/>
              <a:gd fmla="*/ 26 w 91" name="T76"/>
              <a:gd fmla="*/ 67 h 93" name="T77"/>
              <a:gd fmla="*/ 8 w 91" name="T78"/>
              <a:gd fmla="*/ 84 h 93" name="T79"/>
              <a:gd fmla="*/ 8 w 91" name="T80"/>
              <a:gd fmla="*/ 87 h 93" name="T81"/>
              <a:gd fmla="*/ 10 w 91" name="T82"/>
              <a:gd fmla="*/ 87 h 93" name="T83"/>
              <a:gd fmla="*/ 85 w 91" name="T84"/>
              <a:gd fmla="*/ 84 h 93" name="T85"/>
              <a:gd fmla="*/ 67 w 91" name="T86"/>
              <a:gd fmla="*/ 67 h 93" name="T87"/>
              <a:gd fmla="*/ 64 w 91" name="T88"/>
              <a:gd fmla="*/ 67 h 93" name="T89"/>
              <a:gd fmla="*/ 64 w 91" name="T90"/>
              <a:gd fmla="*/ 70 h 93" name="T91"/>
              <a:gd fmla="*/ 82 w 91" name="T92"/>
              <a:gd fmla="*/ 87 h 93" name="T93"/>
              <a:gd fmla="*/ 85 w 91" name="T94"/>
              <a:gd fmla="*/ 87 h 93" name="T95"/>
              <a:gd fmla="*/ 85 w 91" name="T96"/>
              <a:gd fmla="*/ 84 h 93"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93" w="91">
                <a:moveTo>
                  <a:pt x="87" y="39"/>
                </a:moveTo>
                <a:cubicBezTo>
                  <a:pt x="89" y="40"/>
                  <a:pt x="91" y="43"/>
                  <a:pt x="91" y="46"/>
                </a:cubicBezTo>
                <a:cubicBezTo>
                  <a:pt x="91" y="83"/>
                  <a:pt x="91" y="83"/>
                  <a:pt x="91" y="83"/>
                </a:cubicBezTo>
                <a:cubicBezTo>
                  <a:pt x="91" y="89"/>
                  <a:pt x="86" y="93"/>
                  <a:pt x="81" y="93"/>
                </a:cubicBezTo>
                <a:cubicBezTo>
                  <a:pt x="10" y="93"/>
                  <a:pt x="10" y="93"/>
                  <a:pt x="10" y="93"/>
                </a:cubicBezTo>
                <a:cubicBezTo>
                  <a:pt x="5" y="93"/>
                  <a:pt x="0" y="89"/>
                  <a:pt x="0" y="83"/>
                </a:cubicBezTo>
                <a:cubicBezTo>
                  <a:pt x="0" y="46"/>
                  <a:pt x="0" y="46"/>
                  <a:pt x="0" y="46"/>
                </a:cubicBezTo>
                <a:cubicBezTo>
                  <a:pt x="0" y="44"/>
                  <a:pt x="1" y="41"/>
                  <a:pt x="3" y="40"/>
                </a:cubicBezTo>
                <a:cubicBezTo>
                  <a:pt x="3" y="40"/>
                  <a:pt x="3" y="40"/>
                  <a:pt x="3" y="40"/>
                </a:cubicBezTo>
                <a:cubicBezTo>
                  <a:pt x="3" y="40"/>
                  <a:pt x="3" y="40"/>
                  <a:pt x="3" y="40"/>
                </a:cubicBezTo>
                <a:cubicBezTo>
                  <a:pt x="3" y="40"/>
                  <a:pt x="3" y="40"/>
                  <a:pt x="3" y="39"/>
                </a:cubicBezTo>
                <a:cubicBezTo>
                  <a:pt x="40" y="3"/>
                  <a:pt x="40" y="3"/>
                  <a:pt x="40" y="3"/>
                </a:cubicBezTo>
                <a:cubicBezTo>
                  <a:pt x="43" y="0"/>
                  <a:pt x="47" y="0"/>
                  <a:pt x="51" y="3"/>
                </a:cubicBezTo>
                <a:cubicBezTo>
                  <a:pt x="87" y="39"/>
                  <a:pt x="87" y="39"/>
                  <a:pt x="87" y="39"/>
                </a:cubicBezTo>
                <a:close/>
                <a:moveTo>
                  <a:pt x="16" y="30"/>
                </a:moveTo>
                <a:cubicBezTo>
                  <a:pt x="16" y="52"/>
                  <a:pt x="16" y="52"/>
                  <a:pt x="16" y="52"/>
                </a:cubicBezTo>
                <a:cubicBezTo>
                  <a:pt x="46" y="75"/>
                  <a:pt x="46" y="75"/>
                  <a:pt x="46" y="75"/>
                </a:cubicBezTo>
                <a:cubicBezTo>
                  <a:pt x="73" y="54"/>
                  <a:pt x="73" y="54"/>
                  <a:pt x="73" y="54"/>
                </a:cubicBezTo>
                <a:cubicBezTo>
                  <a:pt x="73" y="30"/>
                  <a:pt x="73" y="30"/>
                  <a:pt x="73" y="30"/>
                </a:cubicBezTo>
                <a:cubicBezTo>
                  <a:pt x="16" y="30"/>
                  <a:pt x="16" y="30"/>
                  <a:pt x="16" y="30"/>
                </a:cubicBezTo>
                <a:close/>
                <a:moveTo>
                  <a:pt x="26" y="35"/>
                </a:moveTo>
                <a:cubicBezTo>
                  <a:pt x="26" y="39"/>
                  <a:pt x="26" y="39"/>
                  <a:pt x="26" y="39"/>
                </a:cubicBezTo>
                <a:cubicBezTo>
                  <a:pt x="64" y="39"/>
                  <a:pt x="64" y="39"/>
                  <a:pt x="64" y="39"/>
                </a:cubicBezTo>
                <a:cubicBezTo>
                  <a:pt x="64" y="35"/>
                  <a:pt x="64" y="35"/>
                  <a:pt x="64" y="35"/>
                </a:cubicBezTo>
                <a:cubicBezTo>
                  <a:pt x="26" y="35"/>
                  <a:pt x="26" y="35"/>
                  <a:pt x="26" y="35"/>
                </a:cubicBezTo>
                <a:close/>
                <a:moveTo>
                  <a:pt x="26" y="51"/>
                </a:moveTo>
                <a:cubicBezTo>
                  <a:pt x="26" y="55"/>
                  <a:pt x="26" y="55"/>
                  <a:pt x="26" y="55"/>
                </a:cubicBezTo>
                <a:cubicBezTo>
                  <a:pt x="64" y="55"/>
                  <a:pt x="64" y="55"/>
                  <a:pt x="64" y="55"/>
                </a:cubicBezTo>
                <a:cubicBezTo>
                  <a:pt x="64" y="51"/>
                  <a:pt x="64" y="51"/>
                  <a:pt x="64" y="51"/>
                </a:cubicBezTo>
                <a:cubicBezTo>
                  <a:pt x="26" y="51"/>
                  <a:pt x="26" y="51"/>
                  <a:pt x="26" y="51"/>
                </a:cubicBezTo>
                <a:close/>
                <a:moveTo>
                  <a:pt x="26" y="43"/>
                </a:moveTo>
                <a:cubicBezTo>
                  <a:pt x="26" y="47"/>
                  <a:pt x="26" y="47"/>
                  <a:pt x="26" y="47"/>
                </a:cubicBezTo>
                <a:cubicBezTo>
                  <a:pt x="64" y="47"/>
                  <a:pt x="64" y="47"/>
                  <a:pt x="64" y="47"/>
                </a:cubicBezTo>
                <a:cubicBezTo>
                  <a:pt x="64" y="43"/>
                  <a:pt x="64" y="43"/>
                  <a:pt x="64" y="43"/>
                </a:cubicBezTo>
                <a:cubicBezTo>
                  <a:pt x="26" y="43"/>
                  <a:pt x="26" y="43"/>
                  <a:pt x="26" y="43"/>
                </a:cubicBezTo>
                <a:close/>
                <a:moveTo>
                  <a:pt x="10" y="87"/>
                </a:moveTo>
                <a:cubicBezTo>
                  <a:pt x="28" y="70"/>
                  <a:pt x="28" y="70"/>
                  <a:pt x="28" y="70"/>
                </a:cubicBezTo>
                <a:cubicBezTo>
                  <a:pt x="29" y="69"/>
                  <a:pt x="29" y="68"/>
                  <a:pt x="28" y="67"/>
                </a:cubicBezTo>
                <a:cubicBezTo>
                  <a:pt x="28" y="66"/>
                  <a:pt x="27" y="66"/>
                  <a:pt x="26" y="67"/>
                </a:cubicBezTo>
                <a:cubicBezTo>
                  <a:pt x="8" y="84"/>
                  <a:pt x="8" y="84"/>
                  <a:pt x="8" y="84"/>
                </a:cubicBezTo>
                <a:cubicBezTo>
                  <a:pt x="7" y="85"/>
                  <a:pt x="7" y="86"/>
                  <a:pt x="8" y="87"/>
                </a:cubicBezTo>
                <a:cubicBezTo>
                  <a:pt x="8" y="88"/>
                  <a:pt x="10" y="88"/>
                  <a:pt x="10" y="87"/>
                </a:cubicBezTo>
                <a:close/>
                <a:moveTo>
                  <a:pt x="85" y="84"/>
                </a:moveTo>
                <a:cubicBezTo>
                  <a:pt x="67" y="67"/>
                  <a:pt x="67" y="67"/>
                  <a:pt x="67" y="67"/>
                </a:cubicBezTo>
                <a:cubicBezTo>
                  <a:pt x="66" y="66"/>
                  <a:pt x="65" y="66"/>
                  <a:pt x="64" y="67"/>
                </a:cubicBezTo>
                <a:cubicBezTo>
                  <a:pt x="63" y="68"/>
                  <a:pt x="63" y="69"/>
                  <a:pt x="64" y="70"/>
                </a:cubicBezTo>
                <a:cubicBezTo>
                  <a:pt x="82" y="87"/>
                  <a:pt x="82" y="87"/>
                  <a:pt x="82" y="87"/>
                </a:cubicBezTo>
                <a:cubicBezTo>
                  <a:pt x="83" y="88"/>
                  <a:pt x="84" y="88"/>
                  <a:pt x="85" y="87"/>
                </a:cubicBezTo>
                <a:cubicBezTo>
                  <a:pt x="85" y="86"/>
                  <a:pt x="85" y="85"/>
                  <a:pt x="85" y="84"/>
                </a:cubicBezTo>
                <a:close/>
              </a:path>
            </a:pathLst>
          </a:custGeom>
          <a:solidFill>
            <a:schemeClr val="bg1"/>
          </a:solidFill>
          <a:ln>
            <a:noFill/>
          </a:ln>
        </p:spPr>
        <p:txBody>
          <a:bodyPr anchor="t" anchorCtr="0" bIns="34290" compatLnSpc="1" lIns="68580" numCol="1" rIns="68580" tIns="3429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prstClr val="black"/>
              </a:solidFill>
              <a:cs typeface="+mn-ea"/>
              <a:sym typeface="+mn-lt"/>
            </a:endParaRPr>
          </a:p>
        </p:txBody>
      </p:sp>
      <p:sp>
        <p:nvSpPr>
          <p:cNvPr id="45" name="Freeform 28"/>
          <p:cNvSpPr>
            <a:spLocks noEditPoints="1"/>
          </p:cNvSpPr>
          <p:nvPr/>
        </p:nvSpPr>
        <p:spPr bwMode="auto">
          <a:xfrm>
            <a:off x="5134458" y="2997122"/>
            <a:ext cx="332501" cy="353282"/>
          </a:xfrm>
          <a:custGeom>
            <a:gdLst>
              <a:gd fmla="*/ 75 w 89" name="T0"/>
              <a:gd fmla="*/ 22 h 95" name="T1"/>
              <a:gd fmla="*/ 89 w 89" name="T2"/>
              <a:gd fmla="*/ 53 h 95" name="T3"/>
              <a:gd fmla="*/ 78 w 89" name="T4"/>
              <a:gd fmla="*/ 80 h 95" name="T5"/>
              <a:gd fmla="*/ 47 w 89" name="T6"/>
              <a:gd fmla="*/ 53 h 95" name="T7"/>
              <a:gd fmla="*/ 75 w 89" name="T8"/>
              <a:gd fmla="*/ 22 h 95" name="T9"/>
              <a:gd fmla="*/ 76 w 89" name="T10"/>
              <a:gd fmla="*/ 83 h 95" name="T11"/>
              <a:gd fmla="*/ 69 w 89" name="T12"/>
              <a:gd fmla="*/ 88 h 95" name="T13"/>
              <a:gd fmla="*/ 74 w 89" name="T14"/>
              <a:gd fmla="*/ 81 h 95" name="T15"/>
              <a:gd fmla="*/ 76 w 89" name="T16"/>
              <a:gd fmla="*/ 83 h 95" name="T17"/>
              <a:gd fmla="*/ 64 w 89" name="T18"/>
              <a:gd fmla="*/ 92 h 95" name="T19"/>
              <a:gd fmla="*/ 72 w 89" name="T20"/>
              <a:gd fmla="*/ 79 h 95" name="T21"/>
              <a:gd fmla="*/ 70 w 89" name="T22"/>
              <a:gd fmla="*/ 77 h 95" name="T23"/>
              <a:gd fmla="*/ 60 w 89" name="T24"/>
              <a:gd fmla="*/ 94 h 95" name="T25"/>
              <a:gd fmla="*/ 64 w 89" name="T26"/>
              <a:gd fmla="*/ 92 h 95" name="T27"/>
              <a:gd fmla="*/ 58 w 89" name="T28"/>
              <a:gd fmla="*/ 91 h 95" name="T29"/>
              <a:gd fmla="*/ 67 w 89" name="T30"/>
              <a:gd fmla="*/ 75 h 95" name="T31"/>
              <a:gd fmla="*/ 65 w 89" name="T32"/>
              <a:gd fmla="*/ 74 h 95" name="T33"/>
              <a:gd fmla="*/ 57 w 89" name="T34"/>
              <a:gd fmla="*/ 88 h 95" name="T35"/>
              <a:gd fmla="*/ 58 w 89" name="T36"/>
              <a:gd fmla="*/ 91 h 95" name="T37"/>
              <a:gd fmla="*/ 56 w 89" name="T38"/>
              <a:gd fmla="*/ 84 h 95" name="T39"/>
              <a:gd fmla="*/ 63 w 89" name="T40"/>
              <a:gd fmla="*/ 72 h 95" name="T41"/>
              <a:gd fmla="*/ 61 w 89" name="T42"/>
              <a:gd fmla="*/ 70 h 95" name="T43"/>
              <a:gd fmla="*/ 55 w 89" name="T44"/>
              <a:gd fmla="*/ 81 h 95" name="T45"/>
              <a:gd fmla="*/ 56 w 89" name="T46"/>
              <a:gd fmla="*/ 84 h 95" name="T47"/>
              <a:gd fmla="*/ 53 w 89" name="T48"/>
              <a:gd fmla="*/ 78 h 95" name="T49"/>
              <a:gd fmla="*/ 59 w 89" name="T50"/>
              <a:gd fmla="*/ 68 h 95" name="T51"/>
              <a:gd fmla="*/ 57 w 89" name="T52"/>
              <a:gd fmla="*/ 66 h 95" name="T53"/>
              <a:gd fmla="*/ 52 w 89" name="T54"/>
              <a:gd fmla="*/ 75 h 95" name="T55"/>
              <a:gd fmla="*/ 53 w 89" name="T56"/>
              <a:gd fmla="*/ 78 h 95" name="T57"/>
              <a:gd fmla="*/ 51 w 89" name="T58"/>
              <a:gd fmla="*/ 71 h 95" name="T59"/>
              <a:gd fmla="*/ 55 w 89" name="T60"/>
              <a:gd fmla="*/ 64 h 95" name="T61"/>
              <a:gd fmla="*/ 53 w 89" name="T62"/>
              <a:gd fmla="*/ 62 h 95" name="T63"/>
              <a:gd fmla="*/ 50 w 89" name="T64"/>
              <a:gd fmla="*/ 68 h 95" name="T65"/>
              <a:gd fmla="*/ 51 w 89" name="T66"/>
              <a:gd fmla="*/ 71 h 95" name="T67"/>
              <a:gd fmla="*/ 48 w 89" name="T68"/>
              <a:gd fmla="*/ 65 h 95" name="T69"/>
              <a:gd fmla="*/ 51 w 89" name="T70"/>
              <a:gd fmla="*/ 61 h 95" name="T71"/>
              <a:gd fmla="*/ 49 w 89" name="T72"/>
              <a:gd fmla="*/ 59 h 95" name="T73"/>
              <a:gd fmla="*/ 47 w 89" name="T74"/>
              <a:gd fmla="*/ 61 h 95" name="T75"/>
              <a:gd fmla="*/ 48 w 89" name="T76"/>
              <a:gd fmla="*/ 65 h 95" name="T77"/>
              <a:gd fmla="*/ 46 w 89" name="T78"/>
              <a:gd fmla="*/ 58 h 95" name="T79"/>
              <a:gd fmla="*/ 45 w 89" name="T80"/>
              <a:gd fmla="*/ 55 h 95" name="T81"/>
              <a:gd fmla="*/ 47 w 89" name="T82"/>
              <a:gd fmla="*/ 57 h 95" name="T83"/>
              <a:gd fmla="*/ 46 w 89" name="T84"/>
              <a:gd fmla="*/ 58 h 95" name="T85"/>
              <a:gd fmla="*/ 59 w 89" name="T86"/>
              <a:gd fmla="*/ 17 h 95" name="T87"/>
              <a:gd fmla="*/ 41 w 89" name="T88"/>
              <a:gd fmla="*/ 54 h 95" name="T89"/>
              <a:gd fmla="*/ 36 w 89" name="T90"/>
              <a:gd fmla="*/ 13 h 95" name="T91"/>
              <a:gd fmla="*/ 0 w 89" name="T92"/>
              <a:gd fmla="*/ 54 h 95" name="T93"/>
              <a:gd fmla="*/ 41 w 89" name="T94"/>
              <a:gd fmla="*/ 95 h 95" name="T95"/>
              <a:gd fmla="*/ 55 w 89" name="T96"/>
              <a:gd fmla="*/ 93 h 95" name="T97"/>
              <a:gd fmla="*/ 41 w 89" name="T98"/>
              <a:gd fmla="*/ 54 h 95" name="T99"/>
              <a:gd fmla="*/ 68 w 89" name="T100"/>
              <a:gd fmla="*/ 23 h 95" name="T101"/>
              <a:gd fmla="*/ 59 w 89" name="T102"/>
              <a:gd fmla="*/ 17 h 95" name="T103"/>
              <a:gd fmla="*/ 43 w 89" name="T104"/>
              <a:gd fmla="*/ 0 h 95" name="T105"/>
              <a:gd fmla="*/ 38 w 89" name="T106"/>
              <a:gd fmla="*/ 0 h 95" name="T107"/>
              <a:gd fmla="*/ 43 w 89" name="T108"/>
              <a:gd fmla="*/ 41 h 95" name="T109"/>
              <a:gd fmla="*/ 61 w 89" name="T110"/>
              <a:gd fmla="*/ 4 h 95" name="T111"/>
              <a:gd fmla="*/ 43 w 89" name="T112"/>
              <a:gd fmla="*/ 0 h 95"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95" w="89">
                <a:moveTo>
                  <a:pt x="75" y="22"/>
                </a:moveTo>
                <a:cubicBezTo>
                  <a:pt x="83" y="29"/>
                  <a:pt x="89" y="40"/>
                  <a:pt x="89" y="53"/>
                </a:cubicBezTo>
                <a:cubicBezTo>
                  <a:pt x="89" y="63"/>
                  <a:pt x="85" y="73"/>
                  <a:pt x="78" y="80"/>
                </a:cubicBezTo>
                <a:cubicBezTo>
                  <a:pt x="47" y="53"/>
                  <a:pt x="47" y="53"/>
                  <a:pt x="47" y="53"/>
                </a:cubicBezTo>
                <a:cubicBezTo>
                  <a:pt x="75" y="22"/>
                  <a:pt x="75" y="22"/>
                  <a:pt x="75" y="22"/>
                </a:cubicBezTo>
                <a:close/>
                <a:moveTo>
                  <a:pt x="76" y="83"/>
                </a:moveTo>
                <a:cubicBezTo>
                  <a:pt x="74" y="85"/>
                  <a:pt x="72" y="87"/>
                  <a:pt x="69" y="88"/>
                </a:cubicBezTo>
                <a:cubicBezTo>
                  <a:pt x="74" y="81"/>
                  <a:pt x="74" y="81"/>
                  <a:pt x="74" y="81"/>
                </a:cubicBezTo>
                <a:cubicBezTo>
                  <a:pt x="76" y="83"/>
                  <a:pt x="76" y="83"/>
                  <a:pt x="76" y="83"/>
                </a:cubicBezTo>
                <a:close/>
                <a:moveTo>
                  <a:pt x="64" y="92"/>
                </a:moveTo>
                <a:cubicBezTo>
                  <a:pt x="72" y="79"/>
                  <a:pt x="72" y="79"/>
                  <a:pt x="72" y="79"/>
                </a:cubicBezTo>
                <a:cubicBezTo>
                  <a:pt x="70" y="77"/>
                  <a:pt x="70" y="77"/>
                  <a:pt x="70" y="77"/>
                </a:cubicBezTo>
                <a:cubicBezTo>
                  <a:pt x="60" y="94"/>
                  <a:pt x="60" y="94"/>
                  <a:pt x="60" y="94"/>
                </a:cubicBezTo>
                <a:cubicBezTo>
                  <a:pt x="61" y="93"/>
                  <a:pt x="63" y="92"/>
                  <a:pt x="64" y="92"/>
                </a:cubicBezTo>
                <a:close/>
                <a:moveTo>
                  <a:pt x="58" y="91"/>
                </a:moveTo>
                <a:cubicBezTo>
                  <a:pt x="67" y="75"/>
                  <a:pt x="67" y="75"/>
                  <a:pt x="67" y="75"/>
                </a:cubicBezTo>
                <a:cubicBezTo>
                  <a:pt x="65" y="74"/>
                  <a:pt x="65" y="74"/>
                  <a:pt x="65" y="74"/>
                </a:cubicBezTo>
                <a:cubicBezTo>
                  <a:pt x="57" y="88"/>
                  <a:pt x="57" y="88"/>
                  <a:pt x="57" y="88"/>
                </a:cubicBezTo>
                <a:cubicBezTo>
                  <a:pt x="58" y="91"/>
                  <a:pt x="58" y="91"/>
                  <a:pt x="58" y="91"/>
                </a:cubicBezTo>
                <a:close/>
                <a:moveTo>
                  <a:pt x="56" y="84"/>
                </a:moveTo>
                <a:cubicBezTo>
                  <a:pt x="63" y="72"/>
                  <a:pt x="63" y="72"/>
                  <a:pt x="63" y="72"/>
                </a:cubicBezTo>
                <a:cubicBezTo>
                  <a:pt x="61" y="70"/>
                  <a:pt x="61" y="70"/>
                  <a:pt x="61" y="70"/>
                </a:cubicBezTo>
                <a:cubicBezTo>
                  <a:pt x="55" y="81"/>
                  <a:pt x="55" y="81"/>
                  <a:pt x="55" y="81"/>
                </a:cubicBezTo>
                <a:cubicBezTo>
                  <a:pt x="56" y="84"/>
                  <a:pt x="56" y="84"/>
                  <a:pt x="56" y="84"/>
                </a:cubicBezTo>
                <a:close/>
                <a:moveTo>
                  <a:pt x="53" y="78"/>
                </a:moveTo>
                <a:cubicBezTo>
                  <a:pt x="59" y="68"/>
                  <a:pt x="59" y="68"/>
                  <a:pt x="59" y="68"/>
                </a:cubicBezTo>
                <a:cubicBezTo>
                  <a:pt x="57" y="66"/>
                  <a:pt x="57" y="66"/>
                  <a:pt x="57" y="66"/>
                </a:cubicBezTo>
                <a:cubicBezTo>
                  <a:pt x="52" y="75"/>
                  <a:pt x="52" y="75"/>
                  <a:pt x="52" y="75"/>
                </a:cubicBezTo>
                <a:cubicBezTo>
                  <a:pt x="53" y="78"/>
                  <a:pt x="53" y="78"/>
                  <a:pt x="53" y="78"/>
                </a:cubicBezTo>
                <a:close/>
                <a:moveTo>
                  <a:pt x="51" y="71"/>
                </a:moveTo>
                <a:cubicBezTo>
                  <a:pt x="55" y="64"/>
                  <a:pt x="55" y="64"/>
                  <a:pt x="55" y="64"/>
                </a:cubicBezTo>
                <a:cubicBezTo>
                  <a:pt x="53" y="62"/>
                  <a:pt x="53" y="62"/>
                  <a:pt x="53" y="62"/>
                </a:cubicBezTo>
                <a:cubicBezTo>
                  <a:pt x="50" y="68"/>
                  <a:pt x="50" y="68"/>
                  <a:pt x="50" y="68"/>
                </a:cubicBezTo>
                <a:cubicBezTo>
                  <a:pt x="51" y="71"/>
                  <a:pt x="51" y="71"/>
                  <a:pt x="51" y="71"/>
                </a:cubicBezTo>
                <a:close/>
                <a:moveTo>
                  <a:pt x="48" y="65"/>
                </a:moveTo>
                <a:cubicBezTo>
                  <a:pt x="51" y="61"/>
                  <a:pt x="51" y="61"/>
                  <a:pt x="51" y="61"/>
                </a:cubicBezTo>
                <a:cubicBezTo>
                  <a:pt x="49" y="59"/>
                  <a:pt x="49" y="59"/>
                  <a:pt x="49" y="59"/>
                </a:cubicBezTo>
                <a:cubicBezTo>
                  <a:pt x="47" y="61"/>
                  <a:pt x="47" y="61"/>
                  <a:pt x="47" y="61"/>
                </a:cubicBezTo>
                <a:cubicBezTo>
                  <a:pt x="48" y="65"/>
                  <a:pt x="48" y="65"/>
                  <a:pt x="48" y="65"/>
                </a:cubicBezTo>
                <a:close/>
                <a:moveTo>
                  <a:pt x="46" y="58"/>
                </a:moveTo>
                <a:cubicBezTo>
                  <a:pt x="45" y="55"/>
                  <a:pt x="45" y="55"/>
                  <a:pt x="45" y="55"/>
                </a:cubicBezTo>
                <a:cubicBezTo>
                  <a:pt x="47" y="57"/>
                  <a:pt x="47" y="57"/>
                  <a:pt x="47" y="57"/>
                </a:cubicBezTo>
                <a:cubicBezTo>
                  <a:pt x="46" y="58"/>
                  <a:pt x="46" y="58"/>
                  <a:pt x="46" y="58"/>
                </a:cubicBezTo>
                <a:close/>
                <a:moveTo>
                  <a:pt x="59" y="17"/>
                </a:moveTo>
                <a:cubicBezTo>
                  <a:pt x="41" y="54"/>
                  <a:pt x="41" y="54"/>
                  <a:pt x="41" y="54"/>
                </a:cubicBezTo>
                <a:cubicBezTo>
                  <a:pt x="41" y="54"/>
                  <a:pt x="38" y="28"/>
                  <a:pt x="36" y="13"/>
                </a:cubicBezTo>
                <a:cubicBezTo>
                  <a:pt x="16" y="15"/>
                  <a:pt x="0" y="33"/>
                  <a:pt x="0" y="54"/>
                </a:cubicBezTo>
                <a:cubicBezTo>
                  <a:pt x="0" y="77"/>
                  <a:pt x="18" y="95"/>
                  <a:pt x="41" y="95"/>
                </a:cubicBezTo>
                <a:cubicBezTo>
                  <a:pt x="46" y="95"/>
                  <a:pt x="51" y="94"/>
                  <a:pt x="55" y="93"/>
                </a:cubicBezTo>
                <a:cubicBezTo>
                  <a:pt x="41" y="54"/>
                  <a:pt x="41" y="54"/>
                  <a:pt x="41" y="54"/>
                </a:cubicBezTo>
                <a:cubicBezTo>
                  <a:pt x="68" y="23"/>
                  <a:pt x="68" y="23"/>
                  <a:pt x="68" y="23"/>
                </a:cubicBezTo>
                <a:cubicBezTo>
                  <a:pt x="66" y="20"/>
                  <a:pt x="63" y="18"/>
                  <a:pt x="59" y="17"/>
                </a:cubicBezTo>
                <a:close/>
                <a:moveTo>
                  <a:pt x="43" y="0"/>
                </a:moveTo>
                <a:cubicBezTo>
                  <a:pt x="41" y="0"/>
                  <a:pt x="40" y="0"/>
                  <a:pt x="38" y="0"/>
                </a:cubicBezTo>
                <a:cubicBezTo>
                  <a:pt x="40" y="15"/>
                  <a:pt x="43" y="41"/>
                  <a:pt x="43" y="41"/>
                </a:cubicBezTo>
                <a:cubicBezTo>
                  <a:pt x="61" y="4"/>
                  <a:pt x="61" y="4"/>
                  <a:pt x="61" y="4"/>
                </a:cubicBezTo>
                <a:cubicBezTo>
                  <a:pt x="56" y="1"/>
                  <a:pt x="49" y="0"/>
                  <a:pt x="43" y="0"/>
                </a:cubicBezTo>
                <a:close/>
              </a:path>
            </a:pathLst>
          </a:custGeom>
          <a:solidFill>
            <a:schemeClr val="bg1"/>
          </a:solidFill>
          <a:ln>
            <a:noFill/>
          </a:ln>
        </p:spPr>
        <p:txBody>
          <a:bodyPr anchor="t" anchorCtr="0" bIns="34290" compatLnSpc="1" lIns="68580" numCol="1" rIns="68580" tIns="3429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prstClr val="black"/>
              </a:solidFill>
              <a:cs typeface="+mn-ea"/>
              <a:sym typeface="+mn-lt"/>
            </a:endParaRPr>
          </a:p>
        </p:txBody>
      </p:sp>
      <p:sp>
        <p:nvSpPr>
          <p:cNvPr id="46" name="Freeform 29"/>
          <p:cNvSpPr>
            <a:spLocks noEditPoints="1"/>
          </p:cNvSpPr>
          <p:nvPr/>
        </p:nvSpPr>
        <p:spPr bwMode="auto">
          <a:xfrm>
            <a:off x="6497983" y="1596768"/>
            <a:ext cx="406967" cy="329038"/>
          </a:xfrm>
          <a:custGeom>
            <a:gdLst>
              <a:gd fmla="*/ 86 w 109" name="T0"/>
              <a:gd fmla="*/ 88 h 88" name="T1"/>
              <a:gd fmla="*/ 84 w 109" name="T2"/>
              <a:gd fmla="*/ 44 h 88" name="T3"/>
              <a:gd fmla="*/ 80 w 109" name="T4"/>
              <a:gd fmla="*/ 71 h 88" name="T5"/>
              <a:gd fmla="*/ 109 w 109" name="T6"/>
              <a:gd fmla="*/ 0 h 88" name="T7"/>
              <a:gd fmla="*/ 92 w 109" name="T8"/>
              <a:gd fmla="*/ 33 h 88" name="T9"/>
              <a:gd fmla="*/ 80 w 109" name="T10"/>
              <a:gd fmla="*/ 25 h 88" name="T11"/>
              <a:gd fmla="*/ 67 w 109" name="T12"/>
              <a:gd fmla="*/ 68 h 88" name="T13"/>
              <a:gd fmla="*/ 37 w 109" name="T14"/>
              <a:gd fmla="*/ 73 h 88" name="T15"/>
              <a:gd fmla="*/ 19 w 109" name="T16"/>
              <a:gd fmla="*/ 63 h 88" name="T17"/>
              <a:gd fmla="*/ 0 w 109" name="T18"/>
              <a:gd fmla="*/ 56 h 88" name="T19"/>
              <a:gd fmla="*/ 25 w 109" name="T20"/>
              <a:gd fmla="*/ 48 h 88" name="T21"/>
              <a:gd fmla="*/ 30 w 109" name="T22"/>
              <a:gd fmla="*/ 57 h 88" name="T23"/>
              <a:gd fmla="*/ 44 w 109" name="T24"/>
              <a:gd fmla="*/ 29 h 88" name="T25"/>
              <a:gd fmla="*/ 66 w 109" name="T26"/>
              <a:gd fmla="*/ 50 h 88" name="T27"/>
              <a:gd fmla="*/ 68 w 109" name="T28"/>
              <a:gd fmla="*/ 18 h 88" name="T29"/>
              <a:gd fmla="*/ 78 w 109" name="T30"/>
              <a:gd fmla="*/ 12 h 88" name="T31"/>
              <a:gd fmla="*/ 90 w 109" name="T32"/>
              <a:gd fmla="*/ 1 h 88" name="T33"/>
              <a:gd fmla="*/ 22 w 109" name="T34"/>
              <a:gd fmla="*/ 88 h 88" name="T35"/>
              <a:gd fmla="*/ 29 w 109" name="T36"/>
              <a:gd fmla="*/ 80 h 88" name="T37"/>
              <a:gd fmla="*/ 22 w 109" name="T38"/>
              <a:gd fmla="*/ 79 h 88" name="T39"/>
              <a:gd fmla="*/ 11 w 109" name="T40"/>
              <a:gd fmla="*/ 88 h 88" name="T41"/>
              <a:gd fmla="*/ 17 w 109" name="T42"/>
              <a:gd fmla="*/ 71 h 88" name="T43"/>
              <a:gd fmla="*/ 11 w 109" name="T44"/>
              <a:gd fmla="*/ 73 h 88" name="T45"/>
              <a:gd fmla="*/ 34 w 109" name="T46"/>
              <a:gd fmla="*/ 88 h 88" name="T47"/>
              <a:gd fmla="*/ 40 w 109" name="T48"/>
              <a:gd fmla="*/ 79 h 88" name="T49"/>
              <a:gd fmla="*/ 34 w 109" name="T50"/>
              <a:gd fmla="*/ 80 h 88" name="T51"/>
              <a:gd fmla="*/ 45 w 109" name="T52"/>
              <a:gd fmla="*/ 88 h 88" name="T53"/>
              <a:gd fmla="*/ 52 w 109" name="T54"/>
              <a:gd fmla="*/ 63 h 88" name="T55"/>
              <a:gd fmla="*/ 45 w 109" name="T56"/>
              <a:gd fmla="*/ 69 h 88" name="T57"/>
              <a:gd fmla="*/ 57 w 109" name="T58"/>
              <a:gd fmla="*/ 88 h 88" name="T59"/>
              <a:gd fmla="*/ 63 w 109" name="T60"/>
              <a:gd fmla="*/ 73 h 88" name="T61"/>
              <a:gd fmla="*/ 57 w 109" name="T62"/>
              <a:gd fmla="*/ 88 h 88" name="T63"/>
              <a:gd fmla="*/ 75 w 109" name="T64"/>
              <a:gd fmla="*/ 88 h 88" name="T65"/>
              <a:gd fmla="*/ 68 w 109" name="T66"/>
              <a:gd fmla="*/ 75 h 88"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88" w="109">
                <a:moveTo>
                  <a:pt x="80" y="88"/>
                </a:moveTo>
                <a:cubicBezTo>
                  <a:pt x="86" y="88"/>
                  <a:pt x="86" y="88"/>
                  <a:pt x="86" y="88"/>
                </a:cubicBezTo>
                <a:cubicBezTo>
                  <a:pt x="86" y="44"/>
                  <a:pt x="86" y="44"/>
                  <a:pt x="86" y="44"/>
                </a:cubicBezTo>
                <a:cubicBezTo>
                  <a:pt x="84" y="44"/>
                  <a:pt x="84" y="44"/>
                  <a:pt x="84" y="44"/>
                </a:cubicBezTo>
                <a:cubicBezTo>
                  <a:pt x="82" y="70"/>
                  <a:pt x="82" y="70"/>
                  <a:pt x="82" y="70"/>
                </a:cubicBezTo>
                <a:cubicBezTo>
                  <a:pt x="80" y="71"/>
                  <a:pt x="80" y="71"/>
                  <a:pt x="80" y="71"/>
                </a:cubicBezTo>
                <a:cubicBezTo>
                  <a:pt x="80" y="88"/>
                  <a:pt x="80" y="88"/>
                  <a:pt x="80" y="88"/>
                </a:cubicBezTo>
                <a:close/>
                <a:moveTo>
                  <a:pt x="109" y="0"/>
                </a:moveTo>
                <a:cubicBezTo>
                  <a:pt x="100" y="17"/>
                  <a:pt x="100" y="17"/>
                  <a:pt x="100" y="17"/>
                </a:cubicBezTo>
                <a:cubicBezTo>
                  <a:pt x="92" y="33"/>
                  <a:pt x="92" y="33"/>
                  <a:pt x="92" y="33"/>
                </a:cubicBezTo>
                <a:cubicBezTo>
                  <a:pt x="84" y="22"/>
                  <a:pt x="84" y="22"/>
                  <a:pt x="84" y="22"/>
                </a:cubicBezTo>
                <a:cubicBezTo>
                  <a:pt x="80" y="25"/>
                  <a:pt x="80" y="25"/>
                  <a:pt x="80" y="25"/>
                </a:cubicBezTo>
                <a:cubicBezTo>
                  <a:pt x="77" y="64"/>
                  <a:pt x="77" y="64"/>
                  <a:pt x="77" y="64"/>
                </a:cubicBezTo>
                <a:cubicBezTo>
                  <a:pt x="67" y="68"/>
                  <a:pt x="67" y="68"/>
                  <a:pt x="67" y="68"/>
                </a:cubicBezTo>
                <a:cubicBezTo>
                  <a:pt x="48" y="50"/>
                  <a:pt x="48" y="50"/>
                  <a:pt x="48" y="50"/>
                </a:cubicBezTo>
                <a:cubicBezTo>
                  <a:pt x="37" y="73"/>
                  <a:pt x="37" y="73"/>
                  <a:pt x="37" y="73"/>
                </a:cubicBezTo>
                <a:cubicBezTo>
                  <a:pt x="26" y="73"/>
                  <a:pt x="26" y="73"/>
                  <a:pt x="26" y="73"/>
                </a:cubicBezTo>
                <a:cubicBezTo>
                  <a:pt x="19" y="63"/>
                  <a:pt x="19" y="63"/>
                  <a:pt x="19" y="63"/>
                </a:cubicBezTo>
                <a:cubicBezTo>
                  <a:pt x="4" y="67"/>
                  <a:pt x="4" y="67"/>
                  <a:pt x="4" y="67"/>
                </a:cubicBezTo>
                <a:cubicBezTo>
                  <a:pt x="0" y="56"/>
                  <a:pt x="0" y="56"/>
                  <a:pt x="0" y="56"/>
                </a:cubicBezTo>
                <a:cubicBezTo>
                  <a:pt x="20" y="50"/>
                  <a:pt x="20" y="50"/>
                  <a:pt x="20" y="50"/>
                </a:cubicBezTo>
                <a:cubicBezTo>
                  <a:pt x="25" y="48"/>
                  <a:pt x="25" y="48"/>
                  <a:pt x="25" y="48"/>
                </a:cubicBezTo>
                <a:cubicBezTo>
                  <a:pt x="27" y="52"/>
                  <a:pt x="27" y="52"/>
                  <a:pt x="27" y="52"/>
                </a:cubicBezTo>
                <a:cubicBezTo>
                  <a:pt x="30" y="57"/>
                  <a:pt x="30" y="57"/>
                  <a:pt x="30" y="57"/>
                </a:cubicBezTo>
                <a:cubicBezTo>
                  <a:pt x="40" y="37"/>
                  <a:pt x="40" y="37"/>
                  <a:pt x="40" y="37"/>
                </a:cubicBezTo>
                <a:cubicBezTo>
                  <a:pt x="44" y="29"/>
                  <a:pt x="44" y="29"/>
                  <a:pt x="44" y="29"/>
                </a:cubicBezTo>
                <a:cubicBezTo>
                  <a:pt x="50" y="35"/>
                  <a:pt x="50" y="35"/>
                  <a:pt x="50" y="35"/>
                </a:cubicBezTo>
                <a:cubicBezTo>
                  <a:pt x="66" y="50"/>
                  <a:pt x="66" y="50"/>
                  <a:pt x="66" y="50"/>
                </a:cubicBezTo>
                <a:cubicBezTo>
                  <a:pt x="68" y="21"/>
                  <a:pt x="68" y="21"/>
                  <a:pt x="68" y="21"/>
                </a:cubicBezTo>
                <a:cubicBezTo>
                  <a:pt x="68" y="18"/>
                  <a:pt x="68" y="18"/>
                  <a:pt x="68" y="18"/>
                </a:cubicBezTo>
                <a:cubicBezTo>
                  <a:pt x="71" y="16"/>
                  <a:pt x="71" y="16"/>
                  <a:pt x="71" y="16"/>
                </a:cubicBezTo>
                <a:cubicBezTo>
                  <a:pt x="78" y="12"/>
                  <a:pt x="78" y="12"/>
                  <a:pt x="78" y="12"/>
                </a:cubicBezTo>
                <a:cubicBezTo>
                  <a:pt x="72" y="2"/>
                  <a:pt x="72" y="2"/>
                  <a:pt x="72" y="2"/>
                </a:cubicBezTo>
                <a:cubicBezTo>
                  <a:pt x="90" y="1"/>
                  <a:pt x="90" y="1"/>
                  <a:pt x="90" y="1"/>
                </a:cubicBezTo>
                <a:cubicBezTo>
                  <a:pt x="109" y="0"/>
                  <a:pt x="109" y="0"/>
                  <a:pt x="109" y="0"/>
                </a:cubicBezTo>
                <a:close/>
                <a:moveTo>
                  <a:pt x="22" y="88"/>
                </a:moveTo>
                <a:cubicBezTo>
                  <a:pt x="24" y="88"/>
                  <a:pt x="27" y="88"/>
                  <a:pt x="29" y="88"/>
                </a:cubicBezTo>
                <a:cubicBezTo>
                  <a:pt x="29" y="80"/>
                  <a:pt x="29" y="80"/>
                  <a:pt x="29" y="80"/>
                </a:cubicBezTo>
                <a:cubicBezTo>
                  <a:pt x="23" y="81"/>
                  <a:pt x="23" y="81"/>
                  <a:pt x="23" y="81"/>
                </a:cubicBezTo>
                <a:cubicBezTo>
                  <a:pt x="22" y="79"/>
                  <a:pt x="22" y="79"/>
                  <a:pt x="22" y="79"/>
                </a:cubicBezTo>
                <a:cubicBezTo>
                  <a:pt x="22" y="88"/>
                  <a:pt x="22" y="88"/>
                  <a:pt x="22" y="88"/>
                </a:cubicBezTo>
                <a:close/>
                <a:moveTo>
                  <a:pt x="11" y="88"/>
                </a:moveTo>
                <a:cubicBezTo>
                  <a:pt x="17" y="88"/>
                  <a:pt x="17" y="88"/>
                  <a:pt x="17" y="88"/>
                </a:cubicBezTo>
                <a:cubicBezTo>
                  <a:pt x="17" y="71"/>
                  <a:pt x="17" y="71"/>
                  <a:pt x="17" y="71"/>
                </a:cubicBezTo>
                <a:cubicBezTo>
                  <a:pt x="17" y="71"/>
                  <a:pt x="17" y="71"/>
                  <a:pt x="17" y="71"/>
                </a:cubicBezTo>
                <a:cubicBezTo>
                  <a:pt x="11" y="73"/>
                  <a:pt x="11" y="73"/>
                  <a:pt x="11" y="73"/>
                </a:cubicBezTo>
                <a:cubicBezTo>
                  <a:pt x="11" y="88"/>
                  <a:pt x="11" y="88"/>
                  <a:pt x="11" y="88"/>
                </a:cubicBezTo>
                <a:close/>
                <a:moveTo>
                  <a:pt x="34" y="88"/>
                </a:moveTo>
                <a:cubicBezTo>
                  <a:pt x="36" y="88"/>
                  <a:pt x="38" y="88"/>
                  <a:pt x="40" y="88"/>
                </a:cubicBezTo>
                <a:cubicBezTo>
                  <a:pt x="40" y="79"/>
                  <a:pt x="40" y="79"/>
                  <a:pt x="40" y="79"/>
                </a:cubicBezTo>
                <a:cubicBezTo>
                  <a:pt x="40" y="80"/>
                  <a:pt x="40" y="80"/>
                  <a:pt x="40" y="80"/>
                </a:cubicBezTo>
                <a:cubicBezTo>
                  <a:pt x="34" y="80"/>
                  <a:pt x="34" y="80"/>
                  <a:pt x="34" y="80"/>
                </a:cubicBezTo>
                <a:cubicBezTo>
                  <a:pt x="34" y="88"/>
                  <a:pt x="34" y="88"/>
                  <a:pt x="34" y="88"/>
                </a:cubicBezTo>
                <a:close/>
                <a:moveTo>
                  <a:pt x="45" y="88"/>
                </a:moveTo>
                <a:cubicBezTo>
                  <a:pt x="47" y="88"/>
                  <a:pt x="50" y="88"/>
                  <a:pt x="52" y="88"/>
                </a:cubicBezTo>
                <a:cubicBezTo>
                  <a:pt x="52" y="63"/>
                  <a:pt x="52" y="63"/>
                  <a:pt x="52" y="63"/>
                </a:cubicBezTo>
                <a:cubicBezTo>
                  <a:pt x="49" y="60"/>
                  <a:pt x="49" y="60"/>
                  <a:pt x="49" y="60"/>
                </a:cubicBezTo>
                <a:cubicBezTo>
                  <a:pt x="45" y="69"/>
                  <a:pt x="45" y="69"/>
                  <a:pt x="45" y="69"/>
                </a:cubicBezTo>
                <a:cubicBezTo>
                  <a:pt x="45" y="88"/>
                  <a:pt x="45" y="88"/>
                  <a:pt x="45" y="88"/>
                </a:cubicBezTo>
                <a:close/>
                <a:moveTo>
                  <a:pt x="57" y="88"/>
                </a:moveTo>
                <a:cubicBezTo>
                  <a:pt x="59" y="88"/>
                  <a:pt x="61" y="88"/>
                  <a:pt x="63" y="88"/>
                </a:cubicBezTo>
                <a:cubicBezTo>
                  <a:pt x="63" y="73"/>
                  <a:pt x="63" y="73"/>
                  <a:pt x="63" y="73"/>
                </a:cubicBezTo>
                <a:cubicBezTo>
                  <a:pt x="57" y="67"/>
                  <a:pt x="57" y="67"/>
                  <a:pt x="57" y="67"/>
                </a:cubicBezTo>
                <a:cubicBezTo>
                  <a:pt x="57" y="88"/>
                  <a:pt x="57" y="88"/>
                  <a:pt x="57" y="88"/>
                </a:cubicBezTo>
                <a:close/>
                <a:moveTo>
                  <a:pt x="68" y="88"/>
                </a:moveTo>
                <a:cubicBezTo>
                  <a:pt x="70" y="88"/>
                  <a:pt x="73" y="88"/>
                  <a:pt x="75" y="88"/>
                </a:cubicBezTo>
                <a:cubicBezTo>
                  <a:pt x="75" y="72"/>
                  <a:pt x="75" y="72"/>
                  <a:pt x="75" y="72"/>
                </a:cubicBezTo>
                <a:cubicBezTo>
                  <a:pt x="68" y="75"/>
                  <a:pt x="68" y="75"/>
                  <a:pt x="68" y="75"/>
                </a:cubicBezTo>
                <a:lnTo>
                  <a:pt x="68" y="88"/>
                </a:lnTo>
                <a:close/>
              </a:path>
            </a:pathLst>
          </a:custGeom>
          <a:solidFill>
            <a:schemeClr val="bg1"/>
          </a:solidFill>
          <a:ln>
            <a:noFill/>
          </a:ln>
        </p:spPr>
        <p:txBody>
          <a:bodyPr anchor="t" anchorCtr="0" bIns="34290" compatLnSpc="1" lIns="68580" numCol="1" rIns="68580" tIns="3429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prstClr val="black"/>
              </a:solidFill>
              <a:cs typeface="+mn-ea"/>
              <a:sym typeface="+mn-lt"/>
            </a:endParaRPr>
          </a:p>
        </p:txBody>
      </p:sp>
      <p:sp>
        <p:nvSpPr>
          <p:cNvPr id="47" name="Freeform 30"/>
          <p:cNvSpPr>
            <a:spLocks noEditPoints="1"/>
          </p:cNvSpPr>
          <p:nvPr/>
        </p:nvSpPr>
        <p:spPr bwMode="auto">
          <a:xfrm>
            <a:off x="7568252" y="1999795"/>
            <a:ext cx="251107" cy="396578"/>
          </a:xfrm>
          <a:custGeom>
            <a:gdLst>
              <a:gd fmla="*/ 57 w 67" name="T0"/>
              <a:gd fmla="*/ 10 h 106" name="T1"/>
              <a:gd fmla="*/ 62 w 67" name="T2"/>
              <a:gd fmla="*/ 51 h 106" name="T3"/>
              <a:gd fmla="*/ 51 w 67" name="T4"/>
              <a:gd fmla="*/ 66 h 106" name="T5"/>
              <a:gd fmla="*/ 55 w 67" name="T6"/>
              <a:gd fmla="*/ 65 h 106" name="T7"/>
              <a:gd fmla="*/ 57 w 67" name="T8"/>
              <a:gd fmla="*/ 73 h 106" name="T9"/>
              <a:gd fmla="*/ 56 w 67" name="T10"/>
              <a:gd fmla="*/ 80 h 106" name="T11"/>
              <a:gd fmla="*/ 57 w 67" name="T12"/>
              <a:gd fmla="*/ 86 h 106" name="T13"/>
              <a:gd fmla="*/ 55 w 67" name="T14"/>
              <a:gd fmla="*/ 93 h 106" name="T15"/>
              <a:gd fmla="*/ 15 w 67" name="T16"/>
              <a:gd fmla="*/ 97 h 106" name="T17"/>
              <a:gd fmla="*/ 12 w 67" name="T18"/>
              <a:gd fmla="*/ 95 h 106" name="T19"/>
              <a:gd fmla="*/ 12 w 67" name="T20"/>
              <a:gd fmla="*/ 83 h 106" name="T21"/>
              <a:gd fmla="*/ 12 w 67" name="T22"/>
              <a:gd fmla="*/ 82 h 106" name="T23"/>
              <a:gd fmla="*/ 12 w 67" name="T24"/>
              <a:gd fmla="*/ 71 h 106" name="T25"/>
              <a:gd fmla="*/ 15 w 67" name="T26"/>
              <a:gd fmla="*/ 69 h 106" name="T27"/>
              <a:gd fmla="*/ 16 w 67" name="T28"/>
              <a:gd fmla="*/ 63 h 106" name="T29"/>
              <a:gd fmla="*/ 0 w 67" name="T30"/>
              <a:gd fmla="*/ 34 h 106" name="T31"/>
              <a:gd fmla="*/ 33 w 67" name="T32"/>
              <a:gd fmla="*/ 0 h 106" name="T33"/>
              <a:gd fmla="*/ 28 w 67" name="T34"/>
              <a:gd fmla="*/ 41 h 106" name="T35"/>
              <a:gd fmla="*/ 30 w 67" name="T36"/>
              <a:gd fmla="*/ 39 h 106" name="T37"/>
              <a:gd fmla="*/ 33 w 67" name="T38"/>
              <a:gd fmla="*/ 41 h 106" name="T39"/>
              <a:gd fmla="*/ 36 w 67" name="T40"/>
              <a:gd fmla="*/ 39 h 106" name="T41"/>
              <a:gd fmla="*/ 39 w 67" name="T42"/>
              <a:gd fmla="*/ 41 h 106" name="T43"/>
              <a:gd fmla="*/ 43 w 67" name="T44"/>
              <a:gd fmla="*/ 38 h 106" name="T45"/>
              <a:gd fmla="*/ 39 w 67" name="T46"/>
              <a:gd fmla="*/ 52 h 106" name="T47"/>
              <a:gd fmla="*/ 44 w 67" name="T48"/>
              <a:gd fmla="*/ 66 h 106" name="T49"/>
              <a:gd fmla="*/ 44 w 67" name="T50"/>
              <a:gd fmla="*/ 58 h 106" name="T51"/>
              <a:gd fmla="*/ 56 w 67" name="T52"/>
              <a:gd fmla="*/ 47 h 106" name="T53"/>
              <a:gd fmla="*/ 52 w 67" name="T54"/>
              <a:gd fmla="*/ 15 h 106" name="T55"/>
              <a:gd fmla="*/ 15 w 67" name="T56"/>
              <a:gd fmla="*/ 15 h 106" name="T57"/>
              <a:gd fmla="*/ 11 w 67" name="T58"/>
              <a:gd fmla="*/ 48 h 106" name="T59"/>
              <a:gd fmla="*/ 23 w 67" name="T60"/>
              <a:gd fmla="*/ 59 h 106" name="T61"/>
              <a:gd fmla="*/ 23 w 67" name="T62"/>
              <a:gd fmla="*/ 67 h 106" name="T63"/>
              <a:gd fmla="*/ 29 w 67" name="T64"/>
              <a:gd fmla="*/ 52 h 106" name="T65"/>
              <a:gd fmla="*/ 25 w 67" name="T66"/>
              <a:gd fmla="*/ 38 h 106" name="T67"/>
              <a:gd fmla="*/ 40 w 67" name="T68"/>
              <a:gd fmla="*/ 43 h 106" name="T69"/>
              <a:gd fmla="*/ 36 w 67" name="T70"/>
              <a:gd fmla="*/ 42 h 106" name="T71"/>
              <a:gd fmla="*/ 30 w 67" name="T72"/>
              <a:gd fmla="*/ 42 h 106" name="T73"/>
              <a:gd fmla="*/ 27 w 67" name="T74"/>
              <a:gd fmla="*/ 42 h 106" name="T75"/>
              <a:gd fmla="*/ 32 w 67" name="T76"/>
              <a:gd fmla="*/ 51 h 106" name="T77"/>
              <a:gd fmla="*/ 32 w 67" name="T78"/>
              <a:gd fmla="*/ 67 h 106" name="T79"/>
              <a:gd fmla="*/ 35 w 67" name="T80"/>
              <a:gd fmla="*/ 51 h 106" name="T81"/>
              <a:gd fmla="*/ 35 w 67" name="T82"/>
              <a:gd fmla="*/ 50 h 106" name="T83"/>
              <a:gd fmla="*/ 43 w 67" name="T84"/>
              <a:gd fmla="*/ 96 h 106" name="T85"/>
              <a:gd fmla="*/ 34 w 67" name="T86"/>
              <a:gd fmla="*/ 106 h 106" name="T87"/>
              <a:gd fmla="*/ 43 w 67" name="T88"/>
              <a:gd fmla="*/ 96 h 106" name="T89"/>
              <a:gd fmla="*/ 17 w 67" name="T90"/>
              <a:gd fmla="*/ 88 h 106" name="T91"/>
              <a:gd fmla="*/ 17 w 67" name="T92"/>
              <a:gd fmla="*/ 90 h 106" name="T93"/>
              <a:gd fmla="*/ 50 w 67" name="T94"/>
              <a:gd fmla="*/ 86 h 106" name="T95"/>
              <a:gd fmla="*/ 50 w 67" name="T96"/>
              <a:gd fmla="*/ 73 h 106" name="T97"/>
              <a:gd fmla="*/ 17 w 67" name="T98"/>
              <a:gd fmla="*/ 77 h 106" name="T99"/>
              <a:gd fmla="*/ 50 w 67" name="T100"/>
              <a:gd fmla="*/ 74 h 106" name="T101"/>
              <a:gd fmla="*/ 50 w 67" name="T102"/>
              <a:gd fmla="*/ 73 h 10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05" w="67">
                <a:moveTo>
                  <a:pt x="33" y="0"/>
                </a:moveTo>
                <a:cubicBezTo>
                  <a:pt x="43" y="0"/>
                  <a:pt x="51" y="4"/>
                  <a:pt x="57" y="10"/>
                </a:cubicBezTo>
                <a:cubicBezTo>
                  <a:pt x="63" y="16"/>
                  <a:pt x="67" y="25"/>
                  <a:pt x="67" y="34"/>
                </a:cubicBezTo>
                <a:cubicBezTo>
                  <a:pt x="67" y="40"/>
                  <a:pt x="65" y="46"/>
                  <a:pt x="62" y="51"/>
                </a:cubicBezTo>
                <a:cubicBezTo>
                  <a:pt x="59" y="56"/>
                  <a:pt x="56" y="59"/>
                  <a:pt x="51" y="62"/>
                </a:cubicBezTo>
                <a:cubicBezTo>
                  <a:pt x="51" y="66"/>
                  <a:pt x="51" y="66"/>
                  <a:pt x="51" y="66"/>
                </a:cubicBezTo>
                <a:cubicBezTo>
                  <a:pt x="53" y="66"/>
                  <a:pt x="53" y="66"/>
                  <a:pt x="53" y="66"/>
                </a:cubicBezTo>
                <a:cubicBezTo>
                  <a:pt x="55" y="65"/>
                  <a:pt x="55" y="65"/>
                  <a:pt x="55" y="65"/>
                </a:cubicBezTo>
                <a:cubicBezTo>
                  <a:pt x="56" y="68"/>
                  <a:pt x="56" y="68"/>
                  <a:pt x="56" y="68"/>
                </a:cubicBezTo>
                <a:cubicBezTo>
                  <a:pt x="57" y="70"/>
                  <a:pt x="57" y="72"/>
                  <a:pt x="57" y="73"/>
                </a:cubicBezTo>
                <a:cubicBezTo>
                  <a:pt x="57" y="75"/>
                  <a:pt x="57" y="77"/>
                  <a:pt x="56" y="79"/>
                </a:cubicBezTo>
                <a:cubicBezTo>
                  <a:pt x="56" y="80"/>
                  <a:pt x="56" y="80"/>
                  <a:pt x="56" y="80"/>
                </a:cubicBezTo>
                <a:cubicBezTo>
                  <a:pt x="56" y="80"/>
                  <a:pt x="56" y="80"/>
                  <a:pt x="56" y="80"/>
                </a:cubicBezTo>
                <a:cubicBezTo>
                  <a:pt x="57" y="82"/>
                  <a:pt x="57" y="84"/>
                  <a:pt x="57" y="86"/>
                </a:cubicBezTo>
                <a:cubicBezTo>
                  <a:pt x="57" y="88"/>
                  <a:pt x="57" y="90"/>
                  <a:pt x="56" y="92"/>
                </a:cubicBezTo>
                <a:cubicBezTo>
                  <a:pt x="55" y="93"/>
                  <a:pt x="55" y="93"/>
                  <a:pt x="55" y="93"/>
                </a:cubicBezTo>
                <a:cubicBezTo>
                  <a:pt x="53" y="94"/>
                  <a:pt x="53" y="94"/>
                  <a:pt x="53" y="94"/>
                </a:cubicBezTo>
                <a:cubicBezTo>
                  <a:pt x="15" y="97"/>
                  <a:pt x="15" y="97"/>
                  <a:pt x="15" y="97"/>
                </a:cubicBezTo>
                <a:cubicBezTo>
                  <a:pt x="13" y="97"/>
                  <a:pt x="13" y="97"/>
                  <a:pt x="13" y="97"/>
                </a:cubicBezTo>
                <a:cubicBezTo>
                  <a:pt x="12" y="95"/>
                  <a:pt x="12" y="95"/>
                  <a:pt x="12" y="95"/>
                </a:cubicBezTo>
                <a:cubicBezTo>
                  <a:pt x="11" y="93"/>
                  <a:pt x="11" y="91"/>
                  <a:pt x="10" y="90"/>
                </a:cubicBezTo>
                <a:cubicBezTo>
                  <a:pt x="10" y="88"/>
                  <a:pt x="11" y="86"/>
                  <a:pt x="12" y="83"/>
                </a:cubicBezTo>
                <a:cubicBezTo>
                  <a:pt x="12" y="83"/>
                  <a:pt x="12" y="83"/>
                  <a:pt x="12" y="83"/>
                </a:cubicBezTo>
                <a:cubicBezTo>
                  <a:pt x="12" y="82"/>
                  <a:pt x="12" y="82"/>
                  <a:pt x="12" y="82"/>
                </a:cubicBezTo>
                <a:cubicBezTo>
                  <a:pt x="11" y="81"/>
                  <a:pt x="11" y="79"/>
                  <a:pt x="10" y="77"/>
                </a:cubicBezTo>
                <a:cubicBezTo>
                  <a:pt x="10" y="75"/>
                  <a:pt x="11" y="73"/>
                  <a:pt x="12" y="71"/>
                </a:cubicBezTo>
                <a:cubicBezTo>
                  <a:pt x="13" y="69"/>
                  <a:pt x="13" y="69"/>
                  <a:pt x="13" y="69"/>
                </a:cubicBezTo>
                <a:cubicBezTo>
                  <a:pt x="15" y="69"/>
                  <a:pt x="15" y="69"/>
                  <a:pt x="15" y="69"/>
                </a:cubicBezTo>
                <a:cubicBezTo>
                  <a:pt x="16" y="69"/>
                  <a:pt x="16" y="69"/>
                  <a:pt x="16" y="69"/>
                </a:cubicBezTo>
                <a:cubicBezTo>
                  <a:pt x="16" y="63"/>
                  <a:pt x="16" y="63"/>
                  <a:pt x="16" y="63"/>
                </a:cubicBezTo>
                <a:cubicBezTo>
                  <a:pt x="11" y="60"/>
                  <a:pt x="7" y="56"/>
                  <a:pt x="5" y="51"/>
                </a:cubicBezTo>
                <a:cubicBezTo>
                  <a:pt x="2" y="46"/>
                  <a:pt x="0" y="40"/>
                  <a:pt x="0" y="34"/>
                </a:cubicBezTo>
                <a:cubicBezTo>
                  <a:pt x="0" y="25"/>
                  <a:pt x="4" y="16"/>
                  <a:pt x="10" y="10"/>
                </a:cubicBezTo>
                <a:cubicBezTo>
                  <a:pt x="16" y="4"/>
                  <a:pt x="24" y="0"/>
                  <a:pt x="33" y="0"/>
                </a:cubicBezTo>
                <a:close/>
                <a:moveTo>
                  <a:pt x="26" y="40"/>
                </a:moveTo>
                <a:cubicBezTo>
                  <a:pt x="27" y="41"/>
                  <a:pt x="27" y="41"/>
                  <a:pt x="28" y="41"/>
                </a:cubicBezTo>
                <a:cubicBezTo>
                  <a:pt x="28" y="41"/>
                  <a:pt x="29" y="41"/>
                  <a:pt x="30" y="40"/>
                </a:cubicBezTo>
                <a:cubicBezTo>
                  <a:pt x="30" y="39"/>
                  <a:pt x="30" y="39"/>
                  <a:pt x="30" y="39"/>
                </a:cubicBezTo>
                <a:cubicBezTo>
                  <a:pt x="31" y="40"/>
                  <a:pt x="31" y="40"/>
                  <a:pt x="31" y="40"/>
                </a:cubicBezTo>
                <a:cubicBezTo>
                  <a:pt x="32" y="41"/>
                  <a:pt x="32" y="41"/>
                  <a:pt x="33" y="41"/>
                </a:cubicBezTo>
                <a:cubicBezTo>
                  <a:pt x="34" y="41"/>
                  <a:pt x="35" y="41"/>
                  <a:pt x="35" y="40"/>
                </a:cubicBezTo>
                <a:cubicBezTo>
                  <a:pt x="36" y="39"/>
                  <a:pt x="36" y="39"/>
                  <a:pt x="36" y="39"/>
                </a:cubicBezTo>
                <a:cubicBezTo>
                  <a:pt x="36" y="40"/>
                  <a:pt x="36" y="40"/>
                  <a:pt x="36" y="40"/>
                </a:cubicBezTo>
                <a:cubicBezTo>
                  <a:pt x="37" y="41"/>
                  <a:pt x="38" y="41"/>
                  <a:pt x="39" y="41"/>
                </a:cubicBezTo>
                <a:cubicBezTo>
                  <a:pt x="40" y="41"/>
                  <a:pt x="41" y="41"/>
                  <a:pt x="42" y="40"/>
                </a:cubicBezTo>
                <a:cubicBezTo>
                  <a:pt x="43" y="38"/>
                  <a:pt x="43" y="38"/>
                  <a:pt x="43" y="38"/>
                </a:cubicBezTo>
                <a:cubicBezTo>
                  <a:pt x="46" y="40"/>
                  <a:pt x="46" y="40"/>
                  <a:pt x="46" y="40"/>
                </a:cubicBezTo>
                <a:cubicBezTo>
                  <a:pt x="39" y="52"/>
                  <a:pt x="39" y="52"/>
                  <a:pt x="39" y="52"/>
                </a:cubicBezTo>
                <a:cubicBezTo>
                  <a:pt x="39" y="67"/>
                  <a:pt x="39" y="67"/>
                  <a:pt x="39" y="67"/>
                </a:cubicBezTo>
                <a:cubicBezTo>
                  <a:pt x="44" y="66"/>
                  <a:pt x="44" y="66"/>
                  <a:pt x="44" y="66"/>
                </a:cubicBezTo>
                <a:cubicBezTo>
                  <a:pt x="44" y="60"/>
                  <a:pt x="44" y="60"/>
                  <a:pt x="44" y="60"/>
                </a:cubicBezTo>
                <a:cubicBezTo>
                  <a:pt x="44" y="58"/>
                  <a:pt x="44" y="58"/>
                  <a:pt x="44" y="58"/>
                </a:cubicBezTo>
                <a:cubicBezTo>
                  <a:pt x="46" y="57"/>
                  <a:pt x="46" y="57"/>
                  <a:pt x="46" y="57"/>
                </a:cubicBezTo>
                <a:cubicBezTo>
                  <a:pt x="50" y="55"/>
                  <a:pt x="54" y="52"/>
                  <a:pt x="56" y="47"/>
                </a:cubicBezTo>
                <a:cubicBezTo>
                  <a:pt x="59" y="44"/>
                  <a:pt x="60" y="39"/>
                  <a:pt x="60" y="34"/>
                </a:cubicBezTo>
                <a:cubicBezTo>
                  <a:pt x="60" y="27"/>
                  <a:pt x="57" y="20"/>
                  <a:pt x="52" y="15"/>
                </a:cubicBezTo>
                <a:cubicBezTo>
                  <a:pt x="47" y="10"/>
                  <a:pt x="41" y="7"/>
                  <a:pt x="33" y="7"/>
                </a:cubicBezTo>
                <a:cubicBezTo>
                  <a:pt x="26" y="7"/>
                  <a:pt x="19" y="10"/>
                  <a:pt x="15" y="15"/>
                </a:cubicBezTo>
                <a:cubicBezTo>
                  <a:pt x="10" y="20"/>
                  <a:pt x="7" y="27"/>
                  <a:pt x="7" y="34"/>
                </a:cubicBezTo>
                <a:cubicBezTo>
                  <a:pt x="7" y="39"/>
                  <a:pt x="8" y="44"/>
                  <a:pt x="11" y="48"/>
                </a:cubicBezTo>
                <a:cubicBezTo>
                  <a:pt x="13" y="52"/>
                  <a:pt x="17" y="55"/>
                  <a:pt x="21" y="58"/>
                </a:cubicBezTo>
                <a:cubicBezTo>
                  <a:pt x="23" y="59"/>
                  <a:pt x="23" y="59"/>
                  <a:pt x="23" y="59"/>
                </a:cubicBezTo>
                <a:cubicBezTo>
                  <a:pt x="23" y="61"/>
                  <a:pt x="23" y="61"/>
                  <a:pt x="23" y="61"/>
                </a:cubicBezTo>
                <a:cubicBezTo>
                  <a:pt x="23" y="67"/>
                  <a:pt x="23" y="67"/>
                  <a:pt x="23" y="67"/>
                </a:cubicBezTo>
                <a:cubicBezTo>
                  <a:pt x="29" y="67"/>
                  <a:pt x="29" y="67"/>
                  <a:pt x="29" y="67"/>
                </a:cubicBezTo>
                <a:cubicBezTo>
                  <a:pt x="29" y="52"/>
                  <a:pt x="29" y="52"/>
                  <a:pt x="29" y="52"/>
                </a:cubicBezTo>
                <a:cubicBezTo>
                  <a:pt x="22" y="40"/>
                  <a:pt x="22" y="40"/>
                  <a:pt x="22" y="40"/>
                </a:cubicBezTo>
                <a:cubicBezTo>
                  <a:pt x="25" y="38"/>
                  <a:pt x="25" y="38"/>
                  <a:pt x="25" y="38"/>
                </a:cubicBezTo>
                <a:cubicBezTo>
                  <a:pt x="26" y="40"/>
                  <a:pt x="26" y="40"/>
                  <a:pt x="26" y="40"/>
                </a:cubicBezTo>
                <a:close/>
                <a:moveTo>
                  <a:pt x="40" y="43"/>
                </a:moveTo>
                <a:cubicBezTo>
                  <a:pt x="40" y="43"/>
                  <a:pt x="40" y="43"/>
                  <a:pt x="39" y="43"/>
                </a:cubicBezTo>
                <a:cubicBezTo>
                  <a:pt x="38" y="43"/>
                  <a:pt x="37" y="43"/>
                  <a:pt x="36" y="42"/>
                </a:cubicBezTo>
                <a:cubicBezTo>
                  <a:pt x="35" y="42"/>
                  <a:pt x="34" y="43"/>
                  <a:pt x="33" y="43"/>
                </a:cubicBezTo>
                <a:cubicBezTo>
                  <a:pt x="32" y="43"/>
                  <a:pt x="31" y="42"/>
                  <a:pt x="30" y="42"/>
                </a:cubicBezTo>
                <a:cubicBezTo>
                  <a:pt x="29" y="42"/>
                  <a:pt x="28" y="43"/>
                  <a:pt x="28" y="43"/>
                </a:cubicBezTo>
                <a:cubicBezTo>
                  <a:pt x="27" y="43"/>
                  <a:pt x="27" y="43"/>
                  <a:pt x="27" y="42"/>
                </a:cubicBezTo>
                <a:cubicBezTo>
                  <a:pt x="32" y="50"/>
                  <a:pt x="32" y="50"/>
                  <a:pt x="32" y="50"/>
                </a:cubicBezTo>
                <a:cubicBezTo>
                  <a:pt x="32" y="51"/>
                  <a:pt x="32" y="51"/>
                  <a:pt x="32" y="51"/>
                </a:cubicBezTo>
                <a:cubicBezTo>
                  <a:pt x="32" y="51"/>
                  <a:pt x="32" y="51"/>
                  <a:pt x="32" y="51"/>
                </a:cubicBezTo>
                <a:cubicBezTo>
                  <a:pt x="32" y="67"/>
                  <a:pt x="32" y="67"/>
                  <a:pt x="32" y="67"/>
                </a:cubicBezTo>
                <a:cubicBezTo>
                  <a:pt x="35" y="67"/>
                  <a:pt x="35" y="67"/>
                  <a:pt x="35" y="67"/>
                </a:cubicBezTo>
                <a:cubicBezTo>
                  <a:pt x="35" y="51"/>
                  <a:pt x="35" y="51"/>
                  <a:pt x="35" y="51"/>
                </a:cubicBezTo>
                <a:cubicBezTo>
                  <a:pt x="35" y="51"/>
                  <a:pt x="35" y="51"/>
                  <a:pt x="35" y="51"/>
                </a:cubicBezTo>
                <a:cubicBezTo>
                  <a:pt x="35" y="50"/>
                  <a:pt x="35" y="50"/>
                  <a:pt x="35" y="50"/>
                </a:cubicBezTo>
                <a:cubicBezTo>
                  <a:pt x="40" y="43"/>
                  <a:pt x="40" y="43"/>
                  <a:pt x="40" y="43"/>
                </a:cubicBezTo>
                <a:close/>
                <a:moveTo>
                  <a:pt x="43" y="96"/>
                </a:moveTo>
                <a:cubicBezTo>
                  <a:pt x="24" y="98"/>
                  <a:pt x="24" y="98"/>
                  <a:pt x="24" y="98"/>
                </a:cubicBezTo>
                <a:cubicBezTo>
                  <a:pt x="25" y="103"/>
                  <a:pt x="29" y="106"/>
                  <a:pt x="34" y="106"/>
                </a:cubicBezTo>
                <a:cubicBezTo>
                  <a:pt x="39" y="106"/>
                  <a:pt x="43" y="102"/>
                  <a:pt x="43" y="97"/>
                </a:cubicBezTo>
                <a:cubicBezTo>
                  <a:pt x="43" y="97"/>
                  <a:pt x="43" y="97"/>
                  <a:pt x="43" y="96"/>
                </a:cubicBezTo>
                <a:close/>
                <a:moveTo>
                  <a:pt x="50" y="85"/>
                </a:moveTo>
                <a:cubicBezTo>
                  <a:pt x="17" y="88"/>
                  <a:pt x="17" y="88"/>
                  <a:pt x="17" y="88"/>
                </a:cubicBezTo>
                <a:cubicBezTo>
                  <a:pt x="17" y="89"/>
                  <a:pt x="17" y="89"/>
                  <a:pt x="17" y="89"/>
                </a:cubicBezTo>
                <a:cubicBezTo>
                  <a:pt x="17" y="89"/>
                  <a:pt x="17" y="90"/>
                  <a:pt x="17" y="90"/>
                </a:cubicBezTo>
                <a:cubicBezTo>
                  <a:pt x="50" y="87"/>
                  <a:pt x="50" y="87"/>
                  <a:pt x="50" y="87"/>
                </a:cubicBezTo>
                <a:cubicBezTo>
                  <a:pt x="50" y="87"/>
                  <a:pt x="50" y="86"/>
                  <a:pt x="50" y="86"/>
                </a:cubicBezTo>
                <a:cubicBezTo>
                  <a:pt x="50" y="86"/>
                  <a:pt x="50" y="86"/>
                  <a:pt x="50" y="85"/>
                </a:cubicBezTo>
                <a:close/>
                <a:moveTo>
                  <a:pt x="50" y="73"/>
                </a:moveTo>
                <a:cubicBezTo>
                  <a:pt x="17" y="76"/>
                  <a:pt x="17" y="76"/>
                  <a:pt x="17" y="76"/>
                </a:cubicBezTo>
                <a:cubicBezTo>
                  <a:pt x="17" y="76"/>
                  <a:pt x="17" y="76"/>
                  <a:pt x="17" y="77"/>
                </a:cubicBezTo>
                <a:cubicBezTo>
                  <a:pt x="17" y="77"/>
                  <a:pt x="17" y="77"/>
                  <a:pt x="17" y="77"/>
                </a:cubicBezTo>
                <a:cubicBezTo>
                  <a:pt x="50" y="74"/>
                  <a:pt x="50" y="74"/>
                  <a:pt x="50" y="74"/>
                </a:cubicBezTo>
                <a:cubicBezTo>
                  <a:pt x="50" y="74"/>
                  <a:pt x="50" y="74"/>
                  <a:pt x="50" y="73"/>
                </a:cubicBezTo>
                <a:cubicBezTo>
                  <a:pt x="50" y="73"/>
                  <a:pt x="50" y="73"/>
                  <a:pt x="50" y="73"/>
                </a:cubicBezTo>
                <a:close/>
              </a:path>
            </a:pathLst>
          </a:custGeom>
          <a:solidFill>
            <a:schemeClr val="bg1"/>
          </a:solidFill>
          <a:ln>
            <a:noFill/>
          </a:ln>
        </p:spPr>
        <p:txBody>
          <a:bodyPr anchor="t" anchorCtr="0" bIns="34290" compatLnSpc="1" lIns="68580" numCol="1" rIns="68580" tIns="3429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prstClr val="black"/>
              </a:solidFill>
              <a:cs typeface="+mn-ea"/>
              <a:sym typeface="+mn-lt"/>
            </a:endParaRPr>
          </a:p>
        </p:txBody>
      </p:sp>
      <p:sp>
        <p:nvSpPr>
          <p:cNvPr id="48" name="Freeform 31"/>
          <p:cNvSpPr>
            <a:spLocks noEditPoints="1"/>
          </p:cNvSpPr>
          <p:nvPr/>
        </p:nvSpPr>
        <p:spPr bwMode="auto">
          <a:xfrm>
            <a:off x="7933522" y="3047292"/>
            <a:ext cx="370601" cy="242449"/>
          </a:xfrm>
          <a:custGeom>
            <a:gdLst>
              <a:gd fmla="*/ 18 w 99" name="T0"/>
              <a:gd fmla="*/ 58 h 65" name="T1"/>
              <a:gd fmla="*/ 53 w 99" name="T2"/>
              <a:gd fmla="*/ 65 h 65" name="T3"/>
              <a:gd fmla="*/ 87 w 99" name="T4"/>
              <a:gd fmla="*/ 57 h 65" name="T5"/>
              <a:gd fmla="*/ 87 w 99" name="T6"/>
              <a:gd fmla="*/ 23 h 65" name="T7"/>
              <a:gd fmla="*/ 53 w 99" name="T8"/>
              <a:gd fmla="*/ 28 h 65" name="T9"/>
              <a:gd fmla="*/ 18 w 99" name="T10"/>
              <a:gd fmla="*/ 23 h 65" name="T11"/>
              <a:gd fmla="*/ 18 w 99" name="T12"/>
              <a:gd fmla="*/ 58 h 65" name="T13"/>
              <a:gd fmla="*/ 99 w 99" name="T14"/>
              <a:gd fmla="*/ 8 h 65" name="T15"/>
              <a:gd fmla="*/ 99 w 99" name="T16"/>
              <a:gd fmla="*/ 17 h 65" name="T17"/>
              <a:gd fmla="*/ 53 w 99" name="T18"/>
              <a:gd fmla="*/ 24 h 65" name="T19"/>
              <a:gd fmla="*/ 7 w 99" name="T20"/>
              <a:gd fmla="*/ 17 h 65" name="T21"/>
              <a:gd fmla="*/ 7 w 99" name="T22"/>
              <a:gd fmla="*/ 34 h 65" name="T23"/>
              <a:gd fmla="*/ 9 w 99" name="T24"/>
              <a:gd fmla="*/ 37 h 65" name="T25"/>
              <a:gd fmla="*/ 5 w 99" name="T26"/>
              <a:gd fmla="*/ 41 h 65" name="T27"/>
              <a:gd fmla="*/ 2 w 99" name="T28"/>
              <a:gd fmla="*/ 37 h 65" name="T29"/>
              <a:gd fmla="*/ 4 w 99" name="T30"/>
              <a:gd fmla="*/ 34 h 65" name="T31"/>
              <a:gd fmla="*/ 4 w 99" name="T32"/>
              <a:gd fmla="*/ 8 h 65" name="T33"/>
              <a:gd fmla="*/ 53 w 99" name="T34"/>
              <a:gd fmla="*/ 0 h 65" name="T35"/>
              <a:gd fmla="*/ 99 w 99" name="T36"/>
              <a:gd fmla="*/ 8 h 65" name="T37"/>
              <a:gd fmla="*/ 8 w 99" name="T38"/>
              <a:gd fmla="*/ 42 h 65" name="T39"/>
              <a:gd fmla="*/ 3 w 99" name="T40"/>
              <a:gd fmla="*/ 42 h 65" name="T41"/>
              <a:gd fmla="*/ 0 w 99" name="T42"/>
              <a:gd fmla="*/ 58 h 65" name="T43"/>
              <a:gd fmla="*/ 2 w 99" name="T44"/>
              <a:gd fmla="*/ 58 h 65" name="T45"/>
              <a:gd fmla="*/ 3 w 99" name="T46"/>
              <a:gd fmla="*/ 56 h 65" name="T47"/>
              <a:gd fmla="*/ 3 w 99" name="T48"/>
              <a:gd fmla="*/ 58 h 65" name="T49"/>
              <a:gd fmla="*/ 6 w 99" name="T50"/>
              <a:gd fmla="*/ 59 h 65" name="T51"/>
              <a:gd fmla="*/ 7 w 99" name="T52"/>
              <a:gd fmla="*/ 57 h 65" name="T53"/>
              <a:gd fmla="*/ 7 w 99" name="T54"/>
              <a:gd fmla="*/ 59 h 65" name="T55"/>
              <a:gd fmla="*/ 8 w 99" name="T56"/>
              <a:gd fmla="*/ 59 h 65" name="T57"/>
              <a:gd fmla="*/ 8 w 99" name="T58"/>
              <a:gd fmla="*/ 51 h 65" name="T59"/>
              <a:gd fmla="*/ 9 w 99" name="T60"/>
              <a:gd fmla="*/ 58 h 65" name="T61"/>
              <a:gd fmla="*/ 11 w 99" name="T62"/>
              <a:gd fmla="*/ 58 h 65" name="T63"/>
              <a:gd fmla="*/ 8 w 99" name="T64"/>
              <a:gd fmla="*/ 42 h 65"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65" w="99">
                <a:moveTo>
                  <a:pt x="18" y="58"/>
                </a:moveTo>
                <a:cubicBezTo>
                  <a:pt x="30" y="58"/>
                  <a:pt x="42" y="60"/>
                  <a:pt x="53" y="65"/>
                </a:cubicBezTo>
                <a:cubicBezTo>
                  <a:pt x="64" y="60"/>
                  <a:pt x="75" y="57"/>
                  <a:pt x="87" y="57"/>
                </a:cubicBezTo>
                <a:cubicBezTo>
                  <a:pt x="87" y="23"/>
                  <a:pt x="87" y="23"/>
                  <a:pt x="87" y="23"/>
                </a:cubicBezTo>
                <a:cubicBezTo>
                  <a:pt x="53" y="28"/>
                  <a:pt x="53" y="28"/>
                  <a:pt x="53" y="28"/>
                </a:cubicBezTo>
                <a:cubicBezTo>
                  <a:pt x="18" y="23"/>
                  <a:pt x="18" y="23"/>
                  <a:pt x="18" y="23"/>
                </a:cubicBezTo>
                <a:cubicBezTo>
                  <a:pt x="18" y="58"/>
                  <a:pt x="18" y="58"/>
                  <a:pt x="18" y="58"/>
                </a:cubicBezTo>
                <a:close/>
                <a:moveTo>
                  <a:pt x="99" y="8"/>
                </a:moveTo>
                <a:cubicBezTo>
                  <a:pt x="99" y="17"/>
                  <a:pt x="99" y="17"/>
                  <a:pt x="99" y="17"/>
                </a:cubicBezTo>
                <a:cubicBezTo>
                  <a:pt x="53" y="24"/>
                  <a:pt x="53" y="24"/>
                  <a:pt x="53" y="24"/>
                </a:cubicBezTo>
                <a:cubicBezTo>
                  <a:pt x="7" y="17"/>
                  <a:pt x="7" y="17"/>
                  <a:pt x="7" y="17"/>
                </a:cubicBezTo>
                <a:cubicBezTo>
                  <a:pt x="7" y="34"/>
                  <a:pt x="7" y="34"/>
                  <a:pt x="7" y="34"/>
                </a:cubicBezTo>
                <a:cubicBezTo>
                  <a:pt x="8" y="35"/>
                  <a:pt x="9" y="36"/>
                  <a:pt x="9" y="37"/>
                </a:cubicBezTo>
                <a:cubicBezTo>
                  <a:pt x="9" y="39"/>
                  <a:pt x="7" y="41"/>
                  <a:pt x="5" y="41"/>
                </a:cubicBezTo>
                <a:cubicBezTo>
                  <a:pt x="4" y="41"/>
                  <a:pt x="2" y="39"/>
                  <a:pt x="2" y="37"/>
                </a:cubicBezTo>
                <a:cubicBezTo>
                  <a:pt x="2" y="36"/>
                  <a:pt x="3" y="35"/>
                  <a:pt x="4" y="34"/>
                </a:cubicBezTo>
                <a:cubicBezTo>
                  <a:pt x="4" y="25"/>
                  <a:pt x="4" y="17"/>
                  <a:pt x="4" y="8"/>
                </a:cubicBezTo>
                <a:cubicBezTo>
                  <a:pt x="53" y="0"/>
                  <a:pt x="53" y="0"/>
                  <a:pt x="53" y="0"/>
                </a:cubicBezTo>
                <a:cubicBezTo>
                  <a:pt x="99" y="8"/>
                  <a:pt x="99" y="8"/>
                  <a:pt x="99" y="8"/>
                </a:cubicBezTo>
                <a:close/>
                <a:moveTo>
                  <a:pt x="8" y="42"/>
                </a:moveTo>
                <a:cubicBezTo>
                  <a:pt x="6" y="43"/>
                  <a:pt x="5" y="43"/>
                  <a:pt x="3" y="42"/>
                </a:cubicBezTo>
                <a:cubicBezTo>
                  <a:pt x="2" y="47"/>
                  <a:pt x="1" y="52"/>
                  <a:pt x="0" y="58"/>
                </a:cubicBezTo>
                <a:cubicBezTo>
                  <a:pt x="1" y="58"/>
                  <a:pt x="2" y="58"/>
                  <a:pt x="2" y="58"/>
                </a:cubicBezTo>
                <a:cubicBezTo>
                  <a:pt x="3" y="56"/>
                  <a:pt x="3" y="56"/>
                  <a:pt x="3" y="56"/>
                </a:cubicBezTo>
                <a:cubicBezTo>
                  <a:pt x="3" y="58"/>
                  <a:pt x="3" y="58"/>
                  <a:pt x="3" y="58"/>
                </a:cubicBezTo>
                <a:cubicBezTo>
                  <a:pt x="4" y="59"/>
                  <a:pt x="5" y="59"/>
                  <a:pt x="6" y="59"/>
                </a:cubicBezTo>
                <a:cubicBezTo>
                  <a:pt x="7" y="57"/>
                  <a:pt x="7" y="57"/>
                  <a:pt x="7" y="57"/>
                </a:cubicBezTo>
                <a:cubicBezTo>
                  <a:pt x="7" y="59"/>
                  <a:pt x="7" y="59"/>
                  <a:pt x="7" y="59"/>
                </a:cubicBezTo>
                <a:cubicBezTo>
                  <a:pt x="7" y="59"/>
                  <a:pt x="8" y="59"/>
                  <a:pt x="8" y="59"/>
                </a:cubicBezTo>
                <a:cubicBezTo>
                  <a:pt x="8" y="51"/>
                  <a:pt x="8" y="51"/>
                  <a:pt x="8" y="51"/>
                </a:cubicBezTo>
                <a:cubicBezTo>
                  <a:pt x="9" y="58"/>
                  <a:pt x="9" y="58"/>
                  <a:pt x="9" y="58"/>
                </a:cubicBezTo>
                <a:cubicBezTo>
                  <a:pt x="10" y="58"/>
                  <a:pt x="10" y="58"/>
                  <a:pt x="11" y="58"/>
                </a:cubicBezTo>
                <a:cubicBezTo>
                  <a:pt x="10" y="52"/>
                  <a:pt x="9" y="47"/>
                  <a:pt x="8" y="42"/>
                </a:cubicBezTo>
                <a:close/>
              </a:path>
            </a:pathLst>
          </a:custGeom>
          <a:solidFill>
            <a:schemeClr val="bg1"/>
          </a:solidFill>
          <a:ln>
            <a:noFill/>
          </a:ln>
        </p:spPr>
        <p:txBody>
          <a:bodyPr anchor="t" anchorCtr="0" bIns="34290" compatLnSpc="1" lIns="68580" numCol="1" rIns="68580" tIns="3429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prstClr val="black"/>
              </a:solidFill>
              <a:cs typeface="+mn-ea"/>
              <a:sym typeface="+mn-lt"/>
            </a:endParaRPr>
          </a:p>
        </p:txBody>
      </p:sp>
      <p:sp>
        <p:nvSpPr>
          <p:cNvPr id="49" name="Oval 5"/>
          <p:cNvSpPr>
            <a:spLocks noChangeArrowheads="1"/>
          </p:cNvSpPr>
          <p:nvPr/>
        </p:nvSpPr>
        <p:spPr bwMode="auto">
          <a:xfrm>
            <a:off x="6233727" y="2598394"/>
            <a:ext cx="935479" cy="936050"/>
          </a:xfrm>
          <a:prstGeom prst="ellipse">
            <a:avLst/>
          </a:prstGeom>
          <a:solidFill>
            <a:schemeClr val="tx2">
              <a:lumMod val="20000"/>
              <a:lumOff val="80000"/>
            </a:schemeClr>
          </a:solidFill>
          <a:ln>
            <a:noFill/>
          </a:ln>
        </p:spPr>
        <p:txBody>
          <a:bodyPr anchor="t" anchorCtr="0" bIns="34290" compatLnSpc="1" lIns="68580" numCol="1" rIns="68580" tIns="34290" vert="horz" wrap="square"/>
          <a:lstStyle/>
          <a:p>
            <a:endParaRPr lang="en-US">
              <a:cs typeface="+mn-ea"/>
              <a:sym typeface="+mn-lt"/>
            </a:endParaRPr>
          </a:p>
        </p:txBody>
      </p:sp>
      <p:grpSp>
        <p:nvGrpSpPr>
          <p:cNvPr id="50" name="组合 49"/>
          <p:cNvGrpSpPr/>
          <p:nvPr/>
        </p:nvGrpSpPr>
        <p:grpSpPr>
          <a:xfrm>
            <a:off x="6158295" y="2514390"/>
            <a:ext cx="1121774" cy="2635569"/>
            <a:chOff x="8211059" y="3352520"/>
            <a:chExt cx="1495699" cy="3514092"/>
          </a:xfrm>
        </p:grpSpPr>
        <p:sp>
          <p:nvSpPr>
            <p:cNvPr id="51" name="Freeform 9"/>
            <p:cNvSpPr>
              <a:spLocks noEditPoints="1"/>
            </p:cNvSpPr>
            <p:nvPr/>
          </p:nvSpPr>
          <p:spPr bwMode="auto">
            <a:xfrm>
              <a:off x="8211059" y="3352520"/>
              <a:ext cx="1449220" cy="1621420"/>
            </a:xfrm>
            <a:custGeom>
              <a:gdLst>
                <a:gd fmla="*/ 804 w 804" name="T0"/>
                <a:gd fmla="*/ 402 h 900" name="T1"/>
                <a:gd fmla="*/ 402 w 804" name="T2"/>
                <a:gd fmla="*/ 0 h 900" name="T3"/>
                <a:gd fmla="*/ 0 w 804" name="T4"/>
                <a:gd fmla="*/ 402 h 900" name="T5"/>
                <a:gd fmla="*/ 333 w 804" name="T6"/>
                <a:gd fmla="*/ 798 h 900" name="T7"/>
                <a:gd fmla="*/ 333 w 804" name="T8"/>
                <a:gd fmla="*/ 900 h 900" name="T9"/>
                <a:gd fmla="*/ 471 w 804" name="T10"/>
                <a:gd fmla="*/ 900 h 900" name="T11"/>
                <a:gd fmla="*/ 471 w 804" name="T12"/>
                <a:gd fmla="*/ 798 h 900" name="T13"/>
                <a:gd fmla="*/ 804 w 804" name="T14"/>
                <a:gd fmla="*/ 402 h 900" name="T15"/>
                <a:gd fmla="*/ 402 w 804" name="T16"/>
                <a:gd fmla="*/ 704 h 900" name="T17"/>
                <a:gd fmla="*/ 100 w 804" name="T18"/>
                <a:gd fmla="*/ 402 h 900" name="T19"/>
                <a:gd fmla="*/ 402 w 804" name="T20"/>
                <a:gd fmla="*/ 100 h 900" name="T21"/>
                <a:gd fmla="*/ 704 w 804" name="T22"/>
                <a:gd fmla="*/ 402 h 900" name="T23"/>
                <a:gd fmla="*/ 402 w 804" name="T24"/>
                <a:gd fmla="*/ 704 h 90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900" w="804">
                  <a:moveTo>
                    <a:pt x="804" y="402"/>
                  </a:moveTo>
                  <a:cubicBezTo>
                    <a:pt x="804" y="180"/>
                    <a:pt x="624" y="0"/>
                    <a:pt x="402" y="0"/>
                  </a:cubicBezTo>
                  <a:cubicBezTo>
                    <a:pt x="180" y="0"/>
                    <a:pt x="0" y="180"/>
                    <a:pt x="0" y="402"/>
                  </a:cubicBezTo>
                  <a:cubicBezTo>
                    <a:pt x="0" y="600"/>
                    <a:pt x="144" y="765"/>
                    <a:pt x="333" y="798"/>
                  </a:cubicBezTo>
                  <a:cubicBezTo>
                    <a:pt x="333" y="900"/>
                    <a:pt x="333" y="900"/>
                    <a:pt x="333" y="900"/>
                  </a:cubicBezTo>
                  <a:cubicBezTo>
                    <a:pt x="471" y="900"/>
                    <a:pt x="471" y="900"/>
                    <a:pt x="471" y="900"/>
                  </a:cubicBezTo>
                  <a:cubicBezTo>
                    <a:pt x="471" y="798"/>
                    <a:pt x="471" y="798"/>
                    <a:pt x="471" y="798"/>
                  </a:cubicBezTo>
                  <a:cubicBezTo>
                    <a:pt x="660" y="765"/>
                    <a:pt x="804" y="600"/>
                    <a:pt x="804" y="402"/>
                  </a:cubicBezTo>
                  <a:close/>
                  <a:moveTo>
                    <a:pt x="402" y="704"/>
                  </a:moveTo>
                  <a:cubicBezTo>
                    <a:pt x="235" y="704"/>
                    <a:pt x="100" y="569"/>
                    <a:pt x="100" y="402"/>
                  </a:cubicBezTo>
                  <a:cubicBezTo>
                    <a:pt x="100" y="235"/>
                    <a:pt x="235" y="100"/>
                    <a:pt x="402" y="100"/>
                  </a:cubicBezTo>
                  <a:cubicBezTo>
                    <a:pt x="569" y="100"/>
                    <a:pt x="704" y="235"/>
                    <a:pt x="704" y="402"/>
                  </a:cubicBezTo>
                  <a:cubicBezTo>
                    <a:pt x="704" y="569"/>
                    <a:pt x="569" y="704"/>
                    <a:pt x="402" y="704"/>
                  </a:cubicBezTo>
                  <a:close/>
                </a:path>
              </a:pathLst>
            </a:custGeom>
            <a:solidFill>
              <a:schemeClr val="accent1"/>
            </a:solidFill>
            <a:ln>
              <a:noFill/>
            </a:ln>
          </p:spPr>
          <p:txBody>
            <a:bodyPr anchor="t" anchorCtr="0" bIns="45720" compatLnSpc="1" lIns="91440" numCol="1" rIns="91440" tIns="45720" vert="horz" wrap="square"/>
            <a:lstStyle/>
            <a:p>
              <a:endParaRPr lang="en-US">
                <a:cs typeface="+mn-ea"/>
                <a:sym typeface="+mn-lt"/>
              </a:endParaRPr>
            </a:p>
          </p:txBody>
        </p:sp>
        <p:grpSp>
          <p:nvGrpSpPr>
            <p:cNvPr id="52" name="组合 51"/>
            <p:cNvGrpSpPr/>
            <p:nvPr/>
          </p:nvGrpSpPr>
          <p:grpSpPr>
            <a:xfrm>
              <a:off x="8221727" y="4877173"/>
              <a:ext cx="1485031" cy="1989439"/>
              <a:chOff x="8221727" y="4877173"/>
              <a:chExt cx="1485031" cy="1989439"/>
            </a:xfrm>
          </p:grpSpPr>
          <p:sp>
            <p:nvSpPr>
              <p:cNvPr id="53" name="Rectangle 10"/>
              <p:cNvSpPr>
                <a:spLocks noChangeArrowheads="1"/>
              </p:cNvSpPr>
              <p:nvPr/>
            </p:nvSpPr>
            <p:spPr bwMode="auto">
              <a:xfrm>
                <a:off x="8780233" y="5648262"/>
                <a:ext cx="668988" cy="998148"/>
              </a:xfrm>
              <a:prstGeom prst="rect">
                <a:avLst/>
              </a:prstGeom>
              <a:solidFill>
                <a:srgbClr val="F1ACA1"/>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US">
                  <a:cs typeface="+mn-ea"/>
                  <a:sym typeface="+mn-lt"/>
                </a:endParaRPr>
              </a:p>
            </p:txBody>
          </p:sp>
          <p:sp>
            <p:nvSpPr>
              <p:cNvPr id="54" name="Rectangle 11"/>
              <p:cNvSpPr>
                <a:spLocks noChangeArrowheads="1"/>
              </p:cNvSpPr>
              <p:nvPr/>
            </p:nvSpPr>
            <p:spPr bwMode="auto">
              <a:xfrm>
                <a:off x="8780233" y="5648262"/>
                <a:ext cx="668988" cy="9981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US">
                  <a:cs typeface="+mn-ea"/>
                  <a:sym typeface="+mn-lt"/>
                </a:endParaRPr>
              </a:p>
            </p:txBody>
          </p:sp>
          <p:sp>
            <p:nvSpPr>
              <p:cNvPr id="55" name="Rectangle 12"/>
              <p:cNvSpPr>
                <a:spLocks noChangeArrowheads="1"/>
              </p:cNvSpPr>
              <p:nvPr/>
            </p:nvSpPr>
            <p:spPr bwMode="auto">
              <a:xfrm>
                <a:off x="8470883" y="6193815"/>
                <a:ext cx="970718" cy="672797"/>
              </a:xfrm>
              <a:prstGeom prst="rect">
                <a:avLst/>
              </a:prstGeom>
              <a:solidFill>
                <a:srgbClr val="FDCF9D"/>
              </a:solidFill>
              <a:ln>
                <a:noFill/>
              </a:ln>
            </p:spPr>
            <p:txBody>
              <a:bodyPr anchor="t" anchorCtr="0" bIns="45720" compatLnSpc="1" lIns="91440" numCol="1" rIns="91440" tIns="45720" vert="horz" wrap="square"/>
              <a:lstStyle/>
              <a:p>
                <a:endParaRPr lang="en-US">
                  <a:cs typeface="+mn-ea"/>
                  <a:sym typeface="+mn-lt"/>
                </a:endParaRPr>
              </a:p>
            </p:txBody>
          </p:sp>
          <p:sp>
            <p:nvSpPr>
              <p:cNvPr id="56" name="Rectangle 13"/>
              <p:cNvSpPr>
                <a:spLocks noChangeArrowheads="1"/>
              </p:cNvSpPr>
              <p:nvPr/>
            </p:nvSpPr>
            <p:spPr bwMode="auto">
              <a:xfrm>
                <a:off x="8470883" y="6193815"/>
                <a:ext cx="970718" cy="6727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US">
                  <a:cs typeface="+mn-ea"/>
                  <a:sym typeface="+mn-lt"/>
                </a:endParaRPr>
              </a:p>
            </p:txBody>
          </p:sp>
          <p:sp>
            <p:nvSpPr>
              <p:cNvPr id="57" name="Freeform 14"/>
              <p:cNvSpPr/>
              <p:nvPr/>
            </p:nvSpPr>
            <p:spPr bwMode="auto">
              <a:xfrm>
                <a:off x="8221727" y="5121757"/>
                <a:ext cx="1227494" cy="1168062"/>
              </a:xfrm>
              <a:custGeom>
                <a:gdLst>
                  <a:gd fmla="*/ 0 w 681" name="T0"/>
                  <a:gd fmla="*/ 110 h 648" name="T1"/>
                  <a:gd fmla="*/ 109 w 681" name="T2"/>
                  <a:gd fmla="*/ 0 h 648" name="T3"/>
                  <a:gd fmla="*/ 571 w 681" name="T4"/>
                  <a:gd fmla="*/ 0 h 648" name="T5"/>
                  <a:gd fmla="*/ 681 w 681" name="T6"/>
                  <a:gd fmla="*/ 110 h 648" name="T7"/>
                  <a:gd fmla="*/ 681 w 681" name="T8"/>
                  <a:gd fmla="*/ 538 h 648" name="T9"/>
                  <a:gd fmla="*/ 571 w 681" name="T10"/>
                  <a:gd fmla="*/ 648 h 648" name="T11"/>
                  <a:gd fmla="*/ 109 w 681" name="T12"/>
                  <a:gd fmla="*/ 648 h 648" name="T13"/>
                  <a:gd fmla="*/ 0 w 681" name="T14"/>
                  <a:gd fmla="*/ 538 h 648" name="T15"/>
                  <a:gd fmla="*/ 0 w 681" name="T16"/>
                  <a:gd fmla="*/ 110 h 64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48" w="681">
                    <a:moveTo>
                      <a:pt x="0" y="110"/>
                    </a:moveTo>
                    <a:cubicBezTo>
                      <a:pt x="0" y="49"/>
                      <a:pt x="49" y="0"/>
                      <a:pt x="109" y="0"/>
                    </a:cubicBezTo>
                    <a:cubicBezTo>
                      <a:pt x="571" y="0"/>
                      <a:pt x="571" y="0"/>
                      <a:pt x="571" y="0"/>
                    </a:cubicBezTo>
                    <a:cubicBezTo>
                      <a:pt x="632" y="0"/>
                      <a:pt x="681" y="49"/>
                      <a:pt x="681" y="110"/>
                    </a:cubicBezTo>
                    <a:cubicBezTo>
                      <a:pt x="681" y="538"/>
                      <a:pt x="681" y="538"/>
                      <a:pt x="681" y="538"/>
                    </a:cubicBezTo>
                    <a:cubicBezTo>
                      <a:pt x="681" y="598"/>
                      <a:pt x="632" y="648"/>
                      <a:pt x="571" y="648"/>
                    </a:cubicBezTo>
                    <a:cubicBezTo>
                      <a:pt x="109" y="648"/>
                      <a:pt x="109" y="648"/>
                      <a:pt x="109" y="648"/>
                    </a:cubicBezTo>
                    <a:cubicBezTo>
                      <a:pt x="49" y="648"/>
                      <a:pt x="0" y="598"/>
                      <a:pt x="0" y="538"/>
                    </a:cubicBezTo>
                    <a:cubicBezTo>
                      <a:pt x="0" y="110"/>
                      <a:pt x="0" y="110"/>
                      <a:pt x="0" y="110"/>
                    </a:cubicBezTo>
                  </a:path>
                </a:pathLst>
              </a:custGeom>
              <a:solidFill>
                <a:srgbClr val="FDCF9D"/>
              </a:solidFill>
              <a:ln>
                <a:noFill/>
              </a:ln>
            </p:spPr>
            <p:txBody>
              <a:bodyPr anchor="t" anchorCtr="0" bIns="45720" compatLnSpc="1" lIns="91440" numCol="1" rIns="91440" tIns="45720" vert="horz" wrap="square"/>
              <a:lstStyle/>
              <a:p>
                <a:endParaRPr lang="en-US">
                  <a:cs typeface="+mn-ea"/>
                  <a:sym typeface="+mn-lt"/>
                </a:endParaRPr>
              </a:p>
            </p:txBody>
          </p:sp>
          <p:sp>
            <p:nvSpPr>
              <p:cNvPr id="58" name="Rectangle 15"/>
              <p:cNvSpPr>
                <a:spLocks noChangeArrowheads="1"/>
              </p:cNvSpPr>
              <p:nvPr/>
            </p:nvSpPr>
            <p:spPr bwMode="auto">
              <a:xfrm>
                <a:off x="8762708" y="4973940"/>
                <a:ext cx="371067" cy="1053009"/>
              </a:xfrm>
              <a:prstGeom prst="rect">
                <a:avLst/>
              </a:pr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sp>
            <p:nvSpPr>
              <p:cNvPr id="59" name="Rectangle 16"/>
              <p:cNvSpPr>
                <a:spLocks noChangeArrowheads="1"/>
              </p:cNvSpPr>
              <p:nvPr/>
            </p:nvSpPr>
            <p:spPr bwMode="auto">
              <a:xfrm>
                <a:off x="8762708" y="4973940"/>
                <a:ext cx="371067" cy="105300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US">
                  <a:cs typeface="+mn-ea"/>
                  <a:sym typeface="+mn-lt"/>
                </a:endParaRPr>
              </a:p>
            </p:txBody>
          </p:sp>
          <p:sp>
            <p:nvSpPr>
              <p:cNvPr id="60" name="Freeform 17"/>
              <p:cNvSpPr/>
              <p:nvPr/>
            </p:nvSpPr>
            <p:spPr bwMode="auto">
              <a:xfrm>
                <a:off x="8854142" y="4877173"/>
                <a:ext cx="793185" cy="491454"/>
              </a:xfrm>
              <a:custGeom>
                <a:gdLst>
                  <a:gd fmla="*/ 425 w 440" name="T0"/>
                  <a:gd fmla="*/ 67 h 273" name="T1"/>
                  <a:gd fmla="*/ 372 w 440" name="T2"/>
                  <a:gd fmla="*/ 174 h 273" name="T3"/>
                  <a:gd fmla="*/ 121 w 440" name="T4"/>
                  <a:gd fmla="*/ 258 h 273" name="T5"/>
                  <a:gd fmla="*/ 15 w 440" name="T6"/>
                  <a:gd fmla="*/ 205 h 273" name="T7"/>
                  <a:gd fmla="*/ 68 w 440" name="T8"/>
                  <a:gd fmla="*/ 98 h 273" name="T9"/>
                  <a:gd fmla="*/ 319 w 440" name="T10"/>
                  <a:gd fmla="*/ 14 h 273" name="T11"/>
                  <a:gd fmla="*/ 425 w 440" name="T12"/>
                  <a:gd fmla="*/ 67 h 273" name="T13"/>
                </a:gdLst>
                <a:cxnLst>
                  <a:cxn ang="0">
                    <a:pos x="T0" y="T1"/>
                  </a:cxn>
                  <a:cxn ang="0">
                    <a:pos x="T2" y="T3"/>
                  </a:cxn>
                  <a:cxn ang="0">
                    <a:pos x="T4" y="T5"/>
                  </a:cxn>
                  <a:cxn ang="0">
                    <a:pos x="T6" y="T7"/>
                  </a:cxn>
                  <a:cxn ang="0">
                    <a:pos x="T8" y="T9"/>
                  </a:cxn>
                  <a:cxn ang="0">
                    <a:pos x="T10" y="T11"/>
                  </a:cxn>
                  <a:cxn ang="0">
                    <a:pos x="T12" y="T13"/>
                  </a:cxn>
                </a:cxnLst>
                <a:rect b="b" l="0" r="r" t="0"/>
                <a:pathLst>
                  <a:path h="273" w="440">
                    <a:moveTo>
                      <a:pt x="425" y="67"/>
                    </a:moveTo>
                    <a:cubicBezTo>
                      <a:pt x="440" y="112"/>
                      <a:pt x="416" y="159"/>
                      <a:pt x="372" y="174"/>
                    </a:cubicBezTo>
                    <a:cubicBezTo>
                      <a:pt x="121" y="258"/>
                      <a:pt x="121" y="258"/>
                      <a:pt x="121" y="258"/>
                    </a:cubicBezTo>
                    <a:cubicBezTo>
                      <a:pt x="77" y="273"/>
                      <a:pt x="29" y="249"/>
                      <a:pt x="15" y="205"/>
                    </a:cubicBezTo>
                    <a:cubicBezTo>
                      <a:pt x="0" y="161"/>
                      <a:pt x="24" y="113"/>
                      <a:pt x="68" y="98"/>
                    </a:cubicBezTo>
                    <a:cubicBezTo>
                      <a:pt x="319" y="14"/>
                      <a:pt x="319" y="14"/>
                      <a:pt x="319" y="14"/>
                    </a:cubicBezTo>
                    <a:cubicBezTo>
                      <a:pt x="363" y="0"/>
                      <a:pt x="410" y="23"/>
                      <a:pt x="425" y="67"/>
                    </a:cubicBezTo>
                  </a:path>
                </a:pathLst>
              </a:custGeom>
              <a:solidFill>
                <a:srgbClr val="F1ACA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61" name="Freeform 18"/>
              <p:cNvSpPr/>
              <p:nvPr/>
            </p:nvSpPr>
            <p:spPr bwMode="auto">
              <a:xfrm>
                <a:off x="9344834" y="5689407"/>
                <a:ext cx="361924" cy="641558"/>
              </a:xfrm>
              <a:custGeom>
                <a:gdLst>
                  <a:gd fmla="*/ 57 w 201" name="T0"/>
                  <a:gd fmla="*/ 356 h 356" name="T1"/>
                  <a:gd fmla="*/ 163 w 201" name="T2"/>
                  <a:gd fmla="*/ 119 h 356" name="T3"/>
                  <a:gd fmla="*/ 0 w 201" name="T4"/>
                  <a:gd fmla="*/ 164 h 356" name="T5"/>
                  <a:gd fmla="*/ 57 w 201" name="T6"/>
                  <a:gd fmla="*/ 356 h 356" name="T7"/>
                </a:gdLst>
                <a:cxnLst>
                  <a:cxn ang="0">
                    <a:pos x="T0" y="T1"/>
                  </a:cxn>
                  <a:cxn ang="0">
                    <a:pos x="T2" y="T3"/>
                  </a:cxn>
                  <a:cxn ang="0">
                    <a:pos x="T4" y="T5"/>
                  </a:cxn>
                  <a:cxn ang="0">
                    <a:pos x="T6" y="T7"/>
                  </a:cxn>
                </a:cxnLst>
                <a:rect b="b" l="0" r="r" t="0"/>
                <a:pathLst>
                  <a:path h="356" w="201">
                    <a:moveTo>
                      <a:pt x="57" y="356"/>
                    </a:moveTo>
                    <a:cubicBezTo>
                      <a:pt x="57" y="356"/>
                      <a:pt x="201" y="219"/>
                      <a:pt x="163" y="119"/>
                    </a:cubicBezTo>
                    <a:cubicBezTo>
                      <a:pt x="118" y="0"/>
                      <a:pt x="0" y="164"/>
                      <a:pt x="0" y="164"/>
                    </a:cubicBezTo>
                    <a:cubicBezTo>
                      <a:pt x="57" y="356"/>
                      <a:pt x="57" y="356"/>
                      <a:pt x="57" y="356"/>
                    </a:cubicBezTo>
                  </a:path>
                </a:pathLst>
              </a:custGeom>
              <a:solidFill>
                <a:srgbClr val="F1ACA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62" name="Freeform 19"/>
              <p:cNvSpPr/>
              <p:nvPr/>
            </p:nvSpPr>
            <p:spPr bwMode="auto">
              <a:xfrm>
                <a:off x="8839665" y="5121757"/>
                <a:ext cx="52574" cy="0"/>
              </a:xfrm>
              <a:custGeom>
                <a:gdLst>
                  <a:gd fmla="*/ 29 w 29" name="T0"/>
                  <a:gd fmla="*/ 0 w 29" name="T1"/>
                  <a:gd fmla="*/ 0 w 29" name="T2"/>
                  <a:gd fmla="*/ 29 w 29" name="T3"/>
                  <a:gd fmla="*/ 29 w 29" name="T4"/>
                </a:gdLst>
                <a:cxnLst>
                  <a:cxn ang="0">
                    <a:pos x="T0" y="0"/>
                  </a:cxn>
                  <a:cxn ang="0">
                    <a:pos x="T1" y="0"/>
                  </a:cxn>
                  <a:cxn ang="0">
                    <a:pos x="T2" y="0"/>
                  </a:cxn>
                  <a:cxn ang="0">
                    <a:pos x="T3" y="0"/>
                  </a:cxn>
                  <a:cxn ang="0">
                    <a:pos x="T4" y="0"/>
                  </a:cxn>
                </a:cxnLst>
                <a:rect b="b" l="0" r="r" t="0"/>
                <a:pathLst>
                  <a:path w="28">
                    <a:moveTo>
                      <a:pt x="29" y="0"/>
                    </a:moveTo>
                    <a:cubicBezTo>
                      <a:pt x="0" y="0"/>
                      <a:pt x="0" y="0"/>
                      <a:pt x="0" y="0"/>
                    </a:cubicBezTo>
                    <a:cubicBezTo>
                      <a:pt x="0" y="0"/>
                      <a:pt x="0" y="0"/>
                      <a:pt x="0" y="0"/>
                    </a:cubicBezTo>
                    <a:cubicBezTo>
                      <a:pt x="29" y="0"/>
                      <a:pt x="29" y="0"/>
                      <a:pt x="29" y="0"/>
                    </a:cubicBezTo>
                    <a:cubicBezTo>
                      <a:pt x="29" y="0"/>
                      <a:pt x="29" y="0"/>
                      <a:pt x="29" y="0"/>
                    </a:cubicBezTo>
                  </a:path>
                </a:pathLst>
              </a:custGeom>
              <a:solidFill>
                <a:srgbClr val="13978C"/>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63" name="Rectangle 20"/>
              <p:cNvSpPr>
                <a:spLocks noChangeArrowheads="1"/>
              </p:cNvSpPr>
              <p:nvPr/>
            </p:nvSpPr>
            <p:spPr bwMode="auto">
              <a:xfrm>
                <a:off x="9441601" y="6646410"/>
                <a:ext cx="7619" cy="220202"/>
              </a:xfrm>
              <a:prstGeom prst="rect">
                <a:avLst/>
              </a:prstGeom>
              <a:solidFill>
                <a:srgbClr val="FBE6E3"/>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US">
                  <a:cs typeface="+mn-ea"/>
                  <a:sym typeface="+mn-lt"/>
                </a:endParaRPr>
              </a:p>
            </p:txBody>
          </p:sp>
          <p:sp>
            <p:nvSpPr>
              <p:cNvPr id="64" name="Rectangle 21"/>
              <p:cNvSpPr>
                <a:spLocks noChangeArrowheads="1"/>
              </p:cNvSpPr>
              <p:nvPr/>
            </p:nvSpPr>
            <p:spPr bwMode="auto">
              <a:xfrm>
                <a:off x="9441601" y="6646410"/>
                <a:ext cx="7619" cy="22020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US">
                  <a:cs typeface="+mn-ea"/>
                  <a:sym typeface="+mn-lt"/>
                </a:endParaRPr>
              </a:p>
            </p:txBody>
          </p:sp>
          <p:sp>
            <p:nvSpPr>
              <p:cNvPr id="65" name="Freeform 22"/>
              <p:cNvSpPr/>
              <p:nvPr/>
            </p:nvSpPr>
            <p:spPr bwMode="auto">
              <a:xfrm>
                <a:off x="9441601" y="6309630"/>
                <a:ext cx="7619" cy="336780"/>
              </a:xfrm>
              <a:custGeom>
                <a:gdLst>
                  <a:gd fmla="*/ 0 w 4" name="T0"/>
                  <a:gd fmla="*/ 0 h 187" name="T1"/>
                  <a:gd fmla="*/ 0 w 4" name="T2"/>
                  <a:gd fmla="*/ 187 h 187" name="T3"/>
                  <a:gd fmla="*/ 4 w 4" name="T4"/>
                  <a:gd fmla="*/ 187 h 187" name="T5"/>
                  <a:gd fmla="*/ 4 w 4" name="T6"/>
                  <a:gd fmla="*/ 12 h 187" name="T7"/>
                  <a:gd fmla="*/ 3 w 4" name="T8"/>
                  <a:gd fmla="*/ 12 h 187" name="T9"/>
                  <a:gd fmla="*/ 0 w 4" name="T10"/>
                  <a:gd fmla="*/ 0 h 187" name="T11"/>
                </a:gdLst>
                <a:cxnLst>
                  <a:cxn ang="0">
                    <a:pos x="T0" y="T1"/>
                  </a:cxn>
                  <a:cxn ang="0">
                    <a:pos x="T2" y="T3"/>
                  </a:cxn>
                  <a:cxn ang="0">
                    <a:pos x="T4" y="T5"/>
                  </a:cxn>
                  <a:cxn ang="0">
                    <a:pos x="T6" y="T7"/>
                  </a:cxn>
                  <a:cxn ang="0">
                    <a:pos x="T8" y="T9"/>
                  </a:cxn>
                  <a:cxn ang="0">
                    <a:pos x="T10" y="T11"/>
                  </a:cxn>
                </a:cxnLst>
                <a:rect b="b" l="0" r="r" t="0"/>
                <a:pathLst>
                  <a:path h="187" w="4">
                    <a:moveTo>
                      <a:pt x="0" y="0"/>
                    </a:moveTo>
                    <a:cubicBezTo>
                      <a:pt x="0" y="187"/>
                      <a:pt x="0" y="187"/>
                      <a:pt x="0" y="187"/>
                    </a:cubicBezTo>
                    <a:cubicBezTo>
                      <a:pt x="4" y="187"/>
                      <a:pt x="4" y="187"/>
                      <a:pt x="4" y="187"/>
                    </a:cubicBezTo>
                    <a:cubicBezTo>
                      <a:pt x="4" y="12"/>
                      <a:pt x="4" y="12"/>
                      <a:pt x="4" y="12"/>
                    </a:cubicBezTo>
                    <a:cubicBezTo>
                      <a:pt x="4" y="12"/>
                      <a:pt x="3" y="12"/>
                      <a:pt x="3" y="12"/>
                    </a:cubicBezTo>
                    <a:cubicBezTo>
                      <a:pt x="0" y="0"/>
                      <a:pt x="0" y="0"/>
                      <a:pt x="0" y="0"/>
                    </a:cubicBezTo>
                  </a:path>
                </a:pathLst>
              </a:custGeom>
              <a:solidFill>
                <a:srgbClr val="ED9B8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66" name="Freeform 23"/>
              <p:cNvSpPr/>
              <p:nvPr/>
            </p:nvSpPr>
            <p:spPr bwMode="auto">
              <a:xfrm>
                <a:off x="8955480" y="6208292"/>
                <a:ext cx="486121" cy="658320"/>
              </a:xfrm>
              <a:custGeom>
                <a:gdLst>
                  <a:gd fmla="*/ 253 w 270" name="T0"/>
                  <a:gd fmla="*/ 0 h 365" name="T1"/>
                  <a:gd fmla="*/ 164 w 270" name="T2"/>
                  <a:gd fmla="*/ 45 h 365" name="T3"/>
                  <a:gd fmla="*/ 0 w 270" name="T4"/>
                  <a:gd fmla="*/ 45 h 365" name="T5"/>
                  <a:gd fmla="*/ 0 w 270" name="T6"/>
                  <a:gd fmla="*/ 365 h 365" name="T7"/>
                  <a:gd fmla="*/ 270 w 270" name="T8"/>
                  <a:gd fmla="*/ 365 h 365" name="T9"/>
                  <a:gd fmla="*/ 270 w 270" name="T10"/>
                  <a:gd fmla="*/ 243 h 365" name="T11"/>
                  <a:gd fmla="*/ 270 w 270" name="T12"/>
                  <a:gd fmla="*/ 56 h 365" name="T13"/>
                  <a:gd fmla="*/ 253 w 270" name="T14"/>
                  <a:gd fmla="*/ 0 h 36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365" w="270">
                    <a:moveTo>
                      <a:pt x="253" y="0"/>
                    </a:moveTo>
                    <a:cubicBezTo>
                      <a:pt x="233" y="27"/>
                      <a:pt x="201" y="45"/>
                      <a:pt x="164" y="45"/>
                    </a:cubicBezTo>
                    <a:cubicBezTo>
                      <a:pt x="0" y="45"/>
                      <a:pt x="0" y="45"/>
                      <a:pt x="0" y="45"/>
                    </a:cubicBezTo>
                    <a:cubicBezTo>
                      <a:pt x="0" y="365"/>
                      <a:pt x="0" y="365"/>
                      <a:pt x="0" y="365"/>
                    </a:cubicBezTo>
                    <a:cubicBezTo>
                      <a:pt x="270" y="365"/>
                      <a:pt x="270" y="365"/>
                      <a:pt x="270" y="365"/>
                    </a:cubicBezTo>
                    <a:cubicBezTo>
                      <a:pt x="270" y="243"/>
                      <a:pt x="270" y="243"/>
                      <a:pt x="270" y="243"/>
                    </a:cubicBezTo>
                    <a:cubicBezTo>
                      <a:pt x="270" y="56"/>
                      <a:pt x="270" y="56"/>
                      <a:pt x="270" y="56"/>
                    </a:cubicBezTo>
                    <a:cubicBezTo>
                      <a:pt x="253" y="0"/>
                      <a:pt x="253" y="0"/>
                      <a:pt x="253" y="0"/>
                    </a:cubicBezTo>
                  </a:path>
                </a:pathLst>
              </a:custGeom>
              <a:solidFill>
                <a:srgbClr val="F0C495"/>
              </a:solidFill>
              <a:ln>
                <a:noFill/>
              </a:ln>
            </p:spPr>
            <p:txBody>
              <a:bodyPr anchor="t" anchorCtr="0" bIns="45720" compatLnSpc="1" lIns="91440" numCol="1" rIns="91440" tIns="45720" vert="horz" wrap="square"/>
              <a:lstStyle/>
              <a:p>
                <a:endParaRPr lang="en-US">
                  <a:cs typeface="+mn-ea"/>
                  <a:sym typeface="+mn-lt"/>
                </a:endParaRPr>
              </a:p>
            </p:txBody>
          </p:sp>
          <p:sp>
            <p:nvSpPr>
              <p:cNvPr id="67" name="Freeform 24"/>
              <p:cNvSpPr/>
              <p:nvPr/>
            </p:nvSpPr>
            <p:spPr bwMode="auto">
              <a:xfrm>
                <a:off x="8955480" y="6145812"/>
                <a:ext cx="455644" cy="144008"/>
              </a:xfrm>
              <a:custGeom>
                <a:gdLst>
                  <a:gd fmla="*/ 243 w 253" name="T0"/>
                  <a:gd fmla="*/ 0 h 80" name="T1"/>
                  <a:gd fmla="*/ 75 w 253" name="T2"/>
                  <a:gd fmla="*/ 57 h 80" name="T3"/>
                  <a:gd fmla="*/ 48 w 253" name="T4"/>
                  <a:gd fmla="*/ 61 h 80" name="T5"/>
                  <a:gd fmla="*/ 0 w 253" name="T6"/>
                  <a:gd fmla="*/ 46 h 80" name="T7"/>
                  <a:gd fmla="*/ 0 w 253" name="T8"/>
                  <a:gd fmla="*/ 80 h 80" name="T9"/>
                  <a:gd fmla="*/ 164 w 253" name="T10"/>
                  <a:gd fmla="*/ 80 h 80" name="T11"/>
                  <a:gd fmla="*/ 253 w 253" name="T12"/>
                  <a:gd fmla="*/ 35 h 80" name="T13"/>
                  <a:gd fmla="*/ 243 w 253" name="T14"/>
                  <a:gd fmla="*/ 0 h 8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0" w="253">
                    <a:moveTo>
                      <a:pt x="243" y="0"/>
                    </a:moveTo>
                    <a:cubicBezTo>
                      <a:pt x="75" y="57"/>
                      <a:pt x="75" y="57"/>
                      <a:pt x="75" y="57"/>
                    </a:cubicBezTo>
                    <a:cubicBezTo>
                      <a:pt x="66" y="59"/>
                      <a:pt x="57" y="61"/>
                      <a:pt x="48" y="61"/>
                    </a:cubicBezTo>
                    <a:cubicBezTo>
                      <a:pt x="31" y="61"/>
                      <a:pt x="14" y="55"/>
                      <a:pt x="0" y="46"/>
                    </a:cubicBezTo>
                    <a:cubicBezTo>
                      <a:pt x="0" y="80"/>
                      <a:pt x="0" y="80"/>
                      <a:pt x="0" y="80"/>
                    </a:cubicBezTo>
                    <a:cubicBezTo>
                      <a:pt x="164" y="80"/>
                      <a:pt x="164" y="80"/>
                      <a:pt x="164" y="80"/>
                    </a:cubicBezTo>
                    <a:cubicBezTo>
                      <a:pt x="201" y="80"/>
                      <a:pt x="233" y="62"/>
                      <a:pt x="253" y="35"/>
                    </a:cubicBezTo>
                    <a:cubicBezTo>
                      <a:pt x="243" y="0"/>
                      <a:pt x="243" y="0"/>
                      <a:pt x="243" y="0"/>
                    </a:cubicBezTo>
                  </a:path>
                </a:pathLst>
              </a:custGeom>
              <a:solidFill>
                <a:srgbClr val="F0C495"/>
              </a:solidFill>
              <a:ln>
                <a:noFill/>
              </a:ln>
            </p:spPr>
            <p:txBody>
              <a:bodyPr anchor="t" anchorCtr="0" bIns="45720" compatLnSpc="1" lIns="91440" numCol="1" rIns="91440" tIns="45720" vert="horz" wrap="square"/>
              <a:lstStyle/>
              <a:p>
                <a:endParaRPr lang="en-US">
                  <a:cs typeface="+mn-ea"/>
                  <a:sym typeface="+mn-lt"/>
                </a:endParaRPr>
              </a:p>
            </p:txBody>
          </p:sp>
          <p:sp>
            <p:nvSpPr>
              <p:cNvPr id="68" name="Freeform 25"/>
              <p:cNvSpPr>
                <a:spLocks noEditPoints="1"/>
              </p:cNvSpPr>
              <p:nvPr/>
            </p:nvSpPr>
            <p:spPr bwMode="auto">
              <a:xfrm>
                <a:off x="8955480" y="5332816"/>
                <a:ext cx="55622" cy="645368"/>
              </a:xfrm>
              <a:custGeom>
                <a:gdLst>
                  <a:gd fmla="*/ 0 w 31" name="T0"/>
                  <a:gd fmla="*/ 336 h 358" name="T1"/>
                  <a:gd fmla="*/ 0 w 31" name="T2"/>
                  <a:gd fmla="*/ 358 h 358" name="T3"/>
                  <a:gd fmla="*/ 22 w 31" name="T4"/>
                  <a:gd fmla="*/ 348 h 358" name="T5"/>
                  <a:gd fmla="*/ 31 w 31" name="T6"/>
                  <a:gd fmla="*/ 345 h 358" name="T7"/>
                  <a:gd fmla="*/ 0 w 31" name="T8"/>
                  <a:gd fmla="*/ 336 h 358" name="T9"/>
                  <a:gd fmla="*/ 0 w 31" name="T10"/>
                  <a:gd fmla="*/ 169 h 358" name="T11"/>
                  <a:gd fmla="*/ 0 w 31" name="T12"/>
                  <a:gd fmla="*/ 186 h 358" name="T13"/>
                  <a:gd fmla="*/ 12 w 31" name="T14"/>
                  <a:gd fmla="*/ 181 h 358" name="T15"/>
                  <a:gd fmla="*/ 25 w 31" name="T16"/>
                  <a:gd fmla="*/ 177 h 358" name="T17"/>
                  <a:gd fmla="*/ 0 w 31" name="T18"/>
                  <a:gd fmla="*/ 169 h 358" name="T19"/>
                  <a:gd fmla="*/ 0 w 31" name="T20"/>
                  <a:gd fmla="*/ 0 h 358" name="T21"/>
                  <a:gd fmla="*/ 0 w 31" name="T22"/>
                  <a:gd fmla="*/ 18 h 358" name="T23"/>
                  <a:gd fmla="*/ 12 w 31" name="T24"/>
                  <a:gd fmla="*/ 14 h 358" name="T25"/>
                  <a:gd fmla="*/ 27 w 31" name="T26"/>
                  <a:gd fmla="*/ 9 h 358" name="T27"/>
                  <a:gd fmla="*/ 0 w 31" name="T28"/>
                  <a:gd fmla="*/ 0 h 358"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358" w="31">
                    <a:moveTo>
                      <a:pt x="0" y="336"/>
                    </a:moveTo>
                    <a:cubicBezTo>
                      <a:pt x="0" y="358"/>
                      <a:pt x="0" y="358"/>
                      <a:pt x="0" y="358"/>
                    </a:cubicBezTo>
                    <a:cubicBezTo>
                      <a:pt x="7" y="354"/>
                      <a:pt x="14" y="350"/>
                      <a:pt x="22" y="348"/>
                    </a:cubicBezTo>
                    <a:cubicBezTo>
                      <a:pt x="31" y="345"/>
                      <a:pt x="31" y="345"/>
                      <a:pt x="31" y="345"/>
                    </a:cubicBezTo>
                    <a:cubicBezTo>
                      <a:pt x="20" y="344"/>
                      <a:pt x="10" y="341"/>
                      <a:pt x="0" y="336"/>
                    </a:cubicBezTo>
                    <a:moveTo>
                      <a:pt x="0" y="169"/>
                    </a:moveTo>
                    <a:cubicBezTo>
                      <a:pt x="0" y="186"/>
                      <a:pt x="0" y="186"/>
                      <a:pt x="0" y="186"/>
                    </a:cubicBezTo>
                    <a:cubicBezTo>
                      <a:pt x="4" y="184"/>
                      <a:pt x="8" y="182"/>
                      <a:pt x="12" y="181"/>
                    </a:cubicBezTo>
                    <a:cubicBezTo>
                      <a:pt x="25" y="177"/>
                      <a:pt x="25" y="177"/>
                      <a:pt x="25" y="177"/>
                    </a:cubicBezTo>
                    <a:cubicBezTo>
                      <a:pt x="16" y="175"/>
                      <a:pt x="8" y="173"/>
                      <a:pt x="0" y="169"/>
                    </a:cubicBezTo>
                    <a:moveTo>
                      <a:pt x="0" y="0"/>
                    </a:moveTo>
                    <a:cubicBezTo>
                      <a:pt x="0" y="18"/>
                      <a:pt x="0" y="18"/>
                      <a:pt x="0" y="18"/>
                    </a:cubicBezTo>
                    <a:cubicBezTo>
                      <a:pt x="4" y="17"/>
                      <a:pt x="8" y="15"/>
                      <a:pt x="12" y="14"/>
                    </a:cubicBezTo>
                    <a:cubicBezTo>
                      <a:pt x="27" y="9"/>
                      <a:pt x="27" y="9"/>
                      <a:pt x="27" y="9"/>
                    </a:cubicBezTo>
                    <a:cubicBezTo>
                      <a:pt x="18" y="7"/>
                      <a:pt x="9" y="4"/>
                      <a:pt x="0" y="0"/>
                    </a:cubicBezTo>
                  </a:path>
                </a:pathLst>
              </a:custGeom>
              <a:solidFill>
                <a:srgbClr val="13978C"/>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69" name="Freeform 26"/>
              <p:cNvSpPr>
                <a:spLocks noEditPoints="1"/>
              </p:cNvSpPr>
              <p:nvPr/>
            </p:nvSpPr>
            <p:spPr bwMode="auto">
              <a:xfrm>
                <a:off x="9465221" y="5904275"/>
                <a:ext cx="172962" cy="410689"/>
              </a:xfrm>
              <a:custGeom>
                <a:gdLst>
                  <a:gd fmla="*/ 63 w 96" name="T0"/>
                  <a:gd fmla="*/ 148 h 228" name="T1"/>
                  <a:gd fmla="*/ 0 w 96" name="T2"/>
                  <a:gd fmla="*/ 228 h 228" name="T3"/>
                  <a:gd fmla="*/ 63 w 96" name="T4"/>
                  <a:gd fmla="*/ 148 h 228" name="T5"/>
                  <a:gd fmla="*/ 63 w 96" name="T6"/>
                  <a:gd fmla="*/ 148 h 228" name="T7"/>
                  <a:gd fmla="*/ 63 w 96" name="T8"/>
                  <a:gd fmla="*/ 148 h 228" name="T9"/>
                  <a:gd fmla="*/ 63 w 96" name="T10"/>
                  <a:gd fmla="*/ 148 h 228" name="T11"/>
                  <a:gd fmla="*/ 63 w 96" name="T12"/>
                  <a:gd fmla="*/ 148 h 228" name="T13"/>
                  <a:gd fmla="*/ 63 w 96" name="T14"/>
                  <a:gd fmla="*/ 148 h 228" name="T15"/>
                  <a:gd fmla="*/ 63 w 96" name="T16"/>
                  <a:gd fmla="*/ 148 h 228" name="T17"/>
                  <a:gd fmla="*/ 96 w 96" name="T18"/>
                  <a:gd fmla="*/ 1 h 228" name="T19"/>
                  <a:gd fmla="*/ 96 w 96" name="T20"/>
                  <a:gd fmla="*/ 1 h 228" name="T21"/>
                  <a:gd fmla="*/ 96 w 96" name="T22"/>
                  <a:gd fmla="*/ 1 h 228" name="T23"/>
                  <a:gd fmla="*/ 96 w 96" name="T24"/>
                  <a:gd fmla="*/ 0 h 228" name="T25"/>
                  <a:gd fmla="*/ 96 w 96" name="T26"/>
                  <a:gd fmla="*/ 0 h 228" name="T27"/>
                  <a:gd fmla="*/ 96 w 96" name="T28"/>
                  <a:gd fmla="*/ 0 h 228" name="T29"/>
                  <a:gd fmla="*/ 96 w 96" name="T30"/>
                  <a:gd fmla="*/ 0 h 228" name="T31"/>
                  <a:gd fmla="*/ 96 w 96" name="T32"/>
                  <a:gd fmla="*/ 0 h 228" name="T33"/>
                  <a:gd fmla="*/ 96 w 96" name="T34"/>
                  <a:gd fmla="*/ 0 h 228" name="T35"/>
                  <a:gd fmla="*/ 96 w 96" name="T36"/>
                  <a:gd fmla="*/ 0 h 228" name="T37"/>
                  <a:gd fmla="*/ 96 w 96" name="T38"/>
                  <a:gd fmla="*/ 0 h 228" name="T39"/>
                  <a:gd fmla="*/ 96 w 96" name="T40"/>
                  <a:gd fmla="*/ 0 h 228" name="T41"/>
                  <a:gd fmla="*/ 96 w 96" name="T42"/>
                  <a:gd fmla="*/ 0 h 228" name="T43"/>
                  <a:gd fmla="*/ 96 w 96" name="T44"/>
                  <a:gd fmla="*/ 0 h 228" name="T45"/>
                  <a:gd fmla="*/ 96 w 96" name="T46"/>
                  <a:gd fmla="*/ 0 h 228" name="T47"/>
                  <a:gd fmla="*/ 96 w 96" name="T48"/>
                  <a:gd fmla="*/ 0 h 228"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228" w="96">
                    <a:moveTo>
                      <a:pt x="63" y="148"/>
                    </a:moveTo>
                    <a:cubicBezTo>
                      <a:pt x="40" y="184"/>
                      <a:pt x="13" y="213"/>
                      <a:pt x="0" y="228"/>
                    </a:cubicBezTo>
                    <a:cubicBezTo>
                      <a:pt x="13" y="213"/>
                      <a:pt x="40" y="184"/>
                      <a:pt x="63" y="148"/>
                    </a:cubicBezTo>
                    <a:moveTo>
                      <a:pt x="63" y="148"/>
                    </a:moveTo>
                    <a:cubicBezTo>
                      <a:pt x="63" y="148"/>
                      <a:pt x="63" y="148"/>
                      <a:pt x="63" y="148"/>
                    </a:cubicBezTo>
                    <a:cubicBezTo>
                      <a:pt x="63" y="148"/>
                      <a:pt x="63" y="148"/>
                      <a:pt x="63" y="148"/>
                    </a:cubicBezTo>
                    <a:moveTo>
                      <a:pt x="63" y="148"/>
                    </a:moveTo>
                    <a:cubicBezTo>
                      <a:pt x="63" y="148"/>
                      <a:pt x="63" y="148"/>
                      <a:pt x="63" y="148"/>
                    </a:cubicBezTo>
                    <a:cubicBezTo>
                      <a:pt x="63" y="148"/>
                      <a:pt x="63" y="148"/>
                      <a:pt x="63" y="148"/>
                    </a:cubicBezTo>
                    <a:moveTo>
                      <a:pt x="96" y="1"/>
                    </a:moveTo>
                    <a:cubicBezTo>
                      <a:pt x="96" y="1"/>
                      <a:pt x="96" y="1"/>
                      <a:pt x="96" y="1"/>
                    </a:cubicBezTo>
                    <a:cubicBezTo>
                      <a:pt x="96" y="1"/>
                      <a:pt x="96" y="1"/>
                      <a:pt x="96" y="1"/>
                    </a:cubicBezTo>
                    <a:moveTo>
                      <a:pt x="96" y="0"/>
                    </a:moveTo>
                    <a:cubicBezTo>
                      <a:pt x="96" y="0"/>
                      <a:pt x="96" y="0"/>
                      <a:pt x="96" y="0"/>
                    </a:cubicBezTo>
                    <a:cubicBezTo>
                      <a:pt x="96" y="0"/>
                      <a:pt x="96" y="0"/>
                      <a:pt x="96" y="0"/>
                    </a:cubicBezTo>
                    <a:moveTo>
                      <a:pt x="96" y="0"/>
                    </a:moveTo>
                    <a:cubicBezTo>
                      <a:pt x="96" y="0"/>
                      <a:pt x="96" y="0"/>
                      <a:pt x="96" y="0"/>
                    </a:cubicBezTo>
                    <a:cubicBezTo>
                      <a:pt x="96" y="0"/>
                      <a:pt x="96" y="0"/>
                      <a:pt x="96" y="0"/>
                    </a:cubicBezTo>
                    <a:moveTo>
                      <a:pt x="96" y="0"/>
                    </a:moveTo>
                    <a:cubicBezTo>
                      <a:pt x="96" y="0"/>
                      <a:pt x="96" y="0"/>
                      <a:pt x="96" y="0"/>
                    </a:cubicBezTo>
                    <a:cubicBezTo>
                      <a:pt x="96" y="0"/>
                      <a:pt x="96" y="0"/>
                      <a:pt x="96" y="0"/>
                    </a:cubicBezTo>
                    <a:moveTo>
                      <a:pt x="96" y="0"/>
                    </a:moveTo>
                    <a:cubicBezTo>
                      <a:pt x="96" y="0"/>
                      <a:pt x="96" y="0"/>
                      <a:pt x="96" y="0"/>
                    </a:cubicBezTo>
                    <a:cubicBezTo>
                      <a:pt x="96" y="0"/>
                      <a:pt x="96" y="0"/>
                      <a:pt x="96" y="0"/>
                    </a:cubicBezTo>
                    <a:cubicBezTo>
                      <a:pt x="96" y="0"/>
                      <a:pt x="96" y="0"/>
                      <a:pt x="96" y="0"/>
                    </a:cubicBezTo>
                  </a:path>
                </a:pathLst>
              </a:custGeom>
              <a:solidFill>
                <a:srgbClr val="FBE6E3"/>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70" name="Freeform 27"/>
              <p:cNvSpPr>
                <a:spLocks noEditPoints="1"/>
              </p:cNvSpPr>
              <p:nvPr/>
            </p:nvSpPr>
            <p:spPr bwMode="auto">
              <a:xfrm>
                <a:off x="9393599" y="5853225"/>
                <a:ext cx="277348" cy="477740"/>
              </a:xfrm>
              <a:custGeom>
                <a:gdLst>
                  <a:gd fmla="*/ 136 w 154" name="T0"/>
                  <a:gd fmla="*/ 28 h 265" name="T1"/>
                  <a:gd fmla="*/ 141 w 154" name="T2"/>
                  <a:gd fmla="*/ 55 h 265" name="T3"/>
                  <a:gd fmla="*/ 83 w 154" name="T4"/>
                  <a:gd fmla="*/ 135 h 265" name="T5"/>
                  <a:gd fmla="*/ 0 w 154" name="T6"/>
                  <a:gd fmla="*/ 162 h 265" name="T7"/>
                  <a:gd fmla="*/ 10 w 154" name="T8"/>
                  <a:gd fmla="*/ 197 h 265" name="T9"/>
                  <a:gd fmla="*/ 27 w 154" name="T10"/>
                  <a:gd fmla="*/ 253 h 265" name="T11"/>
                  <a:gd fmla="*/ 30 w 154" name="T12"/>
                  <a:gd fmla="*/ 265 h 265" name="T13"/>
                  <a:gd fmla="*/ 31 w 154" name="T14"/>
                  <a:gd fmla="*/ 265 h 265" name="T15"/>
                  <a:gd fmla="*/ 31 w 154" name="T16"/>
                  <a:gd fmla="*/ 265 h 265" name="T17"/>
                  <a:gd fmla="*/ 40 w 154" name="T18"/>
                  <a:gd fmla="*/ 256 h 265" name="T19"/>
                  <a:gd fmla="*/ 103 w 154" name="T20"/>
                  <a:gd fmla="*/ 176 h 265" name="T21"/>
                  <a:gd fmla="*/ 103 w 154" name="T22"/>
                  <a:gd fmla="*/ 176 h 265" name="T23"/>
                  <a:gd fmla="*/ 103 w 154" name="T24"/>
                  <a:gd fmla="*/ 176 h 265" name="T25"/>
                  <a:gd fmla="*/ 103 w 154" name="T26"/>
                  <a:gd fmla="*/ 176 h 265" name="T27"/>
                  <a:gd fmla="*/ 103 w 154" name="T28"/>
                  <a:gd fmla="*/ 176 h 265" name="T29"/>
                  <a:gd fmla="*/ 136 w 154" name="T30"/>
                  <a:gd fmla="*/ 29 h 265" name="T31"/>
                  <a:gd fmla="*/ 136 w 154" name="T32"/>
                  <a:gd fmla="*/ 29 h 265" name="T33"/>
                  <a:gd fmla="*/ 136 w 154" name="T34"/>
                  <a:gd fmla="*/ 28 h 265" name="T35"/>
                  <a:gd fmla="*/ 136 w 154" name="T36"/>
                  <a:gd fmla="*/ 28 h 265" name="T37"/>
                  <a:gd fmla="*/ 136 w 154" name="T38"/>
                  <a:gd fmla="*/ 28 h 265" name="T39"/>
                  <a:gd fmla="*/ 136 w 154" name="T40"/>
                  <a:gd fmla="*/ 28 h 265" name="T41"/>
                  <a:gd fmla="*/ 136 w 154" name="T42"/>
                  <a:gd fmla="*/ 28 h 265" name="T43"/>
                  <a:gd fmla="*/ 136 w 154" name="T44"/>
                  <a:gd fmla="*/ 28 h 265" name="T45"/>
                  <a:gd fmla="*/ 136 w 154" name="T46"/>
                  <a:gd fmla="*/ 28 h 265" name="T47"/>
                  <a:gd fmla="*/ 136 w 154" name="T48"/>
                  <a:gd fmla="*/ 28 h 265" name="T49"/>
                  <a:gd fmla="*/ 121 w 154" name="T50"/>
                  <a:gd fmla="*/ 0 h 265" name="T51"/>
                  <a:gd fmla="*/ 124 w 154" name="T52"/>
                  <a:gd fmla="*/ 4 h 265" name="T53"/>
                  <a:gd fmla="*/ 121 w 154" name="T54"/>
                  <a:gd fmla="*/ 0 h 265"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265" w="154">
                    <a:moveTo>
                      <a:pt x="136" y="28"/>
                    </a:moveTo>
                    <a:cubicBezTo>
                      <a:pt x="139" y="37"/>
                      <a:pt x="141" y="46"/>
                      <a:pt x="141" y="55"/>
                    </a:cubicBezTo>
                    <a:cubicBezTo>
                      <a:pt x="141" y="90"/>
                      <a:pt x="118" y="123"/>
                      <a:pt x="83" y="135"/>
                    </a:cubicBezTo>
                    <a:cubicBezTo>
                      <a:pt x="0" y="162"/>
                      <a:pt x="0" y="162"/>
                      <a:pt x="0" y="162"/>
                    </a:cubicBezTo>
                    <a:cubicBezTo>
                      <a:pt x="10" y="197"/>
                      <a:pt x="10" y="197"/>
                      <a:pt x="10" y="197"/>
                    </a:cubicBezTo>
                    <a:cubicBezTo>
                      <a:pt x="27" y="253"/>
                      <a:pt x="27" y="253"/>
                      <a:pt x="27" y="253"/>
                    </a:cubicBezTo>
                    <a:cubicBezTo>
                      <a:pt x="30" y="265"/>
                      <a:pt x="30" y="265"/>
                      <a:pt x="30" y="265"/>
                    </a:cubicBezTo>
                    <a:cubicBezTo>
                      <a:pt x="30" y="265"/>
                      <a:pt x="31" y="265"/>
                      <a:pt x="31" y="265"/>
                    </a:cubicBezTo>
                    <a:cubicBezTo>
                      <a:pt x="31" y="265"/>
                      <a:pt x="31" y="265"/>
                      <a:pt x="31" y="265"/>
                    </a:cubicBezTo>
                    <a:cubicBezTo>
                      <a:pt x="32" y="264"/>
                      <a:pt x="35" y="260"/>
                      <a:pt x="40" y="256"/>
                    </a:cubicBezTo>
                    <a:cubicBezTo>
                      <a:pt x="53" y="241"/>
                      <a:pt x="80" y="212"/>
                      <a:pt x="103" y="176"/>
                    </a:cubicBezTo>
                    <a:cubicBezTo>
                      <a:pt x="103" y="176"/>
                      <a:pt x="103" y="176"/>
                      <a:pt x="103" y="176"/>
                    </a:cubicBezTo>
                    <a:cubicBezTo>
                      <a:pt x="103" y="176"/>
                      <a:pt x="103" y="176"/>
                      <a:pt x="103" y="176"/>
                    </a:cubicBezTo>
                    <a:cubicBezTo>
                      <a:pt x="103" y="176"/>
                      <a:pt x="103" y="176"/>
                      <a:pt x="103" y="176"/>
                    </a:cubicBezTo>
                    <a:cubicBezTo>
                      <a:pt x="103" y="176"/>
                      <a:pt x="103" y="176"/>
                      <a:pt x="103" y="176"/>
                    </a:cubicBezTo>
                    <a:cubicBezTo>
                      <a:pt x="131" y="130"/>
                      <a:pt x="154" y="75"/>
                      <a:pt x="136" y="29"/>
                    </a:cubicBezTo>
                    <a:cubicBezTo>
                      <a:pt x="136" y="29"/>
                      <a:pt x="136" y="29"/>
                      <a:pt x="136" y="29"/>
                    </a:cubicBezTo>
                    <a:cubicBezTo>
                      <a:pt x="136" y="29"/>
                      <a:pt x="136" y="29"/>
                      <a:pt x="136" y="28"/>
                    </a:cubicBezTo>
                    <a:cubicBezTo>
                      <a:pt x="136" y="28"/>
                      <a:pt x="136" y="28"/>
                      <a:pt x="136" y="28"/>
                    </a:cubicBezTo>
                    <a:cubicBezTo>
                      <a:pt x="136" y="28"/>
                      <a:pt x="136" y="28"/>
                      <a:pt x="136" y="28"/>
                    </a:cubicBezTo>
                    <a:cubicBezTo>
                      <a:pt x="136" y="28"/>
                      <a:pt x="136" y="28"/>
                      <a:pt x="136" y="28"/>
                    </a:cubicBezTo>
                    <a:cubicBezTo>
                      <a:pt x="136" y="28"/>
                      <a:pt x="136" y="28"/>
                      <a:pt x="136" y="28"/>
                    </a:cubicBezTo>
                    <a:cubicBezTo>
                      <a:pt x="136" y="28"/>
                      <a:pt x="136" y="28"/>
                      <a:pt x="136" y="28"/>
                    </a:cubicBezTo>
                    <a:cubicBezTo>
                      <a:pt x="136" y="28"/>
                      <a:pt x="136" y="28"/>
                      <a:pt x="136" y="28"/>
                    </a:cubicBezTo>
                    <a:cubicBezTo>
                      <a:pt x="136" y="28"/>
                      <a:pt x="136" y="28"/>
                      <a:pt x="136" y="28"/>
                    </a:cubicBezTo>
                    <a:moveTo>
                      <a:pt x="121" y="0"/>
                    </a:moveTo>
                    <a:cubicBezTo>
                      <a:pt x="122" y="2"/>
                      <a:pt x="123" y="3"/>
                      <a:pt x="124" y="4"/>
                    </a:cubicBezTo>
                    <a:cubicBezTo>
                      <a:pt x="123" y="3"/>
                      <a:pt x="122" y="2"/>
                      <a:pt x="121" y="0"/>
                    </a:cubicBezTo>
                  </a:path>
                </a:pathLst>
              </a:custGeom>
              <a:solidFill>
                <a:srgbClr val="F0C495"/>
              </a:solidFill>
              <a:ln>
                <a:noFill/>
              </a:ln>
            </p:spPr>
            <p:txBody>
              <a:bodyPr anchor="t" anchorCtr="0" bIns="45720" compatLnSpc="1" lIns="91440" numCol="1" rIns="91440" tIns="45720" vert="horz" wrap="square"/>
              <a:lstStyle/>
              <a:p>
                <a:endParaRPr lang="en-US">
                  <a:cs typeface="+mn-ea"/>
                  <a:sym typeface="+mn-lt"/>
                </a:endParaRPr>
              </a:p>
            </p:txBody>
          </p:sp>
          <p:sp>
            <p:nvSpPr>
              <p:cNvPr id="71" name="Freeform 28"/>
              <p:cNvSpPr/>
              <p:nvPr/>
            </p:nvSpPr>
            <p:spPr bwMode="auto">
              <a:xfrm>
                <a:off x="8854142" y="4877173"/>
                <a:ext cx="793185" cy="491454"/>
              </a:xfrm>
              <a:custGeom>
                <a:gdLst>
                  <a:gd fmla="*/ 425 w 440" name="T0"/>
                  <a:gd fmla="*/ 67 h 273" name="T1"/>
                  <a:gd fmla="*/ 372 w 440" name="T2"/>
                  <a:gd fmla="*/ 174 h 273" name="T3"/>
                  <a:gd fmla="*/ 121 w 440" name="T4"/>
                  <a:gd fmla="*/ 258 h 273" name="T5"/>
                  <a:gd fmla="*/ 15 w 440" name="T6"/>
                  <a:gd fmla="*/ 205 h 273" name="T7"/>
                  <a:gd fmla="*/ 68 w 440" name="T8"/>
                  <a:gd fmla="*/ 98 h 273" name="T9"/>
                  <a:gd fmla="*/ 319 w 440" name="T10"/>
                  <a:gd fmla="*/ 14 h 273" name="T11"/>
                  <a:gd fmla="*/ 425 w 440" name="T12"/>
                  <a:gd fmla="*/ 67 h 273" name="T13"/>
                </a:gdLst>
                <a:cxnLst>
                  <a:cxn ang="0">
                    <a:pos x="T0" y="T1"/>
                  </a:cxn>
                  <a:cxn ang="0">
                    <a:pos x="T2" y="T3"/>
                  </a:cxn>
                  <a:cxn ang="0">
                    <a:pos x="T4" y="T5"/>
                  </a:cxn>
                  <a:cxn ang="0">
                    <a:pos x="T6" y="T7"/>
                  </a:cxn>
                  <a:cxn ang="0">
                    <a:pos x="T8" y="T9"/>
                  </a:cxn>
                  <a:cxn ang="0">
                    <a:pos x="T10" y="T11"/>
                  </a:cxn>
                  <a:cxn ang="0">
                    <a:pos x="T12" y="T13"/>
                  </a:cxn>
                </a:cxnLst>
                <a:rect b="b" l="0" r="r" t="0"/>
                <a:pathLst>
                  <a:path h="273" w="440">
                    <a:moveTo>
                      <a:pt x="425" y="67"/>
                    </a:moveTo>
                    <a:cubicBezTo>
                      <a:pt x="440" y="112"/>
                      <a:pt x="416" y="159"/>
                      <a:pt x="372" y="174"/>
                    </a:cubicBezTo>
                    <a:cubicBezTo>
                      <a:pt x="121" y="258"/>
                      <a:pt x="121" y="258"/>
                      <a:pt x="121" y="258"/>
                    </a:cubicBezTo>
                    <a:cubicBezTo>
                      <a:pt x="77" y="273"/>
                      <a:pt x="29" y="249"/>
                      <a:pt x="15" y="205"/>
                    </a:cubicBezTo>
                    <a:cubicBezTo>
                      <a:pt x="0" y="161"/>
                      <a:pt x="24" y="113"/>
                      <a:pt x="68" y="98"/>
                    </a:cubicBezTo>
                    <a:cubicBezTo>
                      <a:pt x="319" y="14"/>
                      <a:pt x="319" y="14"/>
                      <a:pt x="319" y="14"/>
                    </a:cubicBezTo>
                    <a:cubicBezTo>
                      <a:pt x="363" y="0"/>
                      <a:pt x="410" y="23"/>
                      <a:pt x="425" y="67"/>
                    </a:cubicBezTo>
                  </a:path>
                </a:pathLst>
              </a:custGeom>
              <a:solidFill>
                <a:srgbClr val="F1ACA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72" name="Freeform 29"/>
              <p:cNvSpPr/>
              <p:nvPr/>
            </p:nvSpPr>
            <p:spPr bwMode="auto">
              <a:xfrm>
                <a:off x="8854142" y="5179665"/>
                <a:ext cx="793185" cy="492217"/>
              </a:xfrm>
              <a:custGeom>
                <a:gdLst>
                  <a:gd fmla="*/ 425 w 440" name="T0"/>
                  <a:gd fmla="*/ 68 h 273" name="T1"/>
                  <a:gd fmla="*/ 372 w 440" name="T2"/>
                  <a:gd fmla="*/ 174 h 273" name="T3"/>
                  <a:gd fmla="*/ 121 w 440" name="T4"/>
                  <a:gd fmla="*/ 258 h 273" name="T5"/>
                  <a:gd fmla="*/ 15 w 440" name="T6"/>
                  <a:gd fmla="*/ 205 h 273" name="T7"/>
                  <a:gd fmla="*/ 68 w 440" name="T8"/>
                  <a:gd fmla="*/ 99 h 273" name="T9"/>
                  <a:gd fmla="*/ 319 w 440" name="T10"/>
                  <a:gd fmla="*/ 15 h 273" name="T11"/>
                  <a:gd fmla="*/ 425 w 440" name="T12"/>
                  <a:gd fmla="*/ 68 h 273" name="T13"/>
                </a:gdLst>
                <a:cxnLst>
                  <a:cxn ang="0">
                    <a:pos x="T0" y="T1"/>
                  </a:cxn>
                  <a:cxn ang="0">
                    <a:pos x="T2" y="T3"/>
                  </a:cxn>
                  <a:cxn ang="0">
                    <a:pos x="T4" y="T5"/>
                  </a:cxn>
                  <a:cxn ang="0">
                    <a:pos x="T6" y="T7"/>
                  </a:cxn>
                  <a:cxn ang="0">
                    <a:pos x="T8" y="T9"/>
                  </a:cxn>
                  <a:cxn ang="0">
                    <a:pos x="T10" y="T11"/>
                  </a:cxn>
                  <a:cxn ang="0">
                    <a:pos x="T12" y="T13"/>
                  </a:cxn>
                </a:cxnLst>
                <a:rect b="b" l="0" r="r" t="0"/>
                <a:pathLst>
                  <a:path h="273" w="440">
                    <a:moveTo>
                      <a:pt x="425" y="68"/>
                    </a:moveTo>
                    <a:cubicBezTo>
                      <a:pt x="440" y="112"/>
                      <a:pt x="416" y="160"/>
                      <a:pt x="372" y="174"/>
                    </a:cubicBezTo>
                    <a:cubicBezTo>
                      <a:pt x="121" y="258"/>
                      <a:pt x="121" y="258"/>
                      <a:pt x="121" y="258"/>
                    </a:cubicBezTo>
                    <a:cubicBezTo>
                      <a:pt x="77" y="273"/>
                      <a:pt x="29" y="249"/>
                      <a:pt x="15" y="205"/>
                    </a:cubicBezTo>
                    <a:cubicBezTo>
                      <a:pt x="0" y="161"/>
                      <a:pt x="24" y="113"/>
                      <a:pt x="68" y="99"/>
                    </a:cubicBezTo>
                    <a:cubicBezTo>
                      <a:pt x="319" y="15"/>
                      <a:pt x="319" y="15"/>
                      <a:pt x="319" y="15"/>
                    </a:cubicBezTo>
                    <a:cubicBezTo>
                      <a:pt x="363" y="0"/>
                      <a:pt x="410" y="24"/>
                      <a:pt x="425" y="68"/>
                    </a:cubicBezTo>
                  </a:path>
                </a:pathLst>
              </a:custGeom>
              <a:solidFill>
                <a:srgbClr val="F1ACA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73" name="Freeform 30"/>
              <p:cNvSpPr/>
              <p:nvPr/>
            </p:nvSpPr>
            <p:spPr bwMode="auto">
              <a:xfrm>
                <a:off x="8872428" y="5781602"/>
                <a:ext cx="793185" cy="492217"/>
              </a:xfrm>
              <a:custGeom>
                <a:gdLst>
                  <a:gd fmla="*/ 425 w 440" name="T0"/>
                  <a:gd fmla="*/ 68 h 273" name="T1"/>
                  <a:gd fmla="*/ 372 w 440" name="T2"/>
                  <a:gd fmla="*/ 175 h 273" name="T3"/>
                  <a:gd fmla="*/ 121 w 440" name="T4"/>
                  <a:gd fmla="*/ 259 h 273" name="T5"/>
                  <a:gd fmla="*/ 15 w 440" name="T6"/>
                  <a:gd fmla="*/ 205 h 273" name="T7"/>
                  <a:gd fmla="*/ 68 w 440" name="T8"/>
                  <a:gd fmla="*/ 99 h 273" name="T9"/>
                  <a:gd fmla="*/ 319 w 440" name="T10"/>
                  <a:gd fmla="*/ 15 h 273" name="T11"/>
                  <a:gd fmla="*/ 425 w 440" name="T12"/>
                  <a:gd fmla="*/ 68 h 273" name="T13"/>
                </a:gdLst>
                <a:cxnLst>
                  <a:cxn ang="0">
                    <a:pos x="T0" y="T1"/>
                  </a:cxn>
                  <a:cxn ang="0">
                    <a:pos x="T2" y="T3"/>
                  </a:cxn>
                  <a:cxn ang="0">
                    <a:pos x="T4" y="T5"/>
                  </a:cxn>
                  <a:cxn ang="0">
                    <a:pos x="T6" y="T7"/>
                  </a:cxn>
                  <a:cxn ang="0">
                    <a:pos x="T8" y="T9"/>
                  </a:cxn>
                  <a:cxn ang="0">
                    <a:pos x="T10" y="T11"/>
                  </a:cxn>
                  <a:cxn ang="0">
                    <a:pos x="T12" y="T13"/>
                  </a:cxn>
                </a:cxnLst>
                <a:rect b="b" l="0" r="r" t="0"/>
                <a:pathLst>
                  <a:path h="273" w="440">
                    <a:moveTo>
                      <a:pt x="425" y="68"/>
                    </a:moveTo>
                    <a:cubicBezTo>
                      <a:pt x="440" y="112"/>
                      <a:pt x="416" y="160"/>
                      <a:pt x="372" y="175"/>
                    </a:cubicBezTo>
                    <a:cubicBezTo>
                      <a:pt x="121" y="259"/>
                      <a:pt x="121" y="259"/>
                      <a:pt x="121" y="259"/>
                    </a:cubicBezTo>
                    <a:cubicBezTo>
                      <a:pt x="77" y="273"/>
                      <a:pt x="29" y="249"/>
                      <a:pt x="15" y="205"/>
                    </a:cubicBezTo>
                    <a:cubicBezTo>
                      <a:pt x="0" y="161"/>
                      <a:pt x="24" y="114"/>
                      <a:pt x="68" y="99"/>
                    </a:cubicBezTo>
                    <a:cubicBezTo>
                      <a:pt x="319" y="15"/>
                      <a:pt x="319" y="15"/>
                      <a:pt x="319" y="15"/>
                    </a:cubicBezTo>
                    <a:cubicBezTo>
                      <a:pt x="363" y="0"/>
                      <a:pt x="410" y="24"/>
                      <a:pt x="425" y="68"/>
                    </a:cubicBezTo>
                  </a:path>
                </a:pathLst>
              </a:custGeom>
              <a:solidFill>
                <a:srgbClr val="F1ACA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74" name="Freeform 31"/>
              <p:cNvSpPr/>
              <p:nvPr/>
            </p:nvSpPr>
            <p:spPr bwMode="auto">
              <a:xfrm>
                <a:off x="8854142" y="5480634"/>
                <a:ext cx="793185" cy="493741"/>
              </a:xfrm>
              <a:custGeom>
                <a:gdLst>
                  <a:gd fmla="*/ 425 w 440" name="T0"/>
                  <a:gd fmla="*/ 68 h 274" name="T1"/>
                  <a:gd fmla="*/ 372 w 440" name="T2"/>
                  <a:gd fmla="*/ 175 h 274" name="T3"/>
                  <a:gd fmla="*/ 121 w 440" name="T4"/>
                  <a:gd fmla="*/ 259 h 274" name="T5"/>
                  <a:gd fmla="*/ 15 w 440" name="T6"/>
                  <a:gd fmla="*/ 206 h 274" name="T7"/>
                  <a:gd fmla="*/ 68 w 440" name="T8"/>
                  <a:gd fmla="*/ 99 h 274" name="T9"/>
                  <a:gd fmla="*/ 319 w 440" name="T10"/>
                  <a:gd fmla="*/ 15 h 274" name="T11"/>
                  <a:gd fmla="*/ 425 w 440" name="T12"/>
                  <a:gd fmla="*/ 68 h 274" name="T13"/>
                </a:gdLst>
                <a:cxnLst>
                  <a:cxn ang="0">
                    <a:pos x="T0" y="T1"/>
                  </a:cxn>
                  <a:cxn ang="0">
                    <a:pos x="T2" y="T3"/>
                  </a:cxn>
                  <a:cxn ang="0">
                    <a:pos x="T4" y="T5"/>
                  </a:cxn>
                  <a:cxn ang="0">
                    <a:pos x="T6" y="T7"/>
                  </a:cxn>
                  <a:cxn ang="0">
                    <a:pos x="T8" y="T9"/>
                  </a:cxn>
                  <a:cxn ang="0">
                    <a:pos x="T10" y="T11"/>
                  </a:cxn>
                  <a:cxn ang="0">
                    <a:pos x="T12" y="T13"/>
                  </a:cxn>
                </a:cxnLst>
                <a:rect b="b" l="0" r="r" t="0"/>
                <a:pathLst>
                  <a:path h="274" w="440">
                    <a:moveTo>
                      <a:pt x="425" y="68"/>
                    </a:moveTo>
                    <a:cubicBezTo>
                      <a:pt x="440" y="112"/>
                      <a:pt x="416" y="160"/>
                      <a:pt x="372" y="175"/>
                    </a:cubicBezTo>
                    <a:cubicBezTo>
                      <a:pt x="121" y="259"/>
                      <a:pt x="121" y="259"/>
                      <a:pt x="121" y="259"/>
                    </a:cubicBezTo>
                    <a:cubicBezTo>
                      <a:pt x="77" y="274"/>
                      <a:pt x="29" y="250"/>
                      <a:pt x="15" y="206"/>
                    </a:cubicBezTo>
                    <a:cubicBezTo>
                      <a:pt x="0" y="162"/>
                      <a:pt x="24" y="114"/>
                      <a:pt x="68" y="99"/>
                    </a:cubicBezTo>
                    <a:cubicBezTo>
                      <a:pt x="319" y="15"/>
                      <a:pt x="319" y="15"/>
                      <a:pt x="319" y="15"/>
                    </a:cubicBezTo>
                    <a:cubicBezTo>
                      <a:pt x="363" y="0"/>
                      <a:pt x="410" y="24"/>
                      <a:pt x="425" y="68"/>
                    </a:cubicBezTo>
                  </a:path>
                </a:pathLst>
              </a:custGeom>
              <a:solidFill>
                <a:srgbClr val="F1ACA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75" name="Freeform 32"/>
              <p:cNvSpPr/>
              <p:nvPr/>
            </p:nvSpPr>
            <p:spPr bwMode="auto">
              <a:xfrm>
                <a:off x="8872428" y="4894698"/>
                <a:ext cx="756612" cy="454119"/>
              </a:xfrm>
              <a:custGeom>
                <a:gdLst>
                  <a:gd fmla="*/ 335 w 420" name="T0"/>
                  <a:gd fmla="*/ 0 h 252" name="T1"/>
                  <a:gd fmla="*/ 309 w 420" name="T2"/>
                  <a:gd fmla="*/ 4 h 252" name="T3"/>
                  <a:gd fmla="*/ 145 w 420" name="T4"/>
                  <a:gd fmla="*/ 59 h 252" name="T5"/>
                  <a:gd fmla="*/ 58 w 420" name="T6"/>
                  <a:gd fmla="*/ 88 h 252" name="T7"/>
                  <a:gd fmla="*/ 11 w 420" name="T8"/>
                  <a:gd fmla="*/ 126 h 252" name="T9"/>
                  <a:gd fmla="*/ 0 w 420" name="T10"/>
                  <a:gd fmla="*/ 168 h 252" name="T11"/>
                  <a:gd fmla="*/ 5 w 420" name="T12"/>
                  <a:gd fmla="*/ 195 h 252" name="T13"/>
                  <a:gd fmla="*/ 73 w 420" name="T14"/>
                  <a:gd fmla="*/ 252 h 252" name="T15"/>
                  <a:gd fmla="*/ 309 w 420" name="T16"/>
                  <a:gd fmla="*/ 173 h 252" name="T17"/>
                  <a:gd fmla="*/ 335 w 420" name="T18"/>
                  <a:gd fmla="*/ 168 h 252" name="T19"/>
                  <a:gd fmla="*/ 347 w 420" name="T20"/>
                  <a:gd fmla="*/ 169 h 252" name="T21"/>
                  <a:gd fmla="*/ 362 w 420" name="T22"/>
                  <a:gd fmla="*/ 164 h 252" name="T23"/>
                  <a:gd fmla="*/ 420 w 420" name="T24"/>
                  <a:gd fmla="*/ 84 h 252" name="T25"/>
                  <a:gd fmla="*/ 415 w 420" name="T26"/>
                  <a:gd fmla="*/ 57 h 252" name="T27"/>
                  <a:gd fmla="*/ 335 w 420" name="T28"/>
                  <a:gd fmla="*/ 0 h 25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251" w="420">
                    <a:moveTo>
                      <a:pt x="335" y="0"/>
                    </a:moveTo>
                    <a:cubicBezTo>
                      <a:pt x="326" y="0"/>
                      <a:pt x="317" y="1"/>
                      <a:pt x="309" y="4"/>
                    </a:cubicBezTo>
                    <a:cubicBezTo>
                      <a:pt x="145" y="59"/>
                      <a:pt x="145" y="59"/>
                      <a:pt x="145" y="59"/>
                    </a:cubicBezTo>
                    <a:cubicBezTo>
                      <a:pt x="58" y="88"/>
                      <a:pt x="58" y="88"/>
                      <a:pt x="58" y="88"/>
                    </a:cubicBezTo>
                    <a:cubicBezTo>
                      <a:pt x="37" y="95"/>
                      <a:pt x="21" y="109"/>
                      <a:pt x="11" y="126"/>
                    </a:cubicBezTo>
                    <a:cubicBezTo>
                      <a:pt x="4" y="139"/>
                      <a:pt x="0" y="153"/>
                      <a:pt x="0" y="168"/>
                    </a:cubicBezTo>
                    <a:cubicBezTo>
                      <a:pt x="0" y="177"/>
                      <a:pt x="2" y="186"/>
                      <a:pt x="5" y="195"/>
                    </a:cubicBezTo>
                    <a:cubicBezTo>
                      <a:pt x="15" y="226"/>
                      <a:pt x="42" y="247"/>
                      <a:pt x="73" y="252"/>
                    </a:cubicBezTo>
                    <a:cubicBezTo>
                      <a:pt x="309" y="173"/>
                      <a:pt x="309" y="173"/>
                      <a:pt x="309" y="173"/>
                    </a:cubicBezTo>
                    <a:cubicBezTo>
                      <a:pt x="317" y="170"/>
                      <a:pt x="326" y="168"/>
                      <a:pt x="335" y="168"/>
                    </a:cubicBezTo>
                    <a:cubicBezTo>
                      <a:pt x="339" y="168"/>
                      <a:pt x="343" y="169"/>
                      <a:pt x="347" y="169"/>
                    </a:cubicBezTo>
                    <a:cubicBezTo>
                      <a:pt x="362" y="164"/>
                      <a:pt x="362" y="164"/>
                      <a:pt x="362" y="164"/>
                    </a:cubicBezTo>
                    <a:cubicBezTo>
                      <a:pt x="397" y="152"/>
                      <a:pt x="420" y="119"/>
                      <a:pt x="420" y="84"/>
                    </a:cubicBezTo>
                    <a:cubicBezTo>
                      <a:pt x="420" y="75"/>
                      <a:pt x="418" y="66"/>
                      <a:pt x="415" y="57"/>
                    </a:cubicBezTo>
                    <a:cubicBezTo>
                      <a:pt x="403" y="22"/>
                      <a:pt x="371" y="0"/>
                      <a:pt x="335" y="0"/>
                    </a:cubicBezTo>
                  </a:path>
                </a:pathLst>
              </a:custGeom>
              <a:solidFill>
                <a:srgbClr val="FDCF9D"/>
              </a:solidFill>
              <a:ln>
                <a:noFill/>
              </a:ln>
            </p:spPr>
            <p:txBody>
              <a:bodyPr anchor="t" anchorCtr="0" bIns="45720" compatLnSpc="1" lIns="91440" numCol="1" rIns="91440" tIns="45720" vert="horz" wrap="square"/>
              <a:lstStyle/>
              <a:p>
                <a:endParaRPr lang="en-US">
                  <a:cs typeface="+mn-ea"/>
                  <a:sym typeface="+mn-lt"/>
                </a:endParaRPr>
              </a:p>
            </p:txBody>
          </p:sp>
          <p:sp>
            <p:nvSpPr>
              <p:cNvPr id="76" name="Freeform 33"/>
              <p:cNvSpPr/>
              <p:nvPr/>
            </p:nvSpPr>
            <p:spPr bwMode="auto">
              <a:xfrm>
                <a:off x="8872428" y="5199476"/>
                <a:ext cx="756612" cy="452596"/>
              </a:xfrm>
              <a:custGeom>
                <a:gdLst>
                  <a:gd fmla="*/ 347 w 420" name="T0"/>
                  <a:gd fmla="*/ 0 h 251" name="T1"/>
                  <a:gd fmla="*/ 111 w 420" name="T2"/>
                  <a:gd fmla="*/ 79 h 251" name="T3"/>
                  <a:gd fmla="*/ 84 w 420" name="T4"/>
                  <a:gd fmla="*/ 83 h 251" name="T5"/>
                  <a:gd fmla="*/ 73 w 420" name="T6"/>
                  <a:gd fmla="*/ 83 h 251" name="T7"/>
                  <a:gd fmla="*/ 58 w 420" name="T8"/>
                  <a:gd fmla="*/ 88 h 251" name="T9"/>
                  <a:gd fmla="*/ 0 w 420" name="T10"/>
                  <a:gd fmla="*/ 168 h 251" name="T11"/>
                  <a:gd fmla="*/ 5 w 420" name="T12"/>
                  <a:gd fmla="*/ 194 h 251" name="T13"/>
                  <a:gd fmla="*/ 71 w 420" name="T14"/>
                  <a:gd fmla="*/ 251 h 251" name="T15"/>
                  <a:gd fmla="*/ 309 w 420" name="T16"/>
                  <a:gd fmla="*/ 171 h 251" name="T17"/>
                  <a:gd fmla="*/ 335 w 420" name="T18"/>
                  <a:gd fmla="*/ 167 h 251" name="T19"/>
                  <a:gd fmla="*/ 349 w 420" name="T20"/>
                  <a:gd fmla="*/ 168 h 251" name="T21"/>
                  <a:gd fmla="*/ 362 w 420" name="T22"/>
                  <a:gd fmla="*/ 163 h 251" name="T23"/>
                  <a:gd fmla="*/ 420 w 420" name="T24"/>
                  <a:gd fmla="*/ 84 h 251" name="T25"/>
                  <a:gd fmla="*/ 415 w 420" name="T26"/>
                  <a:gd fmla="*/ 57 h 251" name="T27"/>
                  <a:gd fmla="*/ 347 w 420" name="T28"/>
                  <a:gd fmla="*/ 0 h 251"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251" w="420">
                    <a:moveTo>
                      <a:pt x="347" y="0"/>
                    </a:moveTo>
                    <a:cubicBezTo>
                      <a:pt x="111" y="79"/>
                      <a:pt x="111" y="79"/>
                      <a:pt x="111" y="79"/>
                    </a:cubicBezTo>
                    <a:cubicBezTo>
                      <a:pt x="102" y="82"/>
                      <a:pt x="93" y="83"/>
                      <a:pt x="84" y="83"/>
                    </a:cubicBezTo>
                    <a:cubicBezTo>
                      <a:pt x="81" y="83"/>
                      <a:pt x="77" y="83"/>
                      <a:pt x="73" y="83"/>
                    </a:cubicBezTo>
                    <a:cubicBezTo>
                      <a:pt x="58" y="88"/>
                      <a:pt x="58" y="88"/>
                      <a:pt x="58" y="88"/>
                    </a:cubicBezTo>
                    <a:cubicBezTo>
                      <a:pt x="23" y="100"/>
                      <a:pt x="0" y="132"/>
                      <a:pt x="0" y="168"/>
                    </a:cubicBezTo>
                    <a:cubicBezTo>
                      <a:pt x="0" y="176"/>
                      <a:pt x="2" y="185"/>
                      <a:pt x="5" y="194"/>
                    </a:cubicBezTo>
                    <a:cubicBezTo>
                      <a:pt x="15" y="225"/>
                      <a:pt x="41" y="246"/>
                      <a:pt x="71" y="251"/>
                    </a:cubicBezTo>
                    <a:cubicBezTo>
                      <a:pt x="309" y="171"/>
                      <a:pt x="309" y="171"/>
                      <a:pt x="309" y="171"/>
                    </a:cubicBezTo>
                    <a:cubicBezTo>
                      <a:pt x="317" y="168"/>
                      <a:pt x="326" y="167"/>
                      <a:pt x="335" y="167"/>
                    </a:cubicBezTo>
                    <a:cubicBezTo>
                      <a:pt x="340" y="167"/>
                      <a:pt x="344" y="167"/>
                      <a:pt x="349" y="168"/>
                    </a:cubicBezTo>
                    <a:cubicBezTo>
                      <a:pt x="362" y="163"/>
                      <a:pt x="362" y="163"/>
                      <a:pt x="362" y="163"/>
                    </a:cubicBezTo>
                    <a:cubicBezTo>
                      <a:pt x="397" y="152"/>
                      <a:pt x="420" y="119"/>
                      <a:pt x="420" y="84"/>
                    </a:cubicBezTo>
                    <a:cubicBezTo>
                      <a:pt x="420" y="75"/>
                      <a:pt x="418" y="66"/>
                      <a:pt x="415" y="57"/>
                    </a:cubicBezTo>
                    <a:cubicBezTo>
                      <a:pt x="405" y="25"/>
                      <a:pt x="377" y="4"/>
                      <a:pt x="347" y="0"/>
                    </a:cubicBezTo>
                  </a:path>
                </a:pathLst>
              </a:custGeom>
              <a:solidFill>
                <a:srgbClr val="FDCF9D"/>
              </a:solidFill>
              <a:ln>
                <a:noFill/>
              </a:ln>
            </p:spPr>
            <p:txBody>
              <a:bodyPr anchor="t" anchorCtr="0" bIns="45720" compatLnSpc="1" lIns="91440" numCol="1" rIns="91440" tIns="45720" vert="horz" wrap="square"/>
              <a:lstStyle/>
              <a:p>
                <a:endParaRPr lang="en-US">
                  <a:cs typeface="+mn-ea"/>
                  <a:sym typeface="+mn-lt"/>
                </a:endParaRPr>
              </a:p>
            </p:txBody>
          </p:sp>
          <p:sp>
            <p:nvSpPr>
              <p:cNvPr id="77" name="Freeform 34"/>
              <p:cNvSpPr/>
              <p:nvPr/>
            </p:nvSpPr>
            <p:spPr bwMode="auto">
              <a:xfrm>
                <a:off x="9004245" y="5197951"/>
                <a:ext cx="493741" cy="150866"/>
              </a:xfrm>
              <a:custGeom>
                <a:gdLst>
                  <a:gd fmla="*/ 262 w 274" name="T0"/>
                  <a:gd fmla="*/ 0 h 84" name="T1"/>
                  <a:gd fmla="*/ 236 w 274" name="T2"/>
                  <a:gd fmla="*/ 5 h 84" name="T3"/>
                  <a:gd fmla="*/ 0 w 274" name="T4"/>
                  <a:gd fmla="*/ 84 h 84" name="T5"/>
                  <a:gd fmla="*/ 11 w 274" name="T6"/>
                  <a:gd fmla="*/ 84 h 84" name="T7"/>
                  <a:gd fmla="*/ 38 w 274" name="T8"/>
                  <a:gd fmla="*/ 80 h 84" name="T9"/>
                  <a:gd fmla="*/ 274 w 274" name="T10"/>
                  <a:gd fmla="*/ 1 h 84" name="T11"/>
                  <a:gd fmla="*/ 262 w 274" name="T12"/>
                  <a:gd fmla="*/ 0 h 84" name="T13"/>
                </a:gdLst>
                <a:cxnLst>
                  <a:cxn ang="0">
                    <a:pos x="T0" y="T1"/>
                  </a:cxn>
                  <a:cxn ang="0">
                    <a:pos x="T2" y="T3"/>
                  </a:cxn>
                  <a:cxn ang="0">
                    <a:pos x="T4" y="T5"/>
                  </a:cxn>
                  <a:cxn ang="0">
                    <a:pos x="T6" y="T7"/>
                  </a:cxn>
                  <a:cxn ang="0">
                    <a:pos x="T8" y="T9"/>
                  </a:cxn>
                  <a:cxn ang="0">
                    <a:pos x="T10" y="T11"/>
                  </a:cxn>
                  <a:cxn ang="0">
                    <a:pos x="T12" y="T13"/>
                  </a:cxn>
                </a:cxnLst>
                <a:rect b="b" l="0" r="r" t="0"/>
                <a:pathLst>
                  <a:path h="84" w="274">
                    <a:moveTo>
                      <a:pt x="262" y="0"/>
                    </a:moveTo>
                    <a:cubicBezTo>
                      <a:pt x="253" y="0"/>
                      <a:pt x="244" y="2"/>
                      <a:pt x="236" y="5"/>
                    </a:cubicBezTo>
                    <a:cubicBezTo>
                      <a:pt x="0" y="84"/>
                      <a:pt x="0" y="84"/>
                      <a:pt x="0" y="84"/>
                    </a:cubicBezTo>
                    <a:cubicBezTo>
                      <a:pt x="4" y="84"/>
                      <a:pt x="8" y="84"/>
                      <a:pt x="11" y="84"/>
                    </a:cubicBezTo>
                    <a:cubicBezTo>
                      <a:pt x="20" y="84"/>
                      <a:pt x="29" y="83"/>
                      <a:pt x="38" y="80"/>
                    </a:cubicBezTo>
                    <a:cubicBezTo>
                      <a:pt x="274" y="1"/>
                      <a:pt x="274" y="1"/>
                      <a:pt x="274" y="1"/>
                    </a:cubicBezTo>
                    <a:cubicBezTo>
                      <a:pt x="270" y="1"/>
                      <a:pt x="266" y="0"/>
                      <a:pt x="262" y="0"/>
                    </a:cubicBezTo>
                  </a:path>
                </a:pathLst>
              </a:custGeom>
              <a:solidFill>
                <a:srgbClr val="F0C495"/>
              </a:solidFill>
              <a:ln>
                <a:noFill/>
              </a:ln>
            </p:spPr>
            <p:txBody>
              <a:bodyPr anchor="t" anchorCtr="0" bIns="45720" compatLnSpc="1" lIns="91440" numCol="1" rIns="91440" tIns="45720" vert="horz" wrap="square"/>
              <a:lstStyle/>
              <a:p>
                <a:endParaRPr lang="en-US">
                  <a:cs typeface="+mn-ea"/>
                  <a:sym typeface="+mn-lt"/>
                </a:endParaRPr>
              </a:p>
            </p:txBody>
          </p:sp>
          <p:sp>
            <p:nvSpPr>
              <p:cNvPr id="78" name="Freeform 35"/>
              <p:cNvSpPr/>
              <p:nvPr/>
            </p:nvSpPr>
            <p:spPr bwMode="auto">
              <a:xfrm>
                <a:off x="8890714" y="5801412"/>
                <a:ext cx="756612" cy="454119"/>
              </a:xfrm>
              <a:custGeom>
                <a:gdLst>
                  <a:gd fmla="*/ 343 w 420" name="T0"/>
                  <a:gd fmla="*/ 0 h 252" name="T1"/>
                  <a:gd fmla="*/ 101 w 420" name="T2"/>
                  <a:gd fmla="*/ 81 h 252" name="T3"/>
                  <a:gd fmla="*/ 74 w 420" name="T4"/>
                  <a:gd fmla="*/ 85 h 252" name="T5"/>
                  <a:gd fmla="*/ 67 w 420" name="T6"/>
                  <a:gd fmla="*/ 85 h 252" name="T7"/>
                  <a:gd fmla="*/ 58 w 420" name="T8"/>
                  <a:gd fmla="*/ 88 h 252" name="T9"/>
                  <a:gd fmla="*/ 0 w 420" name="T10"/>
                  <a:gd fmla="*/ 168 h 252" name="T11"/>
                  <a:gd fmla="*/ 5 w 420" name="T12"/>
                  <a:gd fmla="*/ 194 h 252" name="T13"/>
                  <a:gd fmla="*/ 84 w 420" name="T14"/>
                  <a:gd fmla="*/ 252 h 252" name="T15"/>
                  <a:gd fmla="*/ 111 w 420" name="T16"/>
                  <a:gd fmla="*/ 248 h 252" name="T17"/>
                  <a:gd fmla="*/ 362 w 420" name="T18"/>
                  <a:gd fmla="*/ 164 h 252" name="T19"/>
                  <a:gd fmla="*/ 420 w 420" name="T20"/>
                  <a:gd fmla="*/ 84 h 252" name="T21"/>
                  <a:gd fmla="*/ 415 w 420" name="T22"/>
                  <a:gd fmla="*/ 57 h 252" name="T23"/>
                  <a:gd fmla="*/ 343 w 420" name="T24"/>
                  <a:gd fmla="*/ 0 h 252"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1" w="420">
                    <a:moveTo>
                      <a:pt x="343" y="0"/>
                    </a:moveTo>
                    <a:cubicBezTo>
                      <a:pt x="101" y="81"/>
                      <a:pt x="101" y="81"/>
                      <a:pt x="101" y="81"/>
                    </a:cubicBezTo>
                    <a:cubicBezTo>
                      <a:pt x="92" y="84"/>
                      <a:pt x="83" y="85"/>
                      <a:pt x="74" y="85"/>
                    </a:cubicBezTo>
                    <a:cubicBezTo>
                      <a:pt x="72" y="85"/>
                      <a:pt x="69" y="85"/>
                      <a:pt x="67" y="85"/>
                    </a:cubicBezTo>
                    <a:cubicBezTo>
                      <a:pt x="58" y="88"/>
                      <a:pt x="58" y="88"/>
                      <a:pt x="58" y="88"/>
                    </a:cubicBezTo>
                    <a:cubicBezTo>
                      <a:pt x="22" y="100"/>
                      <a:pt x="0" y="132"/>
                      <a:pt x="0" y="168"/>
                    </a:cubicBezTo>
                    <a:cubicBezTo>
                      <a:pt x="0" y="177"/>
                      <a:pt x="2" y="186"/>
                      <a:pt x="5" y="194"/>
                    </a:cubicBezTo>
                    <a:cubicBezTo>
                      <a:pt x="16" y="230"/>
                      <a:pt x="49" y="252"/>
                      <a:pt x="84" y="252"/>
                    </a:cubicBezTo>
                    <a:cubicBezTo>
                      <a:pt x="93" y="252"/>
                      <a:pt x="102" y="250"/>
                      <a:pt x="111" y="248"/>
                    </a:cubicBezTo>
                    <a:cubicBezTo>
                      <a:pt x="362" y="164"/>
                      <a:pt x="362" y="164"/>
                      <a:pt x="362" y="164"/>
                    </a:cubicBezTo>
                    <a:cubicBezTo>
                      <a:pt x="397" y="152"/>
                      <a:pt x="420" y="119"/>
                      <a:pt x="420" y="84"/>
                    </a:cubicBezTo>
                    <a:cubicBezTo>
                      <a:pt x="420" y="75"/>
                      <a:pt x="418" y="66"/>
                      <a:pt x="415" y="57"/>
                    </a:cubicBezTo>
                    <a:cubicBezTo>
                      <a:pt x="404" y="24"/>
                      <a:pt x="375" y="3"/>
                      <a:pt x="343" y="0"/>
                    </a:cubicBezTo>
                  </a:path>
                </a:pathLst>
              </a:custGeom>
              <a:solidFill>
                <a:srgbClr val="FDCF9D"/>
              </a:solidFill>
              <a:ln>
                <a:noFill/>
              </a:ln>
            </p:spPr>
            <p:txBody>
              <a:bodyPr anchor="t" anchorCtr="0" bIns="45720" compatLnSpc="1" lIns="91440" numCol="1" rIns="91440" tIns="45720" vert="horz" wrap="square"/>
              <a:lstStyle/>
              <a:p>
                <a:endParaRPr lang="en-US">
                  <a:cs typeface="+mn-ea"/>
                  <a:sym typeface="+mn-lt"/>
                </a:endParaRPr>
              </a:p>
            </p:txBody>
          </p:sp>
          <p:sp>
            <p:nvSpPr>
              <p:cNvPr id="79" name="Freeform 36"/>
              <p:cNvSpPr/>
              <p:nvPr/>
            </p:nvSpPr>
            <p:spPr bwMode="auto">
              <a:xfrm>
                <a:off x="8872428" y="5501968"/>
                <a:ext cx="756612" cy="452596"/>
              </a:xfrm>
              <a:custGeom>
                <a:gdLst>
                  <a:gd fmla="*/ 349 w 420" name="T0"/>
                  <a:gd fmla="*/ 0 h 251" name="T1"/>
                  <a:gd fmla="*/ 111 w 420" name="T2"/>
                  <a:gd fmla="*/ 79 h 251" name="T3"/>
                  <a:gd fmla="*/ 84 w 420" name="T4"/>
                  <a:gd fmla="*/ 84 h 251" name="T5"/>
                  <a:gd fmla="*/ 71 w 420" name="T6"/>
                  <a:gd fmla="*/ 83 h 251" name="T7"/>
                  <a:gd fmla="*/ 58 w 420" name="T8"/>
                  <a:gd fmla="*/ 87 h 251" name="T9"/>
                  <a:gd fmla="*/ 0 w 420" name="T10"/>
                  <a:gd fmla="*/ 167 h 251" name="T11"/>
                  <a:gd fmla="*/ 5 w 420" name="T12"/>
                  <a:gd fmla="*/ 194 h 251" name="T13"/>
                  <a:gd fmla="*/ 77 w 420" name="T14"/>
                  <a:gd fmla="*/ 251 h 251" name="T15"/>
                  <a:gd fmla="*/ 319 w 420" name="T16"/>
                  <a:gd fmla="*/ 170 h 251" name="T17"/>
                  <a:gd fmla="*/ 345 w 420" name="T18"/>
                  <a:gd fmla="*/ 165 h 251" name="T19"/>
                  <a:gd fmla="*/ 353 w 420" name="T20"/>
                  <a:gd fmla="*/ 166 h 251" name="T21"/>
                  <a:gd fmla="*/ 362 w 420" name="T22"/>
                  <a:gd fmla="*/ 163 h 251" name="T23"/>
                  <a:gd fmla="*/ 420 w 420" name="T24"/>
                  <a:gd fmla="*/ 83 h 251" name="T25"/>
                  <a:gd fmla="*/ 415 w 420" name="T26"/>
                  <a:gd fmla="*/ 56 h 251" name="T27"/>
                  <a:gd fmla="*/ 349 w 420" name="T28"/>
                  <a:gd fmla="*/ 0 h 251"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251" w="420">
                    <a:moveTo>
                      <a:pt x="349" y="0"/>
                    </a:moveTo>
                    <a:cubicBezTo>
                      <a:pt x="111" y="79"/>
                      <a:pt x="111" y="79"/>
                      <a:pt x="111" y="79"/>
                    </a:cubicBezTo>
                    <a:cubicBezTo>
                      <a:pt x="102" y="82"/>
                      <a:pt x="93" y="84"/>
                      <a:pt x="84" y="84"/>
                    </a:cubicBezTo>
                    <a:cubicBezTo>
                      <a:pt x="80" y="84"/>
                      <a:pt x="75" y="83"/>
                      <a:pt x="71" y="83"/>
                    </a:cubicBezTo>
                    <a:cubicBezTo>
                      <a:pt x="58" y="87"/>
                      <a:pt x="58" y="87"/>
                      <a:pt x="58" y="87"/>
                    </a:cubicBezTo>
                    <a:cubicBezTo>
                      <a:pt x="23" y="99"/>
                      <a:pt x="0" y="132"/>
                      <a:pt x="0" y="167"/>
                    </a:cubicBezTo>
                    <a:cubicBezTo>
                      <a:pt x="0" y="176"/>
                      <a:pt x="2" y="185"/>
                      <a:pt x="5" y="194"/>
                    </a:cubicBezTo>
                    <a:cubicBezTo>
                      <a:pt x="16" y="226"/>
                      <a:pt x="44" y="248"/>
                      <a:pt x="77" y="251"/>
                    </a:cubicBezTo>
                    <a:cubicBezTo>
                      <a:pt x="319" y="170"/>
                      <a:pt x="319" y="170"/>
                      <a:pt x="319" y="170"/>
                    </a:cubicBezTo>
                    <a:cubicBezTo>
                      <a:pt x="327" y="167"/>
                      <a:pt x="336" y="165"/>
                      <a:pt x="345" y="165"/>
                    </a:cubicBezTo>
                    <a:cubicBezTo>
                      <a:pt x="348" y="165"/>
                      <a:pt x="351" y="166"/>
                      <a:pt x="353" y="166"/>
                    </a:cubicBezTo>
                    <a:cubicBezTo>
                      <a:pt x="362" y="163"/>
                      <a:pt x="362" y="163"/>
                      <a:pt x="362" y="163"/>
                    </a:cubicBezTo>
                    <a:cubicBezTo>
                      <a:pt x="397" y="151"/>
                      <a:pt x="420" y="118"/>
                      <a:pt x="420" y="83"/>
                    </a:cubicBezTo>
                    <a:cubicBezTo>
                      <a:pt x="420" y="74"/>
                      <a:pt x="418" y="65"/>
                      <a:pt x="415" y="56"/>
                    </a:cubicBezTo>
                    <a:cubicBezTo>
                      <a:pt x="405" y="26"/>
                      <a:pt x="379" y="5"/>
                      <a:pt x="349" y="0"/>
                    </a:cubicBezTo>
                  </a:path>
                </a:pathLst>
              </a:custGeom>
              <a:solidFill>
                <a:srgbClr val="FDCF9D"/>
              </a:solidFill>
              <a:ln>
                <a:noFill/>
              </a:ln>
            </p:spPr>
            <p:txBody>
              <a:bodyPr anchor="t" anchorCtr="0" bIns="45720" compatLnSpc="1" lIns="91440" numCol="1" rIns="91440" tIns="45720" vert="horz" wrap="square"/>
              <a:lstStyle/>
              <a:p>
                <a:endParaRPr lang="en-US">
                  <a:cs typeface="+mn-ea"/>
                  <a:sym typeface="+mn-lt"/>
                </a:endParaRPr>
              </a:p>
            </p:txBody>
          </p:sp>
          <p:sp>
            <p:nvSpPr>
              <p:cNvPr id="80" name="Freeform 37"/>
              <p:cNvSpPr/>
              <p:nvPr/>
            </p:nvSpPr>
            <p:spPr bwMode="auto">
              <a:xfrm>
                <a:off x="9000435" y="5500444"/>
                <a:ext cx="500598" cy="153151"/>
              </a:xfrm>
              <a:custGeom>
                <a:gdLst>
                  <a:gd fmla="*/ 264 w 278" name="T0"/>
                  <a:gd fmla="*/ 0 h 85" name="T1"/>
                  <a:gd fmla="*/ 238 w 278" name="T2"/>
                  <a:gd fmla="*/ 4 h 85" name="T3"/>
                  <a:gd fmla="*/ 0 w 278" name="T4"/>
                  <a:gd fmla="*/ 84 h 85" name="T5"/>
                  <a:gd fmla="*/ 13 w 278" name="T6"/>
                  <a:gd fmla="*/ 85 h 85" name="T7"/>
                  <a:gd fmla="*/ 40 w 278" name="T8"/>
                  <a:gd fmla="*/ 80 h 85" name="T9"/>
                  <a:gd fmla="*/ 278 w 278" name="T10"/>
                  <a:gd fmla="*/ 1 h 85" name="T11"/>
                  <a:gd fmla="*/ 264 w 278" name="T12"/>
                  <a:gd fmla="*/ 0 h 85" name="T13"/>
                </a:gdLst>
                <a:cxnLst>
                  <a:cxn ang="0">
                    <a:pos x="T0" y="T1"/>
                  </a:cxn>
                  <a:cxn ang="0">
                    <a:pos x="T2" y="T3"/>
                  </a:cxn>
                  <a:cxn ang="0">
                    <a:pos x="T4" y="T5"/>
                  </a:cxn>
                  <a:cxn ang="0">
                    <a:pos x="T6" y="T7"/>
                  </a:cxn>
                  <a:cxn ang="0">
                    <a:pos x="T8" y="T9"/>
                  </a:cxn>
                  <a:cxn ang="0">
                    <a:pos x="T10" y="T11"/>
                  </a:cxn>
                  <a:cxn ang="0">
                    <a:pos x="T12" y="T13"/>
                  </a:cxn>
                </a:cxnLst>
                <a:rect b="b" l="0" r="r" t="0"/>
                <a:pathLst>
                  <a:path h="85" w="278">
                    <a:moveTo>
                      <a:pt x="264" y="0"/>
                    </a:moveTo>
                    <a:cubicBezTo>
                      <a:pt x="255" y="0"/>
                      <a:pt x="246" y="1"/>
                      <a:pt x="238" y="4"/>
                    </a:cubicBezTo>
                    <a:cubicBezTo>
                      <a:pt x="0" y="84"/>
                      <a:pt x="0" y="84"/>
                      <a:pt x="0" y="84"/>
                    </a:cubicBezTo>
                    <a:cubicBezTo>
                      <a:pt x="4" y="84"/>
                      <a:pt x="9" y="85"/>
                      <a:pt x="13" y="85"/>
                    </a:cubicBezTo>
                    <a:cubicBezTo>
                      <a:pt x="22" y="85"/>
                      <a:pt x="31" y="83"/>
                      <a:pt x="40" y="80"/>
                    </a:cubicBezTo>
                    <a:cubicBezTo>
                      <a:pt x="278" y="1"/>
                      <a:pt x="278" y="1"/>
                      <a:pt x="278" y="1"/>
                    </a:cubicBezTo>
                    <a:cubicBezTo>
                      <a:pt x="273" y="0"/>
                      <a:pt x="269" y="0"/>
                      <a:pt x="264" y="0"/>
                    </a:cubicBezTo>
                  </a:path>
                </a:pathLst>
              </a:custGeom>
              <a:solidFill>
                <a:srgbClr val="F0C495"/>
              </a:solidFill>
              <a:ln>
                <a:noFill/>
              </a:ln>
            </p:spPr>
            <p:txBody>
              <a:bodyPr anchor="t" anchorCtr="0" bIns="45720" compatLnSpc="1" lIns="91440" numCol="1" rIns="91440" tIns="45720" vert="horz" wrap="square"/>
              <a:lstStyle/>
              <a:p>
                <a:endParaRPr lang="en-US">
                  <a:cs typeface="+mn-ea"/>
                  <a:sym typeface="+mn-lt"/>
                </a:endParaRPr>
              </a:p>
            </p:txBody>
          </p:sp>
          <p:sp>
            <p:nvSpPr>
              <p:cNvPr id="81" name="Freeform 38"/>
              <p:cNvSpPr/>
              <p:nvPr/>
            </p:nvSpPr>
            <p:spPr bwMode="auto">
              <a:xfrm>
                <a:off x="9011102" y="5799889"/>
                <a:ext cx="497550" cy="154675"/>
              </a:xfrm>
              <a:custGeom>
                <a:gdLst>
                  <a:gd fmla="*/ 268 w 276" name="T0"/>
                  <a:gd fmla="*/ 0 h 86" name="T1"/>
                  <a:gd fmla="*/ 242 w 276" name="T2"/>
                  <a:gd fmla="*/ 5 h 86" name="T3"/>
                  <a:gd fmla="*/ 0 w 276" name="T4"/>
                  <a:gd fmla="*/ 86 h 86" name="T5"/>
                  <a:gd fmla="*/ 7 w 276" name="T6"/>
                  <a:gd fmla="*/ 86 h 86" name="T7"/>
                  <a:gd fmla="*/ 34 w 276" name="T8"/>
                  <a:gd fmla="*/ 82 h 86" name="T9"/>
                  <a:gd fmla="*/ 276 w 276" name="T10"/>
                  <a:gd fmla="*/ 1 h 86" name="T11"/>
                  <a:gd fmla="*/ 268 w 276" name="T12"/>
                  <a:gd fmla="*/ 0 h 86" name="T13"/>
                </a:gdLst>
                <a:cxnLst>
                  <a:cxn ang="0">
                    <a:pos x="T0" y="T1"/>
                  </a:cxn>
                  <a:cxn ang="0">
                    <a:pos x="T2" y="T3"/>
                  </a:cxn>
                  <a:cxn ang="0">
                    <a:pos x="T4" y="T5"/>
                  </a:cxn>
                  <a:cxn ang="0">
                    <a:pos x="T6" y="T7"/>
                  </a:cxn>
                  <a:cxn ang="0">
                    <a:pos x="T8" y="T9"/>
                  </a:cxn>
                  <a:cxn ang="0">
                    <a:pos x="T10" y="T11"/>
                  </a:cxn>
                  <a:cxn ang="0">
                    <a:pos x="T12" y="T13"/>
                  </a:cxn>
                </a:cxnLst>
                <a:rect b="b" l="0" r="r" t="0"/>
                <a:pathLst>
                  <a:path h="86" w="276">
                    <a:moveTo>
                      <a:pt x="268" y="0"/>
                    </a:moveTo>
                    <a:cubicBezTo>
                      <a:pt x="259" y="0"/>
                      <a:pt x="250" y="2"/>
                      <a:pt x="242" y="5"/>
                    </a:cubicBezTo>
                    <a:cubicBezTo>
                      <a:pt x="0" y="86"/>
                      <a:pt x="0" y="86"/>
                      <a:pt x="0" y="86"/>
                    </a:cubicBezTo>
                    <a:cubicBezTo>
                      <a:pt x="2" y="86"/>
                      <a:pt x="5" y="86"/>
                      <a:pt x="7" y="86"/>
                    </a:cubicBezTo>
                    <a:cubicBezTo>
                      <a:pt x="16" y="86"/>
                      <a:pt x="25" y="85"/>
                      <a:pt x="34" y="82"/>
                    </a:cubicBezTo>
                    <a:cubicBezTo>
                      <a:pt x="276" y="1"/>
                      <a:pt x="276" y="1"/>
                      <a:pt x="276" y="1"/>
                    </a:cubicBezTo>
                    <a:cubicBezTo>
                      <a:pt x="274" y="1"/>
                      <a:pt x="271" y="0"/>
                      <a:pt x="268" y="0"/>
                    </a:cubicBezTo>
                  </a:path>
                </a:pathLst>
              </a:custGeom>
              <a:solidFill>
                <a:srgbClr val="F0C495"/>
              </a:solidFill>
              <a:ln>
                <a:noFill/>
              </a:ln>
            </p:spPr>
            <p:txBody>
              <a:bodyPr anchor="t" anchorCtr="0" bIns="45720" compatLnSpc="1" lIns="91440" numCol="1" rIns="91440" tIns="45720" vert="horz" wrap="square"/>
              <a:lstStyle/>
              <a:p>
                <a:endParaRPr lang="en-US">
                  <a:cs typeface="+mn-ea"/>
                  <a:sym typeface="+mn-lt"/>
                </a:endParaRPr>
              </a:p>
            </p:txBody>
          </p:sp>
          <p:sp>
            <p:nvSpPr>
              <p:cNvPr id="82" name="Rectangle 39"/>
              <p:cNvSpPr>
                <a:spLocks noChangeArrowheads="1"/>
              </p:cNvSpPr>
              <p:nvPr/>
            </p:nvSpPr>
            <p:spPr bwMode="auto">
              <a:xfrm>
                <a:off x="8394689" y="6531356"/>
                <a:ext cx="1108631" cy="335256"/>
              </a:xfrm>
              <a:prstGeom prst="rect">
                <a:avLst/>
              </a:prstGeom>
              <a:solidFill>
                <a:schemeClr val="tx2">
                  <a:lumMod val="75000"/>
                </a:schemeClr>
              </a:solidFill>
              <a:ln>
                <a:noFill/>
              </a:ln>
            </p:spPr>
            <p:txBody>
              <a:bodyPr anchor="t" anchorCtr="0" bIns="45720" compatLnSpc="1" lIns="91440" numCol="1" rIns="91440" tIns="45720" vert="horz" wrap="square"/>
              <a:lstStyle/>
              <a:p>
                <a:endParaRPr lang="en-US">
                  <a:cs typeface="+mn-ea"/>
                  <a:sym typeface="+mn-lt"/>
                </a:endParaRPr>
              </a:p>
            </p:txBody>
          </p:sp>
          <p:sp>
            <p:nvSpPr>
              <p:cNvPr id="83" name="Freeform 40"/>
              <p:cNvSpPr/>
              <p:nvPr/>
            </p:nvSpPr>
            <p:spPr bwMode="auto">
              <a:xfrm>
                <a:off x="8886905" y="5687882"/>
                <a:ext cx="154675" cy="236203"/>
              </a:xfrm>
              <a:custGeom>
                <a:gdLst>
                  <a:gd fmla="*/ 54 w 86" name="T0"/>
                  <a:gd fmla="*/ 0 h 131" name="T1"/>
                  <a:gd fmla="*/ 9 w 86" name="T2"/>
                  <a:gd fmla="*/ 78 h 131" name="T3"/>
                  <a:gd fmla="*/ 86 w 86" name="T4"/>
                  <a:gd fmla="*/ 122 h 131" name="T5"/>
                  <a:gd fmla="*/ 54 w 86" name="T6"/>
                  <a:gd fmla="*/ 0 h 131" name="T7"/>
                </a:gdLst>
                <a:cxnLst>
                  <a:cxn ang="0">
                    <a:pos x="T0" y="T1"/>
                  </a:cxn>
                  <a:cxn ang="0">
                    <a:pos x="T2" y="T3"/>
                  </a:cxn>
                  <a:cxn ang="0">
                    <a:pos x="T4" y="T5"/>
                  </a:cxn>
                  <a:cxn ang="0">
                    <a:pos x="T6" y="T7"/>
                  </a:cxn>
                </a:cxnLst>
                <a:rect b="b" l="0" r="r" t="0"/>
                <a:pathLst>
                  <a:path h="131" w="86">
                    <a:moveTo>
                      <a:pt x="54" y="0"/>
                    </a:moveTo>
                    <a:cubicBezTo>
                      <a:pt x="20" y="9"/>
                      <a:pt x="0" y="44"/>
                      <a:pt x="9" y="78"/>
                    </a:cubicBezTo>
                    <a:cubicBezTo>
                      <a:pt x="18" y="111"/>
                      <a:pt x="52" y="131"/>
                      <a:pt x="86" y="122"/>
                    </a:cubicBezTo>
                    <a:lnTo>
                      <a:pt x="54" y="0"/>
                    </a:lnTo>
                    <a:close/>
                  </a:path>
                </a:pathLst>
              </a:custGeom>
              <a:solidFill>
                <a:srgbClr val="F9F3ED"/>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84" name="Freeform 41"/>
              <p:cNvSpPr/>
              <p:nvPr/>
            </p:nvSpPr>
            <p:spPr bwMode="auto">
              <a:xfrm>
                <a:off x="8917383" y="5994185"/>
                <a:ext cx="155437" cy="236203"/>
              </a:xfrm>
              <a:custGeom>
                <a:gdLst>
                  <a:gd fmla="*/ 54 w 86" name="T0"/>
                  <a:gd fmla="*/ 0 h 131" name="T1"/>
                  <a:gd fmla="*/ 9 w 86" name="T2"/>
                  <a:gd fmla="*/ 77 h 131" name="T3"/>
                  <a:gd fmla="*/ 86 w 86" name="T4"/>
                  <a:gd fmla="*/ 122 h 131" name="T5"/>
                  <a:gd fmla="*/ 54 w 86" name="T6"/>
                  <a:gd fmla="*/ 0 h 131" name="T7"/>
                </a:gdLst>
                <a:cxnLst>
                  <a:cxn ang="0">
                    <a:pos x="T0" y="T1"/>
                  </a:cxn>
                  <a:cxn ang="0">
                    <a:pos x="T2" y="T3"/>
                  </a:cxn>
                  <a:cxn ang="0">
                    <a:pos x="T4" y="T5"/>
                  </a:cxn>
                  <a:cxn ang="0">
                    <a:pos x="T6" y="T7"/>
                  </a:cxn>
                </a:cxnLst>
                <a:rect b="b" l="0" r="r" t="0"/>
                <a:pathLst>
                  <a:path h="131" w="86">
                    <a:moveTo>
                      <a:pt x="54" y="0"/>
                    </a:moveTo>
                    <a:cubicBezTo>
                      <a:pt x="20" y="9"/>
                      <a:pt x="0" y="44"/>
                      <a:pt x="9" y="77"/>
                    </a:cubicBezTo>
                    <a:cubicBezTo>
                      <a:pt x="18" y="111"/>
                      <a:pt x="52" y="131"/>
                      <a:pt x="86" y="122"/>
                    </a:cubicBezTo>
                    <a:lnTo>
                      <a:pt x="54" y="0"/>
                    </a:lnTo>
                    <a:close/>
                  </a:path>
                </a:pathLst>
              </a:custGeom>
              <a:solidFill>
                <a:srgbClr val="F9F3ED"/>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85" name="Freeform 42"/>
              <p:cNvSpPr/>
              <p:nvPr/>
            </p:nvSpPr>
            <p:spPr bwMode="auto">
              <a:xfrm>
                <a:off x="8905191" y="5085946"/>
                <a:ext cx="154675" cy="236203"/>
              </a:xfrm>
              <a:custGeom>
                <a:gdLst>
                  <a:gd fmla="*/ 54 w 86" name="T0"/>
                  <a:gd fmla="*/ 0 h 131" name="T1"/>
                  <a:gd fmla="*/ 9 w 86" name="T2"/>
                  <a:gd fmla="*/ 77 h 131" name="T3"/>
                  <a:gd fmla="*/ 86 w 86" name="T4"/>
                  <a:gd fmla="*/ 122 h 131" name="T5"/>
                  <a:gd fmla="*/ 54 w 86" name="T6"/>
                  <a:gd fmla="*/ 0 h 131" name="T7"/>
                </a:gdLst>
                <a:cxnLst>
                  <a:cxn ang="0">
                    <a:pos x="T0" y="T1"/>
                  </a:cxn>
                  <a:cxn ang="0">
                    <a:pos x="T2" y="T3"/>
                  </a:cxn>
                  <a:cxn ang="0">
                    <a:pos x="T4" y="T5"/>
                  </a:cxn>
                  <a:cxn ang="0">
                    <a:pos x="T6" y="T7"/>
                  </a:cxn>
                </a:cxnLst>
                <a:rect b="b" l="0" r="r" t="0"/>
                <a:pathLst>
                  <a:path h="131" w="86">
                    <a:moveTo>
                      <a:pt x="54" y="0"/>
                    </a:moveTo>
                    <a:cubicBezTo>
                      <a:pt x="20" y="9"/>
                      <a:pt x="0" y="44"/>
                      <a:pt x="9" y="77"/>
                    </a:cubicBezTo>
                    <a:cubicBezTo>
                      <a:pt x="18" y="111"/>
                      <a:pt x="52" y="131"/>
                      <a:pt x="86" y="122"/>
                    </a:cubicBezTo>
                    <a:lnTo>
                      <a:pt x="54" y="0"/>
                    </a:lnTo>
                    <a:close/>
                  </a:path>
                </a:pathLst>
              </a:custGeom>
              <a:solidFill>
                <a:srgbClr val="F9F3ED"/>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86" name="Freeform 43"/>
              <p:cNvSpPr/>
              <p:nvPr/>
            </p:nvSpPr>
            <p:spPr bwMode="auto">
              <a:xfrm>
                <a:off x="8221727" y="5121757"/>
                <a:ext cx="778708" cy="304778"/>
              </a:xfrm>
              <a:custGeom>
                <a:gdLst>
                  <a:gd fmla="*/ 432 w 432" name="T0"/>
                  <a:gd fmla="*/ 84 h 169" name="T1"/>
                  <a:gd fmla="*/ 348 w 432" name="T2"/>
                  <a:gd fmla="*/ 169 h 169" name="T3"/>
                  <a:gd fmla="*/ 84 w 432" name="T4"/>
                  <a:gd fmla="*/ 169 h 169" name="T5"/>
                  <a:gd fmla="*/ 0 w 432" name="T6"/>
                  <a:gd fmla="*/ 84 h 169" name="T7"/>
                  <a:gd fmla="*/ 84 w 432" name="T8"/>
                  <a:gd fmla="*/ 0 h 169" name="T9"/>
                  <a:gd fmla="*/ 348 w 432" name="T10"/>
                  <a:gd fmla="*/ 0 h 169" name="T11"/>
                  <a:gd fmla="*/ 432 w 432" name="T12"/>
                  <a:gd fmla="*/ 84 h 169" name="T13"/>
                </a:gdLst>
                <a:cxnLst>
                  <a:cxn ang="0">
                    <a:pos x="T0" y="T1"/>
                  </a:cxn>
                  <a:cxn ang="0">
                    <a:pos x="T2" y="T3"/>
                  </a:cxn>
                  <a:cxn ang="0">
                    <a:pos x="T4" y="T5"/>
                  </a:cxn>
                  <a:cxn ang="0">
                    <a:pos x="T6" y="T7"/>
                  </a:cxn>
                  <a:cxn ang="0">
                    <a:pos x="T8" y="T9"/>
                  </a:cxn>
                  <a:cxn ang="0">
                    <a:pos x="T10" y="T11"/>
                  </a:cxn>
                  <a:cxn ang="0">
                    <a:pos x="T12" y="T13"/>
                  </a:cxn>
                </a:cxnLst>
                <a:rect b="b" l="0" r="r" t="0"/>
                <a:pathLst>
                  <a:path h="169" w="432">
                    <a:moveTo>
                      <a:pt x="432" y="84"/>
                    </a:moveTo>
                    <a:cubicBezTo>
                      <a:pt x="432" y="131"/>
                      <a:pt x="395" y="169"/>
                      <a:pt x="348" y="169"/>
                    </a:cubicBezTo>
                    <a:cubicBezTo>
                      <a:pt x="84" y="169"/>
                      <a:pt x="84" y="169"/>
                      <a:pt x="84" y="169"/>
                    </a:cubicBezTo>
                    <a:cubicBezTo>
                      <a:pt x="37" y="169"/>
                      <a:pt x="0" y="131"/>
                      <a:pt x="0" y="84"/>
                    </a:cubicBezTo>
                    <a:cubicBezTo>
                      <a:pt x="0" y="38"/>
                      <a:pt x="37" y="0"/>
                      <a:pt x="84" y="0"/>
                    </a:cubicBezTo>
                    <a:cubicBezTo>
                      <a:pt x="348" y="0"/>
                      <a:pt x="348" y="0"/>
                      <a:pt x="348" y="0"/>
                    </a:cubicBezTo>
                    <a:cubicBezTo>
                      <a:pt x="395" y="0"/>
                      <a:pt x="432" y="38"/>
                      <a:pt x="432" y="84"/>
                    </a:cubicBezTo>
                    <a:close/>
                  </a:path>
                </a:pathLst>
              </a:custGeom>
              <a:solidFill>
                <a:srgbClr val="F0C495"/>
              </a:solidFill>
              <a:ln>
                <a:noFill/>
              </a:ln>
            </p:spPr>
            <p:txBody>
              <a:bodyPr anchor="t" anchorCtr="0" bIns="45720" compatLnSpc="1" lIns="91440" numCol="1" rIns="91440" tIns="45720" vert="horz" wrap="square"/>
              <a:lstStyle/>
              <a:p>
                <a:endParaRPr lang="en-US">
                  <a:cs typeface="+mn-ea"/>
                  <a:sym typeface="+mn-lt"/>
                </a:endParaRPr>
              </a:p>
            </p:txBody>
          </p:sp>
          <p:sp>
            <p:nvSpPr>
              <p:cNvPr id="87" name="Freeform 44"/>
              <p:cNvSpPr/>
              <p:nvPr/>
            </p:nvSpPr>
            <p:spPr bwMode="auto">
              <a:xfrm>
                <a:off x="8704800" y="5105757"/>
                <a:ext cx="531838" cy="566126"/>
              </a:xfrm>
              <a:custGeom>
                <a:gdLst>
                  <a:gd fmla="*/ 258 w 295" name="T0"/>
                  <a:gd fmla="*/ 283 h 314" name="T1"/>
                  <a:gd fmla="*/ 139 w 295" name="T2"/>
                  <a:gd fmla="*/ 277 h 314" name="T3"/>
                  <a:gd fmla="*/ 31 w 295" name="T4"/>
                  <a:gd fmla="*/ 150 h 314" name="T5"/>
                  <a:gd fmla="*/ 37 w 295" name="T6"/>
                  <a:gd fmla="*/ 31 h 314" name="T7"/>
                  <a:gd fmla="*/ 156 w 295" name="T8"/>
                  <a:gd fmla="*/ 37 h 314" name="T9"/>
                  <a:gd fmla="*/ 264 w 295" name="T10"/>
                  <a:gd fmla="*/ 164 h 314" name="T11"/>
                  <a:gd fmla="*/ 258 w 295" name="T12"/>
                  <a:gd fmla="*/ 283 h 314" name="T13"/>
                </a:gdLst>
                <a:cxnLst>
                  <a:cxn ang="0">
                    <a:pos x="T0" y="T1"/>
                  </a:cxn>
                  <a:cxn ang="0">
                    <a:pos x="T2" y="T3"/>
                  </a:cxn>
                  <a:cxn ang="0">
                    <a:pos x="T4" y="T5"/>
                  </a:cxn>
                  <a:cxn ang="0">
                    <a:pos x="T6" y="T7"/>
                  </a:cxn>
                  <a:cxn ang="0">
                    <a:pos x="T8" y="T9"/>
                  </a:cxn>
                  <a:cxn ang="0">
                    <a:pos x="T10" y="T11"/>
                  </a:cxn>
                  <a:cxn ang="0">
                    <a:pos x="T12" y="T13"/>
                  </a:cxn>
                </a:cxnLst>
                <a:rect b="b" l="0" r="r" t="0"/>
                <a:pathLst>
                  <a:path h="314" w="295">
                    <a:moveTo>
                      <a:pt x="258" y="283"/>
                    </a:moveTo>
                    <a:cubicBezTo>
                      <a:pt x="223" y="314"/>
                      <a:pt x="170" y="311"/>
                      <a:pt x="139" y="277"/>
                    </a:cubicBezTo>
                    <a:cubicBezTo>
                      <a:pt x="31" y="150"/>
                      <a:pt x="31" y="150"/>
                      <a:pt x="31" y="150"/>
                    </a:cubicBezTo>
                    <a:cubicBezTo>
                      <a:pt x="0" y="115"/>
                      <a:pt x="3" y="62"/>
                      <a:pt x="37" y="31"/>
                    </a:cubicBezTo>
                    <a:cubicBezTo>
                      <a:pt x="72" y="0"/>
                      <a:pt x="125" y="2"/>
                      <a:pt x="156" y="37"/>
                    </a:cubicBezTo>
                    <a:cubicBezTo>
                      <a:pt x="264" y="164"/>
                      <a:pt x="264" y="164"/>
                      <a:pt x="264" y="164"/>
                    </a:cubicBezTo>
                    <a:cubicBezTo>
                      <a:pt x="295" y="199"/>
                      <a:pt x="292" y="252"/>
                      <a:pt x="258" y="283"/>
                    </a:cubicBezTo>
                    <a:close/>
                  </a:path>
                </a:pathLst>
              </a:custGeom>
              <a:solidFill>
                <a:srgbClr val="F0C495"/>
              </a:solidFill>
              <a:ln>
                <a:noFill/>
              </a:ln>
            </p:spPr>
            <p:txBody>
              <a:bodyPr anchor="t" anchorCtr="0" bIns="45720" compatLnSpc="1" lIns="91440" numCol="1" rIns="91440" tIns="45720" vert="horz" wrap="square"/>
              <a:lstStyle/>
              <a:p>
                <a:endParaRPr lang="en-US">
                  <a:cs typeface="+mn-ea"/>
                  <a:sym typeface="+mn-lt"/>
                </a:endParaRPr>
              </a:p>
            </p:txBody>
          </p:sp>
          <p:sp>
            <p:nvSpPr>
              <p:cNvPr id="88" name="Freeform 45"/>
              <p:cNvSpPr/>
              <p:nvPr/>
            </p:nvSpPr>
            <p:spPr bwMode="auto">
              <a:xfrm>
                <a:off x="8967671" y="5426535"/>
                <a:ext cx="225536" cy="191249"/>
              </a:xfrm>
              <a:custGeom>
                <a:gdLst>
                  <a:gd fmla="*/ 0 w 125" name="T0"/>
                  <a:gd fmla="*/ 68 h 106" name="T1"/>
                  <a:gd fmla="*/ 87 w 125" name="T2"/>
                  <a:gd fmla="*/ 87 h 106" name="T3"/>
                  <a:gd fmla="*/ 106 w 125" name="T4"/>
                  <a:gd fmla="*/ 0 h 106" name="T5"/>
                  <a:gd fmla="*/ 0 w 125" name="T6"/>
                  <a:gd fmla="*/ 68 h 106" name="T7"/>
                </a:gdLst>
                <a:cxnLst>
                  <a:cxn ang="0">
                    <a:pos x="T0" y="T1"/>
                  </a:cxn>
                  <a:cxn ang="0">
                    <a:pos x="T2" y="T3"/>
                  </a:cxn>
                  <a:cxn ang="0">
                    <a:pos x="T4" y="T5"/>
                  </a:cxn>
                  <a:cxn ang="0">
                    <a:pos x="T6" y="T7"/>
                  </a:cxn>
                </a:cxnLst>
                <a:rect b="b" l="0" r="r" t="0"/>
                <a:pathLst>
                  <a:path h="105" w="125">
                    <a:moveTo>
                      <a:pt x="0" y="68"/>
                    </a:moveTo>
                    <a:cubicBezTo>
                      <a:pt x="19" y="97"/>
                      <a:pt x="58" y="106"/>
                      <a:pt x="87" y="87"/>
                    </a:cubicBezTo>
                    <a:cubicBezTo>
                      <a:pt x="117" y="68"/>
                      <a:pt x="125" y="29"/>
                      <a:pt x="106" y="0"/>
                    </a:cubicBezTo>
                    <a:lnTo>
                      <a:pt x="0" y="68"/>
                    </a:lnTo>
                    <a:close/>
                  </a:path>
                </a:pathLst>
              </a:custGeom>
              <a:solidFill>
                <a:srgbClr val="F9F3ED"/>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grpSp>
      </p:grpSp>
      <p:grpSp>
        <p:nvGrpSpPr>
          <p:cNvPr id="89" name="组合 88"/>
          <p:cNvGrpSpPr/>
          <p:nvPr/>
        </p:nvGrpSpPr>
        <p:grpSpPr>
          <a:xfrm>
            <a:off x="6401298" y="2902549"/>
            <a:ext cx="629471" cy="314735"/>
            <a:chOff x="8535064" y="3870066"/>
            <a:chExt cx="839294" cy="419646"/>
          </a:xfrm>
        </p:grpSpPr>
        <p:sp>
          <p:nvSpPr>
            <p:cNvPr id="90" name="Freeform 226"/>
            <p:cNvSpPr/>
            <p:nvPr/>
          </p:nvSpPr>
          <p:spPr bwMode="auto">
            <a:xfrm>
              <a:off x="8535064" y="3870066"/>
              <a:ext cx="221573" cy="419646"/>
            </a:xfrm>
            <a:custGeom>
              <a:gdLst>
                <a:gd fmla="*/ 0 w 66" name="T0"/>
                <a:gd fmla="*/ 121 h 126" name="T1"/>
                <a:gd fmla="*/ 0 w 66" name="T2"/>
                <a:gd fmla="*/ 82 h 126" name="T3"/>
                <a:gd fmla="*/ 22 w 66" name="T4"/>
                <a:gd fmla="*/ 96 h 126" name="T5"/>
                <a:gd fmla="*/ 29 w 66" name="T6"/>
                <a:gd fmla="*/ 94 h 126" name="T7"/>
                <a:gd fmla="*/ 32 w 66" name="T8"/>
                <a:gd fmla="*/ 88 h 126" name="T9"/>
                <a:gd fmla="*/ 26 w 66" name="T10"/>
                <a:gd fmla="*/ 78 h 126" name="T11"/>
                <a:gd fmla="*/ 20 w 66" name="T12"/>
                <a:gd fmla="*/ 74 h 126" name="T13"/>
                <a:gd fmla="*/ 11 w 66" name="T14"/>
                <a:gd fmla="*/ 66 h 126" name="T15"/>
                <a:gd fmla="*/ 4 w 66" name="T16"/>
                <a:gd fmla="*/ 58 h 126" name="T17"/>
                <a:gd fmla="*/ 1 w 66" name="T18"/>
                <a:gd fmla="*/ 49 h 126" name="T19"/>
                <a:gd fmla="*/ 0 w 66" name="T20"/>
                <a:gd fmla="*/ 40 h 126" name="T21"/>
                <a:gd fmla="*/ 4 w 66" name="T22"/>
                <a:gd fmla="*/ 22 h 126" name="T23"/>
                <a:gd fmla="*/ 9 w 66" name="T24"/>
                <a:gd fmla="*/ 14 h 126" name="T25"/>
                <a:gd fmla="*/ 15 w 66" name="T26"/>
                <a:gd fmla="*/ 8 h 126" name="T27"/>
                <a:gd fmla="*/ 38 w 66" name="T28"/>
                <a:gd fmla="*/ 0 h 126" name="T29"/>
                <a:gd fmla="*/ 63 w 66" name="T30"/>
                <a:gd fmla="*/ 6 h 126" name="T31"/>
                <a:gd fmla="*/ 63 w 66" name="T32"/>
                <a:gd fmla="*/ 44 h 126" name="T33"/>
                <a:gd fmla="*/ 53 w 66" name="T34"/>
                <a:gd fmla="*/ 34 h 126" name="T35"/>
                <a:gd fmla="*/ 43 w 66" name="T36"/>
                <a:gd fmla="*/ 30 h 126" name="T37"/>
                <a:gd fmla="*/ 36 w 66" name="T38"/>
                <a:gd fmla="*/ 32 h 126" name="T39"/>
                <a:gd fmla="*/ 34 w 66" name="T40"/>
                <a:gd fmla="*/ 37 h 126" name="T41"/>
                <a:gd fmla="*/ 41 w 66" name="T42"/>
                <a:gd fmla="*/ 47 h 126" name="T43"/>
                <a:gd fmla="*/ 46 w 66" name="T44"/>
                <a:gd fmla="*/ 51 h 126" name="T45"/>
                <a:gd fmla="*/ 62 w 66" name="T46"/>
                <a:gd fmla="*/ 66 h 126" name="T47"/>
                <a:gd fmla="*/ 66 w 66" name="T48"/>
                <a:gd fmla="*/ 85 h 126" name="T49"/>
                <a:gd fmla="*/ 55 w 66" name="T50"/>
                <a:gd fmla="*/ 114 h 126" name="T51"/>
                <a:gd fmla="*/ 26 w 66" name="T52"/>
                <a:gd fmla="*/ 126 h 126" name="T53"/>
                <a:gd fmla="*/ 0 w 66" name="T54"/>
                <a:gd fmla="*/ 121 h 126"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25" w="66">
                  <a:moveTo>
                    <a:pt x="0" y="121"/>
                  </a:moveTo>
                  <a:cubicBezTo>
                    <a:pt x="0" y="82"/>
                    <a:pt x="0" y="82"/>
                    <a:pt x="0" y="82"/>
                  </a:cubicBezTo>
                  <a:cubicBezTo>
                    <a:pt x="7" y="91"/>
                    <a:pt x="14" y="96"/>
                    <a:pt x="22" y="96"/>
                  </a:cubicBezTo>
                  <a:cubicBezTo>
                    <a:pt x="25" y="96"/>
                    <a:pt x="27" y="95"/>
                    <a:pt x="29" y="94"/>
                  </a:cubicBezTo>
                  <a:cubicBezTo>
                    <a:pt x="31" y="92"/>
                    <a:pt x="32" y="90"/>
                    <a:pt x="32" y="88"/>
                  </a:cubicBezTo>
                  <a:cubicBezTo>
                    <a:pt x="32" y="85"/>
                    <a:pt x="30" y="82"/>
                    <a:pt x="26" y="78"/>
                  </a:cubicBezTo>
                  <a:cubicBezTo>
                    <a:pt x="20" y="74"/>
                    <a:pt x="20" y="74"/>
                    <a:pt x="20" y="74"/>
                  </a:cubicBezTo>
                  <a:cubicBezTo>
                    <a:pt x="17" y="72"/>
                    <a:pt x="14" y="69"/>
                    <a:pt x="11" y="66"/>
                  </a:cubicBezTo>
                  <a:cubicBezTo>
                    <a:pt x="8" y="64"/>
                    <a:pt x="6" y="61"/>
                    <a:pt x="4" y="58"/>
                  </a:cubicBezTo>
                  <a:cubicBezTo>
                    <a:pt x="3" y="55"/>
                    <a:pt x="2" y="52"/>
                    <a:pt x="1" y="49"/>
                  </a:cubicBezTo>
                  <a:cubicBezTo>
                    <a:pt x="0" y="46"/>
                    <a:pt x="0" y="43"/>
                    <a:pt x="0" y="40"/>
                  </a:cubicBezTo>
                  <a:cubicBezTo>
                    <a:pt x="0" y="34"/>
                    <a:pt x="1" y="28"/>
                    <a:pt x="4" y="22"/>
                  </a:cubicBezTo>
                  <a:cubicBezTo>
                    <a:pt x="5" y="19"/>
                    <a:pt x="7" y="16"/>
                    <a:pt x="9" y="14"/>
                  </a:cubicBezTo>
                  <a:cubicBezTo>
                    <a:pt x="10" y="12"/>
                    <a:pt x="12" y="9"/>
                    <a:pt x="15" y="8"/>
                  </a:cubicBezTo>
                  <a:cubicBezTo>
                    <a:pt x="21" y="2"/>
                    <a:pt x="29" y="0"/>
                    <a:pt x="38" y="0"/>
                  </a:cubicBezTo>
                  <a:cubicBezTo>
                    <a:pt x="46" y="0"/>
                    <a:pt x="55" y="2"/>
                    <a:pt x="63" y="6"/>
                  </a:cubicBezTo>
                  <a:cubicBezTo>
                    <a:pt x="63" y="44"/>
                    <a:pt x="63" y="44"/>
                    <a:pt x="63" y="44"/>
                  </a:cubicBezTo>
                  <a:cubicBezTo>
                    <a:pt x="60" y="40"/>
                    <a:pt x="57" y="36"/>
                    <a:pt x="53" y="34"/>
                  </a:cubicBezTo>
                  <a:cubicBezTo>
                    <a:pt x="50" y="31"/>
                    <a:pt x="46" y="30"/>
                    <a:pt x="43" y="30"/>
                  </a:cubicBezTo>
                  <a:cubicBezTo>
                    <a:pt x="40" y="30"/>
                    <a:pt x="38" y="31"/>
                    <a:pt x="36" y="32"/>
                  </a:cubicBezTo>
                  <a:cubicBezTo>
                    <a:pt x="35" y="34"/>
                    <a:pt x="34" y="35"/>
                    <a:pt x="34" y="37"/>
                  </a:cubicBezTo>
                  <a:cubicBezTo>
                    <a:pt x="34" y="41"/>
                    <a:pt x="36" y="44"/>
                    <a:pt x="41" y="47"/>
                  </a:cubicBezTo>
                  <a:cubicBezTo>
                    <a:pt x="46" y="51"/>
                    <a:pt x="46" y="51"/>
                    <a:pt x="46" y="51"/>
                  </a:cubicBezTo>
                  <a:cubicBezTo>
                    <a:pt x="53" y="56"/>
                    <a:pt x="58" y="61"/>
                    <a:pt x="62" y="66"/>
                  </a:cubicBezTo>
                  <a:cubicBezTo>
                    <a:pt x="65" y="72"/>
                    <a:pt x="66" y="78"/>
                    <a:pt x="66" y="85"/>
                  </a:cubicBezTo>
                  <a:cubicBezTo>
                    <a:pt x="66" y="97"/>
                    <a:pt x="62" y="107"/>
                    <a:pt x="55" y="114"/>
                  </a:cubicBezTo>
                  <a:cubicBezTo>
                    <a:pt x="47" y="122"/>
                    <a:pt x="38" y="126"/>
                    <a:pt x="26" y="126"/>
                  </a:cubicBezTo>
                  <a:cubicBezTo>
                    <a:pt x="18" y="126"/>
                    <a:pt x="9" y="124"/>
                    <a:pt x="0" y="121"/>
                  </a:cubicBez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sp>
          <p:nvSpPr>
            <p:cNvPr id="91" name="Freeform 227"/>
            <p:cNvSpPr/>
            <p:nvPr/>
          </p:nvSpPr>
          <p:spPr bwMode="auto">
            <a:xfrm>
              <a:off x="8801960" y="3870066"/>
              <a:ext cx="211502" cy="419646"/>
            </a:xfrm>
            <a:custGeom>
              <a:gdLst>
                <a:gd fmla="*/ 0 w 126" name="T0"/>
                <a:gd fmla="*/ 250 h 250" name="T1"/>
                <a:gd fmla="*/ 0 w 126" name="T2"/>
                <a:gd fmla="*/ 0 h 250" name="T3"/>
                <a:gd fmla="*/ 126 w 126" name="T4"/>
                <a:gd fmla="*/ 0 h 250" name="T5"/>
                <a:gd fmla="*/ 126 w 126" name="T6"/>
                <a:gd fmla="*/ 59 h 250" name="T7"/>
                <a:gd fmla="*/ 68 w 126" name="T8"/>
                <a:gd fmla="*/ 59 h 250" name="T9"/>
                <a:gd fmla="*/ 68 w 126" name="T10"/>
                <a:gd fmla="*/ 91 h 250" name="T11"/>
                <a:gd fmla="*/ 120 w 126" name="T12"/>
                <a:gd fmla="*/ 91 h 250" name="T13"/>
                <a:gd fmla="*/ 120 w 126" name="T14"/>
                <a:gd fmla="*/ 151 h 250" name="T15"/>
                <a:gd fmla="*/ 68 w 126" name="T16"/>
                <a:gd fmla="*/ 151 h 250" name="T17"/>
                <a:gd fmla="*/ 68 w 126" name="T18"/>
                <a:gd fmla="*/ 191 h 250" name="T19"/>
                <a:gd fmla="*/ 126 w 126" name="T20"/>
                <a:gd fmla="*/ 191 h 250" name="T21"/>
                <a:gd fmla="*/ 126 w 126" name="T22"/>
                <a:gd fmla="*/ 250 h 250" name="T23"/>
                <a:gd fmla="*/ 0 w 126" name="T24"/>
                <a:gd fmla="*/ 250 h 25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0" w="125">
                  <a:moveTo>
                    <a:pt x="0" y="250"/>
                  </a:moveTo>
                  <a:lnTo>
                    <a:pt x="0" y="0"/>
                  </a:lnTo>
                  <a:lnTo>
                    <a:pt x="126" y="0"/>
                  </a:lnTo>
                  <a:lnTo>
                    <a:pt x="126" y="59"/>
                  </a:lnTo>
                  <a:lnTo>
                    <a:pt x="68" y="59"/>
                  </a:lnTo>
                  <a:lnTo>
                    <a:pt x="68" y="91"/>
                  </a:lnTo>
                  <a:lnTo>
                    <a:pt x="120" y="91"/>
                  </a:lnTo>
                  <a:lnTo>
                    <a:pt x="120" y="151"/>
                  </a:lnTo>
                  <a:lnTo>
                    <a:pt x="68" y="151"/>
                  </a:lnTo>
                  <a:lnTo>
                    <a:pt x="68" y="191"/>
                  </a:lnTo>
                  <a:lnTo>
                    <a:pt x="126" y="191"/>
                  </a:lnTo>
                  <a:lnTo>
                    <a:pt x="126" y="250"/>
                  </a:lnTo>
                  <a:lnTo>
                    <a:pt x="0" y="250"/>
                  </a:ln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sp>
          <p:nvSpPr>
            <p:cNvPr id="92" name="Freeform 228"/>
            <p:cNvSpPr>
              <a:spLocks noEditPoints="1"/>
            </p:cNvSpPr>
            <p:nvPr/>
          </p:nvSpPr>
          <p:spPr bwMode="auto">
            <a:xfrm>
              <a:off x="9053748" y="3870066"/>
              <a:ext cx="320610" cy="419646"/>
            </a:xfrm>
            <a:custGeom>
              <a:gdLst>
                <a:gd fmla="*/ 96 w 96" name="T0"/>
                <a:gd fmla="*/ 63 h 126" name="T1"/>
                <a:gd fmla="*/ 83 w 96" name="T2"/>
                <a:gd fmla="*/ 109 h 126" name="T3"/>
                <a:gd fmla="*/ 48 w 96" name="T4"/>
                <a:gd fmla="*/ 126 h 126" name="T5"/>
                <a:gd fmla="*/ 16 w 96" name="T6"/>
                <a:gd fmla="*/ 113 h 126" name="T7"/>
                <a:gd fmla="*/ 0 w 96" name="T8"/>
                <a:gd fmla="*/ 62 h 126" name="T9"/>
                <a:gd fmla="*/ 17 w 96" name="T10"/>
                <a:gd fmla="*/ 12 h 126" name="T11"/>
                <a:gd fmla="*/ 48 w 96" name="T12"/>
                <a:gd fmla="*/ 0 h 126" name="T13"/>
                <a:gd fmla="*/ 83 w 96" name="T14"/>
                <a:gd fmla="*/ 17 h 126" name="T15"/>
                <a:gd fmla="*/ 96 w 96" name="T16"/>
                <a:gd fmla="*/ 63 h 126" name="T17"/>
                <a:gd fmla="*/ 60 w 96" name="T18"/>
                <a:gd fmla="*/ 64 h 126" name="T19"/>
                <a:gd fmla="*/ 48 w 96" name="T20"/>
                <a:gd fmla="*/ 30 h 126" name="T21"/>
                <a:gd fmla="*/ 38 w 96" name="T22"/>
                <a:gd fmla="*/ 39 h 126" name="T23"/>
                <a:gd fmla="*/ 35 w 96" name="T24"/>
                <a:gd fmla="*/ 63 h 126" name="T25"/>
                <a:gd fmla="*/ 38 w 96" name="T26"/>
                <a:gd fmla="*/ 87 h 126" name="T27"/>
                <a:gd fmla="*/ 47 w 96" name="T28"/>
                <a:gd fmla="*/ 96 h 126" name="T29"/>
                <a:gd fmla="*/ 57 w 96" name="T30"/>
                <a:gd fmla="*/ 87 h 126" name="T31"/>
                <a:gd fmla="*/ 60 w 96" name="T32"/>
                <a:gd fmla="*/ 64 h 126"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125" w="96">
                  <a:moveTo>
                    <a:pt x="96" y="63"/>
                  </a:moveTo>
                  <a:cubicBezTo>
                    <a:pt x="96" y="82"/>
                    <a:pt x="91" y="97"/>
                    <a:pt x="83" y="109"/>
                  </a:cubicBezTo>
                  <a:cubicBezTo>
                    <a:pt x="74" y="120"/>
                    <a:pt x="62" y="126"/>
                    <a:pt x="48" y="126"/>
                  </a:cubicBezTo>
                  <a:cubicBezTo>
                    <a:pt x="36" y="126"/>
                    <a:pt x="25" y="122"/>
                    <a:pt x="16" y="113"/>
                  </a:cubicBezTo>
                  <a:cubicBezTo>
                    <a:pt x="5" y="102"/>
                    <a:pt x="0" y="85"/>
                    <a:pt x="0" y="62"/>
                  </a:cubicBezTo>
                  <a:cubicBezTo>
                    <a:pt x="0" y="40"/>
                    <a:pt x="5" y="24"/>
                    <a:pt x="17" y="12"/>
                  </a:cubicBezTo>
                  <a:cubicBezTo>
                    <a:pt x="26" y="4"/>
                    <a:pt x="36" y="0"/>
                    <a:pt x="48" y="0"/>
                  </a:cubicBezTo>
                  <a:cubicBezTo>
                    <a:pt x="63" y="0"/>
                    <a:pt x="74" y="5"/>
                    <a:pt x="83" y="17"/>
                  </a:cubicBezTo>
                  <a:cubicBezTo>
                    <a:pt x="91" y="28"/>
                    <a:pt x="96" y="44"/>
                    <a:pt x="96" y="63"/>
                  </a:cubicBezTo>
                  <a:close/>
                  <a:moveTo>
                    <a:pt x="60" y="64"/>
                  </a:moveTo>
                  <a:cubicBezTo>
                    <a:pt x="60" y="41"/>
                    <a:pt x="56" y="30"/>
                    <a:pt x="48" y="30"/>
                  </a:cubicBezTo>
                  <a:cubicBezTo>
                    <a:pt x="44" y="30"/>
                    <a:pt x="41" y="33"/>
                    <a:pt x="38" y="39"/>
                  </a:cubicBezTo>
                  <a:cubicBezTo>
                    <a:pt x="36" y="44"/>
                    <a:pt x="35" y="52"/>
                    <a:pt x="35" y="63"/>
                  </a:cubicBezTo>
                  <a:cubicBezTo>
                    <a:pt x="35" y="73"/>
                    <a:pt x="36" y="81"/>
                    <a:pt x="38" y="87"/>
                  </a:cubicBezTo>
                  <a:cubicBezTo>
                    <a:pt x="40" y="93"/>
                    <a:pt x="44" y="96"/>
                    <a:pt x="47" y="96"/>
                  </a:cubicBezTo>
                  <a:cubicBezTo>
                    <a:pt x="52" y="96"/>
                    <a:pt x="55" y="93"/>
                    <a:pt x="57" y="87"/>
                  </a:cubicBezTo>
                  <a:cubicBezTo>
                    <a:pt x="59" y="82"/>
                    <a:pt x="60" y="74"/>
                    <a:pt x="60" y="64"/>
                  </a:cubicBez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grpSp>
      <p:sp>
        <p:nvSpPr>
          <p:cNvPr id="93" name="Rectangle 100"/>
          <p:cNvSpPr/>
          <p:nvPr/>
        </p:nvSpPr>
        <p:spPr>
          <a:xfrm>
            <a:off x="826630" y="3697785"/>
            <a:ext cx="3686840" cy="92248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GB">
              <a:cs typeface="+mn-ea"/>
              <a:sym typeface="+mn-lt"/>
            </a:endParaRPr>
          </a:p>
        </p:txBody>
      </p:sp>
      <p:sp>
        <p:nvSpPr>
          <p:cNvPr id="94" name="Rectangle 101"/>
          <p:cNvSpPr/>
          <p:nvPr/>
        </p:nvSpPr>
        <p:spPr>
          <a:xfrm>
            <a:off x="2032422" y="3811187"/>
            <a:ext cx="2381877" cy="739140"/>
          </a:xfrm>
          <a:prstGeom prst="rect">
            <a:avLst/>
          </a:prstGeom>
        </p:spPr>
        <p:txBody>
          <a:bodyPr bIns="34290" lIns="68580" rIns="68580" tIns="34290" wrap="square">
            <a:spAutoFit/>
          </a:bodyPr>
          <a:lstStyle/>
          <a:p>
            <a:r>
              <a:rPr altLang="en-US" lang="zh-CN" sz="1100">
                <a:solidFill>
                  <a:schemeClr val="tx1">
                    <a:lumMod val="85000"/>
                    <a:lumOff val="15000"/>
                  </a:schemeClr>
                </a:solidFill>
                <a:cs typeface="+mn-ea"/>
                <a:sym typeface="+mn-lt"/>
              </a:rPr>
              <a:t>单击此处编辑您要的内容，建议您在展示时采用微软雅黑字体，本模版所有图形线条及其相应素材均可自由编辑、改色、替换。</a:t>
            </a:r>
          </a:p>
        </p:txBody>
      </p:sp>
      <p:sp>
        <p:nvSpPr>
          <p:cNvPr id="95" name="TextBox 102"/>
          <p:cNvSpPr txBox="1"/>
          <p:nvPr/>
        </p:nvSpPr>
        <p:spPr>
          <a:xfrm>
            <a:off x="1059418" y="3832208"/>
            <a:ext cx="897573" cy="525780"/>
          </a:xfrm>
          <a:prstGeom prst="rect">
            <a:avLst/>
          </a:prstGeom>
          <a:noFill/>
        </p:spPr>
        <p:txBody>
          <a:bodyPr bIns="34290" lIns="68580" rIns="68580" rtlCol="0" tIns="34290" wrap="none">
            <a:spAutoFit/>
          </a:bodyPr>
          <a:lstStyle/>
          <a:p>
            <a:r>
              <a:rPr b="1" lang="en-US" sz="3000">
                <a:solidFill>
                  <a:srgbClr val="2A566D"/>
                </a:solidFill>
                <a:cs typeface="+mn-ea"/>
                <a:sym typeface="+mn-lt"/>
              </a:rPr>
              <a:t>85%</a:t>
            </a:r>
          </a:p>
        </p:txBody>
      </p:sp>
      <p:sp>
        <p:nvSpPr>
          <p:cNvPr id="96" name="TextBox 103"/>
          <p:cNvSpPr txBox="1"/>
          <p:nvPr/>
        </p:nvSpPr>
        <p:spPr>
          <a:xfrm>
            <a:off x="1059584" y="4266502"/>
            <a:ext cx="838835" cy="251460"/>
          </a:xfrm>
          <a:prstGeom prst="rect">
            <a:avLst/>
          </a:prstGeom>
          <a:noFill/>
        </p:spPr>
        <p:txBody>
          <a:bodyPr bIns="34290" lIns="68580" rIns="68580" rtlCol="0" tIns="34290" wrap="none">
            <a:spAutoFit/>
          </a:bodyPr>
          <a:lstStyle/>
          <a:p>
            <a:r>
              <a:rPr i="1" lang="en-US" sz="1200">
                <a:solidFill>
                  <a:schemeClr val="bg1">
                    <a:lumMod val="50000"/>
                  </a:schemeClr>
                </a:solidFill>
                <a:cs typeface="+mn-ea"/>
                <a:sym typeface="+mn-lt"/>
              </a:rPr>
              <a:t>Per/Month</a:t>
            </a:r>
          </a:p>
        </p:txBody>
      </p:sp>
      <p:grpSp>
        <p:nvGrpSpPr>
          <p:cNvPr id="97" name="组合 96"/>
          <p:cNvGrpSpPr/>
          <p:nvPr/>
        </p:nvGrpSpPr>
        <p:grpSpPr>
          <a:xfrm>
            <a:off x="254514" y="216791"/>
            <a:ext cx="4584186" cy="391522"/>
            <a:chOff x="339352" y="289054"/>
            <a:chExt cx="6112248" cy="522030"/>
          </a:xfrm>
        </p:grpSpPr>
        <p:sp>
          <p:nvSpPr>
            <p:cNvPr id="98" name="矩形 97"/>
            <p:cNvSpPr/>
            <p:nvPr/>
          </p:nvSpPr>
          <p:spPr>
            <a:xfrm flipH="1">
              <a:off x="506258" y="305633"/>
              <a:ext cx="5945342" cy="487680"/>
            </a:xfrm>
            <a:prstGeom prst="rect">
              <a:avLst/>
            </a:prstGeom>
            <a:gradFill flip="none" rotWithShape="1">
              <a:gsLst>
                <a:gs pos="0">
                  <a:srgbClr val="FFFFFF">
                    <a:alpha val="0"/>
                  </a:srgbClr>
                </a:gs>
                <a:gs pos="100000">
                  <a:srgbClr val="000000">
                    <a:alpha val="40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9" name="矩形 98"/>
            <p:cNvSpPr/>
            <p:nvPr/>
          </p:nvSpPr>
          <p:spPr>
            <a:xfrm flipH="1">
              <a:off x="339352" y="289054"/>
              <a:ext cx="113347" cy="48768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0" name="文本框 99"/>
            <p:cNvSpPr txBox="1"/>
            <p:nvPr/>
          </p:nvSpPr>
          <p:spPr>
            <a:xfrm>
              <a:off x="543903" y="318641"/>
              <a:ext cx="2971457" cy="487681"/>
            </a:xfrm>
            <a:prstGeom prst="rect">
              <a:avLst/>
            </a:prstGeom>
            <a:noFill/>
          </p:spPr>
          <p:txBody>
            <a:bodyPr rtlCol="0" wrap="square">
              <a:spAutoFit/>
            </a:bodyPr>
            <a:lstStyle/>
            <a:p>
              <a:r>
                <a:rPr altLang="en-US" b="1" lang="zh-CN" spc="225" sz="1800">
                  <a:solidFill>
                    <a:schemeClr val="bg1"/>
                  </a:solidFill>
                  <a:latin charset="-122" pitchFamily="34" typeface="微软雅黑"/>
                  <a:ea charset="-122" pitchFamily="34" typeface="微软雅黑"/>
                </a:rPr>
                <a:t>研究结论</a:t>
              </a:r>
            </a:p>
          </p:txBody>
        </p:sp>
      </p:grpSp>
    </p:spTree>
  </p:cSld>
  <p:clrMapOvr>
    <a:masterClrMapping/>
  </p:clrMapOvr>
  <mc:AlternateContent>
    <mc:Choice Requires="p14">
      <p:transition p14:dur="700" spd="med">
        <p:fade/>
      </p:transition>
    </mc:Choice>
    <mc:Fallback>
      <p:transition spd="med">
        <p:fade/>
      </p:transition>
    </mc:Fallback>
  </mc:AlternateConten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p:cNvSpPr/>
          <p:nvPr/>
        </p:nvSpPr>
        <p:spPr>
          <a:xfrm>
            <a:off x="645634" y="3151150"/>
            <a:ext cx="2080205" cy="1645920"/>
          </a:xfrm>
          <a:prstGeom prst="rect">
            <a:avLst/>
          </a:prstGeom>
          <a:noFill/>
        </p:spPr>
        <p:txBody>
          <a:bodyPr anchor="t" anchorCtr="0" bIns="0" lIns="0" rIns="0" rtlCol="0" tIns="0" wrap="square">
            <a:spAutoFit/>
          </a:bodyPr>
          <a:lstStyle/>
          <a:p>
            <a:pPr defTabSz="912495">
              <a:lnSpc>
                <a:spcPct val="120000"/>
              </a:lnSpc>
              <a:spcBef>
                <a:spcPct val="20000"/>
              </a:spcBef>
            </a:pPr>
            <a:r>
              <a:rPr altLang="en-US" lang="zh-CN" sz="1800">
                <a:solidFill>
                  <a:srgbClr val="2A566D"/>
                </a:solidFill>
                <a:cs typeface="+mn-ea"/>
                <a:sym typeface="+mn-lt"/>
              </a:rPr>
              <a:t>单击此处编辑您要的内容，建议您在展示时采用微软雅黑字体单击此处添加简短说明，添加简短文字。</a:t>
            </a:r>
          </a:p>
        </p:txBody>
      </p:sp>
      <p:sp>
        <p:nvSpPr>
          <p:cNvPr id="4" name="矩形 3"/>
          <p:cNvSpPr/>
          <p:nvPr/>
        </p:nvSpPr>
        <p:spPr>
          <a:xfrm>
            <a:off x="3225086" y="3229279"/>
            <a:ext cx="2322082" cy="1810512"/>
          </a:xfrm>
          <a:prstGeom prst="rect">
            <a:avLst/>
          </a:prstGeom>
          <a:noFill/>
        </p:spPr>
        <p:txBody>
          <a:bodyPr anchor="t" anchorCtr="0" bIns="0" lIns="0" rIns="0" rtlCol="0" tIns="0" wrap="square">
            <a:spAutoFit/>
          </a:bodyPr>
          <a:lstStyle/>
          <a:p>
            <a:pPr defTabSz="912495">
              <a:lnSpc>
                <a:spcPct val="120000"/>
              </a:lnSpc>
              <a:spcBef>
                <a:spcPct val="20000"/>
              </a:spcBef>
            </a:pPr>
            <a:r>
              <a:rPr altLang="en-US" lang="zh-CN" sz="1100">
                <a:solidFill>
                  <a:schemeClr val="tx1">
                    <a:lumMod val="85000"/>
                    <a:lumOff val="15000"/>
                  </a:schemeClr>
                </a:solidFill>
                <a:cs typeface="+mn-ea"/>
                <a:sym typeface="+mn-lt"/>
              </a:rPr>
              <a:t>毕业论文，泛指专科毕业论文、本科毕业论文（学士学位毕业论文）、硕士研究生毕业论文（硕士学位论文）毕业论文，泛指专科毕业论文、本科毕业论文（学士学位毕业论文）、硕士研究生毕业论文（硕士学位论文）毕业论文，泛指专科毕业论文、本科毕业论文（学士学位毕业论文）、硕士研究生毕业论文</a:t>
            </a:r>
          </a:p>
        </p:txBody>
      </p:sp>
      <p:sp>
        <p:nvSpPr>
          <p:cNvPr id="5" name="矩形 4"/>
          <p:cNvSpPr/>
          <p:nvPr/>
        </p:nvSpPr>
        <p:spPr>
          <a:xfrm>
            <a:off x="6177720" y="3229279"/>
            <a:ext cx="2322082" cy="1810512"/>
          </a:xfrm>
          <a:prstGeom prst="rect">
            <a:avLst/>
          </a:prstGeom>
          <a:noFill/>
        </p:spPr>
        <p:txBody>
          <a:bodyPr anchor="t" anchorCtr="0" bIns="0" lIns="0" rIns="0" rtlCol="0" tIns="0" wrap="square">
            <a:spAutoFit/>
          </a:bodyPr>
          <a:lstStyle/>
          <a:p>
            <a:pPr defTabSz="912495">
              <a:lnSpc>
                <a:spcPct val="120000"/>
              </a:lnSpc>
              <a:spcBef>
                <a:spcPct val="20000"/>
              </a:spcBef>
            </a:pPr>
            <a:r>
              <a:rPr altLang="en-US" lang="zh-CN" sz="1100">
                <a:solidFill>
                  <a:schemeClr val="tx1">
                    <a:lumMod val="85000"/>
                    <a:lumOff val="15000"/>
                  </a:schemeClr>
                </a:solidFill>
                <a:cs typeface="+mn-ea"/>
                <a:sym typeface="+mn-lt"/>
              </a:rPr>
              <a:t>毕业论文，泛指专科毕业论文、本科毕业论文（学士学位毕业论文）、硕士研究生毕业论文（硕士学位论文）毕业论文，泛指专科毕业论文、本科毕业论文（学士学位毕业论文）、硕士研究生毕业论文（硕士学位论文）毕业论文，泛指专科毕业论文、本科毕业论文（学士学位毕业论文）、硕士研究生毕业论文</a:t>
            </a:r>
          </a:p>
        </p:txBody>
      </p:sp>
      <p:pic>
        <p:nvPicPr>
          <p:cNvPr id="6" name="图片 5"/>
          <p:cNvPicPr>
            <a:picLocks noChangeAspect="1"/>
          </p:cNvPicPr>
          <p:nvPr/>
        </p:nvPicPr>
        <p:blipFill>
          <a:blip r:embed="rId3">
            <a:extLst>
              <a:ext uri="{28A0092B-C50C-407E-A947-70E740481C1C}">
                <a14:useLocalDpi val="0"/>
              </a:ext>
            </a:extLst>
          </a:blip>
          <a:srcRect b="14028" t="46184"/>
          <a:stretch>
            <a:fillRect/>
          </a:stretch>
        </p:blipFill>
        <p:spPr>
          <a:xfrm>
            <a:off x="635151" y="832023"/>
            <a:ext cx="7864651" cy="2046515"/>
          </a:xfrm>
          <a:custGeom>
            <a:gdLst>
              <a:gd fmla="*/ 0 w 10486201" name="connsiteX0"/>
              <a:gd fmla="*/ 0 h 2728686" name="connsiteY0"/>
              <a:gd fmla="*/ 10486201 w 10486201" name="connsiteX1"/>
              <a:gd fmla="*/ 0 h 2728686" name="connsiteY1"/>
              <a:gd fmla="*/ 10486201 w 10486201" name="connsiteX2"/>
              <a:gd fmla="*/ 2728686 h 2728686" name="connsiteY2"/>
              <a:gd fmla="*/ 0 w 10486201" name="connsiteX3"/>
              <a:gd fmla="*/ 2728686 h 2728686" name="connsiteY3"/>
            </a:gdLst>
            <a:cxnLst>
              <a:cxn ang="0">
                <a:pos x="connsiteX0" y="connsiteY0"/>
              </a:cxn>
              <a:cxn ang="0">
                <a:pos x="connsiteX1" y="connsiteY1"/>
              </a:cxn>
              <a:cxn ang="0">
                <a:pos x="connsiteX2" y="connsiteY2"/>
              </a:cxn>
              <a:cxn ang="0">
                <a:pos x="connsiteX3" y="connsiteY3"/>
              </a:cxn>
            </a:cxnLst>
            <a:rect b="b" l="l" r="r" t="t"/>
            <a:pathLst>
              <a:path h="2728686" w="10486201">
                <a:moveTo>
                  <a:pt x="0" y="0"/>
                </a:moveTo>
                <a:lnTo>
                  <a:pt x="10486201" y="0"/>
                </a:lnTo>
                <a:lnTo>
                  <a:pt x="10486201" y="2728686"/>
                </a:lnTo>
                <a:lnTo>
                  <a:pt x="0" y="2728686"/>
                </a:lnTo>
                <a:close/>
              </a:path>
            </a:pathLst>
          </a:custGeom>
        </p:spPr>
      </p:pic>
      <p:grpSp>
        <p:nvGrpSpPr>
          <p:cNvPr id="7" name="组合 6"/>
          <p:cNvGrpSpPr/>
          <p:nvPr/>
        </p:nvGrpSpPr>
        <p:grpSpPr>
          <a:xfrm>
            <a:off x="254514" y="216791"/>
            <a:ext cx="4584186" cy="391522"/>
            <a:chOff x="339352" y="289054"/>
            <a:chExt cx="6112248" cy="522030"/>
          </a:xfrm>
        </p:grpSpPr>
        <p:sp>
          <p:nvSpPr>
            <p:cNvPr id="8" name="矩形 7"/>
            <p:cNvSpPr/>
            <p:nvPr/>
          </p:nvSpPr>
          <p:spPr>
            <a:xfrm flipH="1">
              <a:off x="506258" y="305633"/>
              <a:ext cx="5945342" cy="487680"/>
            </a:xfrm>
            <a:prstGeom prst="rect">
              <a:avLst/>
            </a:prstGeom>
            <a:gradFill flip="none" rotWithShape="1">
              <a:gsLst>
                <a:gs pos="0">
                  <a:srgbClr val="FFFFFF">
                    <a:alpha val="0"/>
                  </a:srgbClr>
                </a:gs>
                <a:gs pos="100000">
                  <a:srgbClr val="000000">
                    <a:alpha val="40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矩形 8"/>
            <p:cNvSpPr/>
            <p:nvPr/>
          </p:nvSpPr>
          <p:spPr>
            <a:xfrm flipH="1">
              <a:off x="339352" y="289054"/>
              <a:ext cx="113347" cy="48768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文本框 9"/>
            <p:cNvSpPr txBox="1"/>
            <p:nvPr/>
          </p:nvSpPr>
          <p:spPr>
            <a:xfrm>
              <a:off x="543903" y="318641"/>
              <a:ext cx="2971457" cy="487681"/>
            </a:xfrm>
            <a:prstGeom prst="rect">
              <a:avLst/>
            </a:prstGeom>
            <a:noFill/>
          </p:spPr>
          <p:txBody>
            <a:bodyPr rtlCol="0" wrap="square">
              <a:spAutoFit/>
            </a:bodyPr>
            <a:lstStyle/>
            <a:p>
              <a:r>
                <a:rPr altLang="en-US" b="1" lang="zh-CN" spc="225" sz="1800">
                  <a:solidFill>
                    <a:schemeClr val="bg1"/>
                  </a:solidFill>
                  <a:latin charset="-122" pitchFamily="34" typeface="微软雅黑"/>
                  <a:ea charset="-122" pitchFamily="34" typeface="微软雅黑"/>
                </a:rPr>
                <a:t>研究结论</a:t>
              </a:r>
            </a:p>
          </p:txBody>
        </p:sp>
      </p:grpSp>
    </p:spTree>
  </p:cSld>
  <p:clrMapOvr>
    <a:masterClrMapping/>
  </p:clrMapOvr>
  <mc:AlternateContent>
    <mc:Choice Requires="p14">
      <p:transition p14:dur="700" spd="med">
        <p:fade/>
      </p:transition>
    </mc:Choice>
    <mc:Fallback>
      <p:transition spd="med">
        <p:fade/>
      </p:transition>
    </mc:Fallback>
  </mc:AlternateContent>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3" name="组合 62"/>
          <p:cNvGrpSpPr/>
          <p:nvPr/>
        </p:nvGrpSpPr>
        <p:grpSpPr>
          <a:xfrm>
            <a:off x="3643778" y="921969"/>
            <a:ext cx="1865727" cy="2484172"/>
            <a:chOff x="4423425" y="1229291"/>
            <a:chExt cx="3357528" cy="4470469"/>
          </a:xfrm>
        </p:grpSpPr>
        <p:grpSp>
          <p:nvGrpSpPr>
            <p:cNvPr id="2" name="组合 1"/>
            <p:cNvGrpSpPr/>
            <p:nvPr/>
          </p:nvGrpSpPr>
          <p:grpSpPr>
            <a:xfrm>
              <a:off x="4423425" y="1229291"/>
              <a:ext cx="3357528" cy="4470469"/>
              <a:chOff x="3132397" y="-565303"/>
              <a:chExt cx="5939583" cy="7908415"/>
            </a:xfrm>
          </p:grpSpPr>
          <p:sp>
            <p:nvSpPr>
              <p:cNvPr id="20" name="Shape 6"/>
              <p:cNvSpPr/>
              <p:nvPr/>
            </p:nvSpPr>
            <p:spPr>
              <a:xfrm>
                <a:off x="3327814" y="1396767"/>
                <a:ext cx="5233339" cy="5233337"/>
              </a:xfrm>
              <a:custGeom>
                <a:cxnLst>
                  <a:cxn ang="0">
                    <a:pos x="wd2" y="hd2"/>
                  </a:cxn>
                  <a:cxn ang="5400000">
                    <a:pos x="wd2" y="hd2"/>
                  </a:cxn>
                  <a:cxn ang="10800000">
                    <a:pos x="wd2" y="hd2"/>
                  </a:cxn>
                  <a:cxn ang="16200000">
                    <a:pos x="wd2" y="hd2"/>
                  </a:cxn>
                </a:cxnLst>
                <a:rect b="b" l="0" r="r" t="0"/>
                <a:pathLst>
                  <a:path extrusionOk="0" h="21600" w="21600">
                    <a:moveTo>
                      <a:pt x="21600" y="10800"/>
                    </a:moveTo>
                    <a:cubicBezTo>
                      <a:pt x="21600" y="16765"/>
                      <a:pt x="16765" y="21600"/>
                      <a:pt x="10800" y="21600"/>
                    </a:cubicBezTo>
                    <a:cubicBezTo>
                      <a:pt x="4835" y="21600"/>
                      <a:pt x="0" y="16765"/>
                      <a:pt x="0" y="10800"/>
                    </a:cubicBezTo>
                    <a:cubicBezTo>
                      <a:pt x="0" y="4835"/>
                      <a:pt x="4835" y="0"/>
                      <a:pt x="10800" y="0"/>
                    </a:cubicBezTo>
                    <a:cubicBezTo>
                      <a:pt x="16765" y="0"/>
                      <a:pt x="21600" y="4835"/>
                      <a:pt x="21600" y="10800"/>
                    </a:cubicBezTo>
                    <a:close/>
                  </a:path>
                </a:pathLst>
              </a:custGeom>
              <a:solidFill>
                <a:schemeClr val="accent3">
                  <a:lumMod val="75000"/>
                </a:schemeClr>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21" name="Shape 7"/>
              <p:cNvSpPr/>
              <p:nvPr/>
            </p:nvSpPr>
            <p:spPr>
              <a:xfrm>
                <a:off x="3470618" y="1569636"/>
                <a:ext cx="5233339" cy="5233337"/>
              </a:xfrm>
              <a:custGeom>
                <a:cxnLst>
                  <a:cxn ang="0">
                    <a:pos x="wd2" y="hd2"/>
                  </a:cxn>
                  <a:cxn ang="5400000">
                    <a:pos x="wd2" y="hd2"/>
                  </a:cxn>
                  <a:cxn ang="10800000">
                    <a:pos x="wd2" y="hd2"/>
                  </a:cxn>
                  <a:cxn ang="16200000">
                    <a:pos x="wd2" y="hd2"/>
                  </a:cxn>
                </a:cxnLst>
                <a:rect b="b" l="0" r="r" t="0"/>
                <a:pathLst>
                  <a:path extrusionOk="0" h="21600" w="21600">
                    <a:moveTo>
                      <a:pt x="21600" y="10800"/>
                    </a:moveTo>
                    <a:cubicBezTo>
                      <a:pt x="21600" y="16765"/>
                      <a:pt x="16765" y="21600"/>
                      <a:pt x="10800" y="21600"/>
                    </a:cubicBezTo>
                    <a:cubicBezTo>
                      <a:pt x="4835" y="21600"/>
                      <a:pt x="0" y="16765"/>
                      <a:pt x="0" y="10800"/>
                    </a:cubicBezTo>
                    <a:cubicBezTo>
                      <a:pt x="0" y="4835"/>
                      <a:pt x="4835" y="0"/>
                      <a:pt x="10800" y="0"/>
                    </a:cubicBezTo>
                    <a:cubicBezTo>
                      <a:pt x="16765" y="0"/>
                      <a:pt x="21600" y="4835"/>
                      <a:pt x="21600" y="10800"/>
                    </a:cubicBezTo>
                    <a:close/>
                  </a:path>
                </a:pathLst>
              </a:custGeom>
              <a:solidFill>
                <a:schemeClr val="accent3"/>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23" name="Shape 9"/>
              <p:cNvSpPr/>
              <p:nvPr/>
            </p:nvSpPr>
            <p:spPr>
              <a:xfrm>
                <a:off x="6011023" y="2486585"/>
                <a:ext cx="245392" cy="1611958"/>
              </a:xfrm>
              <a:custGeom>
                <a:cxnLst>
                  <a:cxn ang="0">
                    <a:pos x="wd2" y="hd2"/>
                  </a:cxn>
                  <a:cxn ang="5400000">
                    <a:pos x="wd2" y="hd2"/>
                  </a:cxn>
                  <a:cxn ang="10800000">
                    <a:pos x="wd2" y="hd2"/>
                  </a:cxn>
                  <a:cxn ang="16200000">
                    <a:pos x="wd2" y="hd2"/>
                  </a:cxn>
                </a:cxnLst>
                <a:rect b="b" l="0" r="r" t="0"/>
                <a:pathLst>
                  <a:path extrusionOk="0" h="21600" w="21600">
                    <a:moveTo>
                      <a:pt x="21600" y="21600"/>
                    </a:moveTo>
                    <a:lnTo>
                      <a:pt x="0" y="21600"/>
                    </a:lnTo>
                    <a:lnTo>
                      <a:pt x="3275" y="0"/>
                    </a:lnTo>
                    <a:lnTo>
                      <a:pt x="17961" y="0"/>
                    </a:lnTo>
                    <a:cubicBezTo>
                      <a:pt x="17961" y="0"/>
                      <a:pt x="21600" y="21600"/>
                      <a:pt x="21600" y="21600"/>
                    </a:cubicBezTo>
                    <a:close/>
                  </a:path>
                </a:pathLst>
              </a:custGeom>
              <a:solidFill>
                <a:schemeClr val="accent2">
                  <a:lumMod val="40000"/>
                  <a:lumOff val="60000"/>
                </a:schemeClr>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grpSp>
            <p:nvGrpSpPr>
              <p:cNvPr id="24" name="Group 131"/>
              <p:cNvGrpSpPr/>
              <p:nvPr/>
            </p:nvGrpSpPr>
            <p:grpSpPr>
              <a:xfrm>
                <a:off x="5298363" y="-565303"/>
                <a:ext cx="1698118" cy="4586806"/>
                <a:chOff x="1360126" y="612281"/>
                <a:chExt cx="1509921" cy="4078466"/>
              </a:xfrm>
            </p:grpSpPr>
            <p:sp>
              <p:nvSpPr>
                <p:cNvPr id="44" name="Shape 10"/>
                <p:cNvSpPr/>
                <p:nvPr/>
              </p:nvSpPr>
              <p:spPr>
                <a:xfrm>
                  <a:off x="1921500" y="2750847"/>
                  <a:ext cx="380310" cy="1939900"/>
                </a:xfrm>
                <a:custGeom>
                  <a:cxnLst>
                    <a:cxn ang="0">
                      <a:pos x="wd2" y="hd2"/>
                    </a:cxn>
                    <a:cxn ang="5400000">
                      <a:pos x="wd2" y="hd2"/>
                    </a:cxn>
                    <a:cxn ang="10800000">
                      <a:pos x="wd2" y="hd2"/>
                    </a:cxn>
                    <a:cxn ang="16200000">
                      <a:pos x="wd2" y="hd2"/>
                    </a:cxn>
                  </a:cxnLst>
                  <a:rect b="b" l="0" r="r" t="0"/>
                  <a:pathLst>
                    <a:path extrusionOk="0" h="21600" w="19673">
                      <a:moveTo>
                        <a:pt x="490" y="7272"/>
                      </a:moveTo>
                      <a:cubicBezTo>
                        <a:pt x="891" y="7029"/>
                        <a:pt x="2481" y="6470"/>
                        <a:pt x="2883" y="6229"/>
                      </a:cubicBezTo>
                      <a:cubicBezTo>
                        <a:pt x="2137" y="6867"/>
                        <a:pt x="9777" y="19561"/>
                        <a:pt x="10744" y="21600"/>
                      </a:cubicBezTo>
                      <a:cubicBezTo>
                        <a:pt x="12031" y="19617"/>
                        <a:pt x="16889" y="9299"/>
                        <a:pt x="16799" y="8099"/>
                      </a:cubicBezTo>
                      <a:cubicBezTo>
                        <a:pt x="17444" y="8445"/>
                        <a:pt x="18249" y="9209"/>
                        <a:pt x="19586" y="9466"/>
                      </a:cubicBezTo>
                      <a:cubicBezTo>
                        <a:pt x="20105" y="2500"/>
                        <a:pt x="18200" y="1365"/>
                        <a:pt x="16272" y="0"/>
                      </a:cubicBezTo>
                      <a:lnTo>
                        <a:pt x="5839" y="394"/>
                      </a:lnTo>
                      <a:cubicBezTo>
                        <a:pt x="3006" y="820"/>
                        <a:pt x="-1495" y="4734"/>
                        <a:pt x="490" y="7272"/>
                      </a:cubicBezTo>
                      <a:close/>
                    </a:path>
                  </a:pathLst>
                </a:custGeom>
                <a:solidFill>
                  <a:schemeClr val="accent4"/>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45" name="Shape 11"/>
                <p:cNvSpPr/>
                <p:nvPr/>
              </p:nvSpPr>
              <p:spPr>
                <a:xfrm>
                  <a:off x="1954915" y="2851092"/>
                  <a:ext cx="331189" cy="1493519"/>
                </a:xfrm>
                <a:custGeom>
                  <a:cxnLst>
                    <a:cxn ang="0">
                      <a:pos x="wd2" y="hd2"/>
                    </a:cxn>
                    <a:cxn ang="5400000">
                      <a:pos x="wd2" y="hd2"/>
                    </a:cxn>
                    <a:cxn ang="10800000">
                      <a:pos x="wd2" y="hd2"/>
                    </a:cxn>
                    <a:cxn ang="16200000">
                      <a:pos x="wd2" y="hd2"/>
                    </a:cxn>
                  </a:cxnLst>
                  <a:rect b="b" l="0" r="r" t="0"/>
                  <a:pathLst>
                    <a:path extrusionOk="0" h="21600" w="21600">
                      <a:moveTo>
                        <a:pt x="0" y="6834"/>
                      </a:moveTo>
                      <a:lnTo>
                        <a:pt x="3481" y="5498"/>
                      </a:lnTo>
                      <a:cubicBezTo>
                        <a:pt x="3481" y="5498"/>
                        <a:pt x="9291" y="17074"/>
                        <a:pt x="11554" y="21600"/>
                      </a:cubicBezTo>
                      <a:cubicBezTo>
                        <a:pt x="11554" y="21600"/>
                        <a:pt x="18674" y="11184"/>
                        <a:pt x="16598" y="6854"/>
                      </a:cubicBezTo>
                      <a:lnTo>
                        <a:pt x="21600" y="9981"/>
                      </a:lnTo>
                      <a:cubicBezTo>
                        <a:pt x="21600" y="9981"/>
                        <a:pt x="20763" y="3257"/>
                        <a:pt x="19106" y="342"/>
                      </a:cubicBezTo>
                      <a:lnTo>
                        <a:pt x="6165" y="0"/>
                      </a:lnTo>
                      <a:cubicBezTo>
                        <a:pt x="6165" y="0"/>
                        <a:pt x="826" y="1484"/>
                        <a:pt x="0" y="6834"/>
                      </a:cubicBezTo>
                      <a:close/>
                    </a:path>
                  </a:pathLst>
                </a:custGeom>
                <a:solidFill>
                  <a:schemeClr val="accent4">
                    <a:lumMod val="60000"/>
                    <a:lumOff val="40000"/>
                    <a:alpha val="50000"/>
                  </a:schemeClr>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46" name="Shape 12"/>
                <p:cNvSpPr/>
                <p:nvPr/>
              </p:nvSpPr>
              <p:spPr>
                <a:xfrm>
                  <a:off x="2075208" y="2864458"/>
                  <a:ext cx="129129" cy="1010919"/>
                </a:xfrm>
                <a:custGeom>
                  <a:cxnLst>
                    <a:cxn ang="0">
                      <a:pos x="wd2" y="hd2"/>
                    </a:cxn>
                    <a:cxn ang="5400000">
                      <a:pos x="wd2" y="hd2"/>
                    </a:cxn>
                    <a:cxn ang="10800000">
                      <a:pos x="wd2" y="hd2"/>
                    </a:cxn>
                    <a:cxn ang="16200000">
                      <a:pos x="wd2" y="hd2"/>
                    </a:cxn>
                  </a:cxnLst>
                  <a:rect b="b" l="0" r="r" t="0"/>
                  <a:pathLst>
                    <a:path extrusionOk="0" h="21600" w="20483">
                      <a:moveTo>
                        <a:pt x="8374" y="21600"/>
                      </a:moveTo>
                      <a:cubicBezTo>
                        <a:pt x="8374" y="21600"/>
                        <a:pt x="16652" y="5317"/>
                        <a:pt x="20483" y="0"/>
                      </a:cubicBezTo>
                      <a:lnTo>
                        <a:pt x="45" y="156"/>
                      </a:lnTo>
                      <a:cubicBezTo>
                        <a:pt x="45" y="156"/>
                        <a:pt x="-1117" y="14662"/>
                        <a:pt x="8374" y="21600"/>
                      </a:cubicBezTo>
                      <a:close/>
                    </a:path>
                  </a:pathLst>
                </a:custGeom>
                <a:solidFill>
                  <a:schemeClr val="accent4">
                    <a:lumMod val="40000"/>
                    <a:lumOff val="60000"/>
                  </a:schemeClr>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47" name="Shape 13"/>
                <p:cNvSpPr/>
                <p:nvPr/>
              </p:nvSpPr>
              <p:spPr>
                <a:xfrm>
                  <a:off x="1908134" y="2750847"/>
                  <a:ext cx="435625" cy="152822"/>
                </a:xfrm>
                <a:custGeom>
                  <a:cxnLst>
                    <a:cxn ang="0">
                      <a:pos x="wd2" y="hd2"/>
                    </a:cxn>
                    <a:cxn ang="5400000">
                      <a:pos x="wd2" y="hd2"/>
                    </a:cxn>
                    <a:cxn ang="10800000">
                      <a:pos x="wd2" y="hd2"/>
                    </a:cxn>
                    <a:cxn ang="16200000">
                      <a:pos x="wd2" y="hd2"/>
                    </a:cxn>
                  </a:cxnLst>
                  <a:rect b="b" l="0" r="r" t="0"/>
                  <a:pathLst>
                    <a:path extrusionOk="0" h="21600" w="21600">
                      <a:moveTo>
                        <a:pt x="0" y="20150"/>
                      </a:moveTo>
                      <a:lnTo>
                        <a:pt x="21432" y="21600"/>
                      </a:lnTo>
                      <a:lnTo>
                        <a:pt x="21600" y="1452"/>
                      </a:lnTo>
                      <a:lnTo>
                        <a:pt x="168" y="0"/>
                      </a:lnTo>
                      <a:cubicBezTo>
                        <a:pt x="168" y="0"/>
                        <a:pt x="0" y="20150"/>
                        <a:pt x="0" y="20150"/>
                      </a:cubicBezTo>
                      <a:close/>
                    </a:path>
                  </a:pathLst>
                </a:custGeom>
                <a:solidFill>
                  <a:schemeClr val="bg2">
                    <a:lumMod val="75000"/>
                  </a:schemeClr>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48" name="Shape 14"/>
                <p:cNvSpPr/>
                <p:nvPr/>
              </p:nvSpPr>
              <p:spPr>
                <a:xfrm>
                  <a:off x="1360126" y="2149375"/>
                  <a:ext cx="1509921" cy="1046084"/>
                </a:xfrm>
                <a:custGeom>
                  <a:cxnLst>
                    <a:cxn ang="0">
                      <a:pos x="wd2" y="hd2"/>
                    </a:cxn>
                    <a:cxn ang="5400000">
                      <a:pos x="wd2" y="hd2"/>
                    </a:cxn>
                    <a:cxn ang="10800000">
                      <a:pos x="wd2" y="hd2"/>
                    </a:cxn>
                    <a:cxn ang="16200000">
                      <a:pos x="wd2" y="hd2"/>
                    </a:cxn>
                  </a:cxnLst>
                  <a:rect b="b" l="0" r="r" t="0"/>
                  <a:pathLst>
                    <a:path extrusionOk="0" h="21402" w="21433">
                      <a:moveTo>
                        <a:pt x="10971" y="4"/>
                      </a:moveTo>
                      <a:cubicBezTo>
                        <a:pt x="5054" y="-198"/>
                        <a:pt x="143" y="6551"/>
                        <a:pt x="3" y="15079"/>
                      </a:cubicBezTo>
                      <a:cubicBezTo>
                        <a:pt x="-30" y="17061"/>
                        <a:pt x="200" y="18963"/>
                        <a:pt x="644" y="20719"/>
                      </a:cubicBezTo>
                      <a:cubicBezTo>
                        <a:pt x="2297" y="15021"/>
                        <a:pt x="6244" y="11079"/>
                        <a:pt x="10786" y="11234"/>
                      </a:cubicBezTo>
                      <a:cubicBezTo>
                        <a:pt x="15328" y="11390"/>
                        <a:pt x="19140" y="15598"/>
                        <a:pt x="20603" y="21402"/>
                      </a:cubicBezTo>
                      <a:cubicBezTo>
                        <a:pt x="21104" y="19678"/>
                        <a:pt x="21397" y="17795"/>
                        <a:pt x="21430" y="15813"/>
                      </a:cubicBezTo>
                      <a:cubicBezTo>
                        <a:pt x="21570" y="7284"/>
                        <a:pt x="16888" y="206"/>
                        <a:pt x="10971" y="4"/>
                      </a:cubicBezTo>
                      <a:close/>
                    </a:path>
                  </a:pathLst>
                </a:custGeom>
                <a:gradFill>
                  <a:gsLst>
                    <a:gs pos="23000">
                      <a:srgbClr val="010101"/>
                    </a:gs>
                    <a:gs pos="0">
                      <a:schemeClr val="tx2">
                        <a:lumMod val="75000"/>
                      </a:schemeClr>
                    </a:gs>
                  </a:gsLst>
                  <a:lin ang="21594000" scaled="0"/>
                </a:gra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49" name="Shape 15"/>
                <p:cNvSpPr/>
                <p:nvPr/>
              </p:nvSpPr>
              <p:spPr>
                <a:xfrm>
                  <a:off x="2309115" y="2176107"/>
                  <a:ext cx="557978" cy="1016316"/>
                </a:xfrm>
                <a:custGeom>
                  <a:cxnLst>
                    <a:cxn ang="0">
                      <a:pos x="wd2" y="hd2"/>
                    </a:cxn>
                    <a:cxn ang="5400000">
                      <a:pos x="wd2" y="hd2"/>
                    </a:cxn>
                    <a:cxn ang="10800000">
                      <a:pos x="wd2" y="hd2"/>
                    </a:cxn>
                    <a:cxn ang="16200000">
                      <a:pos x="wd2" y="hd2"/>
                    </a:cxn>
                  </a:cxnLst>
                  <a:rect b="b" l="0" r="r" t="0"/>
                  <a:pathLst>
                    <a:path extrusionOk="0" h="21600" w="21291">
                      <a:moveTo>
                        <a:pt x="0" y="11675"/>
                      </a:moveTo>
                      <a:cubicBezTo>
                        <a:pt x="8869" y="13104"/>
                        <a:pt x="15946" y="16828"/>
                        <a:pt x="19060" y="21600"/>
                      </a:cubicBezTo>
                      <a:cubicBezTo>
                        <a:pt x="20407" y="19810"/>
                        <a:pt x="21195" y="17853"/>
                        <a:pt x="21283" y="15794"/>
                      </a:cubicBezTo>
                      <a:cubicBezTo>
                        <a:pt x="21600" y="8350"/>
                        <a:pt x="12763" y="1973"/>
                        <a:pt x="498" y="0"/>
                      </a:cubicBezTo>
                      <a:cubicBezTo>
                        <a:pt x="498" y="0"/>
                        <a:pt x="0" y="11675"/>
                        <a:pt x="0" y="11675"/>
                      </a:cubicBezTo>
                      <a:close/>
                    </a:path>
                  </a:pathLst>
                </a:custGeom>
                <a:gradFill>
                  <a:gsLst>
                    <a:gs pos="41000">
                      <a:schemeClr val="tx2">
                        <a:lumMod val="50000"/>
                      </a:schemeClr>
                    </a:gs>
                    <a:gs pos="100000">
                      <a:schemeClr val="tx2"/>
                    </a:gs>
                  </a:gsLst>
                  <a:lin ang="1200000" scaled="0"/>
                </a:gra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50" name="Shape 16"/>
                <p:cNvSpPr/>
                <p:nvPr/>
              </p:nvSpPr>
              <p:spPr>
                <a:xfrm>
                  <a:off x="1667544" y="612281"/>
                  <a:ext cx="933946" cy="2234446"/>
                </a:xfrm>
                <a:custGeom>
                  <a:cxnLst>
                    <a:cxn ang="0">
                      <a:pos x="wd2" y="hd2"/>
                    </a:cxn>
                    <a:cxn ang="5400000">
                      <a:pos x="wd2" y="hd2"/>
                    </a:cxn>
                    <a:cxn ang="10800000">
                      <a:pos x="wd2" y="hd2"/>
                    </a:cxn>
                    <a:cxn ang="16200000">
                      <a:pos x="wd2" y="hd2"/>
                    </a:cxn>
                  </a:cxnLst>
                  <a:rect b="b" l="0" r="r" t="0"/>
                  <a:pathLst>
                    <a:path extrusionOk="0" h="21600" w="21137">
                      <a:moveTo>
                        <a:pt x="16" y="12406"/>
                      </a:moveTo>
                      <a:cubicBezTo>
                        <a:pt x="-175" y="15845"/>
                        <a:pt x="1353" y="19009"/>
                        <a:pt x="4041" y="21478"/>
                      </a:cubicBezTo>
                      <a:cubicBezTo>
                        <a:pt x="5956" y="21239"/>
                        <a:pt x="7988" y="21119"/>
                        <a:pt x="10089" y="21141"/>
                      </a:cubicBezTo>
                      <a:cubicBezTo>
                        <a:pt x="12190" y="21162"/>
                        <a:pt x="14207" y="21323"/>
                        <a:pt x="16094" y="21600"/>
                      </a:cubicBezTo>
                      <a:cubicBezTo>
                        <a:pt x="19051" y="19189"/>
                        <a:pt x="20930" y="16059"/>
                        <a:pt x="21121" y="12620"/>
                      </a:cubicBezTo>
                      <a:cubicBezTo>
                        <a:pt x="21425" y="7157"/>
                        <a:pt x="17397" y="2384"/>
                        <a:pt x="11265" y="0"/>
                      </a:cubicBezTo>
                      <a:cubicBezTo>
                        <a:pt x="4874" y="2257"/>
                        <a:pt x="320" y="6943"/>
                        <a:pt x="16" y="12406"/>
                      </a:cubicBezTo>
                      <a:close/>
                    </a:path>
                  </a:pathLst>
                </a:custGeom>
                <a:gradFill>
                  <a:gsLst>
                    <a:gs pos="6000">
                      <a:schemeClr val="bg2">
                        <a:lumMod val="20000"/>
                        <a:lumOff val="80000"/>
                      </a:schemeClr>
                    </a:gs>
                    <a:gs pos="85000">
                      <a:schemeClr val="bg2"/>
                    </a:gs>
                  </a:gsLst>
                  <a:lin ang="10800000" scaled="0"/>
                </a:gra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51" name="Shape 17"/>
                <p:cNvSpPr/>
                <p:nvPr/>
              </p:nvSpPr>
              <p:spPr>
                <a:xfrm>
                  <a:off x="2302432" y="1100141"/>
                  <a:ext cx="299669" cy="1741720"/>
                </a:xfrm>
                <a:custGeom>
                  <a:cxnLst>
                    <a:cxn ang="0">
                      <a:pos x="wd2" y="hd2"/>
                    </a:cxn>
                    <a:cxn ang="5400000">
                      <a:pos x="wd2" y="hd2"/>
                    </a:cxn>
                    <a:cxn ang="10800000">
                      <a:pos x="wd2" y="hd2"/>
                    </a:cxn>
                    <a:cxn ang="16200000">
                      <a:pos x="wd2" y="hd2"/>
                    </a:cxn>
                  </a:cxnLst>
                  <a:rect b="b" l="0" r="r" t="0"/>
                  <a:pathLst>
                    <a:path extrusionOk="0" h="21600" w="17122">
                      <a:moveTo>
                        <a:pt x="0" y="21322"/>
                      </a:moveTo>
                      <a:cubicBezTo>
                        <a:pt x="1490" y="21401"/>
                        <a:pt x="2956" y="21493"/>
                        <a:pt x="4390" y="21600"/>
                      </a:cubicBezTo>
                      <a:cubicBezTo>
                        <a:pt x="11856" y="18507"/>
                        <a:pt x="16598" y="14491"/>
                        <a:pt x="17081" y="10080"/>
                      </a:cubicBezTo>
                      <a:cubicBezTo>
                        <a:pt x="17479" y="6443"/>
                        <a:pt x="14927" y="3046"/>
                        <a:pt x="10221" y="190"/>
                      </a:cubicBezTo>
                      <a:lnTo>
                        <a:pt x="7378" y="0"/>
                      </a:lnTo>
                      <a:cubicBezTo>
                        <a:pt x="21600" y="13627"/>
                        <a:pt x="3449" y="20226"/>
                        <a:pt x="0" y="21322"/>
                      </a:cubicBezTo>
                      <a:close/>
                    </a:path>
                  </a:pathLst>
                </a:custGeom>
                <a:solidFill>
                  <a:schemeClr val="bg2">
                    <a:alpha val="18000"/>
                  </a:schemeClr>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52" name="Shape 18"/>
                <p:cNvSpPr/>
                <p:nvPr/>
              </p:nvSpPr>
              <p:spPr>
                <a:xfrm>
                  <a:off x="1787839" y="1126873"/>
                  <a:ext cx="740549" cy="109246"/>
                </a:xfrm>
                <a:custGeom>
                  <a:cxnLst>
                    <a:cxn ang="0">
                      <a:pos x="wd2" y="hd2"/>
                    </a:cxn>
                    <a:cxn ang="5400000">
                      <a:pos x="wd2" y="hd2"/>
                    </a:cxn>
                    <a:cxn ang="10800000">
                      <a:pos x="wd2" y="hd2"/>
                    </a:cxn>
                    <a:cxn ang="16200000">
                      <a:pos x="wd2" y="hd2"/>
                    </a:cxn>
                  </a:cxnLst>
                  <a:rect b="b" l="0" r="r" t="0"/>
                  <a:pathLst>
                    <a:path extrusionOk="0" h="16683" w="21600">
                      <a:moveTo>
                        <a:pt x="670" y="2947"/>
                      </a:moveTo>
                      <a:lnTo>
                        <a:pt x="0" y="12848"/>
                      </a:lnTo>
                      <a:cubicBezTo>
                        <a:pt x="0" y="12848"/>
                        <a:pt x="11667" y="7399"/>
                        <a:pt x="21600" y="16683"/>
                      </a:cubicBezTo>
                      <a:lnTo>
                        <a:pt x="20745" y="5446"/>
                      </a:lnTo>
                      <a:cubicBezTo>
                        <a:pt x="20745" y="5446"/>
                        <a:pt x="7390" y="-4917"/>
                        <a:pt x="670" y="2947"/>
                      </a:cubicBezTo>
                      <a:close/>
                    </a:path>
                  </a:pathLst>
                </a:custGeom>
                <a:solidFill>
                  <a:schemeClr val="tx1"/>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53" name="Shape 19"/>
                <p:cNvSpPr/>
                <p:nvPr/>
              </p:nvSpPr>
              <p:spPr>
                <a:xfrm>
                  <a:off x="1814571" y="1140239"/>
                  <a:ext cx="243010" cy="1671115"/>
                </a:xfrm>
                <a:custGeom>
                  <a:cxnLst>
                    <a:cxn ang="0">
                      <a:pos x="wd2" y="hd2"/>
                    </a:cxn>
                    <a:cxn ang="5400000">
                      <a:pos x="wd2" y="hd2"/>
                    </a:cxn>
                    <a:cxn ang="10800000">
                      <a:pos x="wd2" y="hd2"/>
                    </a:cxn>
                    <a:cxn ang="16200000">
                      <a:pos x="wd2" y="hd2"/>
                    </a:cxn>
                  </a:cxnLst>
                  <a:rect b="b" l="0" r="r" t="0"/>
                  <a:pathLst>
                    <a:path extrusionOk="0" h="21600" w="13750">
                      <a:moveTo>
                        <a:pt x="7054" y="21600"/>
                      </a:moveTo>
                      <a:lnTo>
                        <a:pt x="13750" y="21407"/>
                      </a:lnTo>
                      <a:cubicBezTo>
                        <a:pt x="5580" y="7629"/>
                        <a:pt x="12003" y="0"/>
                        <a:pt x="12003" y="0"/>
                      </a:cubicBezTo>
                      <a:lnTo>
                        <a:pt x="5668" y="3"/>
                      </a:lnTo>
                      <a:cubicBezTo>
                        <a:pt x="-7850" y="9592"/>
                        <a:pt x="7054" y="21600"/>
                        <a:pt x="7054" y="21600"/>
                      </a:cubicBezTo>
                      <a:close/>
                    </a:path>
                  </a:pathLst>
                </a:custGeom>
                <a:solidFill>
                  <a:srgbClr val="FEFEFE">
                    <a:alpha val="30000"/>
                  </a:srgbClr>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54" name="Shape 20"/>
                <p:cNvSpPr/>
                <p:nvPr/>
              </p:nvSpPr>
              <p:spPr>
                <a:xfrm>
                  <a:off x="1807888" y="612281"/>
                  <a:ext cx="688260" cy="554755"/>
                </a:xfrm>
                <a:custGeom>
                  <a:cxnLst>
                    <a:cxn ang="0">
                      <a:pos x="wd2" y="hd2"/>
                    </a:cxn>
                    <a:cxn ang="5400000">
                      <a:pos x="wd2" y="hd2"/>
                    </a:cxn>
                    <a:cxn ang="10800000">
                      <a:pos x="wd2" y="hd2"/>
                    </a:cxn>
                    <a:cxn ang="16200000">
                      <a:pos x="wd2" y="hd2"/>
                    </a:cxn>
                  </a:cxnLst>
                  <a:rect b="b" l="0" r="r" t="0"/>
                  <a:pathLst>
                    <a:path extrusionOk="0" h="21600" w="21600">
                      <a:moveTo>
                        <a:pt x="0" y="20963"/>
                      </a:moveTo>
                      <a:cubicBezTo>
                        <a:pt x="3523" y="20777"/>
                        <a:pt x="7130" y="20722"/>
                        <a:pt x="10809" y="20831"/>
                      </a:cubicBezTo>
                      <a:cubicBezTo>
                        <a:pt x="14488" y="20939"/>
                        <a:pt x="18089" y="21205"/>
                        <a:pt x="21600" y="21600"/>
                      </a:cubicBezTo>
                      <a:cubicBezTo>
                        <a:pt x="19191" y="12473"/>
                        <a:pt x="15592" y="4950"/>
                        <a:pt x="11208" y="0"/>
                      </a:cubicBezTo>
                      <a:cubicBezTo>
                        <a:pt x="6640" y="4686"/>
                        <a:pt x="2756" y="11988"/>
                        <a:pt x="0" y="20963"/>
                      </a:cubicBezTo>
                      <a:close/>
                    </a:path>
                  </a:pathLst>
                </a:custGeom>
                <a:gradFill>
                  <a:gsLst>
                    <a:gs pos="19000">
                      <a:schemeClr val="accent5">
                        <a:lumMod val="50000"/>
                      </a:schemeClr>
                    </a:gs>
                    <a:gs pos="77000">
                      <a:schemeClr val="accent5">
                        <a:lumMod val="75000"/>
                      </a:schemeClr>
                    </a:gs>
                  </a:gsLst>
                  <a:lin ang="0" scaled="0"/>
                </a:gra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55" name="Shape 21"/>
                <p:cNvSpPr/>
                <p:nvPr/>
              </p:nvSpPr>
              <p:spPr>
                <a:xfrm>
                  <a:off x="2142039" y="2129326"/>
                  <a:ext cx="325864" cy="714347"/>
                </a:xfrm>
                <a:custGeom>
                  <a:cxnLst>
                    <a:cxn ang="0">
                      <a:pos x="wd2" y="hd2"/>
                    </a:cxn>
                    <a:cxn ang="5400000">
                      <a:pos x="wd2" y="hd2"/>
                    </a:cxn>
                    <a:cxn ang="10800000">
                      <a:pos x="wd2" y="hd2"/>
                    </a:cxn>
                    <a:cxn ang="16200000">
                      <a:pos x="wd2" y="hd2"/>
                    </a:cxn>
                  </a:cxnLst>
                  <a:rect b="b" l="0" r="r" t="0"/>
                  <a:pathLst>
                    <a:path extrusionOk="0" h="21600" w="21600">
                      <a:moveTo>
                        <a:pt x="2157" y="20086"/>
                      </a:moveTo>
                      <a:cubicBezTo>
                        <a:pt x="6172" y="20249"/>
                        <a:pt x="15738" y="21600"/>
                        <a:pt x="15738" y="21600"/>
                      </a:cubicBezTo>
                      <a:lnTo>
                        <a:pt x="21600" y="15490"/>
                      </a:lnTo>
                      <a:cubicBezTo>
                        <a:pt x="14863" y="5064"/>
                        <a:pt x="0" y="0"/>
                        <a:pt x="0" y="0"/>
                      </a:cubicBezTo>
                      <a:cubicBezTo>
                        <a:pt x="0" y="0"/>
                        <a:pt x="2157" y="20086"/>
                        <a:pt x="2157" y="20086"/>
                      </a:cubicBezTo>
                      <a:close/>
                    </a:path>
                  </a:pathLst>
                </a:custGeom>
                <a:solidFill>
                  <a:srgbClr val="010101">
                    <a:alpha val="10000"/>
                  </a:srgbClr>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56" name="Shape 22"/>
                <p:cNvSpPr/>
                <p:nvPr/>
              </p:nvSpPr>
              <p:spPr>
                <a:xfrm>
                  <a:off x="2035111" y="2102594"/>
                  <a:ext cx="200191" cy="1077107"/>
                </a:xfrm>
                <a:custGeom>
                  <a:cxnLst>
                    <a:cxn ang="0">
                      <a:pos x="wd2" y="hd2"/>
                    </a:cxn>
                    <a:cxn ang="5400000">
                      <a:pos x="wd2" y="hd2"/>
                    </a:cxn>
                    <a:cxn ang="10800000">
                      <a:pos x="wd2" y="hd2"/>
                    </a:cxn>
                    <a:cxn ang="16200000">
                      <a:pos x="wd2" y="hd2"/>
                    </a:cxn>
                  </a:cxnLst>
                  <a:rect b="b" l="0" r="r" t="0"/>
                  <a:pathLst>
                    <a:path extrusionOk="0" h="21600" w="21421">
                      <a:moveTo>
                        <a:pt x="1" y="10807"/>
                      </a:moveTo>
                      <a:cubicBezTo>
                        <a:pt x="92" y="15522"/>
                        <a:pt x="4526" y="19600"/>
                        <a:pt x="10919" y="21600"/>
                      </a:cubicBezTo>
                      <a:cubicBezTo>
                        <a:pt x="17231" y="19592"/>
                        <a:pt x="21510" y="15507"/>
                        <a:pt x="21419" y="10793"/>
                      </a:cubicBezTo>
                      <a:cubicBezTo>
                        <a:pt x="21328" y="6079"/>
                        <a:pt x="16888" y="1999"/>
                        <a:pt x="10501" y="0"/>
                      </a:cubicBezTo>
                      <a:cubicBezTo>
                        <a:pt x="4186" y="2008"/>
                        <a:pt x="-90" y="6093"/>
                        <a:pt x="1" y="10807"/>
                      </a:cubicBezTo>
                      <a:close/>
                    </a:path>
                  </a:pathLst>
                </a:custGeom>
                <a:gradFill>
                  <a:gsLst>
                    <a:gs pos="0">
                      <a:schemeClr val="tx2">
                        <a:lumMod val="50000"/>
                      </a:schemeClr>
                    </a:gs>
                    <a:gs pos="100000">
                      <a:schemeClr val="tx2"/>
                    </a:gs>
                  </a:gsLst>
                  <a:lin ang="5400000" scaled="0"/>
                </a:gra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57" name="Shape 23"/>
                <p:cNvSpPr/>
                <p:nvPr/>
              </p:nvSpPr>
              <p:spPr>
                <a:xfrm>
                  <a:off x="2128673" y="2102594"/>
                  <a:ext cx="104748" cy="1077107"/>
                </a:xfrm>
                <a:custGeom>
                  <a:cxnLst>
                    <a:cxn ang="0">
                      <a:pos x="wd2" y="hd2"/>
                    </a:cxn>
                    <a:cxn ang="5400000">
                      <a:pos x="wd2" y="hd2"/>
                    </a:cxn>
                    <a:cxn ang="10800000">
                      <a:pos x="wd2" y="hd2"/>
                    </a:cxn>
                    <a:cxn ang="16200000">
                      <a:pos x="wd2" y="hd2"/>
                    </a:cxn>
                  </a:cxnLst>
                  <a:rect b="b" l="0" r="r" t="0"/>
                  <a:pathLst>
                    <a:path extrusionOk="0" h="21600" w="21430">
                      <a:moveTo>
                        <a:pt x="794" y="21501"/>
                      </a:moveTo>
                      <a:cubicBezTo>
                        <a:pt x="988" y="21533"/>
                        <a:pt x="1164" y="21569"/>
                        <a:pt x="1351" y="21600"/>
                      </a:cubicBezTo>
                      <a:cubicBezTo>
                        <a:pt x="13419" y="19592"/>
                        <a:pt x="21600" y="15507"/>
                        <a:pt x="21427" y="10793"/>
                      </a:cubicBezTo>
                      <a:cubicBezTo>
                        <a:pt x="21252" y="6079"/>
                        <a:pt x="12764" y="1999"/>
                        <a:pt x="551" y="0"/>
                      </a:cubicBezTo>
                      <a:cubicBezTo>
                        <a:pt x="370" y="31"/>
                        <a:pt x="190" y="68"/>
                        <a:pt x="0" y="98"/>
                      </a:cubicBezTo>
                      <a:cubicBezTo>
                        <a:pt x="0" y="98"/>
                        <a:pt x="794" y="21501"/>
                        <a:pt x="794" y="21501"/>
                      </a:cubicBezTo>
                      <a:close/>
                    </a:path>
                  </a:pathLst>
                </a:custGeom>
                <a:gradFill>
                  <a:gsLst>
                    <a:gs pos="0">
                      <a:srgbClr val="010101">
                        <a:alpha val="30000"/>
                      </a:srgbClr>
                    </a:gs>
                    <a:gs pos="89000">
                      <a:srgbClr val="FEFEFE">
                        <a:alpha val="0"/>
                      </a:srgbClr>
                    </a:gs>
                  </a:gsLst>
                  <a:lin ang="5400000" scaled="0"/>
                </a:gra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58" name="Shape 24"/>
                <p:cNvSpPr/>
                <p:nvPr/>
              </p:nvSpPr>
              <p:spPr>
                <a:xfrm>
                  <a:off x="1921499" y="1420926"/>
                  <a:ext cx="524182" cy="524182"/>
                </a:xfrm>
                <a:custGeom>
                  <a:cxnLst>
                    <a:cxn ang="0">
                      <a:pos x="wd2" y="hd2"/>
                    </a:cxn>
                    <a:cxn ang="5400000">
                      <a:pos x="wd2" y="hd2"/>
                    </a:cxn>
                    <a:cxn ang="10800000">
                      <a:pos x="wd2" y="hd2"/>
                    </a:cxn>
                    <a:cxn ang="16200000">
                      <a:pos x="wd2" y="hd2"/>
                    </a:cxn>
                  </a:cxnLst>
                  <a:rect b="b" l="0" r="r" t="0"/>
                  <a:pathLst>
                    <a:path extrusionOk="0" h="21326" w="21327">
                      <a:moveTo>
                        <a:pt x="10917" y="3"/>
                      </a:moveTo>
                      <a:cubicBezTo>
                        <a:pt x="5039" y="-137"/>
                        <a:pt x="143" y="4531"/>
                        <a:pt x="3" y="10409"/>
                      </a:cubicBezTo>
                      <a:cubicBezTo>
                        <a:pt x="-136" y="16288"/>
                        <a:pt x="4533" y="21183"/>
                        <a:pt x="10411" y="21323"/>
                      </a:cubicBezTo>
                      <a:cubicBezTo>
                        <a:pt x="16289" y="21463"/>
                        <a:pt x="21185" y="16796"/>
                        <a:pt x="21324" y="10916"/>
                      </a:cubicBezTo>
                      <a:cubicBezTo>
                        <a:pt x="21464" y="5037"/>
                        <a:pt x="16795" y="143"/>
                        <a:pt x="10917" y="3"/>
                      </a:cubicBezTo>
                      <a:close/>
                    </a:path>
                  </a:pathLst>
                </a:custGeom>
                <a:solidFill>
                  <a:srgbClr val="010101">
                    <a:alpha val="15000"/>
                  </a:srgbClr>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59" name="Shape 25"/>
                <p:cNvSpPr/>
                <p:nvPr/>
              </p:nvSpPr>
              <p:spPr>
                <a:xfrm>
                  <a:off x="1881401" y="1380828"/>
                  <a:ext cx="524182" cy="524182"/>
                </a:xfrm>
                <a:custGeom>
                  <a:cxnLst>
                    <a:cxn ang="0">
                      <a:pos x="wd2" y="hd2"/>
                    </a:cxn>
                    <a:cxn ang="5400000">
                      <a:pos x="wd2" y="hd2"/>
                    </a:cxn>
                    <a:cxn ang="10800000">
                      <a:pos x="wd2" y="hd2"/>
                    </a:cxn>
                    <a:cxn ang="16200000">
                      <a:pos x="wd2" y="hd2"/>
                    </a:cxn>
                  </a:cxnLst>
                  <a:rect b="b" l="0" r="r" t="0"/>
                  <a:pathLst>
                    <a:path extrusionOk="0" h="21326" w="21327">
                      <a:moveTo>
                        <a:pt x="10917" y="3"/>
                      </a:moveTo>
                      <a:cubicBezTo>
                        <a:pt x="5039" y="-137"/>
                        <a:pt x="143" y="4531"/>
                        <a:pt x="3" y="10409"/>
                      </a:cubicBezTo>
                      <a:cubicBezTo>
                        <a:pt x="-136" y="16288"/>
                        <a:pt x="4533" y="21183"/>
                        <a:pt x="10411" y="21323"/>
                      </a:cubicBezTo>
                      <a:cubicBezTo>
                        <a:pt x="16289" y="21463"/>
                        <a:pt x="21185" y="16796"/>
                        <a:pt x="21324" y="10916"/>
                      </a:cubicBezTo>
                      <a:cubicBezTo>
                        <a:pt x="21464" y="5037"/>
                        <a:pt x="16795" y="143"/>
                        <a:pt x="10917" y="3"/>
                      </a:cubicBezTo>
                      <a:close/>
                    </a:path>
                  </a:pathLst>
                </a:custGeom>
                <a:solidFill>
                  <a:srgbClr val="FEFEFE"/>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60" name="Shape 26"/>
                <p:cNvSpPr/>
                <p:nvPr/>
              </p:nvSpPr>
              <p:spPr>
                <a:xfrm>
                  <a:off x="1961598" y="1461024"/>
                  <a:ext cx="364273" cy="364206"/>
                </a:xfrm>
                <a:custGeom>
                  <a:cxnLst>
                    <a:cxn ang="0">
                      <a:pos x="wd2" y="hd2"/>
                    </a:cxn>
                    <a:cxn ang="5400000">
                      <a:pos x="wd2" y="hd2"/>
                    </a:cxn>
                    <a:cxn ang="10800000">
                      <a:pos x="wd2" y="hd2"/>
                    </a:cxn>
                    <a:cxn ang="16200000">
                      <a:pos x="wd2" y="hd2"/>
                    </a:cxn>
                  </a:cxnLst>
                  <a:rect b="b" l="0" r="r" t="0"/>
                  <a:pathLst>
                    <a:path extrusionOk="0" h="21326" w="21328">
                      <a:moveTo>
                        <a:pt x="10918" y="3"/>
                      </a:moveTo>
                      <a:cubicBezTo>
                        <a:pt x="5039" y="-138"/>
                        <a:pt x="143" y="4531"/>
                        <a:pt x="3" y="10409"/>
                      </a:cubicBezTo>
                      <a:cubicBezTo>
                        <a:pt x="-136" y="16291"/>
                        <a:pt x="4532" y="21183"/>
                        <a:pt x="10411" y="21323"/>
                      </a:cubicBezTo>
                      <a:cubicBezTo>
                        <a:pt x="16288" y="21462"/>
                        <a:pt x="21185" y="16797"/>
                        <a:pt x="21324" y="10915"/>
                      </a:cubicBezTo>
                      <a:cubicBezTo>
                        <a:pt x="21464" y="5038"/>
                        <a:pt x="16794" y="142"/>
                        <a:pt x="10918" y="3"/>
                      </a:cubicBezTo>
                      <a:close/>
                    </a:path>
                  </a:pathLst>
                </a:custGeom>
                <a:solidFill>
                  <a:schemeClr val="accent2">
                    <a:lumMod val="50000"/>
                  </a:schemeClr>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61" name="Shape 27"/>
                <p:cNvSpPr/>
                <p:nvPr/>
              </p:nvSpPr>
              <p:spPr>
                <a:xfrm>
                  <a:off x="1914817" y="612281"/>
                  <a:ext cx="251795" cy="533228"/>
                </a:xfrm>
                <a:custGeom>
                  <a:cxnLst>
                    <a:cxn ang="0">
                      <a:pos x="wd2" y="hd2"/>
                    </a:cxn>
                    <a:cxn ang="5400000">
                      <a:pos x="wd2" y="hd2"/>
                    </a:cxn>
                    <a:cxn ang="10800000">
                      <a:pos x="wd2" y="hd2"/>
                    </a:cxn>
                    <a:cxn ang="16200000">
                      <a:pos x="wd2" y="hd2"/>
                    </a:cxn>
                  </a:cxnLst>
                  <a:rect b="b" l="0" r="r" t="0"/>
                  <a:pathLst>
                    <a:path extrusionOk="0" h="21600" w="21600">
                      <a:moveTo>
                        <a:pt x="9603" y="21591"/>
                      </a:moveTo>
                      <a:cubicBezTo>
                        <a:pt x="12076" y="10772"/>
                        <a:pt x="21600" y="0"/>
                        <a:pt x="21600" y="0"/>
                      </a:cubicBezTo>
                      <a:cubicBezTo>
                        <a:pt x="5077" y="9362"/>
                        <a:pt x="0" y="21600"/>
                        <a:pt x="0" y="21600"/>
                      </a:cubicBezTo>
                      <a:cubicBezTo>
                        <a:pt x="0" y="21600"/>
                        <a:pt x="9603" y="21591"/>
                        <a:pt x="9603" y="21591"/>
                      </a:cubicBezTo>
                      <a:close/>
                    </a:path>
                  </a:pathLst>
                </a:custGeom>
                <a:solidFill>
                  <a:srgbClr val="FEFEFE">
                    <a:alpha val="30000"/>
                  </a:srgbClr>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62" name="Shape 28"/>
                <p:cNvSpPr/>
                <p:nvPr/>
              </p:nvSpPr>
              <p:spPr>
                <a:xfrm>
                  <a:off x="2061843" y="1547904"/>
                  <a:ext cx="261019" cy="275610"/>
                </a:xfrm>
                <a:custGeom>
                  <a:cxnLst>
                    <a:cxn ang="0">
                      <a:pos x="wd2" y="hd2"/>
                    </a:cxn>
                    <a:cxn ang="5400000">
                      <a:pos x="wd2" y="hd2"/>
                    </a:cxn>
                    <a:cxn ang="10800000">
                      <a:pos x="wd2" y="hd2"/>
                    </a:cxn>
                    <a:cxn ang="16200000">
                      <a:pos x="wd2" y="hd2"/>
                    </a:cxn>
                  </a:cxnLst>
                  <a:rect b="b" l="0" r="r" t="0"/>
                  <a:pathLst>
                    <a:path extrusionOk="0" h="21419" w="21534">
                      <a:moveTo>
                        <a:pt x="0" y="20019"/>
                      </a:moveTo>
                      <a:cubicBezTo>
                        <a:pt x="1867" y="20867"/>
                        <a:pt x="3948" y="21366"/>
                        <a:pt x="6152" y="21415"/>
                      </a:cubicBezTo>
                      <a:cubicBezTo>
                        <a:pt x="14434" y="21600"/>
                        <a:pt x="21334" y="15408"/>
                        <a:pt x="21530" y="7601"/>
                      </a:cubicBezTo>
                      <a:cubicBezTo>
                        <a:pt x="21600" y="4827"/>
                        <a:pt x="20809" y="2220"/>
                        <a:pt x="19393" y="0"/>
                      </a:cubicBezTo>
                      <a:cubicBezTo>
                        <a:pt x="19113" y="197"/>
                        <a:pt x="18832" y="390"/>
                        <a:pt x="18554" y="589"/>
                      </a:cubicBezTo>
                      <a:cubicBezTo>
                        <a:pt x="11854" y="5388"/>
                        <a:pt x="3409" y="12047"/>
                        <a:pt x="0" y="20019"/>
                      </a:cubicBezTo>
                      <a:close/>
                    </a:path>
                  </a:pathLst>
                </a:custGeom>
                <a:solidFill>
                  <a:schemeClr val="accent2">
                    <a:lumMod val="75000"/>
                  </a:schemeClr>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grpSp>
          <p:sp>
            <p:nvSpPr>
              <p:cNvPr id="28" name="Shape 41"/>
              <p:cNvSpPr/>
              <p:nvPr/>
            </p:nvSpPr>
            <p:spPr>
              <a:xfrm>
                <a:off x="3132397" y="3989784"/>
                <a:ext cx="5939583" cy="3353328"/>
              </a:xfrm>
              <a:custGeom>
                <a:cxnLst>
                  <a:cxn ang="0">
                    <a:pos x="wd2" y="hd2"/>
                  </a:cxn>
                  <a:cxn ang="5400000">
                    <a:pos x="wd2" y="hd2"/>
                  </a:cxn>
                  <a:cxn ang="10800000">
                    <a:pos x="wd2" y="hd2"/>
                  </a:cxn>
                  <a:cxn ang="16200000">
                    <a:pos x="wd2" y="hd2"/>
                  </a:cxn>
                </a:cxnLst>
                <a:rect b="b" l="0" r="r" t="0"/>
                <a:pathLst>
                  <a:path extrusionOk="0" h="21353" w="21343">
                    <a:moveTo>
                      <a:pt x="21224" y="8816"/>
                    </a:moveTo>
                    <a:cubicBezTo>
                      <a:pt x="20812" y="6740"/>
                      <a:pt x="19879" y="8418"/>
                      <a:pt x="19879" y="8418"/>
                    </a:cubicBezTo>
                    <a:cubicBezTo>
                      <a:pt x="19879" y="8418"/>
                      <a:pt x="19727" y="8134"/>
                      <a:pt x="19291" y="7895"/>
                    </a:cubicBezTo>
                    <a:cubicBezTo>
                      <a:pt x="18854" y="7656"/>
                      <a:pt x="18760" y="8648"/>
                      <a:pt x="18760" y="8648"/>
                    </a:cubicBezTo>
                    <a:cubicBezTo>
                      <a:pt x="18760" y="8648"/>
                      <a:pt x="18345" y="7300"/>
                      <a:pt x="17845" y="8384"/>
                    </a:cubicBezTo>
                    <a:cubicBezTo>
                      <a:pt x="17845" y="8384"/>
                      <a:pt x="17900" y="7851"/>
                      <a:pt x="17325" y="7693"/>
                    </a:cubicBezTo>
                    <a:cubicBezTo>
                      <a:pt x="16751" y="7536"/>
                      <a:pt x="16751" y="7536"/>
                      <a:pt x="16751" y="7536"/>
                    </a:cubicBezTo>
                    <a:cubicBezTo>
                      <a:pt x="16751" y="7536"/>
                      <a:pt x="16379" y="6331"/>
                      <a:pt x="15901" y="7289"/>
                    </a:cubicBezTo>
                    <a:cubicBezTo>
                      <a:pt x="15901" y="7289"/>
                      <a:pt x="16019" y="5368"/>
                      <a:pt x="15204" y="5217"/>
                    </a:cubicBezTo>
                    <a:cubicBezTo>
                      <a:pt x="14389" y="5065"/>
                      <a:pt x="14188" y="6471"/>
                      <a:pt x="14188" y="6471"/>
                    </a:cubicBezTo>
                    <a:cubicBezTo>
                      <a:pt x="14188" y="6471"/>
                      <a:pt x="14210" y="5248"/>
                      <a:pt x="13735" y="5961"/>
                    </a:cubicBezTo>
                    <a:cubicBezTo>
                      <a:pt x="13735" y="5961"/>
                      <a:pt x="13686" y="5333"/>
                      <a:pt x="13373" y="5035"/>
                    </a:cubicBezTo>
                    <a:cubicBezTo>
                      <a:pt x="13110" y="4784"/>
                      <a:pt x="12609" y="5041"/>
                      <a:pt x="12609" y="5041"/>
                    </a:cubicBezTo>
                    <a:cubicBezTo>
                      <a:pt x="12609" y="5041"/>
                      <a:pt x="13086" y="3640"/>
                      <a:pt x="12314" y="3558"/>
                    </a:cubicBezTo>
                    <a:cubicBezTo>
                      <a:pt x="12314" y="3558"/>
                      <a:pt x="12457" y="2799"/>
                      <a:pt x="12045" y="2857"/>
                    </a:cubicBezTo>
                    <a:cubicBezTo>
                      <a:pt x="12045" y="2857"/>
                      <a:pt x="12457" y="2264"/>
                      <a:pt x="12108" y="1797"/>
                    </a:cubicBezTo>
                    <a:cubicBezTo>
                      <a:pt x="12108" y="1797"/>
                      <a:pt x="12260" y="1532"/>
                      <a:pt x="12170" y="1129"/>
                    </a:cubicBezTo>
                    <a:cubicBezTo>
                      <a:pt x="11913" y="-24"/>
                      <a:pt x="11400" y="442"/>
                      <a:pt x="11400" y="442"/>
                    </a:cubicBezTo>
                    <a:cubicBezTo>
                      <a:pt x="11400" y="442"/>
                      <a:pt x="11165" y="-247"/>
                      <a:pt x="11054" y="442"/>
                    </a:cubicBezTo>
                    <a:cubicBezTo>
                      <a:pt x="11054" y="442"/>
                      <a:pt x="10816" y="-180"/>
                      <a:pt x="10593" y="52"/>
                    </a:cubicBezTo>
                    <a:cubicBezTo>
                      <a:pt x="10371" y="283"/>
                      <a:pt x="10518" y="442"/>
                      <a:pt x="10518" y="442"/>
                    </a:cubicBezTo>
                    <a:cubicBezTo>
                      <a:pt x="10518" y="442"/>
                      <a:pt x="10250" y="195"/>
                      <a:pt x="10320" y="765"/>
                    </a:cubicBezTo>
                    <a:cubicBezTo>
                      <a:pt x="10320" y="765"/>
                      <a:pt x="10190" y="414"/>
                      <a:pt x="10081" y="1121"/>
                    </a:cubicBezTo>
                    <a:cubicBezTo>
                      <a:pt x="9972" y="1829"/>
                      <a:pt x="10118" y="2056"/>
                      <a:pt x="10118" y="2056"/>
                    </a:cubicBezTo>
                    <a:cubicBezTo>
                      <a:pt x="10118" y="2056"/>
                      <a:pt x="9539" y="2226"/>
                      <a:pt x="9760" y="3089"/>
                    </a:cubicBezTo>
                    <a:cubicBezTo>
                      <a:pt x="9760" y="3089"/>
                      <a:pt x="9199" y="2901"/>
                      <a:pt x="8939" y="3714"/>
                    </a:cubicBezTo>
                    <a:cubicBezTo>
                      <a:pt x="8678" y="4528"/>
                      <a:pt x="8725" y="5103"/>
                      <a:pt x="8943" y="5478"/>
                    </a:cubicBezTo>
                    <a:cubicBezTo>
                      <a:pt x="8943" y="5478"/>
                      <a:pt x="8525" y="4901"/>
                      <a:pt x="8308" y="5675"/>
                    </a:cubicBezTo>
                    <a:cubicBezTo>
                      <a:pt x="8308" y="5675"/>
                      <a:pt x="7897" y="4951"/>
                      <a:pt x="7416" y="5455"/>
                    </a:cubicBezTo>
                    <a:cubicBezTo>
                      <a:pt x="6905" y="5993"/>
                      <a:pt x="7176" y="7095"/>
                      <a:pt x="7176" y="7095"/>
                    </a:cubicBezTo>
                    <a:cubicBezTo>
                      <a:pt x="7176" y="7095"/>
                      <a:pt x="6698" y="6466"/>
                      <a:pt x="6564" y="7398"/>
                    </a:cubicBezTo>
                    <a:cubicBezTo>
                      <a:pt x="6564" y="7398"/>
                      <a:pt x="5903" y="6427"/>
                      <a:pt x="5187" y="7636"/>
                    </a:cubicBezTo>
                    <a:cubicBezTo>
                      <a:pt x="4471" y="8845"/>
                      <a:pt x="5070" y="11014"/>
                      <a:pt x="5070" y="11014"/>
                    </a:cubicBezTo>
                    <a:cubicBezTo>
                      <a:pt x="5070" y="11014"/>
                      <a:pt x="4682" y="10013"/>
                      <a:pt x="4223" y="10694"/>
                    </a:cubicBezTo>
                    <a:cubicBezTo>
                      <a:pt x="4223" y="10694"/>
                      <a:pt x="4006" y="8934"/>
                      <a:pt x="3040" y="8877"/>
                    </a:cubicBezTo>
                    <a:cubicBezTo>
                      <a:pt x="2073" y="8820"/>
                      <a:pt x="1106" y="9904"/>
                      <a:pt x="1305" y="12074"/>
                    </a:cubicBezTo>
                    <a:cubicBezTo>
                      <a:pt x="1305" y="12074"/>
                      <a:pt x="16" y="10803"/>
                      <a:pt x="0" y="13210"/>
                    </a:cubicBezTo>
                    <a:cubicBezTo>
                      <a:pt x="-16" y="15616"/>
                      <a:pt x="574" y="16484"/>
                      <a:pt x="1695" y="15641"/>
                    </a:cubicBezTo>
                    <a:cubicBezTo>
                      <a:pt x="1695" y="15641"/>
                      <a:pt x="1591" y="17002"/>
                      <a:pt x="2100" y="16986"/>
                    </a:cubicBezTo>
                    <a:cubicBezTo>
                      <a:pt x="2362" y="16977"/>
                      <a:pt x="2557" y="16833"/>
                      <a:pt x="2685" y="16696"/>
                    </a:cubicBezTo>
                    <a:cubicBezTo>
                      <a:pt x="3482" y="19358"/>
                      <a:pt x="6774" y="21353"/>
                      <a:pt x="10715" y="21353"/>
                    </a:cubicBezTo>
                    <a:cubicBezTo>
                      <a:pt x="12549" y="21353"/>
                      <a:pt x="14243" y="20921"/>
                      <a:pt x="15610" y="20190"/>
                    </a:cubicBezTo>
                    <a:cubicBezTo>
                      <a:pt x="16178" y="20149"/>
                      <a:pt x="16571" y="19830"/>
                      <a:pt x="16842" y="19381"/>
                    </a:cubicBezTo>
                    <a:cubicBezTo>
                      <a:pt x="18024" y="18429"/>
                      <a:pt x="18784" y="17201"/>
                      <a:pt x="18911" y="15848"/>
                    </a:cubicBezTo>
                    <a:cubicBezTo>
                      <a:pt x="18918" y="15844"/>
                      <a:pt x="18926" y="15840"/>
                      <a:pt x="18934" y="15835"/>
                    </a:cubicBezTo>
                    <a:cubicBezTo>
                      <a:pt x="19841" y="15269"/>
                      <a:pt x="19745" y="13267"/>
                      <a:pt x="19745" y="13267"/>
                    </a:cubicBezTo>
                    <a:cubicBezTo>
                      <a:pt x="19745" y="13267"/>
                      <a:pt x="20403" y="13411"/>
                      <a:pt x="20768" y="12745"/>
                    </a:cubicBezTo>
                    <a:cubicBezTo>
                      <a:pt x="21104" y="12130"/>
                      <a:pt x="20974" y="10342"/>
                      <a:pt x="20907" y="10072"/>
                    </a:cubicBezTo>
                    <a:cubicBezTo>
                      <a:pt x="21018" y="10212"/>
                      <a:pt x="21584" y="10632"/>
                      <a:pt x="21224" y="8816"/>
                    </a:cubicBezTo>
                    <a:close/>
                  </a:path>
                </a:pathLst>
              </a:custGeom>
              <a:solidFill>
                <a:schemeClr val="accent2">
                  <a:lumMod val="40000"/>
                  <a:lumOff val="60000"/>
                </a:schemeClr>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grpSp>
        <p:sp>
          <p:nvSpPr>
            <p:cNvPr id="64" name="文本框 63"/>
            <p:cNvSpPr txBox="1"/>
            <p:nvPr/>
          </p:nvSpPr>
          <p:spPr>
            <a:xfrm>
              <a:off x="5241034" y="4574088"/>
              <a:ext cx="1838960" cy="905045"/>
            </a:xfrm>
            <a:prstGeom prst="rect">
              <a:avLst/>
            </a:prstGeom>
            <a:noFill/>
          </p:spPr>
          <p:txBody>
            <a:bodyPr rtlCol="0" wrap="square">
              <a:spAutoFit/>
            </a:bodyPr>
            <a:lstStyle/>
            <a:p>
              <a:pPr algn="ctr"/>
              <a:r>
                <a:rPr altLang="en-US" b="1" lang="zh-CN" spc="225" sz="2700">
                  <a:solidFill>
                    <a:srgbClr val="2A566D"/>
                  </a:solidFill>
                  <a:latin charset="-122" pitchFamily="34" typeface="微软雅黑"/>
                  <a:ea charset="-122" pitchFamily="34" typeface="微软雅黑"/>
                </a:rPr>
                <a:t>致谢</a:t>
              </a:r>
            </a:p>
          </p:txBody>
        </p:sp>
      </p:grpSp>
      <p:sp>
        <p:nvSpPr>
          <p:cNvPr id="66" name="文本框 65"/>
          <p:cNvSpPr txBox="1"/>
          <p:nvPr/>
        </p:nvSpPr>
        <p:spPr>
          <a:xfrm>
            <a:off x="2422087" y="3754748"/>
            <a:ext cx="4309110" cy="388620"/>
          </a:xfrm>
          <a:prstGeom prst="rect">
            <a:avLst/>
          </a:prstGeom>
          <a:noFill/>
        </p:spPr>
        <p:txBody>
          <a:bodyPr bIns="34290" lIns="68580" rIns="68580" rtlCol="0" tIns="34290" wrap="square">
            <a:spAutoFit/>
          </a:bodyPr>
          <a:lstStyle/>
          <a:p>
            <a:pPr algn="dist"/>
            <a:r>
              <a:rPr altLang="en-US" lang="zh-CN" smtClean="0" sz="2100">
                <a:solidFill>
                  <a:schemeClr val="tx1">
                    <a:lumMod val="85000"/>
                    <a:lumOff val="15000"/>
                  </a:schemeClr>
                </a:solidFill>
                <a:latin charset="-122" panose="020b0502040204020203" pitchFamily="34" typeface="微软雅黑 Light"/>
                <a:ea charset="-122" panose="020b0502040204020203" pitchFamily="34" typeface="微软雅黑 Light"/>
              </a:rPr>
              <a:t>感谢一路有你</a:t>
            </a:r>
          </a:p>
        </p:txBody>
      </p:sp>
    </p:spTree>
  </p:cSld>
  <p:clrMapOvr>
    <a:masterClrMapping/>
  </p:clrMapOvr>
  <p:transition spd="slow">
    <p:push dir="u"/>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87" name="组合 386"/>
          <p:cNvGrpSpPr/>
          <p:nvPr/>
        </p:nvGrpSpPr>
        <p:grpSpPr>
          <a:xfrm>
            <a:off x="919566" y="1429927"/>
            <a:ext cx="3651634" cy="2311506"/>
            <a:chOff x="878847" y="1796028"/>
            <a:chExt cx="4868845" cy="3082009"/>
          </a:xfrm>
        </p:grpSpPr>
        <p:grpSp>
          <p:nvGrpSpPr>
            <p:cNvPr id="384" name="组合 383"/>
            <p:cNvGrpSpPr/>
            <p:nvPr/>
          </p:nvGrpSpPr>
          <p:grpSpPr>
            <a:xfrm>
              <a:off x="2216315" y="1796028"/>
              <a:ext cx="2712069" cy="2130579"/>
              <a:chOff x="340026" y="2337318"/>
              <a:chExt cx="4462272" cy="3505524"/>
            </a:xfrm>
          </p:grpSpPr>
          <p:sp>
            <p:nvSpPr>
              <p:cNvPr id="370" name="Shape 6"/>
              <p:cNvSpPr/>
              <p:nvPr/>
            </p:nvSpPr>
            <p:spPr>
              <a:xfrm>
                <a:off x="2091047" y="2337318"/>
                <a:ext cx="1752743" cy="3505524"/>
              </a:xfrm>
              <a:custGeom>
                <a:cxnLst>
                  <a:cxn ang="0">
                    <a:pos x="wd2" y="hd2"/>
                  </a:cxn>
                  <a:cxn ang="5400000">
                    <a:pos x="wd2" y="hd2"/>
                  </a:cxn>
                  <a:cxn ang="10800000">
                    <a:pos x="wd2" y="hd2"/>
                  </a:cxn>
                  <a:cxn ang="16200000">
                    <a:pos x="wd2" y="hd2"/>
                  </a:cxn>
                </a:cxnLst>
                <a:rect b="b" l="0" r="r" t="0"/>
                <a:pathLst>
                  <a:path extrusionOk="0" h="21600" w="21600">
                    <a:moveTo>
                      <a:pt x="0" y="21600"/>
                    </a:moveTo>
                    <a:cubicBezTo>
                      <a:pt x="11910" y="21600"/>
                      <a:pt x="21600" y="16756"/>
                      <a:pt x="21600" y="10800"/>
                    </a:cubicBezTo>
                    <a:cubicBezTo>
                      <a:pt x="21600" y="4846"/>
                      <a:pt x="11910" y="0"/>
                      <a:pt x="0" y="0"/>
                    </a:cubicBezTo>
                  </a:path>
                </a:pathLst>
              </a:custGeom>
              <a:solidFill>
                <a:srgbClr val="2D8E87">
                  <a:alpha val="69804"/>
                </a:srgbClr>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371" name="Shape 7"/>
              <p:cNvSpPr/>
              <p:nvPr/>
            </p:nvSpPr>
            <p:spPr>
              <a:xfrm>
                <a:off x="340026" y="2337318"/>
                <a:ext cx="1752996" cy="3505524"/>
              </a:xfrm>
              <a:custGeom>
                <a:cxnLst>
                  <a:cxn ang="0">
                    <a:pos x="wd2" y="hd2"/>
                  </a:cxn>
                  <a:cxn ang="5400000">
                    <a:pos x="wd2" y="hd2"/>
                  </a:cxn>
                  <a:cxn ang="10800000">
                    <a:pos x="wd2" y="hd2"/>
                  </a:cxn>
                  <a:cxn ang="16200000">
                    <a:pos x="wd2" y="hd2"/>
                  </a:cxn>
                </a:cxnLst>
                <a:rect b="b" l="0" r="r" t="0"/>
                <a:pathLst>
                  <a:path extrusionOk="0" h="21600" w="21600">
                    <a:moveTo>
                      <a:pt x="21600" y="0"/>
                    </a:moveTo>
                    <a:cubicBezTo>
                      <a:pt x="9690" y="0"/>
                      <a:pt x="0" y="4846"/>
                      <a:pt x="0" y="10800"/>
                    </a:cubicBezTo>
                    <a:cubicBezTo>
                      <a:pt x="0" y="16756"/>
                      <a:pt x="9690" y="21600"/>
                      <a:pt x="21600" y="21600"/>
                    </a:cubicBezTo>
                  </a:path>
                </a:pathLst>
              </a:custGeom>
              <a:solidFill>
                <a:srgbClr val="3CBEB4"/>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372" name="Freeform 51"/>
              <p:cNvSpPr/>
              <p:nvPr/>
            </p:nvSpPr>
            <p:spPr>
              <a:xfrm>
                <a:off x="346019" y="2526335"/>
                <a:ext cx="3470996" cy="2893159"/>
              </a:xfrm>
              <a:custGeom>
                <a:gdLst>
                  <a:gd fmla="*/ 1356443 w 1376191" name="connsiteX0"/>
                  <a:gd fmla="*/ 810404 h 1147088" name="connsiteY0"/>
                  <a:gd fmla="*/ 1360106 w 1376191" name="connsiteX1"/>
                  <a:gd fmla="*/ 810755 h 1147088" name="connsiteY1"/>
                  <a:gd fmla="*/ 1288579 w 1376191" name="connsiteX2"/>
                  <a:gd fmla="*/ 976743 h 1147088" name="connsiteY2"/>
                  <a:gd fmla="*/ 1279209 w 1376191" name="connsiteX3"/>
                  <a:gd fmla="*/ 980516 h 1147088" name="connsiteY3"/>
                  <a:gd fmla="*/ 1253413 w 1376191" name="connsiteX4"/>
                  <a:gd fmla="*/ 985205 h 1147088" name="connsiteY4"/>
                  <a:gd fmla="*/ 1246421 w 1376191" name="connsiteX5"/>
                  <a:gd fmla="*/ 966117 h 1147088" name="connsiteY5"/>
                  <a:gd fmla="*/ 1245135 w 1376191" name="connsiteX6"/>
                  <a:gd fmla="*/ 954168 h 1147088" name="connsiteY6"/>
                  <a:gd fmla="*/ 1244326 w 1376191" name="connsiteX7"/>
                  <a:gd fmla="*/ 948165 h 1147088" name="connsiteY7"/>
                  <a:gd fmla="*/ 1237809 w 1376191" name="connsiteX8"/>
                  <a:gd fmla="*/ 927387 h 1147088" name="connsiteY8"/>
                  <a:gd fmla="*/ 1242378 w 1376191" name="connsiteX9"/>
                  <a:gd fmla="*/ 900042 h 1147088" name="connsiteY9"/>
                  <a:gd fmla="*/ 1260966 w 1376191" name="connsiteX10"/>
                  <a:gd fmla="*/ 874772 h 1147088" name="connsiteY10"/>
                  <a:gd fmla="*/ 1266894 w 1376191" name="connsiteX11"/>
                  <a:gd fmla="*/ 868156 h 1147088" name="connsiteY11"/>
                  <a:gd fmla="*/ 1271916 w 1376191" name="connsiteX12"/>
                  <a:gd fmla="*/ 862880 h 1147088" name="connsiteY12"/>
                  <a:gd fmla="*/ 1276627 w 1376191" name="connsiteX13"/>
                  <a:gd fmla="*/ 863860 h 1147088" name="connsiteY13"/>
                  <a:gd fmla="*/ 1288307 w 1376191" name="connsiteX14"/>
                  <a:gd fmla="*/ 852058 h 1147088" name="connsiteY14"/>
                  <a:gd fmla="*/ 1304183 w 1376191" name="connsiteX15"/>
                  <a:gd fmla="*/ 847346 h 1147088" name="connsiteY15"/>
                  <a:gd fmla="*/ 1318231 w 1376191" name="connsiteX16"/>
                  <a:gd fmla="*/ 828544 h 1147088" name="connsiteY16"/>
                  <a:gd fmla="*/ 1335188 w 1376191" name="connsiteX17"/>
                  <a:gd fmla="*/ 818041 h 1147088" name="connsiteY17"/>
                  <a:gd fmla="*/ 1356443 w 1376191" name="connsiteX18"/>
                  <a:gd fmla="*/ 810404 h 1147088" name="connsiteY18"/>
                  <a:gd fmla="*/ 1376191 w 1376191" name="connsiteX19"/>
                  <a:gd fmla="*/ 732686 h 1147088" name="connsiteY19"/>
                  <a:gd fmla="*/ 1371961 w 1376191" name="connsiteX20"/>
                  <a:gd fmla="*/ 756169 h 1147088" name="connsiteY20"/>
                  <a:gd fmla="*/ 1352219 w 1376191" name="connsiteX21"/>
                  <a:gd fmla="*/ 747012 h 1147088" name="connsiteY21"/>
                  <a:gd fmla="*/ 1349911 w 1376191" name="connsiteX22"/>
                  <a:gd fmla="*/ 742326 h 1147088" name="connsiteY22"/>
                  <a:gd fmla="*/ 1355499 w 1376191" name="connsiteX23"/>
                  <a:gd fmla="*/ 737201 h 1147088" name="connsiteY23"/>
                  <a:gd fmla="*/ 1369086 w 1376191" name="connsiteX24"/>
                  <a:gd fmla="*/ 736903 h 1147088" name="connsiteY24"/>
                  <a:gd fmla="*/ 1376191 w 1376191" name="connsiteX25"/>
                  <a:gd fmla="*/ 732686 h 1147088" name="connsiteY25"/>
                  <a:gd fmla="*/ 181617 w 1376191" name="connsiteX26"/>
                  <a:gd fmla="*/ 568940 h 1147088" name="connsiteY26"/>
                  <a:gd fmla="*/ 210425 w 1376191" name="connsiteX27"/>
                  <a:gd fmla="*/ 572759 h 1147088" name="connsiteY27"/>
                  <a:gd fmla="*/ 223779 w 1376191" name="connsiteX28"/>
                  <a:gd fmla="*/ 581037 h 1147088" name="connsiteY28"/>
                  <a:gd fmla="*/ 239375 w 1376191" name="connsiteX29"/>
                  <a:gd fmla="*/ 588944 h 1147088" name="connsiteY29"/>
                  <a:gd fmla="*/ 248589 w 1376191" name="connsiteX30"/>
                  <a:gd fmla="*/ 604377 h 1147088" name="connsiteY30"/>
                  <a:gd fmla="*/ 235774 w 1376191" name="connsiteX31"/>
                  <a:gd fmla="*/ 607316 h 1147088" name="connsiteY31"/>
                  <a:gd fmla="*/ 220853 w 1376191" name="connsiteX32"/>
                  <a:gd fmla="*/ 600387 h 1147088" name="connsiteY32"/>
                  <a:gd fmla="*/ 217126 w 1376191" name="connsiteX33"/>
                  <a:gd fmla="*/ 590790 h 1147088" name="connsiteY33"/>
                  <a:gd fmla="*/ 202509 w 1376191" name="connsiteX34"/>
                  <a:gd fmla="*/ 585664 h 1147088" name="connsiteY34"/>
                  <a:gd fmla="*/ 180452 w 1376191" name="connsiteX35"/>
                  <a:gd fmla="*/ 579971 h 1147088" name="connsiteY35"/>
                  <a:gd fmla="*/ 166590 w 1376191" name="connsiteX36"/>
                  <a:gd fmla="*/ 577956 h 1147088" name="connsiteY36"/>
                  <a:gd fmla="*/ 181617 w 1376191" name="connsiteX37"/>
                  <a:gd fmla="*/ 568940 h 1147088" name="connsiteY37"/>
                  <a:gd fmla="*/ 223349 w 1376191" name="connsiteX38"/>
                  <a:gd fmla="*/ 122202 h 1147088" name="connsiteY38"/>
                  <a:gd fmla="*/ 239279 w 1376191" name="connsiteX39"/>
                  <a:gd fmla="*/ 128099 h 1147088" name="connsiteY39"/>
                  <a:gd fmla="*/ 256511 w 1376191" name="connsiteX40"/>
                  <a:gd fmla="*/ 135376 h 1147088" name="connsiteY40"/>
                  <a:gd fmla="*/ 277978 w 1376191" name="connsiteX41"/>
                  <a:gd fmla="*/ 137278 h 1147088" name="connsiteY41"/>
                  <a:gd fmla="*/ 288391 w 1376191" name="connsiteX42"/>
                  <a:gd fmla="*/ 147883 h 1147088" name="connsiteY42"/>
                  <a:gd fmla="*/ 306222 w 1376191" name="connsiteX43"/>
                  <a:gd fmla="*/ 153923 h 1147088" name="connsiteY43"/>
                  <a:gd fmla="*/ 309362 w 1376191" name="connsiteX44"/>
                  <a:gd fmla="*/ 168714 h 1147088" name="connsiteY44"/>
                  <a:gd fmla="*/ 312131 w 1376191" name="connsiteX45"/>
                  <a:gd fmla="*/ 179747 h 1147088" name="connsiteY45"/>
                  <a:gd fmla="*/ 327503 w 1376191" name="connsiteX46"/>
                  <a:gd fmla="*/ 189163 h 1147088" name="connsiteY46"/>
                  <a:gd fmla="*/ 332482 w 1376191" name="connsiteX47"/>
                  <a:gd fmla="*/ 196107 h 1147088" name="connsiteY47"/>
                  <a:gd fmla="*/ 328019 w 1376191" name="connsiteX48"/>
                  <a:gd fmla="*/ 209661 h 1147088" name="connsiteY48"/>
                  <a:gd fmla="*/ 319672 w 1376191" name="connsiteX49"/>
                  <a:gd fmla="*/ 213418 h 1147088" name="connsiteY49"/>
                  <a:gd fmla="*/ 308515 w 1376191" name="connsiteX50"/>
                  <a:gd fmla="*/ 212276 h 1147088" name="connsiteY50"/>
                  <a:gd fmla="*/ 308825 w 1376191" name="connsiteX51"/>
                  <a:gd fmla="*/ 231109 h 1147088" name="connsiteY51"/>
                  <a:gd fmla="*/ 297193 w 1376191" name="connsiteX52"/>
                  <a:gd fmla="*/ 242808 h 1147088" name="connsiteY52"/>
                  <a:gd fmla="*/ 258804 w 1376191" name="connsiteX53"/>
                  <a:gd fmla="*/ 226591 h 1147088" name="connsiteY53"/>
                  <a:gd fmla="*/ 273825 w 1376191" name="connsiteX54"/>
                  <a:gd fmla="*/ 208757 h 1147088" name="connsiteY54"/>
                  <a:gd fmla="*/ 276283 w 1376191" name="connsiteX55"/>
                  <a:gd fmla="*/ 189686 h 1147088" name="connsiteY55"/>
                  <a:gd fmla="*/ 277606 w 1376191" name="connsiteX56"/>
                  <a:gd fmla="*/ 178415 h 1147088" name="connsiteY56"/>
                  <a:gd fmla="*/ 259073 w 1376191" name="connsiteX57"/>
                  <a:gd fmla="*/ 167477 h 1147088" name="connsiteY57"/>
                  <a:gd fmla="*/ 241056 w 1376191" name="connsiteX58"/>
                  <a:gd fmla="*/ 168381 h 1147088" name="connsiteY58"/>
                  <a:gd fmla="*/ 230023 w 1376191" name="connsiteX59"/>
                  <a:gd fmla="*/ 168143 h 1147088" name="connsiteY59"/>
                  <a:gd fmla="*/ 235994 w 1376191" name="connsiteX60"/>
                  <a:gd fmla="*/ 181982 h 1147088" name="connsiteY60"/>
                  <a:gd fmla="*/ 225023 w 1376191" name="connsiteX61"/>
                  <a:gd fmla="*/ 203573 h 1147088" name="connsiteY61"/>
                  <a:gd fmla="*/ 200002 w 1376191" name="connsiteX62"/>
                  <a:gd fmla="*/ 213370 h 1147088" name="connsiteY62"/>
                  <a:gd fmla="*/ 192646 w 1376191" name="connsiteX63"/>
                  <a:gd fmla="*/ 226734 h 1147088" name="connsiteY63"/>
                  <a:gd fmla="*/ 173452 w 1376191" name="connsiteX64"/>
                  <a:gd fmla="*/ 248705 h 1147088" name="connsiteY64"/>
                  <a:gd fmla="*/ 159919 w 1376191" name="connsiteX65"/>
                  <a:gd fmla="*/ 264542 h 1147088" name="connsiteY65"/>
                  <a:gd fmla="*/ 160518 w 1376191" name="connsiteX66"/>
                  <a:gd fmla="*/ 270534 h 1147088" name="connsiteY66"/>
                  <a:gd fmla="*/ 171923 w 1376191" name="connsiteX67"/>
                  <a:gd fmla="*/ 291222 h 1147088" name="connsiteY67"/>
                  <a:gd fmla="*/ 192646 w 1376191" name="connsiteX68"/>
                  <a:gd fmla="*/ 301923 h 1147088" name="connsiteY68"/>
                  <a:gd fmla="*/ 200952 w 1376191" name="connsiteX69"/>
                  <a:gd fmla="*/ 303159 h 1147088" name="connsiteY69"/>
                  <a:gd fmla="*/ 210456 w 1376191" name="connsiteX70"/>
                  <a:gd fmla="*/ 316095 h 1147088" name="connsiteY70"/>
                  <a:gd fmla="*/ 219837 w 1376191" name="connsiteX71"/>
                  <a:gd fmla="*/ 322800 h 1147088" name="connsiteY71"/>
                  <a:gd fmla="*/ 226428 w 1376191" name="connsiteX72"/>
                  <a:gd fmla="*/ 305537 h 1147088" name="connsiteY72"/>
                  <a:gd fmla="*/ 225539 w 1376191" name="connsiteX73"/>
                  <a:gd fmla="*/ 299497 h 1147088" name="connsiteY73"/>
                  <a:gd fmla="*/ 238039 w 1376191" name="connsiteX74"/>
                  <a:gd fmla="*/ 282234 h 1147088" name="connsiteY74"/>
                  <a:gd fmla="*/ 240601 w 1376191" name="connsiteX75"/>
                  <a:gd fmla="*/ 237339 h 1147088" name="connsiteY75"/>
                  <a:gd fmla="*/ 252399 w 1376191" name="connsiteX76"/>
                  <a:gd fmla="*/ 241477 h 1147088" name="connsiteY76"/>
                  <a:gd fmla="*/ 266097 w 1376191" name="connsiteX77"/>
                  <a:gd fmla="*/ 246185 h 1147088" name="connsiteY77"/>
                  <a:gd fmla="*/ 283432 w 1376191" name="connsiteX78"/>
                  <a:gd fmla="*/ 255696 h 1147088" name="connsiteY78"/>
                  <a:gd fmla="*/ 289445 w 1376191" name="connsiteX79"/>
                  <a:gd fmla="*/ 273578 h 1147088" name="connsiteY79"/>
                  <a:gd fmla="*/ 301036 w 1376191" name="connsiteX80"/>
                  <a:gd fmla="*/ 270962 h 1147088" name="connsiteY80"/>
                  <a:gd fmla="*/ 307916 w 1376191" name="connsiteX81"/>
                  <a:gd fmla="*/ 272865 h 1147088" name="connsiteY81"/>
                  <a:gd fmla="*/ 322090 w 1376191" name="connsiteX82"/>
                  <a:gd fmla="*/ 292791 h 1147088" name="connsiteY82"/>
                  <a:gd fmla="*/ 326119 w 1376191" name="connsiteX83"/>
                  <a:gd fmla="*/ 304681 h 1147088" name="connsiteY83"/>
                  <a:gd fmla="*/ 335788 w 1376191" name="connsiteX84"/>
                  <a:gd fmla="*/ 320232 h 1147088" name="connsiteY84"/>
                  <a:gd fmla="*/ 344569 w 1376191" name="connsiteX85"/>
                  <a:gd fmla="*/ 331503 h 1147088" name="connsiteY85"/>
                  <a:gd fmla="*/ 346987 w 1376191" name="connsiteX86"/>
                  <a:gd fmla="*/ 363938 h 1147088" name="connsiteY86"/>
                  <a:gd fmla="*/ 358268 w 1376191" name="connsiteX87"/>
                  <a:gd fmla="*/ 378348 h 1147088" name="connsiteY87"/>
                  <a:gd fmla="*/ 351449 w 1376191" name="connsiteX88"/>
                  <a:gd fmla="*/ 387241 h 1147088" name="connsiteY88"/>
                  <a:gd fmla="*/ 340664 w 1376191" name="connsiteX89"/>
                  <a:gd fmla="*/ 387288 h 1147088" name="connsiteY89"/>
                  <a:gd fmla="*/ 334156 w 1376191" name="connsiteX90"/>
                  <a:gd fmla="*/ 382247 h 1147088" name="connsiteY90"/>
                  <a:gd fmla="*/ 327978 w 1376191" name="connsiteX91"/>
                  <a:gd fmla="*/ 371309 h 1147088" name="connsiteY91"/>
                  <a:gd fmla="*/ 330747 w 1376191" name="connsiteX92"/>
                  <a:gd fmla="*/ 354236 h 1147088" name="connsiteY92"/>
                  <a:gd fmla="*/ 309507 w 1376191" name="connsiteX93"/>
                  <a:gd fmla="*/ 357280 h 1147088" name="connsiteY93"/>
                  <a:gd fmla="*/ 303660 w 1376191" name="connsiteX94"/>
                  <a:gd fmla="*/ 368598 h 1147088" name="connsiteY94"/>
                  <a:gd fmla="*/ 301201 w 1376191" name="connsiteX95"/>
                  <a:gd fmla="*/ 381867 h 1147088" name="connsiteY95"/>
                  <a:gd fmla="*/ 304197 w 1376191" name="connsiteX96"/>
                  <a:gd fmla="*/ 396087 h 1147088" name="connsiteY96"/>
                  <a:gd fmla="*/ 289341 w 1376191" name="connsiteX97"/>
                  <a:gd fmla="*/ 404409 h 1147088" name="connsiteY97"/>
                  <a:gd fmla="*/ 278246 w 1376191" name="connsiteX98"/>
                  <a:gd fmla="*/ 399463 h 1147088" name="connsiteY98"/>
                  <a:gd fmla="*/ 259858 w 1376191" name="connsiteX99"/>
                  <a:gd fmla="*/ 414967 h 1147088" name="connsiteY99"/>
                  <a:gd fmla="*/ 253597 w 1376191" name="connsiteX100"/>
                  <a:gd fmla="*/ 430376 h 1147088" name="connsiteY100"/>
                  <a:gd fmla="*/ 232006 w 1376191" name="connsiteX101"/>
                  <a:gd fmla="*/ 444595 h 1147088" name="connsiteY101"/>
                  <a:gd fmla="*/ 229300 w 1376191" name="connsiteX102"/>
                  <a:gd fmla="*/ 467708 h 1147088" name="connsiteY102"/>
                  <a:gd fmla="*/ 221490 w 1376191" name="connsiteX103"/>
                  <a:gd fmla="*/ 472607 h 1147088" name="connsiteY103"/>
                  <a:gd fmla="*/ 206675 w 1376191" name="connsiteX104"/>
                  <a:gd fmla="*/ 491250 h 1147088" name="connsiteY104"/>
                  <a:gd fmla="*/ 191097 w 1376191" name="connsiteX105"/>
                  <a:gd fmla="*/ 520165 h 1147088" name="connsiteY105"/>
                  <a:gd fmla="*/ 194713 w 1376191" name="connsiteX106"/>
                  <a:gd fmla="*/ 535003 h 1147088" name="connsiteY106"/>
                  <a:gd fmla="*/ 187088 w 1376191" name="connsiteX107"/>
                  <a:gd fmla="*/ 550506 h 1147088" name="connsiteY107"/>
                  <a:gd fmla="*/ 170415 w 1376191" name="connsiteX108"/>
                  <a:gd fmla="*/ 527631 h 1147088" name="connsiteY108"/>
                  <a:gd fmla="*/ 148741 w 1376191" name="connsiteX109"/>
                  <a:gd fmla="*/ 525539 h 1147088" name="connsiteY109"/>
                  <a:gd fmla="*/ 139650 w 1376191" name="connsiteX110"/>
                  <a:gd fmla="*/ 526680 h 1147088" name="connsiteY110"/>
                  <a:gd fmla="*/ 111902 w 1376191" name="connsiteX111"/>
                  <a:gd fmla="*/ 527536 h 1147088" name="connsiteY111"/>
                  <a:gd fmla="*/ 90125 w 1376191" name="connsiteX112"/>
                  <a:gd fmla="*/ 567294 h 1147088" name="connsiteY112"/>
                  <a:gd fmla="*/ 118679 w 1376191" name="connsiteX113"/>
                  <a:gd fmla="*/ 591406 h 1147088" name="connsiteY113"/>
                  <a:gd fmla="*/ 132005 w 1376191" name="connsiteX114"/>
                  <a:gd fmla="*/ 579041 h 1147088" name="connsiteY114"/>
                  <a:gd fmla="*/ 147584 w 1376191" name="connsiteX115"/>
                  <a:gd fmla="*/ 589456 h 1147088" name="connsiteY115"/>
                  <a:gd fmla="*/ 155105 w 1376191" name="connsiteX116"/>
                  <a:gd fmla="*/ 612759 h 1147088" name="connsiteY116"/>
                  <a:gd fmla="*/ 169051 w 1376191" name="connsiteX117"/>
                  <a:gd fmla="*/ 637061 h 1147088" name="connsiteY117"/>
                  <a:gd fmla="*/ 177295 w 1376191" name="connsiteX118"/>
                  <a:gd fmla="*/ 660364 h 1147088" name="connsiteY118"/>
                  <a:gd fmla="*/ 194051 w 1376191" name="connsiteX119"/>
                  <a:gd fmla="*/ 656084 h 1147088" name="connsiteY119"/>
                  <a:gd fmla="*/ 206427 w 1376191" name="connsiteX120"/>
                  <a:gd fmla="*/ 660555 h 1147088" name="connsiteY120"/>
                  <a:gd fmla="*/ 222957 w 1376191" name="connsiteX121"/>
                  <a:gd fmla="*/ 641769 h 1147088" name="connsiteY121"/>
                  <a:gd fmla="*/ 233349 w 1376191" name="connsiteX122"/>
                  <a:gd fmla="*/ 639867 h 1147088" name="connsiteY122"/>
                  <a:gd fmla="*/ 243184 w 1376191" name="connsiteX123"/>
                  <a:gd fmla="*/ 640913 h 1147088" name="connsiteY123"/>
                  <a:gd fmla="*/ 258866 w 1376191" name="connsiteX124"/>
                  <a:gd fmla="*/ 643814 h 1147088" name="connsiteY124"/>
                  <a:gd fmla="*/ 271097 w 1376191" name="connsiteX125"/>
                  <a:gd fmla="*/ 656893 h 1147088" name="connsiteY125"/>
                  <a:gd fmla="*/ 286924 w 1376191" name="connsiteX126"/>
                  <a:gd fmla="*/ 659699 h 1147088" name="connsiteY126"/>
                  <a:gd fmla="*/ 313701 w 1376191" name="connsiteX127"/>
                  <a:gd fmla="*/ 678769 h 1147088" name="connsiteY127"/>
                  <a:gd fmla="*/ 342854 w 1376191" name="connsiteX128"/>
                  <a:gd fmla="*/ 703785 h 1147088" name="connsiteY128"/>
                  <a:gd fmla="*/ 357999 w 1376191" name="connsiteX129"/>
                  <a:gd fmla="*/ 729466 h 1147088" name="connsiteY129"/>
                  <a:gd fmla="*/ 377359 w 1376191" name="connsiteX130"/>
                  <a:gd fmla="*/ 734745 h 1147088" name="connsiteY130"/>
                  <a:gd fmla="*/ 396016 w 1376191" name="connsiteX131"/>
                  <a:gd fmla="*/ 745065 h 1147088" name="connsiteY131"/>
                  <a:gd fmla="*/ 416347 w 1376191" name="connsiteX132"/>
                  <a:gd fmla="*/ 748441 h 1147088" name="connsiteY132"/>
                  <a:gd fmla="*/ 433041 w 1376191" name="connsiteX133"/>
                  <a:gd fmla="*/ 757002 h 1147088" name="connsiteY133"/>
                  <a:gd fmla="*/ 446285 w 1376191" name="connsiteX134"/>
                  <a:gd fmla="*/ 771887 h 1147088" name="connsiteY134"/>
                  <a:gd fmla="*/ 446202 w 1376191" name="connsiteX135"/>
                  <a:gd fmla="*/ 781684 h 1147088" name="connsiteY135"/>
                  <a:gd fmla="*/ 446264 w 1376191" name="connsiteX136"/>
                  <a:gd fmla="*/ 787772 h 1147088" name="connsiteY136"/>
                  <a:gd fmla="*/ 443330 w 1376191" name="connsiteX137"/>
                  <a:gd fmla="*/ 801706 h 1147088" name="connsiteY137"/>
                  <a:gd fmla="*/ 432111 w 1376191" name="connsiteX138"/>
                  <a:gd fmla="*/ 817685 h 1147088" name="connsiteY138"/>
                  <a:gd fmla="*/ 425045 w 1376191" name="connsiteX139"/>
                  <a:gd fmla="*/ 832761 h 1147088" name="connsiteY139"/>
                  <a:gd fmla="*/ 418805 w 1376191" name="connsiteX140"/>
                  <a:gd fmla="*/ 839229 h 1147088" name="connsiteY140"/>
                  <a:gd fmla="*/ 412710 w 1376191" name="connsiteX141"/>
                  <a:gd fmla="*/ 863198 h 1147088" name="connsiteY141"/>
                  <a:gd fmla="*/ 404611 w 1376191" name="connsiteX142"/>
                  <a:gd fmla="*/ 898391 h 1147088" name="connsiteY142"/>
                  <a:gd fmla="*/ 384136 w 1376191" name="connsiteX143"/>
                  <a:gd fmla="*/ 909662 h 1147088" name="connsiteY143"/>
                  <a:gd fmla="*/ 375706 w 1376191" name="connsiteX144"/>
                  <a:gd fmla="*/ 925879 h 1147088" name="connsiteY144"/>
                  <a:gd fmla="*/ 368102 w 1376191" name="connsiteX145"/>
                  <a:gd fmla="*/ 943713 h 1147088" name="connsiteY145"/>
                  <a:gd fmla="*/ 356966 w 1376191" name="connsiteX146"/>
                  <a:gd fmla="*/ 967444 h 1147088" name="connsiteY146"/>
                  <a:gd fmla="*/ 349115 w 1376191" name="connsiteX147"/>
                  <a:gd fmla="*/ 977194 h 1147088" name="connsiteY147"/>
                  <a:gd fmla="*/ 340168 w 1376191" name="connsiteX148"/>
                  <a:gd fmla="*/ 979762 h 1147088" name="connsiteY148"/>
                  <a:gd fmla="*/ 330437 w 1376191" name="connsiteX149"/>
                  <a:gd fmla="*/ 986658 h 1147088" name="connsiteY149"/>
                  <a:gd fmla="*/ 325148 w 1376191" name="connsiteX150"/>
                  <a:gd fmla="*/ 1011530 h 1147088" name="connsiteY150"/>
                  <a:gd fmla="*/ 303784 w 1376191" name="connsiteX151"/>
                  <a:gd fmla="*/ 1027557 h 1147088" name="connsiteY151"/>
                  <a:gd fmla="*/ 289217 w 1376191" name="connsiteX152"/>
                  <a:gd fmla="*/ 1048768 h 1147088" name="connsiteY152"/>
                  <a:gd fmla="*/ 290313 w 1376191" name="connsiteX153"/>
                  <a:gd fmla="*/ 1074211 h 1147088" name="connsiteY153"/>
                  <a:gd fmla="*/ 291470 w 1376191" name="connsiteX154"/>
                  <a:gd fmla="*/ 1091808 h 1147088" name="connsiteY154"/>
                  <a:gd fmla="*/ 279383 w 1376191" name="connsiteX155"/>
                  <a:gd fmla="*/ 1103221 h 1147088" name="connsiteY155"/>
                  <a:gd fmla="*/ 280726 w 1376191" name="connsiteX156"/>
                  <a:gd fmla="*/ 1122625 h 1147088" name="connsiteY156"/>
                  <a:gd fmla="*/ 287441 w 1376191" name="connsiteX157"/>
                  <a:gd fmla="*/ 1138034 h 1147088" name="connsiteY157"/>
                  <a:gd fmla="*/ 289217 w 1376191" name="connsiteX158"/>
                  <a:gd fmla="*/ 1145833 h 1147088" name="connsiteY158"/>
                  <a:gd fmla="*/ 267213 w 1376191" name="connsiteX159"/>
                  <a:gd fmla="*/ 1146213 h 1147088" name="connsiteY159"/>
                  <a:gd fmla="*/ 257296 w 1376191" name="connsiteX160"/>
                  <a:gd fmla="*/ 1141696 h 1147088" name="connsiteY160"/>
                  <a:gd fmla="*/ 255477 w 1376191" name="connsiteX161"/>
                  <a:gd fmla="*/ 1138414 h 1147088" name="connsiteY161"/>
                  <a:gd fmla="*/ 250725 w 1376191" name="connsiteX162"/>
                  <a:gd fmla="*/ 1121056 h 1147088" name="connsiteY162"/>
                  <a:gd fmla="*/ 238577 w 1376191" name="connsiteX163"/>
                  <a:gd fmla="*/ 1092949 h 1147088" name="connsiteY163"/>
                  <a:gd fmla="*/ 233886 w 1376191" name="connsiteX164"/>
                  <a:gd fmla="*/ 1055902 h 1147088" name="connsiteY164"/>
                  <a:gd fmla="*/ 233432 w 1376191" name="connsiteX165"/>
                  <a:gd fmla="*/ 1041349 h 1147088" name="connsiteY165"/>
                  <a:gd fmla="*/ 239672 w 1376191" name="connsiteX166"/>
                  <a:gd fmla="*/ 1029127 h 1147088" name="connsiteY166"/>
                  <a:gd fmla="*/ 240436 w 1376191" name="connsiteX167"/>
                  <a:gd fmla="*/ 1016001 h 1147088" name="connsiteY167"/>
                  <a:gd fmla="*/ 232068 w 1376191" name="connsiteX168"/>
                  <a:gd fmla="*/ 987894 h 1147088" name="connsiteY168"/>
                  <a:gd fmla="*/ 241428 w 1376191" name="connsiteX169"/>
                  <a:gd fmla="*/ 941288 h 1147088" name="connsiteY169"/>
                  <a:gd fmla="*/ 243907 w 1376191" name="connsiteX170"/>
                  <a:gd fmla="*/ 910232 h 1147088" name="connsiteY170"/>
                  <a:gd fmla="*/ 241056 w 1376191" name="connsiteX171"/>
                  <a:gd fmla="*/ 899389 h 1147088" name="connsiteY171"/>
                  <a:gd fmla="*/ 240911 w 1376191" name="connsiteX172"/>
                  <a:gd fmla="*/ 878702 h 1147088" name="connsiteY172"/>
                  <a:gd fmla="*/ 223804 w 1376191" name="connsiteX173"/>
                  <a:gd fmla="*/ 846648 h 1147088" name="connsiteY173"/>
                  <a:gd fmla="*/ 207502 w 1376191" name="connsiteX174"/>
                  <a:gd fmla="*/ 827720 h 1147088" name="connsiteY174"/>
                  <a:gd fmla="*/ 196510 w 1376191" name="connsiteX175"/>
                  <a:gd fmla="*/ 811645 h 1147088" name="connsiteY175"/>
                  <a:gd fmla="*/ 191489 w 1376191" name="connsiteX176"/>
                  <a:gd fmla="*/ 783539 h 1147088" name="connsiteY176"/>
                  <a:gd fmla="*/ 192233 w 1376191" name="connsiteX177"/>
                  <a:gd fmla="*/ 776263 h 1147088" name="connsiteY177"/>
                  <a:gd fmla="*/ 179278 w 1376191" name="connsiteX178"/>
                  <a:gd fmla="*/ 759427 h 1147088" name="connsiteY178"/>
                  <a:gd fmla="*/ 187026 w 1376191" name="connsiteX179"/>
                  <a:gd fmla="*/ 725709 h 1147088" name="connsiteY179"/>
                  <a:gd fmla="*/ 193803 w 1376191" name="connsiteX180"/>
                  <a:gd fmla="*/ 703357 h 1147088" name="connsiteY180"/>
                  <a:gd fmla="*/ 192977 w 1376191" name="connsiteX181"/>
                  <a:gd fmla="*/ 688566 h 1147088" name="connsiteY181"/>
                  <a:gd fmla="*/ 186448 w 1376191" name="connsiteX182"/>
                  <a:gd fmla="*/ 675535 h 1147088" name="connsiteY182"/>
                  <a:gd fmla="*/ 174030 w 1376191" name="connsiteX183"/>
                  <a:gd fmla="*/ 674156 h 1147088" name="connsiteY183"/>
                  <a:gd fmla="*/ 152605 w 1376191" name="connsiteX184"/>
                  <a:gd fmla="*/ 661553 h 1147088" name="connsiteY184"/>
                  <a:gd fmla="*/ 147584 w 1376191" name="connsiteX185"/>
                  <a:gd fmla="*/ 653041 h 1147088" name="connsiteY185"/>
                  <a:gd fmla="*/ 135290 w 1376191" name="connsiteX186"/>
                  <a:gd fmla="*/ 641009 h 1147088" name="connsiteY186"/>
                  <a:gd fmla="*/ 117480 w 1376191" name="connsiteX187"/>
                  <a:gd fmla="*/ 634969 h 1147088" name="connsiteY187"/>
                  <a:gd fmla="*/ 93265 w 1376191" name="connsiteX188"/>
                  <a:gd fmla="*/ 618656 h 1147088" name="connsiteY188"/>
                  <a:gd fmla="*/ 49629 w 1376191" name="connsiteX189"/>
                  <a:gd fmla="*/ 599158 h 1147088" name="connsiteY189"/>
                  <a:gd fmla="*/ 39711 w 1376191" name="connsiteX190"/>
                  <a:gd fmla="*/ 562871 h 1147088" name="connsiteY190"/>
                  <a:gd fmla="*/ 26447 w 1376191" name="connsiteX191"/>
                  <a:gd fmla="*/ 544942 h 1147088" name="connsiteY191"/>
                  <a:gd fmla="*/ 23946 w 1376191" name="connsiteX192"/>
                  <a:gd fmla="*/ 547796 h 1147088" name="connsiteY192"/>
                  <a:gd fmla="*/ 22727 w 1376191" name="connsiteX193"/>
                  <a:gd fmla="*/ 562871 h 1147088" name="connsiteY193"/>
                  <a:gd fmla="*/ 8203 w 1376191" name="connsiteX194"/>
                  <a:gd fmla="*/ 551505 h 1147088" name="connsiteY194"/>
                  <a:gd fmla="*/ 0 w 1376191" name="connsiteX195"/>
                  <a:gd fmla="*/ 539853 h 1147088" name="connsiteY195"/>
                  <a:gd fmla="*/ 156282 w 1376191" name="connsiteX196"/>
                  <a:gd fmla="*/ 176608 h 1147088" name="connsiteY196"/>
                  <a:gd fmla="*/ 162832 w 1376191" name="connsiteX197"/>
                  <a:gd fmla="*/ 179414 h 1147088" name="connsiteY197"/>
                  <a:gd fmla="*/ 171179 w 1376191" name="connsiteX198"/>
                  <a:gd fmla="*/ 174468 h 1147088" name="connsiteY198"/>
                  <a:gd fmla="*/ 169981 w 1376191" name="connsiteX199"/>
                  <a:gd fmla="*/ 160867 h 1147088" name="connsiteY199"/>
                  <a:gd fmla="*/ 179093 w 1376191" name="connsiteX200"/>
                  <a:gd fmla="*/ 150642 h 1147088" name="connsiteY200"/>
                  <a:gd fmla="*/ 194423 w 1376191" name="connsiteX201"/>
                  <a:gd fmla="*/ 159345 h 1147088" name="connsiteY201"/>
                  <a:gd fmla="*/ 204031 w 1376191" name="connsiteX202"/>
                  <a:gd fmla="*/ 178653 h 1147088" name="connsiteY202"/>
                  <a:gd fmla="*/ 210560 w 1376191" name="connsiteX203"/>
                  <a:gd fmla="*/ 184312 h 1147088" name="connsiteY203"/>
                  <a:gd fmla="*/ 213721 w 1376191" name="connsiteX204"/>
                  <a:gd fmla="*/ 170759 h 1147088" name="connsiteY204"/>
                  <a:gd fmla="*/ 205498 w 1376191" name="connsiteX205"/>
                  <a:gd fmla="*/ 148121 h 1147088" name="connsiteY205"/>
                  <a:gd fmla="*/ 223349 w 1376191" name="connsiteX206"/>
                  <a:gd fmla="*/ 122202 h 1147088" name="connsiteY206"/>
                  <a:gd fmla="*/ 926523 w 1376191" name="connsiteX207"/>
                  <a:gd fmla="*/ 88803 h 1147088" name="connsiteY207"/>
                  <a:gd fmla="*/ 930198 w 1376191" name="connsiteX208"/>
                  <a:gd fmla="*/ 98712 h 1147088" name="connsiteY208"/>
                  <a:gd fmla="*/ 900740 w 1376191" name="connsiteX209"/>
                  <a:gd fmla="*/ 116643 h 1147088" name="connsiteY209"/>
                  <a:gd fmla="*/ 878364 w 1376191" name="connsiteX210"/>
                  <a:gd fmla="*/ 138903 h 1147088" name="connsiteY210"/>
                  <a:gd fmla="*/ 883023 w 1376191" name="connsiteX211"/>
                  <a:gd fmla="*/ 162741 h 1147088" name="connsiteY211"/>
                  <a:gd fmla="*/ 870600 w 1376191" name="connsiteX212"/>
                  <a:gd fmla="*/ 161975 h 1147088" name="connsiteY212"/>
                  <a:gd fmla="*/ 857809 w 1376191" name="connsiteX213"/>
                  <a:gd fmla="*/ 146303 h 1147088" name="connsiteY213"/>
                  <a:gd fmla="*/ 868178 w 1376191" name="connsiteX214"/>
                  <a:gd fmla="*/ 115522 h 1147088" name="connsiteY214"/>
                  <a:gd fmla="*/ 887963 w 1376191" name="connsiteX215"/>
                  <a:gd fmla="*/ 102872 h 1147088" name="connsiteY215"/>
                  <a:gd fmla="*/ 921100 w 1376191" name="connsiteX216"/>
                  <a:gd fmla="*/ 92408 h 1147088" name="connsiteY216"/>
                  <a:gd fmla="*/ 926523 w 1376191" name="connsiteX217"/>
                  <a:gd fmla="*/ 88803 h 1147088" name="connsiteY217"/>
                  <a:gd fmla="*/ 1101570 w 1376191" name="connsiteX218"/>
                  <a:gd fmla="*/ 81103 h 1147088" name="connsiteY218"/>
                  <a:gd fmla="*/ 1122795 w 1376191" name="connsiteX219"/>
                  <a:gd fmla="*/ 87911 h 1147088" name="connsiteY219"/>
                  <a:gd fmla="*/ 1135373 w 1376191" name="connsiteX220"/>
                  <a:gd fmla="*/ 88037 h 1147088" name="connsiteY220"/>
                  <a:gd fmla="*/ 1152469 w 1376191" name="connsiteX221"/>
                  <a:gd fmla="*/ 102782 h 1147088" name="connsiteY221"/>
                  <a:gd fmla="*/ 1152508 w 1376191" name="connsiteX222"/>
                  <a:gd fmla="*/ 107460 h 1147088" name="connsiteY222"/>
                  <a:gd fmla="*/ 1166528 w 1376191" name="connsiteX223"/>
                  <a:gd fmla="*/ 122748 h 1147088" name="connsiteY223"/>
                  <a:gd fmla="*/ 1172486 w 1376191" name="connsiteX224"/>
                  <a:gd fmla="*/ 124001 h 1147088" name="connsiteY224"/>
                  <a:gd fmla="*/ 1175134 w 1376191" name="connsiteX225"/>
                  <a:gd fmla="*/ 124085 h 1147088" name="connsiteY225"/>
                  <a:gd fmla="*/ 1346290 w 1376191" name="connsiteX226"/>
                  <a:gd fmla="*/ 393839 h 1147088" name="connsiteY226"/>
                  <a:gd fmla="*/ 1330518 w 1376191" name="connsiteX227"/>
                  <a:gd fmla="*/ 413596 h 1147088" name="connsiteY227"/>
                  <a:gd fmla="*/ 1321911 w 1376191" name="connsiteX228"/>
                  <a:gd fmla="*/ 445634 h 1147088" name="connsiteY228"/>
                  <a:gd fmla="*/ 1303725 w 1376191" name="connsiteX229"/>
                  <a:gd fmla="*/ 477797 h 1147088" name="connsiteY229"/>
                  <a:gd fmla="*/ 1292977 w 1376191" name="connsiteX230"/>
                  <a:gd fmla="*/ 455408 h 1147088" name="connsiteY230"/>
                  <a:gd fmla="*/ 1285344 w 1376191" name="connsiteX231"/>
                  <a:gd fmla="*/ 448307 h 1147088" name="connsiteY231"/>
                  <a:gd fmla="*/ 1278100 w 1376191" name="connsiteX232"/>
                  <a:gd fmla="*/ 460880 h 1147088" name="connsiteY232"/>
                  <a:gd fmla="*/ 1270390 w 1376191" name="connsiteX233"/>
                  <a:gd fmla="*/ 466352 h 1147088" name="connsiteY233"/>
                  <a:gd fmla="*/ 1272415 w 1376191" name="connsiteX234"/>
                  <a:gd fmla="*/ 480847 h 1147088" name="connsiteY234"/>
                  <a:gd fmla="*/ 1280437 w 1376191" name="connsiteX235"/>
                  <a:gd fmla="*/ 495675 h 1147088" name="connsiteY235"/>
                  <a:gd fmla="*/ 1285032 w 1376191" name="connsiteX236"/>
                  <a:gd fmla="*/ 517646 h 1147088" name="connsiteY236"/>
                  <a:gd fmla="*/ 1277672 w 1376191" name="connsiteX237"/>
                  <a:gd fmla="*/ 542876 h 1147088" name="connsiteY237"/>
                  <a:gd fmla="*/ 1265054 w 1376191" name="connsiteX238"/>
                  <a:gd fmla="*/ 557120 h 1147088" name="connsiteY238"/>
                  <a:gd fmla="*/ 1237794 w 1376191" name="connsiteX239"/>
                  <a:gd fmla="*/ 582558 h 1147088" name="connsiteY239"/>
                  <a:gd fmla="*/ 1227318 w 1376191" name="connsiteX240"/>
                  <a:gd fmla="*/ 593711 h 1147088" name="connsiteY240"/>
                  <a:gd fmla="*/ 1231758 w 1376191" name="connsiteX241"/>
                  <a:gd fmla="*/ 603151 h 1147088" name="connsiteY241"/>
                  <a:gd fmla="*/ 1221983 w 1376191" name="connsiteX242"/>
                  <a:gd fmla="*/ 638656 h 1147088" name="connsiteY242"/>
                  <a:gd fmla="*/ 1196592 w 1376191" name="connsiteX243"/>
                  <a:gd fmla="*/ 665013 h 1147088" name="connsiteY243"/>
                  <a:gd fmla="*/ 1187401 w 1376191" name="connsiteX244"/>
                  <a:gd fmla="*/ 653108 h 1147088" name="connsiteY244"/>
                  <a:gd fmla="*/ 1173148 w 1376191" name="connsiteX245"/>
                  <a:gd fmla="*/ 647845 h 1147088" name="connsiteY245"/>
                  <a:gd fmla="*/ 1175329 w 1376191" name="connsiteX246"/>
                  <a:gd fmla="*/ 670443 h 1147088" name="connsiteY246"/>
                  <a:gd fmla="*/ 1193515 w 1376191" name="connsiteX247"/>
                  <a:gd fmla="*/ 691746 h 1147088" name="connsiteY247"/>
                  <a:gd fmla="*/ 1186973 w 1376191" name="connsiteX248"/>
                  <a:gd fmla="*/ 708454 h 1147088" name="connsiteY248"/>
                  <a:gd fmla="*/ 1160764 w 1376191" name="connsiteX249"/>
                  <a:gd fmla="*/ 680802 h 1147088" name="connsiteY249"/>
                  <a:gd fmla="*/ 1159985 w 1376191" name="connsiteX250"/>
                  <a:gd fmla="*/ 662381 h 1147088" name="connsiteY250"/>
                  <a:gd fmla="*/ 1159946 w 1376191" name="connsiteX251"/>
                  <a:gd fmla="*/ 646926 h 1147088" name="connsiteY251"/>
                  <a:gd fmla="*/ 1150366 w 1376191" name="connsiteX252"/>
                  <a:gd fmla="*/ 632682 h 1147088" name="connsiteY252"/>
                  <a:gd fmla="*/ 1142422 w 1376191" name="connsiteX253"/>
                  <a:gd fmla="*/ 622365 h 1147088" name="connsiteY253"/>
                  <a:gd fmla="*/ 1130583 w 1376191" name="connsiteX254"/>
                  <a:gd fmla="*/ 610836 h 1147088" name="connsiteY254"/>
                  <a:gd fmla="*/ 1126845 w 1376191" name="connsiteX255"/>
                  <a:gd fmla="*/ 593084 h 1147088" name="connsiteY255"/>
                  <a:gd fmla="*/ 1108853 w 1376191" name="connsiteX256"/>
                  <a:gd fmla="*/ 580553 h 1147088" name="connsiteY256"/>
                  <a:gd fmla="*/ 1088563 w 1376191" name="connsiteX257"/>
                  <a:gd fmla="*/ 592624 h 1147088" name="connsiteY257"/>
                  <a:gd fmla="*/ 1081320 w 1376191" name="connsiteX258"/>
                  <a:gd fmla="*/ 613551 h 1147088" name="connsiteY258"/>
                  <a:gd fmla="*/ 1070649 w 1376191" name="connsiteX259"/>
                  <a:gd fmla="*/ 617729 h 1147088" name="connsiteY259"/>
                  <a:gd fmla="*/ 1067417 w 1376191" name="connsiteX260"/>
                  <a:gd fmla="*/ 624704 h 1147088" name="connsiteY260"/>
                  <a:gd fmla="*/ 1057642 w 1376191" name="connsiteX261"/>
                  <a:gd fmla="*/ 641162 h 1147088" name="connsiteY261"/>
                  <a:gd fmla="*/ 1044246 w 1376191" name="connsiteX262"/>
                  <a:gd fmla="*/ 674745 h 1147088" name="connsiteY262"/>
                  <a:gd fmla="*/ 1034199 w 1376191" name="connsiteX263"/>
                  <a:gd fmla="*/ 666433 h 1147088" name="connsiteY263"/>
                  <a:gd fmla="*/ 1030616 w 1376191" name="connsiteX264"/>
                  <a:gd fmla="*/ 649349 h 1147088" name="connsiteY264"/>
                  <a:gd fmla="*/ 1018426 w 1376191" name="connsiteX265"/>
                  <a:gd fmla="*/ 625080 h 1147088" name="connsiteY265"/>
                  <a:gd fmla="*/ 1005848 w 1376191" name="connsiteX266"/>
                  <a:gd fmla="*/ 598807 h 1147088" name="connsiteY266"/>
                  <a:gd fmla="*/ 999111 w 1376191" name="connsiteX267"/>
                  <a:gd fmla="*/ 584187 h 1147088" name="connsiteY267"/>
                  <a:gd fmla="*/ 990933 w 1376191" name="connsiteX268"/>
                  <a:gd fmla="*/ 574747 h 1147088" name="connsiteY268"/>
                  <a:gd fmla="*/ 980807 w 1376191" name="connsiteX269"/>
                  <a:gd fmla="*/ 556827 h 1147088" name="connsiteY269"/>
                  <a:gd fmla="*/ 963906 w 1376191" name="connsiteX270"/>
                  <a:gd fmla="*/ 559417 h 1147088" name="connsiteY270"/>
                  <a:gd fmla="*/ 959038 w 1376191" name="connsiteX271"/>
                  <a:gd fmla="*/ 560294 h 1147088" name="connsiteY271"/>
                  <a:gd fmla="*/ 950276 w 1376191" name="connsiteX272"/>
                  <a:gd fmla="*/ 558874 h 1147088" name="connsiteY272"/>
                  <a:gd fmla="*/ 930415 w 1376191" name="connsiteX273"/>
                  <a:gd fmla="*/ 558122 h 1147088" name="connsiteY273"/>
                  <a:gd fmla="*/ 917291 w 1376191" name="connsiteX274"/>
                  <a:gd fmla="*/ 536568 h 1147088" name="connsiteY274"/>
                  <a:gd fmla="*/ 890420 w 1376191" name="connsiteX275"/>
                  <a:gd fmla="*/ 517103 h 1147088" name="connsiteY275"/>
                  <a:gd fmla="*/ 885902 w 1376191" name="connsiteX276"/>
                  <a:gd fmla="*/ 526000 h 1147088" name="connsiteY276"/>
                  <a:gd fmla="*/ 899766 w 1376191" name="connsiteX277"/>
                  <a:gd fmla="*/ 538949 h 1147088" name="connsiteY277"/>
                  <a:gd fmla="*/ 910709 w 1376191" name="connsiteX278"/>
                  <a:gd fmla="*/ 553611 h 1147088" name="connsiteY278"/>
                  <a:gd fmla="*/ 930181 w 1376191" name="connsiteX279"/>
                  <a:gd fmla="*/ 560043 h 1147088" name="connsiteY279"/>
                  <a:gd fmla="*/ 935088 w 1376191" name="connsiteX280"/>
                  <a:gd fmla="*/ 582516 h 1147088" name="connsiteY280"/>
                  <a:gd fmla="*/ 925352 w 1376191" name="connsiteX281"/>
                  <a:gd fmla="*/ 604237 h 1147088" name="connsiteY281"/>
                  <a:gd fmla="*/ 907321 w 1376191" name="connsiteX282"/>
                  <a:gd fmla="*/ 616058 h 1147088" name="connsiteY282"/>
                  <a:gd fmla="*/ 887421 w 1376191" name="connsiteX283"/>
                  <a:gd fmla="*/ 629550 h 1147088" name="connsiteY283"/>
                  <a:gd fmla="*/ 848984 w 1376191" name="connsiteX284"/>
                  <a:gd fmla="*/ 630134 h 1147088" name="connsiteY284"/>
                  <a:gd fmla="*/ 829357 w 1376191" name="connsiteX285"/>
                  <a:gd fmla="*/ 593627 h 1147088" name="connsiteY285"/>
                  <a:gd fmla="*/ 809028 w 1376191" name="connsiteX286"/>
                  <a:gd fmla="*/ 560419 h 1147088" name="connsiteY286"/>
                  <a:gd fmla="*/ 802408 w 1376191" name="connsiteX287"/>
                  <a:gd fmla="*/ 552901 h 1147088" name="connsiteY287"/>
                  <a:gd fmla="*/ 806419 w 1376191" name="connsiteX288"/>
                  <a:gd fmla="*/ 572199 h 1147088" name="connsiteY288"/>
                  <a:gd fmla="*/ 821724 w 1376191" name="connsiteX289"/>
                  <a:gd fmla="*/ 591330 h 1147088" name="connsiteY289"/>
                  <a:gd fmla="*/ 835821 w 1376191" name="connsiteX290"/>
                  <a:gd fmla="*/ 624955 h 1147088" name="connsiteY290"/>
                  <a:gd fmla="*/ 854709 w 1376191" name="connsiteX291"/>
                  <a:gd fmla="*/ 650811 h 1147088" name="connsiteY291"/>
                  <a:gd fmla="*/ 873752 w 1376191" name="connsiteX292"/>
                  <a:gd fmla="*/ 646132 h 1147088" name="connsiteY292"/>
                  <a:gd fmla="*/ 890654 w 1376191" name="connsiteX293"/>
                  <a:gd fmla="*/ 652398 h 1147088" name="connsiteY293"/>
                  <a:gd fmla="*/ 879827 w 1376191" name="connsiteX294"/>
                  <a:gd fmla="*/ 690033 h 1147088" name="connsiteY294"/>
                  <a:gd fmla="*/ 851516 w 1376191" name="connsiteX295"/>
                  <a:gd fmla="*/ 730801 h 1147088" name="connsiteY295"/>
                  <a:gd fmla="*/ 836639 w 1376191" name="connsiteX296"/>
                  <a:gd fmla="*/ 751311 h 1147088" name="connsiteY296"/>
                  <a:gd fmla="*/ 829668 w 1376191" name="connsiteX297"/>
                  <a:gd fmla="*/ 799222 h 1147088" name="connsiteY297"/>
                  <a:gd fmla="*/ 813468 w 1376191" name="connsiteX298"/>
                  <a:gd fmla="*/ 861293 h 1147088" name="connsiteY298"/>
                  <a:gd fmla="*/ 793724 w 1376191" name="connsiteX299"/>
                  <a:gd fmla="*/ 907741 h 1147088" name="connsiteY299"/>
                  <a:gd fmla="*/ 782352 w 1376191" name="connsiteX300"/>
                  <a:gd fmla="*/ 918226 h 1147088" name="connsiteY300"/>
                  <a:gd fmla="*/ 772694 w 1376191" name="connsiteX301"/>
                  <a:gd fmla="*/ 943539 h 1147088" name="connsiteY301"/>
                  <a:gd fmla="*/ 743759 w 1376191" name="connsiteX302"/>
                  <a:gd fmla="*/ 975827 h 1147088" name="connsiteY302"/>
                  <a:gd fmla="*/ 698585 w 1376191" name="connsiteX303"/>
                  <a:gd fmla="*/ 967849 h 1147088" name="connsiteY303"/>
                  <a:gd fmla="*/ 682346 w 1376191" name="connsiteX304"/>
                  <a:gd fmla="*/ 927165 h 1147088" name="connsiteY304"/>
                  <a:gd fmla="*/ 676621 w 1376191" name="connsiteX305"/>
                  <a:gd fmla="*/ 895962 h 1147088" name="connsiteY305"/>
                  <a:gd fmla="*/ 662329 w 1376191" name="connsiteX306"/>
                  <a:gd fmla="*/ 853565 h 1147088" name="connsiteY306"/>
                  <a:gd fmla="*/ 668521 w 1376191" name="connsiteX307"/>
                  <a:gd fmla="*/ 811586 h 1147088" name="connsiteY307"/>
                  <a:gd fmla="*/ 656643 w 1376191" name="connsiteX308"/>
                  <a:gd fmla="*/ 774869 h 1147088" name="connsiteY308"/>
                  <a:gd fmla="*/ 649556 w 1376191" name="connsiteX309"/>
                  <a:gd fmla="*/ 733809 h 1147088" name="connsiteY309"/>
                  <a:gd fmla="*/ 645622 w 1376191" name="connsiteX310"/>
                  <a:gd fmla="*/ 701729 h 1147088" name="connsiteY310"/>
                  <a:gd fmla="*/ 629772 w 1376191" name="connsiteX311"/>
                  <a:gd fmla="*/ 702105 h 1147088" name="connsiteY311"/>
                  <a:gd fmla="*/ 611547 w 1376191" name="connsiteX312"/>
                  <a:gd fmla="*/ 690326 h 1147088" name="connsiteY312"/>
                  <a:gd fmla="*/ 607030 w 1376191" name="connsiteX313"/>
                  <a:gd fmla="*/ 689866 h 1147088" name="connsiteY313"/>
                  <a:gd fmla="*/ 597255 w 1376191" name="connsiteX314"/>
                  <a:gd fmla="*/ 688906 h 1147088" name="connsiteY314"/>
                  <a:gd fmla="*/ 580431 w 1376191" name="connsiteX315"/>
                  <a:gd fmla="*/ 702982 h 1147088" name="connsiteY315"/>
                  <a:gd fmla="*/ 547096 w 1376191" name="connsiteX316"/>
                  <a:gd fmla="*/ 698680 h 1147088" name="connsiteY316"/>
                  <a:gd fmla="*/ 519018 w 1376191" name="connsiteX317"/>
                  <a:gd fmla="*/ 671529 h 1147088" name="connsiteY317"/>
                  <a:gd fmla="*/ 505115 w 1376191" name="connsiteX318"/>
                  <a:gd fmla="*/ 625540 h 1147088" name="connsiteY318"/>
                  <a:gd fmla="*/ 510995 w 1376191" name="connsiteX319"/>
                  <a:gd fmla="*/ 570987 h 1147088" name="connsiteY319"/>
                  <a:gd fmla="*/ 535569 w 1376191" name="connsiteX320"/>
                  <a:gd fmla="*/ 532517 h 1147088" name="connsiteY320"/>
                  <a:gd fmla="*/ 539190 w 1376191" name="connsiteX321"/>
                  <a:gd fmla="*/ 525583 h 1147088" name="connsiteY321"/>
                  <a:gd fmla="*/ 544759 w 1376191" name="connsiteX322"/>
                  <a:gd fmla="*/ 514722 h 1147088" name="connsiteY322"/>
                  <a:gd fmla="*/ 556364 w 1376191" name="connsiteX323"/>
                  <a:gd fmla="*/ 483186 h 1147088" name="connsiteY323"/>
                  <a:gd fmla="*/ 571942 w 1376191" name="connsiteX324"/>
                  <a:gd fmla="*/ 471991 h 1147088" name="connsiteY324"/>
                  <a:gd fmla="*/ 593516 w 1376191" name="connsiteX325"/>
                  <a:gd fmla="*/ 472785 h 1147088" name="connsiteY325"/>
                  <a:gd fmla="*/ 637366 w 1376191" name="connsiteX326"/>
                  <a:gd fmla="*/ 464222 h 1147088" name="connsiteY326"/>
                  <a:gd fmla="*/ 664510 w 1376191" name="connsiteX327"/>
                  <a:gd fmla="*/ 465266 h 1147088" name="connsiteY327"/>
                  <a:gd fmla="*/ 663848 w 1376191" name="connsiteX328"/>
                  <a:gd fmla="*/ 474163 h 1147088" name="connsiteY328"/>
                  <a:gd fmla="*/ 681645 w 1376191" name="connsiteX329"/>
                  <a:gd fmla="*/ 493336 h 1147088" name="connsiteY329"/>
                  <a:gd fmla="*/ 711475 w 1376191" name="connsiteX330"/>
                  <a:gd fmla="*/ 505658 h 1147088" name="connsiteY330"/>
                  <a:gd fmla="*/ 743876 w 1376191" name="connsiteX331"/>
                  <a:gd fmla="*/ 498599 h 1147088" name="connsiteY331"/>
                  <a:gd fmla="*/ 786792 w 1376191" name="connsiteX332"/>
                  <a:gd fmla="*/ 497931 h 1147088" name="connsiteY332"/>
                  <a:gd fmla="*/ 796411 w 1376191" name="connsiteX333"/>
                  <a:gd fmla="*/ 478674 h 1147088" name="connsiteY333"/>
                  <a:gd fmla="*/ 795359 w 1376191" name="connsiteX334"/>
                  <a:gd fmla="*/ 475667 h 1147088" name="connsiteY334"/>
                  <a:gd fmla="*/ 785429 w 1376191" name="connsiteX335"/>
                  <a:gd fmla="*/ 476628 h 1147088" name="connsiteY335"/>
                  <a:gd fmla="*/ 756611 w 1376191" name="connsiteX336"/>
                  <a:gd fmla="*/ 474915 h 1147088" name="connsiteY336"/>
                  <a:gd fmla="*/ 747849 w 1376191" name="connsiteX337"/>
                  <a:gd fmla="*/ 468148 h 1147088" name="connsiteY337"/>
                  <a:gd fmla="*/ 743915 w 1376191" name="connsiteX338"/>
                  <a:gd fmla="*/ 465224 h 1147088" name="connsiteY338"/>
                  <a:gd fmla="*/ 740488 w 1376191" name="connsiteX339"/>
                  <a:gd fmla="*/ 452484 h 1147088" name="connsiteY339"/>
                  <a:gd fmla="*/ 740527 w 1376191" name="connsiteX340"/>
                  <a:gd fmla="*/ 436946 h 1147088" name="connsiteY340"/>
                  <a:gd fmla="*/ 736477 w 1376191" name="connsiteX341"/>
                  <a:gd fmla="*/ 448140 h 1147088" name="connsiteY341"/>
                  <a:gd fmla="*/ 740177 w 1376191" name="connsiteX342"/>
                  <a:gd fmla="*/ 468566 h 1147088" name="connsiteY342"/>
                  <a:gd fmla="*/ 738580 w 1376191" name="connsiteX343"/>
                  <a:gd fmla="*/ 478424 h 1147088" name="connsiteY343"/>
                  <a:gd fmla="*/ 732271 w 1376191" name="connsiteX344"/>
                  <a:gd fmla="*/ 470655 h 1147088" name="connsiteY344"/>
                  <a:gd fmla="*/ 726352 w 1376191" name="connsiteX345"/>
                  <a:gd fmla="*/ 468691 h 1147088" name="connsiteY345"/>
                  <a:gd fmla="*/ 716304 w 1376191" name="connsiteX346"/>
                  <a:gd fmla="*/ 460379 h 1147088" name="connsiteY346"/>
                  <a:gd fmla="*/ 713345 w 1376191" name="connsiteX347"/>
                  <a:gd fmla="*/ 442835 h 1147088" name="connsiteY347"/>
                  <a:gd fmla="*/ 711475 w 1376191" name="connsiteX348"/>
                  <a:gd fmla="*/ 439494 h 1147088" name="connsiteY348"/>
                  <a:gd fmla="*/ 706491 w 1376191" name="connsiteX349"/>
                  <a:gd fmla="*/ 429135 h 1147088" name="connsiteY349"/>
                  <a:gd fmla="*/ 698507 w 1376191" name="connsiteX350"/>
                  <a:gd fmla="*/ 417940 h 1147088" name="connsiteY350"/>
                  <a:gd fmla="*/ 688772 w 1376191" name="connsiteX351"/>
                  <a:gd fmla="*/ 411758 h 1147088" name="connsiteY351"/>
                  <a:gd fmla="*/ 702713 w 1376191" name="connsiteX352"/>
                  <a:gd fmla="*/ 432852 h 1147088" name="connsiteY352"/>
                  <a:gd fmla="*/ 697534 w 1376191" name="connsiteX353"/>
                  <a:gd fmla="*/ 438032 h 1147088" name="connsiteY353"/>
                  <a:gd fmla="*/ 692627 w 1376191" name="connsiteX354"/>
                  <a:gd fmla="*/ 448057 h 1147088" name="connsiteY354"/>
                  <a:gd fmla="*/ 680983 w 1376191" name="connsiteX355"/>
                  <a:gd fmla="*/ 461089 h 1147088" name="connsiteY355"/>
                  <a:gd fmla="*/ 680866 w 1376191" name="connsiteX356"/>
                  <a:gd fmla="*/ 450187 h 1147088" name="connsiteY356"/>
                  <a:gd fmla="*/ 682190 w 1376191" name="connsiteX357"/>
                  <a:gd fmla="*/ 437113 h 1147088" name="connsiteY357"/>
                  <a:gd fmla="*/ 664198 w 1376191" name="connsiteX358"/>
                  <a:gd fmla="*/ 424289 h 1147088" name="connsiteY358"/>
                  <a:gd fmla="*/ 662095 w 1376191" name="connsiteX359"/>
                  <a:gd fmla="*/ 432267 h 1147088" name="connsiteY359"/>
                  <a:gd fmla="*/ 647297 w 1376191" name="connsiteX360"/>
                  <a:gd fmla="*/ 432769 h 1147088" name="connsiteY360"/>
                  <a:gd fmla="*/ 643675 w 1376191" name="connsiteX361"/>
                  <a:gd fmla="*/ 412802 h 1147088" name="connsiteY361"/>
                  <a:gd fmla="*/ 620932 w 1376191" name="connsiteX362"/>
                  <a:gd fmla="*/ 419611 h 1147088" name="connsiteY362"/>
                  <a:gd fmla="*/ 601422 w 1376191" name="connsiteX363"/>
                  <a:gd fmla="*/ 444673 h 1147088" name="connsiteY363"/>
                  <a:gd fmla="*/ 587402 w 1376191" name="connsiteX364"/>
                  <a:gd fmla="*/ 465726 h 1147088" name="connsiteY364"/>
                  <a:gd fmla="*/ 567775 w 1376191" name="connsiteX365"/>
                  <a:gd fmla="*/ 464305 h 1147088" name="connsiteY365"/>
                  <a:gd fmla="*/ 549588 w 1376191" name="connsiteX366"/>
                  <a:gd fmla="*/ 455116 h 1147088" name="connsiteY366"/>
                  <a:gd fmla="*/ 547641 w 1376191" name="connsiteX367"/>
                  <a:gd fmla="*/ 429469 h 1147088" name="connsiteY367"/>
                  <a:gd fmla="*/ 563764 w 1376191" name="connsiteX368"/>
                  <a:gd fmla="*/ 407748 h 1147088" name="connsiteY368"/>
                  <a:gd fmla="*/ 590089 w 1376191" name="connsiteX369"/>
                  <a:gd fmla="*/ 407330 h 1147088" name="connsiteY369"/>
                  <a:gd fmla="*/ 589505 w 1376191" name="connsiteX370"/>
                  <a:gd fmla="*/ 395885 h 1147088" name="connsiteY370"/>
                  <a:gd fmla="*/ 578289 w 1376191" name="connsiteX371"/>
                  <a:gd fmla="*/ 380054 h 1147088" name="connsiteY371"/>
                  <a:gd fmla="*/ 571396 w 1376191" name="connsiteX372"/>
                  <a:gd fmla="*/ 372494 h 1147088" name="connsiteY372"/>
                  <a:gd fmla="*/ 584637 w 1376191" name="connsiteX373"/>
                  <a:gd fmla="*/ 360756 h 1147088" name="connsiteY373"/>
                  <a:gd fmla="*/ 601227 w 1376191" name="connsiteX374"/>
                  <a:gd fmla="*/ 354992 h 1147088" name="connsiteY374"/>
                  <a:gd fmla="*/ 588804 w 1376191" name="connsiteX375"/>
                  <a:gd fmla="*/ 351233 h 1147088" name="connsiteY375"/>
                  <a:gd fmla="*/ 567346 w 1376191" name="connsiteX376"/>
                  <a:gd fmla="*/ 350815 h 1147088" name="connsiteY376"/>
                  <a:gd fmla="*/ 572136 w 1376191" name="connsiteX377"/>
                  <a:gd fmla="*/ 339579 h 1147088" name="connsiteY377"/>
                  <a:gd fmla="*/ 577277 w 1376191" name="connsiteX378"/>
                  <a:gd fmla="*/ 321576 h 1147088" name="connsiteY378"/>
                  <a:gd fmla="*/ 579691 w 1376191" name="connsiteX379"/>
                  <a:gd fmla="*/ 310966 h 1147088" name="connsiteY379"/>
                  <a:gd fmla="*/ 572798 w 1376191" name="connsiteX380"/>
                  <a:gd fmla="*/ 296680 h 1147088" name="connsiteY380"/>
                  <a:gd fmla="*/ 578367 w 1376191" name="connsiteX381"/>
                  <a:gd fmla="*/ 269571 h 1147088" name="connsiteY381"/>
                  <a:gd fmla="*/ 590673 w 1376191" name="connsiteX382"/>
                  <a:gd fmla="*/ 271451 h 1147088" name="connsiteY382"/>
                  <a:gd fmla="*/ 588415 w 1376191" name="connsiteX383"/>
                  <a:gd fmla="*/ 280432 h 1147088" name="connsiteY383"/>
                  <a:gd fmla="*/ 600098 w 1376191" name="connsiteX384"/>
                  <a:gd fmla="*/ 293547 h 1147088" name="connsiteY384"/>
                  <a:gd fmla="*/ 605511 w 1376191" name="connsiteX385"/>
                  <a:gd fmla="*/ 319571 h 1147088" name="connsiteY385"/>
                  <a:gd fmla="*/ 608081 w 1376191" name="connsiteX386"/>
                  <a:gd fmla="*/ 332227 h 1147088" name="connsiteY386"/>
                  <a:gd fmla="*/ 604927 w 1376191" name="connsiteX387"/>
                  <a:gd fmla="*/ 340289 h 1147088" name="connsiteY387"/>
                  <a:gd fmla="*/ 620465 w 1376191" name="connsiteX388"/>
                  <a:gd fmla="*/ 332227 h 1147088" name="connsiteY388"/>
                  <a:gd fmla="*/ 630707 w 1376191" name="connsiteX389"/>
                  <a:gd fmla="*/ 319738 h 1147088" name="connsiteY389"/>
                  <a:gd fmla="*/ 646090 w 1376191" name="connsiteX390"/>
                  <a:gd fmla="*/ 312386 h 1147088" name="connsiteY390"/>
                  <a:gd fmla="*/ 643286 w 1376191" name="connsiteX391"/>
                  <a:gd fmla="*/ 303823 h 1147088" name="connsiteY391"/>
                  <a:gd fmla="*/ 642312 w 1376191" name="connsiteX392"/>
                  <a:gd fmla="*/ 290456 h 1147088" name="connsiteY392"/>
                  <a:gd fmla="*/ 631408 w 1376191" name="connsiteX393"/>
                  <a:gd fmla="*/ 271785 h 1147088" name="connsiteY393"/>
                  <a:gd fmla="*/ 629772 w 1376191" name="connsiteX394"/>
                  <a:gd fmla="*/ 240499 h 1147088" name="connsiteY394"/>
                  <a:gd fmla="*/ 648309 w 1376191" name="connsiteX395"/>
                  <a:gd fmla="*/ 222203 h 1147088" name="connsiteY395"/>
                  <a:gd fmla="*/ 651775 w 1376191" name="connsiteX396"/>
                  <a:gd fmla="*/ 215061 h 1147088" name="connsiteY396"/>
                  <a:gd fmla="*/ 661628 w 1376191" name="connsiteX397"/>
                  <a:gd fmla="*/ 209463 h 1147088" name="connsiteY397"/>
                  <a:gd fmla="*/ 680438 w 1376191" name="connsiteX398"/>
                  <a:gd fmla="*/ 181059 h 1147088" name="connsiteY398"/>
                  <a:gd fmla="*/ 702480 w 1376191" name="connsiteX399"/>
                  <a:gd fmla="*/ 161177 h 1147088" name="connsiteY399"/>
                  <a:gd fmla="*/ 712916 w 1376191" name="connsiteX400"/>
                  <a:gd fmla="*/ 157752 h 1147088" name="connsiteY400"/>
                  <a:gd fmla="*/ 733323 w 1376191" name="connsiteX401"/>
                  <a:gd fmla="*/ 147434 h 1147088" name="connsiteY401"/>
                  <a:gd fmla="*/ 752288 w 1376191" name="connsiteX402"/>
                  <a:gd fmla="*/ 152280 h 1147088" name="connsiteY402"/>
                  <a:gd fmla="*/ 767787 w 1376191" name="connsiteX403"/>
                  <a:gd fmla="*/ 165187 h 1147088" name="connsiteY403"/>
                  <a:gd fmla="*/ 797229 w 1376191" name="connsiteX404"/>
                  <a:gd fmla="*/ 178386 h 1147088" name="connsiteY404"/>
                  <a:gd fmla="*/ 816155 w 1376191" name="connsiteX405"/>
                  <a:gd fmla="*/ 193883 h 1147088" name="connsiteY405"/>
                  <a:gd fmla="*/ 827332 w 1376191" name="connsiteX406"/>
                  <a:gd fmla="*/ 175003 h 1147088" name="connsiteY406"/>
                  <a:gd fmla="*/ 837652 w 1376191" name="connsiteX407"/>
                  <a:gd fmla="*/ 181352 h 1147088" name="connsiteY407"/>
                  <a:gd fmla="*/ 846725 w 1376191" name="connsiteX408"/>
                  <a:gd fmla="*/ 185028 h 1147088" name="connsiteY408"/>
                  <a:gd fmla="*/ 879866 w 1376191" name="connsiteX409"/>
                  <a:gd fmla="*/ 172246 h 1147088" name="connsiteY409"/>
                  <a:gd fmla="*/ 896495 w 1376191" name="connsiteX410"/>
                  <a:gd fmla="*/ 172162 h 1147088" name="connsiteY410"/>
                  <a:gd fmla="*/ 901363 w 1376191" name="connsiteX411"/>
                  <a:gd fmla="*/ 161093 h 1147088" name="connsiteY411"/>
                  <a:gd fmla="*/ 933764 w 1376191" name="connsiteX412"/>
                  <a:gd fmla="*/ 154243 h 1147088" name="connsiteY412"/>
                  <a:gd fmla="*/ 954715 w 1376191" name="connsiteX413"/>
                  <a:gd fmla="*/ 137284 h 1147088" name="connsiteY413"/>
                  <a:gd fmla="*/ 966437 w 1376191" name="connsiteX414"/>
                  <a:gd fmla="*/ 139832 h 1147088" name="connsiteY414"/>
                  <a:gd fmla="*/ 978237 w 1376191" name="connsiteX415"/>
                  <a:gd fmla="*/ 143341 h 1147088" name="connsiteY415"/>
                  <a:gd fmla="*/ 983261 w 1376191" name="connsiteX416"/>
                  <a:gd fmla="*/ 148311 h 1147088" name="connsiteY416"/>
                  <a:gd fmla="*/ 993464 w 1376191" name="connsiteX417"/>
                  <a:gd fmla="*/ 140835 h 1147088" name="connsiteY417"/>
                  <a:gd fmla="*/ 1003862 w 1376191" name="connsiteX418"/>
                  <a:gd fmla="*/ 144427 h 1147088" name="connsiteY418"/>
                  <a:gd fmla="*/ 1002577 w 1376191" name="connsiteX419"/>
                  <a:gd fmla="*/ 130016 h 1147088" name="connsiteY419"/>
                  <a:gd fmla="*/ 1014298 w 1376191" name="connsiteX420"/>
                  <a:gd fmla="*/ 121745 h 1147088" name="connsiteY420"/>
                  <a:gd fmla="*/ 1024852 w 1376191" name="connsiteX421"/>
                  <a:gd fmla="*/ 111303 h 1147088" name="connsiteY421"/>
                  <a:gd fmla="*/ 1045609 w 1376191" name="connsiteX422"/>
                  <a:gd fmla="*/ 104118 h 1147088" name="connsiteY422"/>
                  <a:gd fmla="*/ 1065898 w 1376191" name="connsiteX423"/>
                  <a:gd fmla="*/ 98730 h 1147088" name="connsiteY423"/>
                  <a:gd fmla="*/ 1075595 w 1376191" name="connsiteX424"/>
                  <a:gd fmla="*/ 97059 h 1147088" name="connsiteY424"/>
                  <a:gd fmla="*/ 1090978 w 1376191" name="connsiteX425"/>
                  <a:gd fmla="*/ 87494 h 1147088" name="connsiteY425"/>
                  <a:gd fmla="*/ 1101570 w 1376191" name="connsiteX426"/>
                  <a:gd fmla="*/ 81103 h 1147088" name="connsiteY426"/>
                  <a:gd fmla="*/ 1053405 w 1376191" name="connsiteX427"/>
                  <a:gd fmla="*/ 47198 h 1147088" name="connsiteY427"/>
                  <a:gd fmla="*/ 1064656 w 1376191" name="connsiteX428"/>
                  <a:gd fmla="*/ 58229 h 1147088" name="connsiteY428"/>
                  <a:gd fmla="*/ 1035211 w 1376191" name="connsiteX429"/>
                  <a:gd fmla="*/ 53899 h 1147088" name="connsiteY429"/>
                  <a:gd fmla="*/ 1053405 w 1376191" name="connsiteX430"/>
                  <a:gd fmla="*/ 47198 h 1147088" name="connsiteY430"/>
                  <a:gd fmla="*/ 679200 w 1376191" name="connsiteX431"/>
                  <a:gd fmla="*/ 41940 h 1147088" name="connsiteY431"/>
                  <a:gd fmla="*/ 689500 w 1376191" name="connsiteX432"/>
                  <a:gd fmla="*/ 56407 h 1147088" name="connsiteY432"/>
                  <a:gd fmla="*/ 699041 w 1376191" name="connsiteX433"/>
                  <a:gd fmla="*/ 61503 h 1147088" name="connsiteY433"/>
                  <a:gd fmla="*/ 715071 w 1376191" name="connsiteX434"/>
                  <a:gd fmla="*/ 65479 h 1147088" name="connsiteY434"/>
                  <a:gd fmla="*/ 713516 w 1376191" name="connsiteX435"/>
                  <a:gd fmla="*/ 87984 h 1147088" name="connsiteY435"/>
                  <a:gd fmla="*/ 694372 w 1376191" name="connsiteX436"/>
                  <a:gd fmla="*/ 87401 h 1147088" name="connsiteY436"/>
                  <a:gd fmla="*/ 683083 w 1376191" name="connsiteX437"/>
                  <a:gd fmla="*/ 106822 h 1147088" name="connsiteY437"/>
                  <a:gd fmla="*/ 671060 w 1376191" name="connsiteX438"/>
                  <a:gd fmla="*/ 98022 h 1147088" name="connsiteY438"/>
                  <a:gd fmla="*/ 666345 w 1376191" name="connsiteX439"/>
                  <a:gd fmla="*/ 87728 h 1147088" name="connsiteY439"/>
                  <a:gd fmla="*/ 666735 w 1376191" name="connsiteX440"/>
                  <a:gd fmla="*/ 75146 h 1147088" name="connsiteY440"/>
                  <a:gd fmla="*/ 650621 w 1376191" name="connsiteX441"/>
                  <a:gd fmla="*/ 77292 h 1147088" name="connsiteY441"/>
                  <a:gd fmla="*/ 645317 w 1376191" name="connsiteX442"/>
                  <a:gd fmla="*/ 64797 h 1147088" name="connsiteY442"/>
                  <a:gd fmla="*/ 650679 w 1376191" name="connsiteX443"/>
                  <a:gd fmla="*/ 48243 h 1147088" name="connsiteY443"/>
                  <a:gd fmla="*/ 665465 w 1376191" name="connsiteX444"/>
                  <a:gd fmla="*/ 48826 h 1147088" name="connsiteY444"/>
                  <a:gd fmla="*/ 679200 w 1376191" name="connsiteX445"/>
                  <a:gd fmla="*/ 41940 h 1147088" name="connsiteY445"/>
                  <a:gd fmla="*/ 884761 w 1376191" name="connsiteX446"/>
                  <a:gd fmla="*/ 39049 h 1147088" name="connsiteY446"/>
                  <a:gd fmla="*/ 896002 w 1376191" name="connsiteX447"/>
                  <a:gd fmla="*/ 49030 h 1147088" name="connsiteY447"/>
                  <a:gd fmla="*/ 874259 w 1376191" name="connsiteX448"/>
                  <a:gd fmla="*/ 51515 h 1147088" name="connsiteY448"/>
                  <a:gd fmla="*/ 884761 w 1376191" name="connsiteX449"/>
                  <a:gd fmla="*/ 39049 h 1147088" name="connsiteY449"/>
                  <a:gd fmla="*/ 358885 w 1376191" name="connsiteX450"/>
                  <a:gd fmla="*/ 16643 h 1147088" name="connsiteY450"/>
                  <a:gd fmla="*/ 352918 w 1376191" name="connsiteX451"/>
                  <a:gd fmla="*/ 25178 h 1147088" name="connsiteY451"/>
                  <a:gd fmla="*/ 334789 w 1376191" name="connsiteX452"/>
                  <a:gd fmla="*/ 37486 h 1147088" name="connsiteY452"/>
                  <a:gd fmla="*/ 326303 w 1376191" name="connsiteX453"/>
                  <a:gd fmla="*/ 49326 h 1147088" name="connsiteY453"/>
                  <a:gd fmla="*/ 308021 w 1376191" name="connsiteX454"/>
                  <a:gd fmla="*/ 62701 h 1147088" name="connsiteY454"/>
                  <a:gd fmla="*/ 281146 w 1376191" name="connsiteX455"/>
                  <a:gd fmla="*/ 75453 h 1147088" name="connsiteY455"/>
                  <a:gd fmla="*/ 269399 w 1376191" name="connsiteX456"/>
                  <a:gd fmla="*/ 96803 h 1147088" name="connsiteY456"/>
                  <a:gd fmla="*/ 265383 w 1376191" name="connsiteX457"/>
                  <a:gd fmla="*/ 96661 h 1147088" name="connsiteY457"/>
                  <a:gd fmla="*/ 266172 w 1376191" name="connsiteX458"/>
                  <a:gd fmla="*/ 106277 h 1147088" name="connsiteY458"/>
                  <a:gd fmla="*/ 243039 w 1376191" name="connsiteX459"/>
                  <a:gd fmla="*/ 112321 h 1147088" name="connsiteY459"/>
                  <a:gd fmla="*/ 216478 w 1376191" name="connsiteX460"/>
                  <a:gd fmla="*/ 115361 h 1147088" name="connsiteY460"/>
                  <a:gd fmla="*/ 302001 w 1376191" name="connsiteX461"/>
                  <a:gd fmla="*/ 46716 h 1147088" name="connsiteY461"/>
                  <a:gd fmla="*/ 358885 w 1376191" name="connsiteX462"/>
                  <a:gd fmla="*/ 16643 h 1147088" name="connsiteY462"/>
                  <a:gd fmla="*/ 508790 w 1376191" name="connsiteX463"/>
                  <a:gd fmla="*/ 16 h 1147088" name="connsiteY463"/>
                  <a:gd fmla="*/ 522926 w 1376191" name="connsiteX464"/>
                  <a:gd fmla="*/ 3113 h 1147088" name="connsiteY464"/>
                  <a:gd fmla="*/ 549819 w 1376191" name="connsiteX465"/>
                  <a:gd fmla="*/ 4717 h 1147088" name="connsiteY465"/>
                  <a:gd fmla="*/ 555487 w 1376191" name="connsiteX466"/>
                  <a:gd fmla="*/ 14954 h 1147088" name="connsiteY466"/>
                  <a:gd fmla="*/ 550666 w 1376191" name="connsiteX467"/>
                  <a:gd fmla="*/ 27230 h 1147088" name="connsiteY467"/>
                  <a:gd fmla="*/ 572451 w 1376191" name="connsiteX468"/>
                  <a:gd fmla="*/ 28934 h 1147088" name="connsiteY468"/>
                  <a:gd fmla="*/ 588608 w 1376191" name="connsiteX469"/>
                  <a:gd fmla="*/ 32441 h 1147088" name="connsiteY469"/>
                  <a:gd fmla="*/ 586928 w 1376191" name="connsiteX470"/>
                  <a:gd fmla="*/ 42590 h 1147088" name="connsiteY470"/>
                  <a:gd fmla="*/ 571181 w 1376191" name="connsiteX471"/>
                  <a:gd fmla="*/ 50911 h 1147088" name="connsiteY471"/>
                  <a:gd fmla="*/ 561702 w 1376191" name="connsiteX472"/>
                  <a:gd fmla="*/ 58013 h 1147088" name="connsiteY472"/>
                  <a:gd fmla="*/ 558410 w 1376191" name="connsiteX473"/>
                  <a:gd fmla="*/ 73013 h 1147088" name="connsiteY473"/>
                  <a:gd fmla="*/ 556771 w 1376191" name="connsiteX474"/>
                  <a:gd fmla="*/ 77080 h 1147088" name="connsiteY474"/>
                  <a:gd fmla="*/ 558902 w 1376191" name="connsiteX475"/>
                  <a:gd fmla="*/ 90836 h 1147088" name="connsiteY475"/>
                  <a:gd fmla="*/ 550147 w 1376191" name="connsiteX476"/>
                  <a:gd fmla="*/ 113535 h 1147088" name="connsiteY476"/>
                  <a:gd fmla="*/ 538742 w 1376191" name="connsiteX477"/>
                  <a:gd fmla="*/ 138299 h 1147088" name="connsiteY477"/>
                  <a:gd fmla="*/ 537035 w 1376191" name="connsiteX478"/>
                  <a:gd fmla="*/ 148672 h 1147088" name="connsiteY478"/>
                  <a:gd fmla="*/ 537035 w 1376191" name="connsiteX479"/>
                  <a:gd fmla="*/ 150065 h 1147088" name="connsiteY479"/>
                  <a:gd fmla="*/ 526450 w 1376191" name="connsiteX480"/>
                  <a:gd fmla="*/ 157440 h 1147088" name="connsiteY480"/>
                  <a:gd fmla="*/ 506140 w 1376191" name="connsiteX481"/>
                  <a:gd fmla="*/ 153249 h 1147088" name="connsiteY481"/>
                  <a:gd fmla="*/ 507356 w 1376191" name="connsiteX482"/>
                  <a:gd fmla="*/ 161445 h 1147088" name="connsiteY482"/>
                  <a:gd fmla="*/ 513939 w 1376191" name="connsiteX483"/>
                  <a:gd fmla="*/ 166744 h 1147088" name="connsiteY483"/>
                  <a:gd fmla="*/ 497508 w 1376191" name="connsiteX484"/>
                  <a:gd fmla="*/ 188199 h 1147088" name="connsiteY484"/>
                  <a:gd fmla="*/ 472910 w 1376191" name="connsiteX485"/>
                  <a:gd fmla="*/ 200935 h 1147088" name="connsiteY485"/>
                  <a:gd fmla="*/ 459812 w 1376191" name="connsiteX486"/>
                  <a:gd fmla="*/ 210587 h 1147088" name="connsiteY486"/>
                  <a:gd fmla="*/ 443736 w 1376191" name="connsiteX487"/>
                  <a:gd fmla="*/ 213062 h 1147088" name="connsiteY487"/>
                  <a:gd fmla="*/ 432113 w 1376191" name="connsiteX488"/>
                  <a:gd fmla="*/ 247527 h 1147088" name="connsiteY488"/>
                  <a:gd fmla="*/ 422457 w 1376191" name="connsiteX489"/>
                  <a:gd fmla="*/ 261445 h 1147088" name="connsiteY489"/>
                  <a:gd fmla="*/ 413825 w 1376191" name="connsiteX490"/>
                  <a:gd fmla="*/ 265512 h 1147088" name="connsiteY490"/>
                  <a:gd fmla="*/ 398569 w 1376191" name="connsiteX491"/>
                  <a:gd fmla="*/ 260101 h 1147088" name="connsiteY491"/>
                  <a:gd fmla="*/ 387423 w 1376191" name="connsiteX492"/>
                  <a:gd fmla="*/ 236457 h 1147088" name="connsiteY492"/>
                  <a:gd fmla="*/ 376087 w 1376191" name="connsiteX493"/>
                  <a:gd fmla="*/ 195413 h 1147088" name="connsiteY493"/>
                  <a:gd fmla="*/ 380772 w 1376191" name="connsiteX494"/>
                  <a:gd fmla="*/ 182838 h 1147088" name="connsiteY494"/>
                  <a:gd fmla="*/ 382179 w 1376191" name="connsiteX495"/>
                  <a:gd fmla="*/ 170823 h 1147088" name="connsiteY495"/>
                  <a:gd fmla="*/ 378232 w 1376191" name="connsiteX496"/>
                  <a:gd fmla="*/ 156607 h 1147088" name="connsiteY496"/>
                  <a:gd fmla="*/ 381277 w 1376191" name="connsiteX497"/>
                  <a:gd fmla="*/ 151781 h 1147088" name="connsiteY497"/>
                  <a:gd fmla="*/ 368657 w 1376191" name="connsiteX498"/>
                  <a:gd fmla="*/ 144542 h 1147088" name="connsiteY498"/>
                  <a:gd fmla="*/ 366882 w 1376191" name="connsiteX499"/>
                  <a:gd fmla="*/ 126508 h 1147088" name="connsiteY499"/>
                  <a:gd fmla="*/ 354466 w 1376191" name="connsiteX500"/>
                  <a:gd fmla="*/ 107540 h 1147088" name="connsiteY500"/>
                  <a:gd fmla="*/ 333842 w 1376191" name="connsiteX501"/>
                  <a:gd fmla="*/ 104655 h 1147088" name="connsiteY501"/>
                  <a:gd fmla="*/ 315527 w 1376191" name="connsiteX502"/>
                  <a:gd fmla="*/ 103336 h 1147088" name="connsiteY502"/>
                  <a:gd fmla="*/ 315295 w 1376191" name="connsiteX503"/>
                  <a:gd fmla="*/ 89866 h 1147088" name="connsiteY503"/>
                  <a:gd fmla="*/ 330646 w 1376191" name="connsiteX504"/>
                  <a:gd fmla="*/ 85911 h 1147088" name="connsiteY504"/>
                  <a:gd fmla="*/ 313150 w 1376191" name="connsiteX505"/>
                  <a:gd fmla="*/ 81956 h 1147088" name="connsiteY505"/>
                  <a:gd fmla="*/ 304955 w 1376191" name="connsiteX506"/>
                  <a:gd fmla="*/ 81794 h 1147088" name="connsiteY506"/>
                  <a:gd fmla="*/ 300544 w 1376191" name="connsiteX507"/>
                  <a:gd fmla="*/ 74642 h 1147088" name="connsiteY507"/>
                  <a:gd fmla="*/ 321782 w 1376191" name="connsiteX508"/>
                  <a:gd fmla="*/ 68971 h 1147088" name="connsiteY508"/>
                  <a:gd fmla="*/ 332722 w 1376191" name="connsiteX509"/>
                  <a:gd fmla="*/ 58871 h 1147088" name="connsiteY509"/>
                  <a:gd fmla="*/ 347227 w 1376191" name="connsiteX510"/>
                  <a:gd fmla="*/ 39008 h 1147088" name="connsiteY510"/>
                  <a:gd fmla="*/ 402762 w 1376191" name="connsiteX511"/>
                  <a:gd fmla="*/ 25252 h 1147088" name="connsiteY511"/>
                  <a:gd fmla="*/ 432072 w 1376191" name="connsiteX512"/>
                  <a:gd fmla="*/ 21782 h 1147088" name="connsiteY512"/>
                  <a:gd fmla="*/ 439939 w 1376191" name="connsiteX513"/>
                  <a:gd fmla="*/ 7354 h 1147088" name="connsiteY513"/>
                  <a:gd fmla="*/ 477062 w 1376191" name="connsiteX514"/>
                  <a:gd fmla="*/ 5439 h 1147088" name="connsiteY514"/>
                  <a:gd fmla="*/ 508790 w 1376191" name="connsiteX515"/>
                  <a:gd fmla="*/ 16 h 1147088" name="connsiteY51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Lst>
                <a:rect b="b" l="l" r="r" t="t"/>
                <a:pathLst>
                  <a:path h="1147088" w="1376191">
                    <a:moveTo>
                      <a:pt x="1356443" y="810404"/>
                    </a:moveTo>
                    <a:cubicBezTo>
                      <a:pt x="1357569" y="810347"/>
                      <a:pt x="1358826" y="810519"/>
                      <a:pt x="1360106" y="810755"/>
                    </a:cubicBezTo>
                    <a:cubicBezTo>
                      <a:pt x="1343415" y="869610"/>
                      <a:pt x="1319284" y="925345"/>
                      <a:pt x="1288579" y="976743"/>
                    </a:cubicBezTo>
                    <a:cubicBezTo>
                      <a:pt x="1285335" y="978377"/>
                      <a:pt x="1281921" y="979879"/>
                      <a:pt x="1279209" y="980516"/>
                    </a:cubicBezTo>
                    <a:cubicBezTo>
                      <a:pt x="1272613" y="982125"/>
                      <a:pt x="1255429" y="986765"/>
                      <a:pt x="1253413" y="985205"/>
                    </a:cubicBezTo>
                    <a:cubicBezTo>
                      <a:pt x="1251352" y="983596"/>
                      <a:pt x="1244326" y="975338"/>
                      <a:pt x="1246421" y="966117"/>
                    </a:cubicBezTo>
                    <a:cubicBezTo>
                      <a:pt x="1246421" y="966117"/>
                      <a:pt x="1246421" y="966117"/>
                      <a:pt x="1245135" y="954168"/>
                    </a:cubicBezTo>
                    <a:cubicBezTo>
                      <a:pt x="1244326" y="948165"/>
                      <a:pt x="1244326" y="948165"/>
                      <a:pt x="1244326" y="948165"/>
                    </a:cubicBezTo>
                    <a:cubicBezTo>
                      <a:pt x="1240748" y="944326"/>
                      <a:pt x="1237809" y="935032"/>
                      <a:pt x="1237809" y="927387"/>
                    </a:cubicBezTo>
                    <a:cubicBezTo>
                      <a:pt x="1237809" y="919922"/>
                      <a:pt x="1238488" y="901137"/>
                      <a:pt x="1242378" y="900042"/>
                    </a:cubicBezTo>
                    <a:cubicBezTo>
                      <a:pt x="1246257" y="898907"/>
                      <a:pt x="1257558" y="885455"/>
                      <a:pt x="1260966" y="874772"/>
                    </a:cubicBezTo>
                    <a:cubicBezTo>
                      <a:pt x="1260966" y="874772"/>
                      <a:pt x="1260966" y="874772"/>
                      <a:pt x="1266894" y="868156"/>
                    </a:cubicBezTo>
                    <a:cubicBezTo>
                      <a:pt x="1271916" y="862880"/>
                      <a:pt x="1271916" y="862880"/>
                      <a:pt x="1271916" y="862880"/>
                    </a:cubicBezTo>
                    <a:cubicBezTo>
                      <a:pt x="1274498" y="867225"/>
                      <a:pt x="1276616" y="867601"/>
                      <a:pt x="1276627" y="863860"/>
                    </a:cubicBezTo>
                    <a:cubicBezTo>
                      <a:pt x="1276661" y="860038"/>
                      <a:pt x="1284520" y="853716"/>
                      <a:pt x="1288307" y="852058"/>
                    </a:cubicBezTo>
                    <a:cubicBezTo>
                      <a:pt x="1292129" y="850327"/>
                      <a:pt x="1302451" y="851601"/>
                      <a:pt x="1304183" y="847346"/>
                    </a:cubicBezTo>
                    <a:cubicBezTo>
                      <a:pt x="1305967" y="843115"/>
                      <a:pt x="1314080" y="830210"/>
                      <a:pt x="1318231" y="828544"/>
                    </a:cubicBezTo>
                    <a:cubicBezTo>
                      <a:pt x="1322398" y="826845"/>
                      <a:pt x="1335007" y="821193"/>
                      <a:pt x="1335188" y="818041"/>
                    </a:cubicBezTo>
                    <a:cubicBezTo>
                      <a:pt x="1335375" y="814921"/>
                      <a:pt x="1347270" y="810600"/>
                      <a:pt x="1356443" y="810404"/>
                    </a:cubicBezTo>
                    <a:close/>
                    <a:moveTo>
                      <a:pt x="1376191" y="732686"/>
                    </a:moveTo>
                    <a:cubicBezTo>
                      <a:pt x="1374892" y="740594"/>
                      <a:pt x="1373515" y="748402"/>
                      <a:pt x="1371961" y="756169"/>
                    </a:cubicBezTo>
                    <a:cubicBezTo>
                      <a:pt x="1364088" y="751228"/>
                      <a:pt x="1354461" y="745876"/>
                      <a:pt x="1352219" y="747012"/>
                    </a:cubicBezTo>
                    <a:cubicBezTo>
                      <a:pt x="1348939" y="748673"/>
                      <a:pt x="1347760" y="743335"/>
                      <a:pt x="1349911" y="742326"/>
                    </a:cubicBezTo>
                    <a:cubicBezTo>
                      <a:pt x="1352119" y="741332"/>
                      <a:pt x="1354135" y="735214"/>
                      <a:pt x="1355499" y="737201"/>
                    </a:cubicBezTo>
                    <a:cubicBezTo>
                      <a:pt x="1356819" y="739218"/>
                      <a:pt x="1367013" y="738011"/>
                      <a:pt x="1369086" y="736903"/>
                    </a:cubicBezTo>
                    <a:cubicBezTo>
                      <a:pt x="1370413" y="736193"/>
                      <a:pt x="1373344" y="734177"/>
                      <a:pt x="1376191" y="732686"/>
                    </a:cubicBezTo>
                    <a:close/>
                    <a:moveTo>
                      <a:pt x="181617" y="568940"/>
                    </a:moveTo>
                    <a:cubicBezTo>
                      <a:pt x="188306" y="568940"/>
                      <a:pt x="207912" y="570700"/>
                      <a:pt x="210425" y="572759"/>
                    </a:cubicBezTo>
                    <a:cubicBezTo>
                      <a:pt x="213023" y="574789"/>
                      <a:pt x="221884" y="580241"/>
                      <a:pt x="223779" y="581037"/>
                    </a:cubicBezTo>
                    <a:cubicBezTo>
                      <a:pt x="225573" y="581974"/>
                      <a:pt x="231670" y="589454"/>
                      <a:pt x="239375" y="588944"/>
                    </a:cubicBezTo>
                    <a:cubicBezTo>
                      <a:pt x="247091" y="588476"/>
                      <a:pt x="253196" y="604945"/>
                      <a:pt x="248589" y="604377"/>
                    </a:cubicBezTo>
                    <a:cubicBezTo>
                      <a:pt x="243990" y="603794"/>
                      <a:pt x="238084" y="609175"/>
                      <a:pt x="235774" y="607316"/>
                    </a:cubicBezTo>
                    <a:cubicBezTo>
                      <a:pt x="233468" y="605427"/>
                      <a:pt x="221981" y="603184"/>
                      <a:pt x="220853" y="600387"/>
                    </a:cubicBezTo>
                    <a:cubicBezTo>
                      <a:pt x="219704" y="597647"/>
                      <a:pt x="221941" y="589881"/>
                      <a:pt x="217126" y="590790"/>
                    </a:cubicBezTo>
                    <a:cubicBezTo>
                      <a:pt x="212300" y="591712"/>
                      <a:pt x="205712" y="589383"/>
                      <a:pt x="202509" y="585664"/>
                    </a:cubicBezTo>
                    <a:cubicBezTo>
                      <a:pt x="199335" y="581944"/>
                      <a:pt x="183776" y="578239"/>
                      <a:pt x="180452" y="579971"/>
                    </a:cubicBezTo>
                    <a:cubicBezTo>
                      <a:pt x="177160" y="581731"/>
                      <a:pt x="165518" y="580241"/>
                      <a:pt x="166590" y="577956"/>
                    </a:cubicBezTo>
                    <a:cubicBezTo>
                      <a:pt x="167605" y="575769"/>
                      <a:pt x="174944" y="568940"/>
                      <a:pt x="181617" y="568940"/>
                    </a:cubicBezTo>
                    <a:close/>
                    <a:moveTo>
                      <a:pt x="223349" y="122202"/>
                    </a:moveTo>
                    <a:cubicBezTo>
                      <a:pt x="226242" y="123819"/>
                      <a:pt x="232874" y="131809"/>
                      <a:pt x="239279" y="128099"/>
                    </a:cubicBezTo>
                    <a:cubicBezTo>
                      <a:pt x="245725" y="124437"/>
                      <a:pt x="252688" y="136470"/>
                      <a:pt x="256511" y="135376"/>
                    </a:cubicBezTo>
                    <a:cubicBezTo>
                      <a:pt x="260271" y="134234"/>
                      <a:pt x="275664" y="135946"/>
                      <a:pt x="277978" y="137278"/>
                    </a:cubicBezTo>
                    <a:cubicBezTo>
                      <a:pt x="280292" y="138610"/>
                      <a:pt x="284424" y="147883"/>
                      <a:pt x="288391" y="147883"/>
                    </a:cubicBezTo>
                    <a:cubicBezTo>
                      <a:pt x="292399" y="147883"/>
                      <a:pt x="304404" y="150594"/>
                      <a:pt x="306222" y="153923"/>
                    </a:cubicBezTo>
                    <a:cubicBezTo>
                      <a:pt x="308102" y="157252"/>
                      <a:pt x="311160" y="167334"/>
                      <a:pt x="309362" y="168714"/>
                    </a:cubicBezTo>
                    <a:cubicBezTo>
                      <a:pt x="307503" y="170093"/>
                      <a:pt x="308350" y="177987"/>
                      <a:pt x="312131" y="179747"/>
                    </a:cubicBezTo>
                    <a:cubicBezTo>
                      <a:pt x="315829" y="181554"/>
                      <a:pt x="327317" y="186500"/>
                      <a:pt x="327503" y="189163"/>
                    </a:cubicBezTo>
                    <a:cubicBezTo>
                      <a:pt x="327689" y="191779"/>
                      <a:pt x="333598" y="193919"/>
                      <a:pt x="332482" y="196107"/>
                    </a:cubicBezTo>
                    <a:cubicBezTo>
                      <a:pt x="331305" y="198199"/>
                      <a:pt x="330189" y="208662"/>
                      <a:pt x="328019" y="209661"/>
                    </a:cubicBezTo>
                    <a:cubicBezTo>
                      <a:pt x="325871" y="210612"/>
                      <a:pt x="322503" y="216129"/>
                      <a:pt x="319672" y="213418"/>
                    </a:cubicBezTo>
                    <a:cubicBezTo>
                      <a:pt x="316883" y="210707"/>
                      <a:pt x="306759" y="209851"/>
                      <a:pt x="308515" y="212276"/>
                    </a:cubicBezTo>
                    <a:cubicBezTo>
                      <a:pt x="310230" y="214702"/>
                      <a:pt x="310933" y="226972"/>
                      <a:pt x="308825" y="231109"/>
                    </a:cubicBezTo>
                    <a:cubicBezTo>
                      <a:pt x="306656" y="235342"/>
                      <a:pt x="304383" y="247992"/>
                      <a:pt x="297193" y="242808"/>
                    </a:cubicBezTo>
                    <a:cubicBezTo>
                      <a:pt x="289961" y="237625"/>
                      <a:pt x="264445" y="226306"/>
                      <a:pt x="258804" y="226591"/>
                    </a:cubicBezTo>
                    <a:cubicBezTo>
                      <a:pt x="253205" y="226829"/>
                      <a:pt x="257812" y="215368"/>
                      <a:pt x="273825" y="208757"/>
                    </a:cubicBezTo>
                    <a:cubicBezTo>
                      <a:pt x="273825" y="208757"/>
                      <a:pt x="273825" y="208757"/>
                      <a:pt x="276283" y="189686"/>
                    </a:cubicBezTo>
                    <a:cubicBezTo>
                      <a:pt x="277606" y="178415"/>
                      <a:pt x="277606" y="178415"/>
                      <a:pt x="277606" y="178415"/>
                    </a:cubicBezTo>
                    <a:cubicBezTo>
                      <a:pt x="271531" y="174563"/>
                      <a:pt x="263164" y="169617"/>
                      <a:pt x="259073" y="167477"/>
                    </a:cubicBezTo>
                    <a:cubicBezTo>
                      <a:pt x="254940" y="165242"/>
                      <a:pt x="244465" y="170045"/>
                      <a:pt x="241056" y="168381"/>
                    </a:cubicBezTo>
                    <a:cubicBezTo>
                      <a:pt x="237667" y="166669"/>
                      <a:pt x="227440" y="167049"/>
                      <a:pt x="230023" y="168143"/>
                    </a:cubicBezTo>
                    <a:cubicBezTo>
                      <a:pt x="232543" y="169237"/>
                      <a:pt x="236738" y="177512"/>
                      <a:pt x="235994" y="181982"/>
                    </a:cubicBezTo>
                    <a:cubicBezTo>
                      <a:pt x="235250" y="186357"/>
                      <a:pt x="230498" y="201671"/>
                      <a:pt x="225023" y="203573"/>
                    </a:cubicBezTo>
                    <a:cubicBezTo>
                      <a:pt x="219506" y="205476"/>
                      <a:pt x="199196" y="211848"/>
                      <a:pt x="200002" y="213370"/>
                    </a:cubicBezTo>
                    <a:cubicBezTo>
                      <a:pt x="200787" y="214987"/>
                      <a:pt x="197233" y="223500"/>
                      <a:pt x="192646" y="226734"/>
                    </a:cubicBezTo>
                    <a:cubicBezTo>
                      <a:pt x="188101" y="229968"/>
                      <a:pt x="176593" y="244901"/>
                      <a:pt x="173452" y="248705"/>
                    </a:cubicBezTo>
                    <a:cubicBezTo>
                      <a:pt x="170270" y="252510"/>
                      <a:pt x="159795" y="262117"/>
                      <a:pt x="159919" y="264542"/>
                    </a:cubicBezTo>
                    <a:cubicBezTo>
                      <a:pt x="160001" y="267063"/>
                      <a:pt x="157377" y="269060"/>
                      <a:pt x="160518" y="270534"/>
                    </a:cubicBezTo>
                    <a:cubicBezTo>
                      <a:pt x="163555" y="271961"/>
                      <a:pt x="166592" y="288416"/>
                      <a:pt x="171923" y="291222"/>
                    </a:cubicBezTo>
                    <a:cubicBezTo>
                      <a:pt x="177295" y="294218"/>
                      <a:pt x="190560" y="303302"/>
                      <a:pt x="192646" y="301923"/>
                    </a:cubicBezTo>
                    <a:cubicBezTo>
                      <a:pt x="194774" y="300543"/>
                      <a:pt x="199589" y="305347"/>
                      <a:pt x="200952" y="303159"/>
                    </a:cubicBezTo>
                    <a:cubicBezTo>
                      <a:pt x="202275" y="300971"/>
                      <a:pt x="209279" y="309627"/>
                      <a:pt x="210456" y="316095"/>
                    </a:cubicBezTo>
                    <a:cubicBezTo>
                      <a:pt x="211613" y="322467"/>
                      <a:pt x="218783" y="329839"/>
                      <a:pt x="219837" y="322800"/>
                    </a:cubicBezTo>
                    <a:cubicBezTo>
                      <a:pt x="220808" y="315714"/>
                      <a:pt x="228452" y="304919"/>
                      <a:pt x="226428" y="305537"/>
                    </a:cubicBezTo>
                    <a:cubicBezTo>
                      <a:pt x="224423" y="306155"/>
                      <a:pt x="222729" y="299307"/>
                      <a:pt x="225539" y="299497"/>
                    </a:cubicBezTo>
                    <a:cubicBezTo>
                      <a:pt x="228494" y="299735"/>
                      <a:pt x="236345" y="291555"/>
                      <a:pt x="238039" y="282234"/>
                    </a:cubicBezTo>
                    <a:cubicBezTo>
                      <a:pt x="239672" y="272865"/>
                      <a:pt x="238804" y="238338"/>
                      <a:pt x="240601" y="237339"/>
                    </a:cubicBezTo>
                    <a:cubicBezTo>
                      <a:pt x="242234" y="236341"/>
                      <a:pt x="250829" y="238814"/>
                      <a:pt x="252399" y="241477"/>
                    </a:cubicBezTo>
                    <a:cubicBezTo>
                      <a:pt x="253949" y="244188"/>
                      <a:pt x="263639" y="242380"/>
                      <a:pt x="266097" y="246185"/>
                    </a:cubicBezTo>
                    <a:cubicBezTo>
                      <a:pt x="268515" y="250085"/>
                      <a:pt x="283432" y="250941"/>
                      <a:pt x="283432" y="255696"/>
                    </a:cubicBezTo>
                    <a:cubicBezTo>
                      <a:pt x="283432" y="260547"/>
                      <a:pt x="286118" y="273293"/>
                      <a:pt x="289445" y="273578"/>
                    </a:cubicBezTo>
                    <a:cubicBezTo>
                      <a:pt x="292730" y="273911"/>
                      <a:pt x="300747" y="273531"/>
                      <a:pt x="301036" y="270962"/>
                    </a:cubicBezTo>
                    <a:cubicBezTo>
                      <a:pt x="301284" y="268442"/>
                      <a:pt x="305189" y="267301"/>
                      <a:pt x="307916" y="272865"/>
                    </a:cubicBezTo>
                    <a:cubicBezTo>
                      <a:pt x="310705" y="278477"/>
                      <a:pt x="322276" y="290509"/>
                      <a:pt x="322090" y="292791"/>
                    </a:cubicBezTo>
                    <a:cubicBezTo>
                      <a:pt x="321986" y="295027"/>
                      <a:pt x="322730" y="301685"/>
                      <a:pt x="326119" y="304681"/>
                    </a:cubicBezTo>
                    <a:cubicBezTo>
                      <a:pt x="329466" y="307677"/>
                      <a:pt x="333722" y="321564"/>
                      <a:pt x="335788" y="320232"/>
                    </a:cubicBezTo>
                    <a:cubicBezTo>
                      <a:pt x="337875" y="318805"/>
                      <a:pt x="344342" y="326700"/>
                      <a:pt x="344569" y="331503"/>
                    </a:cubicBezTo>
                    <a:cubicBezTo>
                      <a:pt x="344797" y="336354"/>
                      <a:pt x="345458" y="359895"/>
                      <a:pt x="346987" y="363938"/>
                    </a:cubicBezTo>
                    <a:cubicBezTo>
                      <a:pt x="348557" y="367933"/>
                      <a:pt x="358516" y="374971"/>
                      <a:pt x="358268" y="378348"/>
                    </a:cubicBezTo>
                    <a:cubicBezTo>
                      <a:pt x="357896" y="381677"/>
                      <a:pt x="355540" y="389001"/>
                      <a:pt x="351449" y="387241"/>
                    </a:cubicBezTo>
                    <a:cubicBezTo>
                      <a:pt x="347441" y="385481"/>
                      <a:pt x="341222" y="389001"/>
                      <a:pt x="340664" y="387288"/>
                    </a:cubicBezTo>
                    <a:cubicBezTo>
                      <a:pt x="340086" y="385529"/>
                      <a:pt x="337007" y="381011"/>
                      <a:pt x="334156" y="382247"/>
                    </a:cubicBezTo>
                    <a:cubicBezTo>
                      <a:pt x="331305" y="383389"/>
                      <a:pt x="323577" y="377539"/>
                      <a:pt x="327978" y="371309"/>
                    </a:cubicBezTo>
                    <a:cubicBezTo>
                      <a:pt x="332482" y="365079"/>
                      <a:pt x="336759" y="349718"/>
                      <a:pt x="330747" y="354236"/>
                    </a:cubicBezTo>
                    <a:cubicBezTo>
                      <a:pt x="324610" y="358754"/>
                      <a:pt x="308557" y="355425"/>
                      <a:pt x="309507" y="357280"/>
                    </a:cubicBezTo>
                    <a:cubicBezTo>
                      <a:pt x="310478" y="359134"/>
                      <a:pt x="307317" y="367695"/>
                      <a:pt x="303660" y="368598"/>
                    </a:cubicBezTo>
                    <a:cubicBezTo>
                      <a:pt x="300023" y="369502"/>
                      <a:pt x="298226" y="379441"/>
                      <a:pt x="301201" y="381867"/>
                    </a:cubicBezTo>
                    <a:cubicBezTo>
                      <a:pt x="304238" y="384435"/>
                      <a:pt x="308887" y="392995"/>
                      <a:pt x="304197" y="396087"/>
                    </a:cubicBezTo>
                    <a:cubicBezTo>
                      <a:pt x="300127" y="398750"/>
                      <a:pt x="290705" y="403648"/>
                      <a:pt x="289341" y="404409"/>
                    </a:cubicBezTo>
                    <a:cubicBezTo>
                      <a:pt x="291015" y="403411"/>
                      <a:pt x="285085" y="397418"/>
                      <a:pt x="278246" y="399463"/>
                    </a:cubicBezTo>
                    <a:cubicBezTo>
                      <a:pt x="271366" y="401651"/>
                      <a:pt x="258205" y="412875"/>
                      <a:pt x="259858" y="414967"/>
                    </a:cubicBezTo>
                    <a:cubicBezTo>
                      <a:pt x="261428" y="416964"/>
                      <a:pt x="258039" y="428521"/>
                      <a:pt x="253597" y="430376"/>
                    </a:cubicBezTo>
                    <a:cubicBezTo>
                      <a:pt x="249093" y="432278"/>
                      <a:pt x="234981" y="440648"/>
                      <a:pt x="232006" y="444595"/>
                    </a:cubicBezTo>
                    <a:cubicBezTo>
                      <a:pt x="229010" y="448543"/>
                      <a:pt x="231118" y="466852"/>
                      <a:pt x="229300" y="467708"/>
                    </a:cubicBezTo>
                    <a:cubicBezTo>
                      <a:pt x="227502" y="468707"/>
                      <a:pt x="220808" y="470419"/>
                      <a:pt x="221490" y="472607"/>
                    </a:cubicBezTo>
                    <a:cubicBezTo>
                      <a:pt x="222109" y="474842"/>
                      <a:pt x="214134" y="487397"/>
                      <a:pt x="206675" y="491250"/>
                    </a:cubicBezTo>
                    <a:cubicBezTo>
                      <a:pt x="199072" y="495102"/>
                      <a:pt x="189857" y="517692"/>
                      <a:pt x="191097" y="520165"/>
                    </a:cubicBezTo>
                    <a:cubicBezTo>
                      <a:pt x="192295" y="522685"/>
                      <a:pt x="195560" y="531531"/>
                      <a:pt x="194713" y="535003"/>
                    </a:cubicBezTo>
                    <a:cubicBezTo>
                      <a:pt x="193927" y="538474"/>
                      <a:pt x="192109" y="552837"/>
                      <a:pt x="187088" y="550506"/>
                    </a:cubicBezTo>
                    <a:cubicBezTo>
                      <a:pt x="182109" y="548224"/>
                      <a:pt x="175188" y="529629"/>
                      <a:pt x="170415" y="527631"/>
                    </a:cubicBezTo>
                    <a:cubicBezTo>
                      <a:pt x="165580" y="525729"/>
                      <a:pt x="149443" y="524350"/>
                      <a:pt x="148741" y="525539"/>
                    </a:cubicBezTo>
                    <a:cubicBezTo>
                      <a:pt x="147977" y="526585"/>
                      <a:pt x="144030" y="529201"/>
                      <a:pt x="139650" y="526680"/>
                    </a:cubicBezTo>
                    <a:cubicBezTo>
                      <a:pt x="135311" y="524207"/>
                      <a:pt x="115497" y="525301"/>
                      <a:pt x="111902" y="527536"/>
                    </a:cubicBezTo>
                    <a:cubicBezTo>
                      <a:pt x="108286" y="529819"/>
                      <a:pt x="93699" y="548842"/>
                      <a:pt x="90125" y="567294"/>
                    </a:cubicBezTo>
                    <a:cubicBezTo>
                      <a:pt x="86468" y="585747"/>
                      <a:pt x="117212" y="595543"/>
                      <a:pt x="118679" y="591406"/>
                    </a:cubicBezTo>
                    <a:cubicBezTo>
                      <a:pt x="120104" y="587268"/>
                      <a:pt x="128514" y="578565"/>
                      <a:pt x="132005" y="579041"/>
                    </a:cubicBezTo>
                    <a:cubicBezTo>
                      <a:pt x="135394" y="579421"/>
                      <a:pt x="148948" y="583321"/>
                      <a:pt x="147584" y="589456"/>
                    </a:cubicBezTo>
                    <a:cubicBezTo>
                      <a:pt x="146241" y="595639"/>
                      <a:pt x="148390" y="612379"/>
                      <a:pt x="155105" y="612759"/>
                    </a:cubicBezTo>
                    <a:cubicBezTo>
                      <a:pt x="161902" y="613187"/>
                      <a:pt x="170621" y="629072"/>
                      <a:pt x="169051" y="637061"/>
                    </a:cubicBezTo>
                    <a:cubicBezTo>
                      <a:pt x="167440" y="645051"/>
                      <a:pt x="174340" y="662457"/>
                      <a:pt x="177295" y="660364"/>
                    </a:cubicBezTo>
                    <a:cubicBezTo>
                      <a:pt x="180291" y="658224"/>
                      <a:pt x="191159" y="654848"/>
                      <a:pt x="194051" y="656084"/>
                    </a:cubicBezTo>
                    <a:cubicBezTo>
                      <a:pt x="196903" y="657368"/>
                      <a:pt x="202047" y="663979"/>
                      <a:pt x="206427" y="660555"/>
                    </a:cubicBezTo>
                    <a:cubicBezTo>
                      <a:pt x="210746" y="657035"/>
                      <a:pt x="220229" y="642626"/>
                      <a:pt x="222957" y="641769"/>
                    </a:cubicBezTo>
                    <a:cubicBezTo>
                      <a:pt x="225705" y="640866"/>
                      <a:pt x="231593" y="637537"/>
                      <a:pt x="233349" y="639867"/>
                    </a:cubicBezTo>
                    <a:cubicBezTo>
                      <a:pt x="235126" y="642293"/>
                      <a:pt x="242667" y="643767"/>
                      <a:pt x="243184" y="640913"/>
                    </a:cubicBezTo>
                    <a:cubicBezTo>
                      <a:pt x="243701" y="638155"/>
                      <a:pt x="255085" y="640771"/>
                      <a:pt x="258866" y="643814"/>
                    </a:cubicBezTo>
                    <a:cubicBezTo>
                      <a:pt x="262626" y="646953"/>
                      <a:pt x="269920" y="657987"/>
                      <a:pt x="271097" y="656893"/>
                    </a:cubicBezTo>
                    <a:cubicBezTo>
                      <a:pt x="272193" y="655704"/>
                      <a:pt x="281098" y="656465"/>
                      <a:pt x="286924" y="659699"/>
                    </a:cubicBezTo>
                    <a:cubicBezTo>
                      <a:pt x="292833" y="662933"/>
                      <a:pt x="311821" y="673681"/>
                      <a:pt x="313701" y="678769"/>
                    </a:cubicBezTo>
                    <a:cubicBezTo>
                      <a:pt x="315623" y="683906"/>
                      <a:pt x="332958" y="697840"/>
                      <a:pt x="342854" y="703785"/>
                    </a:cubicBezTo>
                    <a:cubicBezTo>
                      <a:pt x="352751" y="709777"/>
                      <a:pt x="355747" y="728039"/>
                      <a:pt x="357999" y="729466"/>
                    </a:cubicBezTo>
                    <a:cubicBezTo>
                      <a:pt x="360272" y="730940"/>
                      <a:pt x="372524" y="733270"/>
                      <a:pt x="377359" y="734745"/>
                    </a:cubicBezTo>
                    <a:cubicBezTo>
                      <a:pt x="382152" y="736267"/>
                      <a:pt x="392875" y="745065"/>
                      <a:pt x="396016" y="745065"/>
                    </a:cubicBezTo>
                    <a:cubicBezTo>
                      <a:pt x="399115" y="745065"/>
                      <a:pt x="411388" y="746634"/>
                      <a:pt x="416347" y="748441"/>
                    </a:cubicBezTo>
                    <a:cubicBezTo>
                      <a:pt x="421243" y="750296"/>
                      <a:pt x="430913" y="759047"/>
                      <a:pt x="433041" y="757002"/>
                    </a:cubicBezTo>
                    <a:cubicBezTo>
                      <a:pt x="435169" y="754862"/>
                      <a:pt x="443537" y="764326"/>
                      <a:pt x="446285" y="771887"/>
                    </a:cubicBezTo>
                    <a:cubicBezTo>
                      <a:pt x="446285" y="771887"/>
                      <a:pt x="446285" y="771887"/>
                      <a:pt x="446202" y="781684"/>
                    </a:cubicBezTo>
                    <a:cubicBezTo>
                      <a:pt x="446264" y="787772"/>
                      <a:pt x="446264" y="787772"/>
                      <a:pt x="446264" y="787772"/>
                    </a:cubicBezTo>
                    <a:cubicBezTo>
                      <a:pt x="444797" y="793003"/>
                      <a:pt x="443516" y="799233"/>
                      <a:pt x="443330" y="801706"/>
                    </a:cubicBezTo>
                    <a:cubicBezTo>
                      <a:pt x="443124" y="804131"/>
                      <a:pt x="434487" y="815070"/>
                      <a:pt x="432111" y="817685"/>
                    </a:cubicBezTo>
                    <a:cubicBezTo>
                      <a:pt x="429694" y="820348"/>
                      <a:pt x="425975" y="831810"/>
                      <a:pt x="425045" y="832761"/>
                    </a:cubicBezTo>
                    <a:cubicBezTo>
                      <a:pt x="424095" y="833712"/>
                      <a:pt x="419095" y="836233"/>
                      <a:pt x="418805" y="839229"/>
                    </a:cubicBezTo>
                    <a:cubicBezTo>
                      <a:pt x="418475" y="842130"/>
                      <a:pt x="413785" y="854162"/>
                      <a:pt x="412710" y="863198"/>
                    </a:cubicBezTo>
                    <a:cubicBezTo>
                      <a:pt x="411615" y="872186"/>
                      <a:pt x="407380" y="897249"/>
                      <a:pt x="404611" y="898391"/>
                    </a:cubicBezTo>
                    <a:cubicBezTo>
                      <a:pt x="401822" y="899532"/>
                      <a:pt x="386202" y="906666"/>
                      <a:pt x="384136" y="909662"/>
                    </a:cubicBezTo>
                    <a:cubicBezTo>
                      <a:pt x="382049" y="912610"/>
                      <a:pt x="375706" y="922550"/>
                      <a:pt x="375706" y="925879"/>
                    </a:cubicBezTo>
                    <a:cubicBezTo>
                      <a:pt x="375706" y="929256"/>
                      <a:pt x="372276" y="940622"/>
                      <a:pt x="368102" y="943713"/>
                    </a:cubicBezTo>
                    <a:cubicBezTo>
                      <a:pt x="363970" y="946804"/>
                      <a:pt x="359239" y="965637"/>
                      <a:pt x="356966" y="967444"/>
                    </a:cubicBezTo>
                    <a:cubicBezTo>
                      <a:pt x="354693" y="969299"/>
                      <a:pt x="350437" y="977146"/>
                      <a:pt x="349115" y="977194"/>
                    </a:cubicBezTo>
                    <a:cubicBezTo>
                      <a:pt x="347710" y="977194"/>
                      <a:pt x="343722" y="979762"/>
                      <a:pt x="340168" y="979762"/>
                    </a:cubicBezTo>
                    <a:cubicBezTo>
                      <a:pt x="336594" y="979762"/>
                      <a:pt x="328619" y="982853"/>
                      <a:pt x="330437" y="986658"/>
                    </a:cubicBezTo>
                    <a:cubicBezTo>
                      <a:pt x="332214" y="990557"/>
                      <a:pt x="328929" y="1008344"/>
                      <a:pt x="325148" y="1011530"/>
                    </a:cubicBezTo>
                    <a:cubicBezTo>
                      <a:pt x="321346" y="1014621"/>
                      <a:pt x="304610" y="1021327"/>
                      <a:pt x="303784" y="1027557"/>
                    </a:cubicBezTo>
                    <a:cubicBezTo>
                      <a:pt x="302833" y="1033740"/>
                      <a:pt x="287441" y="1040921"/>
                      <a:pt x="289217" y="1048768"/>
                    </a:cubicBezTo>
                    <a:cubicBezTo>
                      <a:pt x="291015" y="1056615"/>
                      <a:pt x="287895" y="1072452"/>
                      <a:pt x="290313" y="1074211"/>
                    </a:cubicBezTo>
                    <a:cubicBezTo>
                      <a:pt x="292689" y="1076018"/>
                      <a:pt x="292399" y="1089049"/>
                      <a:pt x="291470" y="1091808"/>
                    </a:cubicBezTo>
                    <a:cubicBezTo>
                      <a:pt x="290519" y="1094566"/>
                      <a:pt x="281614" y="1099845"/>
                      <a:pt x="279383" y="1103221"/>
                    </a:cubicBezTo>
                    <a:cubicBezTo>
                      <a:pt x="277193" y="1106503"/>
                      <a:pt x="278246" y="1121484"/>
                      <a:pt x="280726" y="1122625"/>
                    </a:cubicBezTo>
                    <a:cubicBezTo>
                      <a:pt x="283288" y="1123814"/>
                      <a:pt x="285230" y="1135561"/>
                      <a:pt x="287441" y="1138034"/>
                    </a:cubicBezTo>
                    <a:cubicBezTo>
                      <a:pt x="289631" y="1140364"/>
                      <a:pt x="294094" y="1144834"/>
                      <a:pt x="289217" y="1145833"/>
                    </a:cubicBezTo>
                    <a:cubicBezTo>
                      <a:pt x="284362" y="1146832"/>
                      <a:pt x="269507" y="1147878"/>
                      <a:pt x="267213" y="1146213"/>
                    </a:cubicBezTo>
                    <a:cubicBezTo>
                      <a:pt x="265085" y="1144549"/>
                      <a:pt x="257461" y="1141743"/>
                      <a:pt x="257296" y="1141696"/>
                    </a:cubicBezTo>
                    <a:cubicBezTo>
                      <a:pt x="257213" y="1141648"/>
                      <a:pt x="256221" y="1140031"/>
                      <a:pt x="255477" y="1138414"/>
                    </a:cubicBezTo>
                    <a:cubicBezTo>
                      <a:pt x="254692" y="1136845"/>
                      <a:pt x="252688" y="1126572"/>
                      <a:pt x="250725" y="1121056"/>
                    </a:cubicBezTo>
                    <a:cubicBezTo>
                      <a:pt x="248742" y="1115634"/>
                      <a:pt x="239341" y="1099559"/>
                      <a:pt x="238577" y="1092949"/>
                    </a:cubicBezTo>
                    <a:cubicBezTo>
                      <a:pt x="237833" y="1086386"/>
                      <a:pt x="234444" y="1059944"/>
                      <a:pt x="233886" y="1055902"/>
                    </a:cubicBezTo>
                    <a:cubicBezTo>
                      <a:pt x="233267" y="1051907"/>
                      <a:pt x="235622" y="1041872"/>
                      <a:pt x="233432" y="1041349"/>
                    </a:cubicBezTo>
                    <a:cubicBezTo>
                      <a:pt x="231262" y="1040826"/>
                      <a:pt x="235767" y="1030696"/>
                      <a:pt x="239672" y="1029127"/>
                    </a:cubicBezTo>
                    <a:cubicBezTo>
                      <a:pt x="243556" y="1027652"/>
                      <a:pt x="242750" y="1014764"/>
                      <a:pt x="240436" y="1016001"/>
                    </a:cubicBezTo>
                    <a:cubicBezTo>
                      <a:pt x="238101" y="1017285"/>
                      <a:pt x="232357" y="1000687"/>
                      <a:pt x="232068" y="987894"/>
                    </a:cubicBezTo>
                    <a:cubicBezTo>
                      <a:pt x="231841" y="975196"/>
                      <a:pt x="243225" y="949515"/>
                      <a:pt x="241428" y="941288"/>
                    </a:cubicBezTo>
                    <a:cubicBezTo>
                      <a:pt x="239610" y="933060"/>
                      <a:pt x="244320" y="912610"/>
                      <a:pt x="243907" y="910232"/>
                    </a:cubicBezTo>
                    <a:cubicBezTo>
                      <a:pt x="243391" y="907807"/>
                      <a:pt x="240436" y="902053"/>
                      <a:pt x="241056" y="899389"/>
                    </a:cubicBezTo>
                    <a:cubicBezTo>
                      <a:pt x="241738" y="896774"/>
                      <a:pt x="242998" y="885598"/>
                      <a:pt x="240911" y="878702"/>
                    </a:cubicBezTo>
                    <a:cubicBezTo>
                      <a:pt x="238804" y="871853"/>
                      <a:pt x="228597" y="851023"/>
                      <a:pt x="223804" y="846648"/>
                    </a:cubicBezTo>
                    <a:cubicBezTo>
                      <a:pt x="218948" y="842320"/>
                      <a:pt x="206551" y="829575"/>
                      <a:pt x="207502" y="827720"/>
                    </a:cubicBezTo>
                    <a:cubicBezTo>
                      <a:pt x="208473" y="825865"/>
                      <a:pt x="202998" y="815165"/>
                      <a:pt x="196510" y="811645"/>
                    </a:cubicBezTo>
                    <a:cubicBezTo>
                      <a:pt x="190002" y="808031"/>
                      <a:pt x="188721" y="783919"/>
                      <a:pt x="191489" y="783539"/>
                    </a:cubicBezTo>
                    <a:cubicBezTo>
                      <a:pt x="194237" y="783206"/>
                      <a:pt x="195704" y="777784"/>
                      <a:pt x="192233" y="776263"/>
                    </a:cubicBezTo>
                    <a:cubicBezTo>
                      <a:pt x="188721" y="774693"/>
                      <a:pt x="180601" y="764421"/>
                      <a:pt x="179278" y="759427"/>
                    </a:cubicBezTo>
                    <a:cubicBezTo>
                      <a:pt x="177935" y="754434"/>
                      <a:pt x="184072" y="729180"/>
                      <a:pt x="187026" y="725709"/>
                    </a:cubicBezTo>
                    <a:cubicBezTo>
                      <a:pt x="189940" y="722237"/>
                      <a:pt x="192460" y="704831"/>
                      <a:pt x="193803" y="703357"/>
                    </a:cubicBezTo>
                    <a:cubicBezTo>
                      <a:pt x="195167" y="701882"/>
                      <a:pt x="194713" y="692418"/>
                      <a:pt x="192977" y="688566"/>
                    </a:cubicBezTo>
                    <a:cubicBezTo>
                      <a:pt x="191159" y="684714"/>
                      <a:pt x="187770" y="673586"/>
                      <a:pt x="186448" y="675535"/>
                    </a:cubicBezTo>
                    <a:cubicBezTo>
                      <a:pt x="185126" y="677485"/>
                      <a:pt x="178204" y="678722"/>
                      <a:pt x="174030" y="674156"/>
                    </a:cubicBezTo>
                    <a:cubicBezTo>
                      <a:pt x="169836" y="669496"/>
                      <a:pt x="152605" y="662933"/>
                      <a:pt x="152605" y="661553"/>
                    </a:cubicBezTo>
                    <a:cubicBezTo>
                      <a:pt x="152605" y="660174"/>
                      <a:pt x="150373" y="654895"/>
                      <a:pt x="147584" y="653041"/>
                    </a:cubicBezTo>
                    <a:cubicBezTo>
                      <a:pt x="144795" y="651186"/>
                      <a:pt x="138100" y="642293"/>
                      <a:pt x="135290" y="641009"/>
                    </a:cubicBezTo>
                    <a:cubicBezTo>
                      <a:pt x="132419" y="639772"/>
                      <a:pt x="119381" y="638155"/>
                      <a:pt x="117480" y="634969"/>
                    </a:cubicBezTo>
                    <a:cubicBezTo>
                      <a:pt x="115497" y="631782"/>
                      <a:pt x="103100" y="620797"/>
                      <a:pt x="93265" y="618656"/>
                    </a:cubicBezTo>
                    <a:cubicBezTo>
                      <a:pt x="83389" y="616611"/>
                      <a:pt x="52831" y="604865"/>
                      <a:pt x="49629" y="599158"/>
                    </a:cubicBezTo>
                    <a:cubicBezTo>
                      <a:pt x="46467" y="593451"/>
                      <a:pt x="43038" y="566961"/>
                      <a:pt x="39711" y="562871"/>
                    </a:cubicBezTo>
                    <a:cubicBezTo>
                      <a:pt x="36426" y="558734"/>
                      <a:pt x="26364" y="547368"/>
                      <a:pt x="26447" y="544942"/>
                    </a:cubicBezTo>
                    <a:cubicBezTo>
                      <a:pt x="26529" y="542469"/>
                      <a:pt x="22583" y="544467"/>
                      <a:pt x="23946" y="547796"/>
                    </a:cubicBezTo>
                    <a:cubicBezTo>
                      <a:pt x="25372" y="551172"/>
                      <a:pt x="24649" y="564060"/>
                      <a:pt x="22727" y="562871"/>
                    </a:cubicBezTo>
                    <a:cubicBezTo>
                      <a:pt x="20723" y="561635"/>
                      <a:pt x="10103" y="557592"/>
                      <a:pt x="8203" y="551505"/>
                    </a:cubicBezTo>
                    <a:cubicBezTo>
                      <a:pt x="7169" y="548224"/>
                      <a:pt x="3388" y="543706"/>
                      <a:pt x="0" y="539853"/>
                    </a:cubicBezTo>
                    <a:cubicBezTo>
                      <a:pt x="16054" y="402697"/>
                      <a:pt x="72087" y="277573"/>
                      <a:pt x="156282" y="176608"/>
                    </a:cubicBezTo>
                    <a:cubicBezTo>
                      <a:pt x="159753" y="177131"/>
                      <a:pt x="162667" y="178082"/>
                      <a:pt x="162832" y="179414"/>
                    </a:cubicBezTo>
                    <a:cubicBezTo>
                      <a:pt x="163183" y="182410"/>
                      <a:pt x="168948" y="181364"/>
                      <a:pt x="171179" y="174468"/>
                    </a:cubicBezTo>
                    <a:cubicBezTo>
                      <a:pt x="172522" y="170378"/>
                      <a:pt x="171117" y="165004"/>
                      <a:pt x="169981" y="160867"/>
                    </a:cubicBezTo>
                    <a:cubicBezTo>
                      <a:pt x="172956" y="157442"/>
                      <a:pt x="175993" y="153971"/>
                      <a:pt x="179093" y="150642"/>
                    </a:cubicBezTo>
                    <a:cubicBezTo>
                      <a:pt x="184402" y="152782"/>
                      <a:pt x="192233" y="155873"/>
                      <a:pt x="194423" y="159345"/>
                    </a:cubicBezTo>
                    <a:cubicBezTo>
                      <a:pt x="197502" y="164148"/>
                      <a:pt x="206407" y="176085"/>
                      <a:pt x="204031" y="178653"/>
                    </a:cubicBezTo>
                    <a:cubicBezTo>
                      <a:pt x="201613" y="181221"/>
                      <a:pt x="207936" y="187213"/>
                      <a:pt x="210560" y="184312"/>
                    </a:cubicBezTo>
                    <a:cubicBezTo>
                      <a:pt x="213184" y="181364"/>
                      <a:pt x="216097" y="171139"/>
                      <a:pt x="213721" y="170759"/>
                    </a:cubicBezTo>
                    <a:cubicBezTo>
                      <a:pt x="211386" y="170473"/>
                      <a:pt x="205663" y="159487"/>
                      <a:pt x="205498" y="148121"/>
                    </a:cubicBezTo>
                    <a:cubicBezTo>
                      <a:pt x="205374" y="136755"/>
                      <a:pt x="220415" y="120633"/>
                      <a:pt x="223349" y="122202"/>
                    </a:cubicBezTo>
                    <a:close/>
                    <a:moveTo>
                      <a:pt x="926523" y="88803"/>
                    </a:moveTo>
                    <a:cubicBezTo>
                      <a:pt x="928710" y="88803"/>
                      <a:pt x="932663" y="93262"/>
                      <a:pt x="930198" y="98712"/>
                    </a:cubicBezTo>
                    <a:cubicBezTo>
                      <a:pt x="927780" y="104222"/>
                      <a:pt x="906042" y="111376"/>
                      <a:pt x="900740" y="116643"/>
                    </a:cubicBezTo>
                    <a:cubicBezTo>
                      <a:pt x="895459" y="122054"/>
                      <a:pt x="875974" y="132898"/>
                      <a:pt x="878364" y="138903"/>
                    </a:cubicBezTo>
                    <a:cubicBezTo>
                      <a:pt x="880693" y="144912"/>
                      <a:pt x="884767" y="162175"/>
                      <a:pt x="883023" y="162741"/>
                    </a:cubicBezTo>
                    <a:cubicBezTo>
                      <a:pt x="881283" y="163268"/>
                      <a:pt x="875114" y="164701"/>
                      <a:pt x="870600" y="161975"/>
                    </a:cubicBezTo>
                    <a:cubicBezTo>
                      <a:pt x="866097" y="159164"/>
                      <a:pt x="855955" y="149083"/>
                      <a:pt x="857809" y="146303"/>
                    </a:cubicBezTo>
                    <a:cubicBezTo>
                      <a:pt x="859680" y="143492"/>
                      <a:pt x="864950" y="118772"/>
                      <a:pt x="868178" y="115522"/>
                    </a:cubicBezTo>
                    <a:cubicBezTo>
                      <a:pt x="871396" y="112258"/>
                      <a:pt x="880267" y="106548"/>
                      <a:pt x="887963" y="102872"/>
                    </a:cubicBezTo>
                    <a:cubicBezTo>
                      <a:pt x="895587" y="99179"/>
                      <a:pt x="920553" y="93318"/>
                      <a:pt x="921100" y="92408"/>
                    </a:cubicBezTo>
                    <a:cubicBezTo>
                      <a:pt x="921561" y="91544"/>
                      <a:pt x="924299" y="88803"/>
                      <a:pt x="926523" y="88803"/>
                    </a:cubicBezTo>
                    <a:close/>
                    <a:moveTo>
                      <a:pt x="1101570" y="81103"/>
                    </a:moveTo>
                    <a:cubicBezTo>
                      <a:pt x="1103907" y="83400"/>
                      <a:pt x="1116836" y="87661"/>
                      <a:pt x="1122795" y="87911"/>
                    </a:cubicBezTo>
                    <a:cubicBezTo>
                      <a:pt x="1125715" y="88037"/>
                      <a:pt x="1130661" y="87911"/>
                      <a:pt x="1135373" y="88037"/>
                    </a:cubicBezTo>
                    <a:cubicBezTo>
                      <a:pt x="1141176" y="92882"/>
                      <a:pt x="1146861" y="97769"/>
                      <a:pt x="1152469" y="102782"/>
                    </a:cubicBezTo>
                    <a:cubicBezTo>
                      <a:pt x="1152937" y="104912"/>
                      <a:pt x="1153014" y="106708"/>
                      <a:pt x="1152508" y="107460"/>
                    </a:cubicBezTo>
                    <a:cubicBezTo>
                      <a:pt x="1150756" y="109924"/>
                      <a:pt x="1156597" y="120618"/>
                      <a:pt x="1166528" y="122748"/>
                    </a:cubicBezTo>
                    <a:cubicBezTo>
                      <a:pt x="1166528" y="122748"/>
                      <a:pt x="1166528" y="122748"/>
                      <a:pt x="1172486" y="124001"/>
                    </a:cubicBezTo>
                    <a:cubicBezTo>
                      <a:pt x="1173343" y="124168"/>
                      <a:pt x="1174239" y="124126"/>
                      <a:pt x="1175134" y="124085"/>
                    </a:cubicBezTo>
                    <a:cubicBezTo>
                      <a:pt x="1251463" y="198812"/>
                      <a:pt x="1310618" y="290832"/>
                      <a:pt x="1346290" y="393839"/>
                    </a:cubicBezTo>
                    <a:cubicBezTo>
                      <a:pt x="1341111" y="401608"/>
                      <a:pt x="1333478" y="412426"/>
                      <a:pt x="1330518" y="413596"/>
                    </a:cubicBezTo>
                    <a:cubicBezTo>
                      <a:pt x="1326624" y="415142"/>
                      <a:pt x="1319925" y="432226"/>
                      <a:pt x="1321911" y="445634"/>
                    </a:cubicBezTo>
                    <a:cubicBezTo>
                      <a:pt x="1323898" y="459042"/>
                      <a:pt x="1307697" y="479719"/>
                      <a:pt x="1303725" y="477797"/>
                    </a:cubicBezTo>
                    <a:cubicBezTo>
                      <a:pt x="1299675" y="475834"/>
                      <a:pt x="1296170" y="458123"/>
                      <a:pt x="1292977" y="455408"/>
                    </a:cubicBezTo>
                    <a:cubicBezTo>
                      <a:pt x="1289744" y="452610"/>
                      <a:pt x="1284799" y="444966"/>
                      <a:pt x="1285344" y="448307"/>
                    </a:cubicBezTo>
                    <a:cubicBezTo>
                      <a:pt x="1285850" y="451649"/>
                      <a:pt x="1278762" y="459168"/>
                      <a:pt x="1278100" y="460880"/>
                    </a:cubicBezTo>
                    <a:cubicBezTo>
                      <a:pt x="1277477" y="462509"/>
                      <a:pt x="1271285" y="464514"/>
                      <a:pt x="1270390" y="466352"/>
                    </a:cubicBezTo>
                    <a:cubicBezTo>
                      <a:pt x="1269455" y="468232"/>
                      <a:pt x="1270896" y="478215"/>
                      <a:pt x="1272415" y="480847"/>
                    </a:cubicBezTo>
                    <a:cubicBezTo>
                      <a:pt x="1273972" y="483520"/>
                      <a:pt x="1279814" y="491999"/>
                      <a:pt x="1280437" y="495675"/>
                    </a:cubicBezTo>
                    <a:cubicBezTo>
                      <a:pt x="1281021" y="499393"/>
                      <a:pt x="1285967" y="510545"/>
                      <a:pt x="1285032" y="517646"/>
                    </a:cubicBezTo>
                    <a:cubicBezTo>
                      <a:pt x="1284098" y="524789"/>
                      <a:pt x="1278607" y="542040"/>
                      <a:pt x="1277672" y="542876"/>
                    </a:cubicBezTo>
                    <a:cubicBezTo>
                      <a:pt x="1276776" y="543795"/>
                      <a:pt x="1268910" y="549810"/>
                      <a:pt x="1265054" y="557120"/>
                    </a:cubicBezTo>
                    <a:cubicBezTo>
                      <a:pt x="1261121" y="564388"/>
                      <a:pt x="1244648" y="582767"/>
                      <a:pt x="1237794" y="582558"/>
                    </a:cubicBezTo>
                    <a:cubicBezTo>
                      <a:pt x="1230940" y="582391"/>
                      <a:pt x="1225215" y="593502"/>
                      <a:pt x="1227318" y="593711"/>
                    </a:cubicBezTo>
                    <a:cubicBezTo>
                      <a:pt x="1229343" y="593878"/>
                      <a:pt x="1232576" y="599224"/>
                      <a:pt x="1231758" y="603151"/>
                    </a:cubicBezTo>
                    <a:cubicBezTo>
                      <a:pt x="1230979" y="607077"/>
                      <a:pt x="1222840" y="623785"/>
                      <a:pt x="1221983" y="638656"/>
                    </a:cubicBezTo>
                    <a:cubicBezTo>
                      <a:pt x="1221126" y="653526"/>
                      <a:pt x="1196709" y="667185"/>
                      <a:pt x="1196592" y="665013"/>
                    </a:cubicBezTo>
                    <a:cubicBezTo>
                      <a:pt x="1196397" y="662757"/>
                      <a:pt x="1191296" y="656116"/>
                      <a:pt x="1187401" y="653108"/>
                    </a:cubicBezTo>
                    <a:cubicBezTo>
                      <a:pt x="1183546" y="650101"/>
                      <a:pt x="1174122" y="643710"/>
                      <a:pt x="1173148" y="647845"/>
                    </a:cubicBezTo>
                    <a:cubicBezTo>
                      <a:pt x="1172058" y="651939"/>
                      <a:pt x="1172525" y="666725"/>
                      <a:pt x="1175329" y="670443"/>
                    </a:cubicBezTo>
                    <a:cubicBezTo>
                      <a:pt x="1178133" y="674119"/>
                      <a:pt x="1190050" y="686441"/>
                      <a:pt x="1193515" y="691746"/>
                    </a:cubicBezTo>
                    <a:cubicBezTo>
                      <a:pt x="1197059" y="697051"/>
                      <a:pt x="1193827" y="714010"/>
                      <a:pt x="1186973" y="708454"/>
                    </a:cubicBezTo>
                    <a:cubicBezTo>
                      <a:pt x="1180158" y="702815"/>
                      <a:pt x="1161933" y="684353"/>
                      <a:pt x="1160764" y="680802"/>
                    </a:cubicBezTo>
                    <a:cubicBezTo>
                      <a:pt x="1159635" y="677252"/>
                      <a:pt x="1158934" y="664553"/>
                      <a:pt x="1159985" y="662381"/>
                    </a:cubicBezTo>
                    <a:cubicBezTo>
                      <a:pt x="1161037" y="660167"/>
                      <a:pt x="1161465" y="650477"/>
                      <a:pt x="1159946" y="646926"/>
                    </a:cubicBezTo>
                    <a:cubicBezTo>
                      <a:pt x="1158389" y="643376"/>
                      <a:pt x="1150600" y="635439"/>
                      <a:pt x="1150366" y="632682"/>
                    </a:cubicBezTo>
                    <a:cubicBezTo>
                      <a:pt x="1150172" y="629884"/>
                      <a:pt x="1148302" y="622198"/>
                      <a:pt x="1142422" y="622365"/>
                    </a:cubicBezTo>
                    <a:cubicBezTo>
                      <a:pt x="1136425" y="622574"/>
                      <a:pt x="1129649" y="612716"/>
                      <a:pt x="1130583" y="610836"/>
                    </a:cubicBezTo>
                    <a:cubicBezTo>
                      <a:pt x="1131557" y="608998"/>
                      <a:pt x="1129298" y="597553"/>
                      <a:pt x="1126845" y="593084"/>
                    </a:cubicBezTo>
                    <a:cubicBezTo>
                      <a:pt x="1124313" y="588614"/>
                      <a:pt x="1113214" y="579007"/>
                      <a:pt x="1108853" y="580553"/>
                    </a:cubicBezTo>
                    <a:cubicBezTo>
                      <a:pt x="1104452" y="582057"/>
                      <a:pt x="1092068" y="590202"/>
                      <a:pt x="1088563" y="592624"/>
                    </a:cubicBezTo>
                    <a:cubicBezTo>
                      <a:pt x="1085058" y="595047"/>
                      <a:pt x="1082138" y="611087"/>
                      <a:pt x="1081320" y="613551"/>
                    </a:cubicBezTo>
                    <a:cubicBezTo>
                      <a:pt x="1080424" y="616016"/>
                      <a:pt x="1070649" y="615807"/>
                      <a:pt x="1070649" y="617729"/>
                    </a:cubicBezTo>
                    <a:cubicBezTo>
                      <a:pt x="1070649" y="619650"/>
                      <a:pt x="1069209" y="624704"/>
                      <a:pt x="1067417" y="624704"/>
                    </a:cubicBezTo>
                    <a:cubicBezTo>
                      <a:pt x="1065704" y="624704"/>
                      <a:pt x="1059434" y="632139"/>
                      <a:pt x="1057642" y="641162"/>
                    </a:cubicBezTo>
                    <a:cubicBezTo>
                      <a:pt x="1055851" y="650226"/>
                      <a:pt x="1048062" y="674453"/>
                      <a:pt x="1044246" y="674745"/>
                    </a:cubicBezTo>
                    <a:cubicBezTo>
                      <a:pt x="1040352" y="674996"/>
                      <a:pt x="1034199" y="669273"/>
                      <a:pt x="1034199" y="666433"/>
                    </a:cubicBezTo>
                    <a:cubicBezTo>
                      <a:pt x="1034199" y="663551"/>
                      <a:pt x="1032563" y="652983"/>
                      <a:pt x="1030616" y="649349"/>
                    </a:cubicBezTo>
                    <a:cubicBezTo>
                      <a:pt x="1028669" y="645673"/>
                      <a:pt x="1020413" y="632098"/>
                      <a:pt x="1018426" y="625080"/>
                    </a:cubicBezTo>
                    <a:cubicBezTo>
                      <a:pt x="1016440" y="618104"/>
                      <a:pt x="1006782" y="601522"/>
                      <a:pt x="1005848" y="598807"/>
                    </a:cubicBezTo>
                    <a:cubicBezTo>
                      <a:pt x="1004796" y="596050"/>
                      <a:pt x="1002421" y="584980"/>
                      <a:pt x="999111" y="584187"/>
                    </a:cubicBezTo>
                    <a:cubicBezTo>
                      <a:pt x="995878" y="583477"/>
                      <a:pt x="990777" y="576376"/>
                      <a:pt x="990933" y="574747"/>
                    </a:cubicBezTo>
                    <a:cubicBezTo>
                      <a:pt x="991166" y="572992"/>
                      <a:pt x="988830" y="565474"/>
                      <a:pt x="980807" y="556827"/>
                    </a:cubicBezTo>
                    <a:cubicBezTo>
                      <a:pt x="980807" y="556827"/>
                      <a:pt x="980807" y="556827"/>
                      <a:pt x="963906" y="559417"/>
                    </a:cubicBezTo>
                    <a:cubicBezTo>
                      <a:pt x="959038" y="560294"/>
                      <a:pt x="959038" y="560294"/>
                      <a:pt x="959038" y="560294"/>
                    </a:cubicBezTo>
                    <a:cubicBezTo>
                      <a:pt x="957714" y="556994"/>
                      <a:pt x="953703" y="556326"/>
                      <a:pt x="950276" y="558874"/>
                    </a:cubicBezTo>
                    <a:cubicBezTo>
                      <a:pt x="946888" y="561380"/>
                      <a:pt x="931388" y="560294"/>
                      <a:pt x="930415" y="558122"/>
                    </a:cubicBezTo>
                    <a:cubicBezTo>
                      <a:pt x="929285" y="555908"/>
                      <a:pt x="922860" y="543377"/>
                      <a:pt x="917291" y="536568"/>
                    </a:cubicBezTo>
                    <a:cubicBezTo>
                      <a:pt x="911644" y="529760"/>
                      <a:pt x="892094" y="516017"/>
                      <a:pt x="890420" y="517103"/>
                    </a:cubicBezTo>
                    <a:cubicBezTo>
                      <a:pt x="888745" y="518148"/>
                      <a:pt x="884773" y="522909"/>
                      <a:pt x="885902" y="526000"/>
                    </a:cubicBezTo>
                    <a:cubicBezTo>
                      <a:pt x="887032" y="529008"/>
                      <a:pt x="897663" y="534438"/>
                      <a:pt x="899766" y="538949"/>
                    </a:cubicBezTo>
                    <a:cubicBezTo>
                      <a:pt x="901908" y="543335"/>
                      <a:pt x="907866" y="555407"/>
                      <a:pt x="910709" y="553611"/>
                    </a:cubicBezTo>
                    <a:cubicBezTo>
                      <a:pt x="913474" y="551815"/>
                      <a:pt x="927338" y="555449"/>
                      <a:pt x="930181" y="560043"/>
                    </a:cubicBezTo>
                    <a:cubicBezTo>
                      <a:pt x="933102" y="564555"/>
                      <a:pt x="937619" y="579884"/>
                      <a:pt x="935088" y="582516"/>
                    </a:cubicBezTo>
                    <a:cubicBezTo>
                      <a:pt x="932595" y="585106"/>
                      <a:pt x="929207" y="601146"/>
                      <a:pt x="925352" y="604237"/>
                    </a:cubicBezTo>
                    <a:cubicBezTo>
                      <a:pt x="921536" y="607286"/>
                      <a:pt x="907711" y="613635"/>
                      <a:pt x="907321" y="616058"/>
                    </a:cubicBezTo>
                    <a:cubicBezTo>
                      <a:pt x="906893" y="618480"/>
                      <a:pt x="896106" y="625373"/>
                      <a:pt x="887421" y="629550"/>
                    </a:cubicBezTo>
                    <a:cubicBezTo>
                      <a:pt x="878737" y="633601"/>
                      <a:pt x="852061" y="637152"/>
                      <a:pt x="848984" y="630134"/>
                    </a:cubicBezTo>
                    <a:cubicBezTo>
                      <a:pt x="845908" y="623117"/>
                      <a:pt x="833913" y="600686"/>
                      <a:pt x="829357" y="593627"/>
                    </a:cubicBezTo>
                    <a:cubicBezTo>
                      <a:pt x="824761" y="586568"/>
                      <a:pt x="810080" y="565641"/>
                      <a:pt x="809028" y="560419"/>
                    </a:cubicBezTo>
                    <a:cubicBezTo>
                      <a:pt x="807977" y="555282"/>
                      <a:pt x="801785" y="549392"/>
                      <a:pt x="802408" y="552901"/>
                    </a:cubicBezTo>
                    <a:cubicBezTo>
                      <a:pt x="803031" y="556493"/>
                      <a:pt x="803576" y="569525"/>
                      <a:pt x="806419" y="572199"/>
                    </a:cubicBezTo>
                    <a:cubicBezTo>
                      <a:pt x="809301" y="574914"/>
                      <a:pt x="818453" y="586693"/>
                      <a:pt x="821724" y="591330"/>
                    </a:cubicBezTo>
                    <a:cubicBezTo>
                      <a:pt x="825034" y="596008"/>
                      <a:pt x="830175" y="620569"/>
                      <a:pt x="835821" y="624955"/>
                    </a:cubicBezTo>
                    <a:cubicBezTo>
                      <a:pt x="841507" y="629383"/>
                      <a:pt x="850698" y="650811"/>
                      <a:pt x="854709" y="650811"/>
                    </a:cubicBezTo>
                    <a:cubicBezTo>
                      <a:pt x="858720" y="650811"/>
                      <a:pt x="871260" y="648680"/>
                      <a:pt x="873752" y="646132"/>
                    </a:cubicBezTo>
                    <a:cubicBezTo>
                      <a:pt x="876206" y="643543"/>
                      <a:pt x="889524" y="647177"/>
                      <a:pt x="890654" y="652398"/>
                    </a:cubicBezTo>
                    <a:cubicBezTo>
                      <a:pt x="891900" y="657619"/>
                      <a:pt x="885980" y="679883"/>
                      <a:pt x="879827" y="690033"/>
                    </a:cubicBezTo>
                    <a:cubicBezTo>
                      <a:pt x="873674" y="700142"/>
                      <a:pt x="854592" y="728379"/>
                      <a:pt x="851516" y="730801"/>
                    </a:cubicBezTo>
                    <a:cubicBezTo>
                      <a:pt x="848439" y="733224"/>
                      <a:pt x="838547" y="744795"/>
                      <a:pt x="836639" y="751311"/>
                    </a:cubicBezTo>
                    <a:cubicBezTo>
                      <a:pt x="834770" y="757869"/>
                      <a:pt x="828695" y="785020"/>
                      <a:pt x="829668" y="799222"/>
                    </a:cubicBezTo>
                    <a:cubicBezTo>
                      <a:pt x="830681" y="813507"/>
                      <a:pt x="821412" y="853106"/>
                      <a:pt x="813468" y="861293"/>
                    </a:cubicBezTo>
                    <a:cubicBezTo>
                      <a:pt x="805562" y="869480"/>
                      <a:pt x="796567" y="906948"/>
                      <a:pt x="793724" y="907741"/>
                    </a:cubicBezTo>
                    <a:cubicBezTo>
                      <a:pt x="790920" y="908535"/>
                      <a:pt x="783365" y="914550"/>
                      <a:pt x="782352" y="918226"/>
                    </a:cubicBezTo>
                    <a:cubicBezTo>
                      <a:pt x="781301" y="921943"/>
                      <a:pt x="777679" y="938819"/>
                      <a:pt x="772694" y="943539"/>
                    </a:cubicBezTo>
                    <a:cubicBezTo>
                      <a:pt x="767749" y="948217"/>
                      <a:pt x="752639" y="970606"/>
                      <a:pt x="743759" y="975827"/>
                    </a:cubicBezTo>
                    <a:cubicBezTo>
                      <a:pt x="734841" y="981049"/>
                      <a:pt x="701662" y="978459"/>
                      <a:pt x="698585" y="967849"/>
                    </a:cubicBezTo>
                    <a:cubicBezTo>
                      <a:pt x="695587" y="957239"/>
                      <a:pt x="682346" y="931509"/>
                      <a:pt x="682346" y="927165"/>
                    </a:cubicBezTo>
                    <a:cubicBezTo>
                      <a:pt x="682346" y="922904"/>
                      <a:pt x="679737" y="904525"/>
                      <a:pt x="676621" y="895962"/>
                    </a:cubicBezTo>
                    <a:cubicBezTo>
                      <a:pt x="673389" y="887399"/>
                      <a:pt x="661317" y="862504"/>
                      <a:pt x="662329" y="853565"/>
                    </a:cubicBezTo>
                    <a:cubicBezTo>
                      <a:pt x="663303" y="844668"/>
                      <a:pt x="669378" y="819230"/>
                      <a:pt x="668521" y="811586"/>
                    </a:cubicBezTo>
                    <a:cubicBezTo>
                      <a:pt x="667625" y="803942"/>
                      <a:pt x="658746" y="782680"/>
                      <a:pt x="656643" y="774869"/>
                    </a:cubicBezTo>
                    <a:cubicBezTo>
                      <a:pt x="654618" y="767058"/>
                      <a:pt x="647531" y="741202"/>
                      <a:pt x="649556" y="733809"/>
                    </a:cubicBezTo>
                    <a:cubicBezTo>
                      <a:pt x="651620" y="726416"/>
                      <a:pt x="648465" y="700935"/>
                      <a:pt x="645622" y="701729"/>
                    </a:cubicBezTo>
                    <a:cubicBezTo>
                      <a:pt x="642818" y="702565"/>
                      <a:pt x="633277" y="704027"/>
                      <a:pt x="629772" y="702105"/>
                    </a:cubicBezTo>
                    <a:cubicBezTo>
                      <a:pt x="626190" y="700184"/>
                      <a:pt x="611742" y="695798"/>
                      <a:pt x="611547" y="690326"/>
                    </a:cubicBezTo>
                    <a:cubicBezTo>
                      <a:pt x="611547" y="690326"/>
                      <a:pt x="611547" y="690326"/>
                      <a:pt x="607030" y="689866"/>
                    </a:cubicBezTo>
                    <a:cubicBezTo>
                      <a:pt x="597255" y="688906"/>
                      <a:pt x="597255" y="688906"/>
                      <a:pt x="597255" y="688906"/>
                    </a:cubicBezTo>
                    <a:cubicBezTo>
                      <a:pt x="594646" y="696591"/>
                      <a:pt x="587052" y="702940"/>
                      <a:pt x="580431" y="702982"/>
                    </a:cubicBezTo>
                    <a:cubicBezTo>
                      <a:pt x="573733" y="702982"/>
                      <a:pt x="553366" y="702439"/>
                      <a:pt x="547096" y="698680"/>
                    </a:cubicBezTo>
                    <a:cubicBezTo>
                      <a:pt x="540865" y="694837"/>
                      <a:pt x="522094" y="678797"/>
                      <a:pt x="519018" y="671529"/>
                    </a:cubicBezTo>
                    <a:cubicBezTo>
                      <a:pt x="515941" y="664261"/>
                      <a:pt x="505115" y="637945"/>
                      <a:pt x="505115" y="625540"/>
                    </a:cubicBezTo>
                    <a:cubicBezTo>
                      <a:pt x="505115" y="613092"/>
                      <a:pt x="507763" y="576125"/>
                      <a:pt x="510995" y="570987"/>
                    </a:cubicBezTo>
                    <a:cubicBezTo>
                      <a:pt x="514306" y="565850"/>
                      <a:pt x="525482" y="540161"/>
                      <a:pt x="535569" y="532517"/>
                    </a:cubicBezTo>
                    <a:cubicBezTo>
                      <a:pt x="535569" y="532517"/>
                      <a:pt x="535569" y="532517"/>
                      <a:pt x="539190" y="525583"/>
                    </a:cubicBezTo>
                    <a:cubicBezTo>
                      <a:pt x="544759" y="514722"/>
                      <a:pt x="544759" y="514722"/>
                      <a:pt x="544759" y="514722"/>
                    </a:cubicBezTo>
                    <a:cubicBezTo>
                      <a:pt x="547057" y="499184"/>
                      <a:pt x="552236" y="485024"/>
                      <a:pt x="556364" y="483186"/>
                    </a:cubicBezTo>
                    <a:cubicBezTo>
                      <a:pt x="560492" y="481390"/>
                      <a:pt x="568593" y="471406"/>
                      <a:pt x="571942" y="471991"/>
                    </a:cubicBezTo>
                    <a:cubicBezTo>
                      <a:pt x="575369" y="472618"/>
                      <a:pt x="586273" y="476043"/>
                      <a:pt x="593516" y="472785"/>
                    </a:cubicBezTo>
                    <a:cubicBezTo>
                      <a:pt x="600799" y="469610"/>
                      <a:pt x="631369" y="466394"/>
                      <a:pt x="637366" y="464222"/>
                    </a:cubicBezTo>
                    <a:cubicBezTo>
                      <a:pt x="643247" y="462008"/>
                      <a:pt x="663692" y="462551"/>
                      <a:pt x="664510" y="465266"/>
                    </a:cubicBezTo>
                    <a:cubicBezTo>
                      <a:pt x="665367" y="467981"/>
                      <a:pt x="661979" y="472367"/>
                      <a:pt x="663848" y="474163"/>
                    </a:cubicBezTo>
                    <a:cubicBezTo>
                      <a:pt x="665678" y="475918"/>
                      <a:pt x="672688" y="489535"/>
                      <a:pt x="681645" y="493336"/>
                    </a:cubicBezTo>
                    <a:cubicBezTo>
                      <a:pt x="690602" y="497095"/>
                      <a:pt x="710112" y="509418"/>
                      <a:pt x="711475" y="505658"/>
                    </a:cubicBezTo>
                    <a:cubicBezTo>
                      <a:pt x="712916" y="501941"/>
                      <a:pt x="731337" y="497680"/>
                      <a:pt x="743876" y="498599"/>
                    </a:cubicBezTo>
                    <a:cubicBezTo>
                      <a:pt x="756338" y="499602"/>
                      <a:pt x="785351" y="503110"/>
                      <a:pt x="786792" y="497931"/>
                    </a:cubicBezTo>
                    <a:cubicBezTo>
                      <a:pt x="788155" y="492709"/>
                      <a:pt x="796411" y="481515"/>
                      <a:pt x="796411" y="478674"/>
                    </a:cubicBezTo>
                    <a:cubicBezTo>
                      <a:pt x="796411" y="475792"/>
                      <a:pt x="795905" y="471573"/>
                      <a:pt x="795359" y="475667"/>
                    </a:cubicBezTo>
                    <a:cubicBezTo>
                      <a:pt x="794736" y="479844"/>
                      <a:pt x="784767" y="479217"/>
                      <a:pt x="785429" y="476628"/>
                    </a:cubicBezTo>
                    <a:cubicBezTo>
                      <a:pt x="786091" y="474038"/>
                      <a:pt x="769189" y="471198"/>
                      <a:pt x="756611" y="474915"/>
                    </a:cubicBezTo>
                    <a:cubicBezTo>
                      <a:pt x="756611" y="474915"/>
                      <a:pt x="756611" y="474915"/>
                      <a:pt x="747849" y="468148"/>
                    </a:cubicBezTo>
                    <a:cubicBezTo>
                      <a:pt x="743915" y="465224"/>
                      <a:pt x="743915" y="465224"/>
                      <a:pt x="743915" y="465224"/>
                    </a:cubicBezTo>
                    <a:cubicBezTo>
                      <a:pt x="742124" y="461089"/>
                      <a:pt x="740527" y="455408"/>
                      <a:pt x="740488" y="452484"/>
                    </a:cubicBezTo>
                    <a:cubicBezTo>
                      <a:pt x="740371" y="449560"/>
                      <a:pt x="741851" y="436946"/>
                      <a:pt x="740527" y="436946"/>
                    </a:cubicBezTo>
                    <a:cubicBezTo>
                      <a:pt x="739203" y="436946"/>
                      <a:pt x="736049" y="442000"/>
                      <a:pt x="736477" y="448140"/>
                    </a:cubicBezTo>
                    <a:cubicBezTo>
                      <a:pt x="736944" y="454239"/>
                      <a:pt x="736399" y="468357"/>
                      <a:pt x="740177" y="468566"/>
                    </a:cubicBezTo>
                    <a:cubicBezTo>
                      <a:pt x="743993" y="468817"/>
                      <a:pt x="742357" y="478549"/>
                      <a:pt x="738580" y="478424"/>
                    </a:cubicBezTo>
                    <a:cubicBezTo>
                      <a:pt x="734803" y="478215"/>
                      <a:pt x="731492" y="470780"/>
                      <a:pt x="732271" y="470655"/>
                    </a:cubicBezTo>
                    <a:cubicBezTo>
                      <a:pt x="733050" y="470529"/>
                      <a:pt x="730168" y="468441"/>
                      <a:pt x="726352" y="468691"/>
                    </a:cubicBezTo>
                    <a:cubicBezTo>
                      <a:pt x="722574" y="468942"/>
                      <a:pt x="716304" y="463219"/>
                      <a:pt x="716304" y="460379"/>
                    </a:cubicBezTo>
                    <a:cubicBezTo>
                      <a:pt x="716304" y="457455"/>
                      <a:pt x="714941" y="446762"/>
                      <a:pt x="713345" y="442835"/>
                    </a:cubicBezTo>
                    <a:cubicBezTo>
                      <a:pt x="713345" y="442835"/>
                      <a:pt x="713345" y="442835"/>
                      <a:pt x="711475" y="439494"/>
                    </a:cubicBezTo>
                    <a:cubicBezTo>
                      <a:pt x="710112" y="437280"/>
                      <a:pt x="708087" y="431140"/>
                      <a:pt x="706491" y="429135"/>
                    </a:cubicBezTo>
                    <a:cubicBezTo>
                      <a:pt x="698507" y="417940"/>
                      <a:pt x="698507" y="417940"/>
                      <a:pt x="698507" y="417940"/>
                    </a:cubicBezTo>
                    <a:cubicBezTo>
                      <a:pt x="686941" y="408291"/>
                      <a:pt x="682541" y="405534"/>
                      <a:pt x="688772" y="411758"/>
                    </a:cubicBezTo>
                    <a:cubicBezTo>
                      <a:pt x="694964" y="418024"/>
                      <a:pt x="704816" y="435108"/>
                      <a:pt x="702713" y="432852"/>
                    </a:cubicBezTo>
                    <a:cubicBezTo>
                      <a:pt x="700649" y="430597"/>
                      <a:pt x="695859" y="437405"/>
                      <a:pt x="697534" y="438032"/>
                    </a:cubicBezTo>
                    <a:cubicBezTo>
                      <a:pt x="699247" y="438575"/>
                      <a:pt x="696288" y="446219"/>
                      <a:pt x="692627" y="448057"/>
                    </a:cubicBezTo>
                    <a:cubicBezTo>
                      <a:pt x="688927" y="449895"/>
                      <a:pt x="684371" y="462133"/>
                      <a:pt x="680983" y="461089"/>
                    </a:cubicBezTo>
                    <a:cubicBezTo>
                      <a:pt x="677517" y="460003"/>
                      <a:pt x="677673" y="450062"/>
                      <a:pt x="680866" y="450187"/>
                    </a:cubicBezTo>
                    <a:cubicBezTo>
                      <a:pt x="684098" y="450271"/>
                      <a:pt x="684877" y="441373"/>
                      <a:pt x="682190" y="437113"/>
                    </a:cubicBezTo>
                    <a:cubicBezTo>
                      <a:pt x="679386" y="432894"/>
                      <a:pt x="664860" y="426963"/>
                      <a:pt x="664198" y="424289"/>
                    </a:cubicBezTo>
                    <a:cubicBezTo>
                      <a:pt x="663614" y="421532"/>
                      <a:pt x="659876" y="424832"/>
                      <a:pt x="662095" y="432267"/>
                    </a:cubicBezTo>
                    <a:cubicBezTo>
                      <a:pt x="664315" y="439828"/>
                      <a:pt x="649127" y="440830"/>
                      <a:pt x="647297" y="432769"/>
                    </a:cubicBezTo>
                    <a:cubicBezTo>
                      <a:pt x="645428" y="424832"/>
                      <a:pt x="647608" y="410338"/>
                      <a:pt x="643675" y="412802"/>
                    </a:cubicBezTo>
                    <a:cubicBezTo>
                      <a:pt x="639820" y="415350"/>
                      <a:pt x="624009" y="414766"/>
                      <a:pt x="620932" y="419611"/>
                    </a:cubicBezTo>
                    <a:cubicBezTo>
                      <a:pt x="617895" y="424498"/>
                      <a:pt x="603174" y="437489"/>
                      <a:pt x="601422" y="444673"/>
                    </a:cubicBezTo>
                    <a:cubicBezTo>
                      <a:pt x="599552" y="451732"/>
                      <a:pt x="590206" y="467062"/>
                      <a:pt x="587402" y="465726"/>
                    </a:cubicBezTo>
                    <a:cubicBezTo>
                      <a:pt x="584520" y="464389"/>
                      <a:pt x="570734" y="466436"/>
                      <a:pt x="567775" y="464305"/>
                    </a:cubicBezTo>
                    <a:cubicBezTo>
                      <a:pt x="564893" y="462175"/>
                      <a:pt x="550484" y="459460"/>
                      <a:pt x="549588" y="455116"/>
                    </a:cubicBezTo>
                    <a:cubicBezTo>
                      <a:pt x="548693" y="450730"/>
                      <a:pt x="546979" y="434983"/>
                      <a:pt x="547641" y="429469"/>
                    </a:cubicBezTo>
                    <a:cubicBezTo>
                      <a:pt x="548186" y="423997"/>
                      <a:pt x="556871" y="409419"/>
                      <a:pt x="563764" y="407748"/>
                    </a:cubicBezTo>
                    <a:cubicBezTo>
                      <a:pt x="570657" y="406036"/>
                      <a:pt x="588726" y="409252"/>
                      <a:pt x="590089" y="407330"/>
                    </a:cubicBezTo>
                    <a:cubicBezTo>
                      <a:pt x="591374" y="405409"/>
                      <a:pt x="592504" y="398392"/>
                      <a:pt x="589505" y="395885"/>
                    </a:cubicBezTo>
                    <a:cubicBezTo>
                      <a:pt x="586506" y="393379"/>
                      <a:pt x="582106" y="379845"/>
                      <a:pt x="578289" y="380054"/>
                    </a:cubicBezTo>
                    <a:cubicBezTo>
                      <a:pt x="574395" y="380305"/>
                      <a:pt x="569644" y="374916"/>
                      <a:pt x="571396" y="372494"/>
                    </a:cubicBezTo>
                    <a:cubicBezTo>
                      <a:pt x="573188" y="370029"/>
                      <a:pt x="582262" y="363931"/>
                      <a:pt x="584637" y="360756"/>
                    </a:cubicBezTo>
                    <a:cubicBezTo>
                      <a:pt x="587052" y="357582"/>
                      <a:pt x="600448" y="355577"/>
                      <a:pt x="601227" y="354992"/>
                    </a:cubicBezTo>
                    <a:cubicBezTo>
                      <a:pt x="602006" y="354365"/>
                      <a:pt x="596203" y="351066"/>
                      <a:pt x="588804" y="351233"/>
                    </a:cubicBezTo>
                    <a:cubicBezTo>
                      <a:pt x="581366" y="351441"/>
                      <a:pt x="565127" y="352277"/>
                      <a:pt x="567346" y="350815"/>
                    </a:cubicBezTo>
                    <a:cubicBezTo>
                      <a:pt x="569488" y="349311"/>
                      <a:pt x="574006" y="342837"/>
                      <a:pt x="572136" y="339579"/>
                    </a:cubicBezTo>
                    <a:cubicBezTo>
                      <a:pt x="570228" y="336321"/>
                      <a:pt x="573577" y="321910"/>
                      <a:pt x="577277" y="321576"/>
                    </a:cubicBezTo>
                    <a:cubicBezTo>
                      <a:pt x="580938" y="321241"/>
                      <a:pt x="581366" y="311425"/>
                      <a:pt x="579691" y="310966"/>
                    </a:cubicBezTo>
                    <a:cubicBezTo>
                      <a:pt x="577939" y="310590"/>
                      <a:pt x="571591" y="302194"/>
                      <a:pt x="572798" y="296680"/>
                    </a:cubicBezTo>
                    <a:cubicBezTo>
                      <a:pt x="573967" y="291250"/>
                      <a:pt x="575524" y="271242"/>
                      <a:pt x="578367" y="269571"/>
                    </a:cubicBezTo>
                    <a:cubicBezTo>
                      <a:pt x="581249" y="267900"/>
                      <a:pt x="591686" y="269237"/>
                      <a:pt x="590673" y="271451"/>
                    </a:cubicBezTo>
                    <a:cubicBezTo>
                      <a:pt x="589661" y="273706"/>
                      <a:pt x="586701" y="279053"/>
                      <a:pt x="588415" y="280432"/>
                    </a:cubicBezTo>
                    <a:cubicBezTo>
                      <a:pt x="590167" y="281894"/>
                      <a:pt x="597255" y="289203"/>
                      <a:pt x="600098" y="293547"/>
                    </a:cubicBezTo>
                    <a:cubicBezTo>
                      <a:pt x="602902" y="297892"/>
                      <a:pt x="603758" y="318109"/>
                      <a:pt x="605511" y="319571"/>
                    </a:cubicBezTo>
                    <a:cubicBezTo>
                      <a:pt x="607263" y="321032"/>
                      <a:pt x="610223" y="328133"/>
                      <a:pt x="608081" y="332227"/>
                    </a:cubicBezTo>
                    <a:cubicBezTo>
                      <a:pt x="607069" y="334190"/>
                      <a:pt x="605822" y="337782"/>
                      <a:pt x="604927" y="340289"/>
                    </a:cubicBezTo>
                    <a:cubicBezTo>
                      <a:pt x="608626" y="336780"/>
                      <a:pt x="619803" y="334900"/>
                      <a:pt x="620465" y="332227"/>
                    </a:cubicBezTo>
                    <a:cubicBezTo>
                      <a:pt x="621244" y="329220"/>
                      <a:pt x="627046" y="321032"/>
                      <a:pt x="630707" y="319738"/>
                    </a:cubicBezTo>
                    <a:cubicBezTo>
                      <a:pt x="634329" y="318317"/>
                      <a:pt x="646012" y="314892"/>
                      <a:pt x="646090" y="312386"/>
                    </a:cubicBezTo>
                    <a:cubicBezTo>
                      <a:pt x="646245" y="309922"/>
                      <a:pt x="642079" y="306747"/>
                      <a:pt x="643286" y="303823"/>
                    </a:cubicBezTo>
                    <a:cubicBezTo>
                      <a:pt x="644532" y="300983"/>
                      <a:pt x="646946" y="290665"/>
                      <a:pt x="642312" y="290456"/>
                    </a:cubicBezTo>
                    <a:cubicBezTo>
                      <a:pt x="637639" y="290206"/>
                      <a:pt x="631408" y="277967"/>
                      <a:pt x="631408" y="271785"/>
                    </a:cubicBezTo>
                    <a:cubicBezTo>
                      <a:pt x="631408" y="265561"/>
                      <a:pt x="627981" y="248101"/>
                      <a:pt x="629772" y="240499"/>
                    </a:cubicBezTo>
                    <a:cubicBezTo>
                      <a:pt x="631486" y="232855"/>
                      <a:pt x="648309" y="224125"/>
                      <a:pt x="648309" y="222203"/>
                    </a:cubicBezTo>
                    <a:cubicBezTo>
                      <a:pt x="648309" y="220324"/>
                      <a:pt x="649867" y="215144"/>
                      <a:pt x="651775" y="215061"/>
                    </a:cubicBezTo>
                    <a:cubicBezTo>
                      <a:pt x="653684" y="214935"/>
                      <a:pt x="658318" y="214058"/>
                      <a:pt x="661628" y="209463"/>
                    </a:cubicBezTo>
                    <a:cubicBezTo>
                      <a:pt x="664782" y="204869"/>
                      <a:pt x="674752" y="185529"/>
                      <a:pt x="680438" y="181059"/>
                    </a:cubicBezTo>
                    <a:cubicBezTo>
                      <a:pt x="686046" y="176590"/>
                      <a:pt x="700688" y="162221"/>
                      <a:pt x="702480" y="161177"/>
                    </a:cubicBezTo>
                    <a:cubicBezTo>
                      <a:pt x="704193" y="160133"/>
                      <a:pt x="709373" y="160717"/>
                      <a:pt x="712916" y="157752"/>
                    </a:cubicBezTo>
                    <a:cubicBezTo>
                      <a:pt x="716382" y="154869"/>
                      <a:pt x="729311" y="147434"/>
                      <a:pt x="733323" y="147434"/>
                    </a:cubicBezTo>
                    <a:cubicBezTo>
                      <a:pt x="737334" y="147434"/>
                      <a:pt x="749835" y="149606"/>
                      <a:pt x="752288" y="152280"/>
                    </a:cubicBezTo>
                    <a:cubicBezTo>
                      <a:pt x="754780" y="154911"/>
                      <a:pt x="763465" y="164017"/>
                      <a:pt x="767787" y="165187"/>
                    </a:cubicBezTo>
                    <a:cubicBezTo>
                      <a:pt x="772149" y="166315"/>
                      <a:pt x="787454" y="175755"/>
                      <a:pt x="797229" y="178386"/>
                    </a:cubicBezTo>
                    <a:cubicBezTo>
                      <a:pt x="807003" y="181018"/>
                      <a:pt x="811988" y="197099"/>
                      <a:pt x="816155" y="193883"/>
                    </a:cubicBezTo>
                    <a:cubicBezTo>
                      <a:pt x="820283" y="190708"/>
                      <a:pt x="824956" y="174209"/>
                      <a:pt x="827332" y="175003"/>
                    </a:cubicBezTo>
                    <a:cubicBezTo>
                      <a:pt x="829668" y="175838"/>
                      <a:pt x="837652" y="178470"/>
                      <a:pt x="837652" y="181352"/>
                    </a:cubicBezTo>
                    <a:cubicBezTo>
                      <a:pt x="837652" y="184192"/>
                      <a:pt x="841663" y="188787"/>
                      <a:pt x="846725" y="185028"/>
                    </a:cubicBezTo>
                    <a:cubicBezTo>
                      <a:pt x="851671" y="181310"/>
                      <a:pt x="872662" y="172914"/>
                      <a:pt x="879866" y="172246"/>
                    </a:cubicBezTo>
                    <a:cubicBezTo>
                      <a:pt x="887032" y="171536"/>
                      <a:pt x="900156" y="172914"/>
                      <a:pt x="896495" y="172162"/>
                    </a:cubicBezTo>
                    <a:cubicBezTo>
                      <a:pt x="892756" y="171327"/>
                      <a:pt x="897040" y="159255"/>
                      <a:pt x="901363" y="161093"/>
                    </a:cubicBezTo>
                    <a:cubicBezTo>
                      <a:pt x="905725" y="162931"/>
                      <a:pt x="928935" y="159088"/>
                      <a:pt x="933764" y="154243"/>
                    </a:cubicBezTo>
                    <a:cubicBezTo>
                      <a:pt x="938593" y="149314"/>
                      <a:pt x="951717" y="135655"/>
                      <a:pt x="954715" y="137284"/>
                    </a:cubicBezTo>
                    <a:cubicBezTo>
                      <a:pt x="957714" y="138871"/>
                      <a:pt x="965035" y="142589"/>
                      <a:pt x="966437" y="139832"/>
                    </a:cubicBezTo>
                    <a:cubicBezTo>
                      <a:pt x="967878" y="136992"/>
                      <a:pt x="978354" y="139832"/>
                      <a:pt x="978237" y="143341"/>
                    </a:cubicBezTo>
                    <a:cubicBezTo>
                      <a:pt x="978081" y="146808"/>
                      <a:pt x="981937" y="150734"/>
                      <a:pt x="983261" y="148311"/>
                    </a:cubicBezTo>
                    <a:cubicBezTo>
                      <a:pt x="984546" y="145805"/>
                      <a:pt x="989219" y="138704"/>
                      <a:pt x="993464" y="140835"/>
                    </a:cubicBezTo>
                    <a:cubicBezTo>
                      <a:pt x="997670" y="143007"/>
                      <a:pt x="1007211" y="146014"/>
                      <a:pt x="1003862" y="144427"/>
                    </a:cubicBezTo>
                    <a:cubicBezTo>
                      <a:pt x="1000551" y="142756"/>
                      <a:pt x="999967" y="131018"/>
                      <a:pt x="1002577" y="130016"/>
                    </a:cubicBezTo>
                    <a:cubicBezTo>
                      <a:pt x="1005186" y="128972"/>
                      <a:pt x="1013247" y="124460"/>
                      <a:pt x="1014298" y="121745"/>
                    </a:cubicBezTo>
                    <a:cubicBezTo>
                      <a:pt x="1015389" y="119072"/>
                      <a:pt x="1022048" y="112556"/>
                      <a:pt x="1024852" y="111303"/>
                    </a:cubicBezTo>
                    <a:cubicBezTo>
                      <a:pt x="1027656" y="110092"/>
                      <a:pt x="1039339" y="104995"/>
                      <a:pt x="1045609" y="104118"/>
                    </a:cubicBezTo>
                    <a:cubicBezTo>
                      <a:pt x="1051918" y="103199"/>
                      <a:pt x="1064535" y="96892"/>
                      <a:pt x="1065898" y="98730"/>
                    </a:cubicBezTo>
                    <a:cubicBezTo>
                      <a:pt x="1067222" y="100568"/>
                      <a:pt x="1074193" y="100359"/>
                      <a:pt x="1075595" y="97059"/>
                    </a:cubicBezTo>
                    <a:cubicBezTo>
                      <a:pt x="1076841" y="93801"/>
                      <a:pt x="1090433" y="91796"/>
                      <a:pt x="1090978" y="87494"/>
                    </a:cubicBezTo>
                    <a:cubicBezTo>
                      <a:pt x="1091445" y="83149"/>
                      <a:pt x="1099234" y="78805"/>
                      <a:pt x="1101570" y="81103"/>
                    </a:cubicBezTo>
                    <a:close/>
                    <a:moveTo>
                      <a:pt x="1053405" y="47198"/>
                    </a:moveTo>
                    <a:cubicBezTo>
                      <a:pt x="1063236" y="46587"/>
                      <a:pt x="1071336" y="57065"/>
                      <a:pt x="1064656" y="58229"/>
                    </a:cubicBezTo>
                    <a:cubicBezTo>
                      <a:pt x="1057913" y="59407"/>
                      <a:pt x="1034962" y="56952"/>
                      <a:pt x="1035211" y="53899"/>
                    </a:cubicBezTo>
                    <a:cubicBezTo>
                      <a:pt x="1035481" y="50860"/>
                      <a:pt x="1043658" y="47865"/>
                      <a:pt x="1053405" y="47198"/>
                    </a:cubicBezTo>
                    <a:close/>
                    <a:moveTo>
                      <a:pt x="679200" y="41940"/>
                    </a:moveTo>
                    <a:cubicBezTo>
                      <a:pt x="684091" y="43601"/>
                      <a:pt x="686733" y="56024"/>
                      <a:pt x="689500" y="56407"/>
                    </a:cubicBezTo>
                    <a:cubicBezTo>
                      <a:pt x="692292" y="56849"/>
                      <a:pt x="696559" y="59105"/>
                      <a:pt x="699041" y="61503"/>
                    </a:cubicBezTo>
                    <a:cubicBezTo>
                      <a:pt x="701541" y="63889"/>
                      <a:pt x="709085" y="62371"/>
                      <a:pt x="715071" y="65479"/>
                    </a:cubicBezTo>
                    <a:cubicBezTo>
                      <a:pt x="721119" y="68674"/>
                      <a:pt x="719061" y="89629"/>
                      <a:pt x="713516" y="87984"/>
                    </a:cubicBezTo>
                    <a:cubicBezTo>
                      <a:pt x="707957" y="86308"/>
                      <a:pt x="695811" y="82190"/>
                      <a:pt x="694372" y="87401"/>
                    </a:cubicBezTo>
                    <a:cubicBezTo>
                      <a:pt x="692938" y="92670"/>
                      <a:pt x="686733" y="106708"/>
                      <a:pt x="683083" y="106822"/>
                    </a:cubicBezTo>
                    <a:cubicBezTo>
                      <a:pt x="679408" y="106908"/>
                      <a:pt x="674593" y="98519"/>
                      <a:pt x="671060" y="98022"/>
                    </a:cubicBezTo>
                    <a:cubicBezTo>
                      <a:pt x="667472" y="97482"/>
                      <a:pt x="663129" y="90950"/>
                      <a:pt x="666345" y="87728"/>
                    </a:cubicBezTo>
                    <a:cubicBezTo>
                      <a:pt x="669513" y="84490"/>
                      <a:pt x="669965" y="72436"/>
                      <a:pt x="666735" y="75146"/>
                    </a:cubicBezTo>
                    <a:cubicBezTo>
                      <a:pt x="663461" y="77804"/>
                      <a:pt x="650719" y="79094"/>
                      <a:pt x="650621" y="77292"/>
                    </a:cubicBezTo>
                    <a:cubicBezTo>
                      <a:pt x="650559" y="75532"/>
                      <a:pt x="648343" y="66303"/>
                      <a:pt x="645317" y="64797"/>
                    </a:cubicBezTo>
                    <a:cubicBezTo>
                      <a:pt x="642281" y="63266"/>
                      <a:pt x="644069" y="51722"/>
                      <a:pt x="650679" y="48243"/>
                    </a:cubicBezTo>
                    <a:cubicBezTo>
                      <a:pt x="657293" y="44851"/>
                      <a:pt x="666801" y="51978"/>
                      <a:pt x="665465" y="48826"/>
                    </a:cubicBezTo>
                    <a:cubicBezTo>
                      <a:pt x="664231" y="45758"/>
                      <a:pt x="674254" y="40236"/>
                      <a:pt x="679200" y="41940"/>
                    </a:cubicBezTo>
                    <a:close/>
                    <a:moveTo>
                      <a:pt x="884761" y="39049"/>
                    </a:moveTo>
                    <a:cubicBezTo>
                      <a:pt x="890276" y="38030"/>
                      <a:pt x="895914" y="40753"/>
                      <a:pt x="896002" y="49030"/>
                    </a:cubicBezTo>
                    <a:cubicBezTo>
                      <a:pt x="886994" y="47866"/>
                      <a:pt x="882464" y="59664"/>
                      <a:pt x="874259" y="51515"/>
                    </a:cubicBezTo>
                    <a:cubicBezTo>
                      <a:pt x="873855" y="44828"/>
                      <a:pt x="879246" y="40068"/>
                      <a:pt x="884761" y="39049"/>
                    </a:cubicBezTo>
                    <a:close/>
                    <a:moveTo>
                      <a:pt x="358885" y="16643"/>
                    </a:moveTo>
                    <a:cubicBezTo>
                      <a:pt x="360809" y="16872"/>
                      <a:pt x="358096" y="22975"/>
                      <a:pt x="352918" y="25178"/>
                    </a:cubicBezTo>
                    <a:cubicBezTo>
                      <a:pt x="347692" y="27380"/>
                      <a:pt x="333987" y="35727"/>
                      <a:pt x="334789" y="37486"/>
                    </a:cubicBezTo>
                    <a:cubicBezTo>
                      <a:pt x="335678" y="39290"/>
                      <a:pt x="330112" y="48163"/>
                      <a:pt x="326303" y="49326"/>
                    </a:cubicBezTo>
                    <a:cubicBezTo>
                      <a:pt x="322474" y="50421"/>
                      <a:pt x="312592" y="59949"/>
                      <a:pt x="308021" y="62701"/>
                    </a:cubicBezTo>
                    <a:cubicBezTo>
                      <a:pt x="303511" y="65457"/>
                      <a:pt x="284501" y="71419"/>
                      <a:pt x="281146" y="75453"/>
                    </a:cubicBezTo>
                    <a:cubicBezTo>
                      <a:pt x="277832" y="79514"/>
                      <a:pt x="272573" y="96803"/>
                      <a:pt x="269399" y="96803"/>
                    </a:cubicBezTo>
                    <a:cubicBezTo>
                      <a:pt x="268250" y="96803"/>
                      <a:pt x="266707" y="96762"/>
                      <a:pt x="265383" y="96661"/>
                    </a:cubicBezTo>
                    <a:cubicBezTo>
                      <a:pt x="266947" y="98649"/>
                      <a:pt x="266847" y="104386"/>
                      <a:pt x="266172" y="106277"/>
                    </a:cubicBezTo>
                    <a:cubicBezTo>
                      <a:pt x="265230" y="108630"/>
                      <a:pt x="251378" y="110933"/>
                      <a:pt x="243039" y="112321"/>
                    </a:cubicBezTo>
                    <a:cubicBezTo>
                      <a:pt x="237620" y="113232"/>
                      <a:pt x="224784" y="114780"/>
                      <a:pt x="216478" y="115361"/>
                    </a:cubicBezTo>
                    <a:cubicBezTo>
                      <a:pt x="243139" y="90343"/>
                      <a:pt x="271665" y="67316"/>
                      <a:pt x="302001" y="46716"/>
                    </a:cubicBezTo>
                    <a:cubicBezTo>
                      <a:pt x="328575" y="31638"/>
                      <a:pt x="357602" y="16460"/>
                      <a:pt x="358885" y="16643"/>
                    </a:cubicBezTo>
                    <a:close/>
                    <a:moveTo>
                      <a:pt x="508790" y="16"/>
                    </a:moveTo>
                    <a:cubicBezTo>
                      <a:pt x="511535" y="426"/>
                      <a:pt x="519047" y="3946"/>
                      <a:pt x="522926" y="3113"/>
                    </a:cubicBezTo>
                    <a:cubicBezTo>
                      <a:pt x="526764" y="2242"/>
                      <a:pt x="543140" y="4655"/>
                      <a:pt x="549819" y="4717"/>
                    </a:cubicBezTo>
                    <a:cubicBezTo>
                      <a:pt x="556443" y="4730"/>
                      <a:pt x="561715" y="13523"/>
                      <a:pt x="555487" y="14954"/>
                    </a:cubicBezTo>
                    <a:cubicBezTo>
                      <a:pt x="549232" y="16334"/>
                      <a:pt x="546159" y="29145"/>
                      <a:pt x="550666" y="27230"/>
                    </a:cubicBezTo>
                    <a:cubicBezTo>
                      <a:pt x="555173" y="25376"/>
                      <a:pt x="570716" y="27055"/>
                      <a:pt x="572451" y="28934"/>
                    </a:cubicBezTo>
                    <a:cubicBezTo>
                      <a:pt x="574240" y="30849"/>
                      <a:pt x="584607" y="32926"/>
                      <a:pt x="588608" y="32441"/>
                    </a:cubicBezTo>
                    <a:cubicBezTo>
                      <a:pt x="592583" y="31981"/>
                      <a:pt x="590589" y="41757"/>
                      <a:pt x="586928" y="42590"/>
                    </a:cubicBezTo>
                    <a:cubicBezTo>
                      <a:pt x="583227" y="43436"/>
                      <a:pt x="572874" y="48411"/>
                      <a:pt x="571181" y="50911"/>
                    </a:cubicBezTo>
                    <a:cubicBezTo>
                      <a:pt x="569623" y="53448"/>
                      <a:pt x="560527" y="55861"/>
                      <a:pt x="561702" y="58013"/>
                    </a:cubicBezTo>
                    <a:cubicBezTo>
                      <a:pt x="562808" y="60128"/>
                      <a:pt x="560350" y="71259"/>
                      <a:pt x="558410" y="73013"/>
                    </a:cubicBezTo>
                    <a:cubicBezTo>
                      <a:pt x="556484" y="74804"/>
                      <a:pt x="551622" y="75936"/>
                      <a:pt x="556771" y="77080"/>
                    </a:cubicBezTo>
                    <a:cubicBezTo>
                      <a:pt x="561989" y="78237"/>
                      <a:pt x="563245" y="90687"/>
                      <a:pt x="558902" y="90836"/>
                    </a:cubicBezTo>
                    <a:cubicBezTo>
                      <a:pt x="554559" y="90961"/>
                      <a:pt x="547347" y="102403"/>
                      <a:pt x="550147" y="113535"/>
                    </a:cubicBezTo>
                    <a:cubicBezTo>
                      <a:pt x="553001" y="124630"/>
                      <a:pt x="536844" y="136421"/>
                      <a:pt x="538742" y="138299"/>
                    </a:cubicBezTo>
                    <a:cubicBezTo>
                      <a:pt x="540586" y="140102"/>
                      <a:pt x="538770" y="149741"/>
                      <a:pt x="537035" y="148672"/>
                    </a:cubicBezTo>
                    <a:cubicBezTo>
                      <a:pt x="535355" y="147577"/>
                      <a:pt x="533429" y="147503"/>
                      <a:pt x="537035" y="150065"/>
                    </a:cubicBezTo>
                    <a:cubicBezTo>
                      <a:pt x="540586" y="152689"/>
                      <a:pt x="531353" y="159393"/>
                      <a:pt x="526450" y="157440"/>
                    </a:cubicBezTo>
                    <a:cubicBezTo>
                      <a:pt x="521547" y="155587"/>
                      <a:pt x="507465" y="151781"/>
                      <a:pt x="506140" y="153249"/>
                    </a:cubicBezTo>
                    <a:cubicBezTo>
                      <a:pt x="504788" y="154654"/>
                      <a:pt x="502753" y="158411"/>
                      <a:pt x="507356" y="161445"/>
                    </a:cubicBezTo>
                    <a:cubicBezTo>
                      <a:pt x="512041" y="164517"/>
                      <a:pt x="517654" y="163560"/>
                      <a:pt x="513939" y="166744"/>
                    </a:cubicBezTo>
                    <a:cubicBezTo>
                      <a:pt x="510238" y="169915"/>
                      <a:pt x="502289" y="184741"/>
                      <a:pt x="497508" y="188199"/>
                    </a:cubicBezTo>
                    <a:cubicBezTo>
                      <a:pt x="492701" y="191632"/>
                      <a:pt x="475191" y="199045"/>
                      <a:pt x="472910" y="200935"/>
                    </a:cubicBezTo>
                    <a:cubicBezTo>
                      <a:pt x="470656" y="202826"/>
                      <a:pt x="462571" y="209132"/>
                      <a:pt x="459812" y="210587"/>
                    </a:cubicBezTo>
                    <a:cubicBezTo>
                      <a:pt x="457012" y="212030"/>
                      <a:pt x="444747" y="210251"/>
                      <a:pt x="443736" y="213062"/>
                    </a:cubicBezTo>
                    <a:cubicBezTo>
                      <a:pt x="442766" y="215873"/>
                      <a:pt x="435405" y="241992"/>
                      <a:pt x="432113" y="247527"/>
                    </a:cubicBezTo>
                    <a:cubicBezTo>
                      <a:pt x="428849" y="253037"/>
                      <a:pt x="424464" y="259343"/>
                      <a:pt x="422457" y="261445"/>
                    </a:cubicBezTo>
                    <a:cubicBezTo>
                      <a:pt x="420422" y="263584"/>
                      <a:pt x="415232" y="268298"/>
                      <a:pt x="413825" y="265512"/>
                    </a:cubicBezTo>
                    <a:cubicBezTo>
                      <a:pt x="412432" y="262713"/>
                      <a:pt x="401696" y="260101"/>
                      <a:pt x="398569" y="260101"/>
                    </a:cubicBezTo>
                    <a:cubicBezTo>
                      <a:pt x="395441" y="260101"/>
                      <a:pt x="387342" y="249455"/>
                      <a:pt x="387423" y="236457"/>
                    </a:cubicBezTo>
                    <a:cubicBezTo>
                      <a:pt x="387505" y="223398"/>
                      <a:pt x="372905" y="198062"/>
                      <a:pt x="376087" y="195413"/>
                    </a:cubicBezTo>
                    <a:cubicBezTo>
                      <a:pt x="379311" y="192701"/>
                      <a:pt x="377603" y="185201"/>
                      <a:pt x="380772" y="182838"/>
                    </a:cubicBezTo>
                    <a:cubicBezTo>
                      <a:pt x="383900" y="180450"/>
                      <a:pt x="387615" y="172590"/>
                      <a:pt x="382179" y="170823"/>
                    </a:cubicBezTo>
                    <a:cubicBezTo>
                      <a:pt x="376743" y="168958"/>
                      <a:pt x="373847" y="156209"/>
                      <a:pt x="378232" y="156607"/>
                    </a:cubicBezTo>
                    <a:cubicBezTo>
                      <a:pt x="382670" y="156980"/>
                      <a:pt x="383217" y="149679"/>
                      <a:pt x="381277" y="151781"/>
                    </a:cubicBezTo>
                    <a:cubicBezTo>
                      <a:pt x="379283" y="153896"/>
                      <a:pt x="368234" y="147851"/>
                      <a:pt x="368657" y="144542"/>
                    </a:cubicBezTo>
                    <a:cubicBezTo>
                      <a:pt x="369094" y="141222"/>
                      <a:pt x="368725" y="129779"/>
                      <a:pt x="366882" y="126508"/>
                    </a:cubicBezTo>
                    <a:cubicBezTo>
                      <a:pt x="365065" y="123237"/>
                      <a:pt x="360449" y="108174"/>
                      <a:pt x="354466" y="107540"/>
                    </a:cubicBezTo>
                    <a:cubicBezTo>
                      <a:pt x="348457" y="106844"/>
                      <a:pt x="335113" y="102640"/>
                      <a:pt x="333842" y="104655"/>
                    </a:cubicBezTo>
                    <a:cubicBezTo>
                      <a:pt x="332627" y="106632"/>
                      <a:pt x="320321" y="104978"/>
                      <a:pt x="315527" y="103336"/>
                    </a:cubicBezTo>
                    <a:cubicBezTo>
                      <a:pt x="310787" y="101769"/>
                      <a:pt x="309435" y="90264"/>
                      <a:pt x="315295" y="89866"/>
                    </a:cubicBezTo>
                    <a:cubicBezTo>
                      <a:pt x="321154" y="89456"/>
                      <a:pt x="333610" y="87068"/>
                      <a:pt x="330646" y="85911"/>
                    </a:cubicBezTo>
                    <a:cubicBezTo>
                      <a:pt x="327683" y="84754"/>
                      <a:pt x="316497" y="83859"/>
                      <a:pt x="313150" y="81956"/>
                    </a:cubicBezTo>
                    <a:cubicBezTo>
                      <a:pt x="309736" y="80016"/>
                      <a:pt x="306157" y="83759"/>
                      <a:pt x="304955" y="81794"/>
                    </a:cubicBezTo>
                    <a:cubicBezTo>
                      <a:pt x="303754" y="79729"/>
                      <a:pt x="297566" y="77652"/>
                      <a:pt x="300544" y="74642"/>
                    </a:cubicBezTo>
                    <a:cubicBezTo>
                      <a:pt x="303590" y="71620"/>
                      <a:pt x="316387" y="70824"/>
                      <a:pt x="321782" y="68971"/>
                    </a:cubicBezTo>
                    <a:cubicBezTo>
                      <a:pt x="327164" y="67105"/>
                      <a:pt x="336014" y="59145"/>
                      <a:pt x="332722" y="58871"/>
                    </a:cubicBezTo>
                    <a:cubicBezTo>
                      <a:pt x="329404" y="58573"/>
                      <a:pt x="337216" y="44493"/>
                      <a:pt x="347227" y="39008"/>
                    </a:cubicBezTo>
                    <a:cubicBezTo>
                      <a:pt x="357239" y="33523"/>
                      <a:pt x="395523" y="25376"/>
                      <a:pt x="402762" y="25252"/>
                    </a:cubicBezTo>
                    <a:cubicBezTo>
                      <a:pt x="409932" y="25153"/>
                      <a:pt x="432796" y="25240"/>
                      <a:pt x="432072" y="21782"/>
                    </a:cubicBezTo>
                    <a:cubicBezTo>
                      <a:pt x="431348" y="18337"/>
                      <a:pt x="434927" y="8673"/>
                      <a:pt x="439939" y="7354"/>
                    </a:cubicBezTo>
                    <a:cubicBezTo>
                      <a:pt x="444856" y="5961"/>
                      <a:pt x="467747" y="5066"/>
                      <a:pt x="477062" y="5439"/>
                    </a:cubicBezTo>
                    <a:cubicBezTo>
                      <a:pt x="486350" y="5899"/>
                      <a:pt x="506031" y="-357"/>
                      <a:pt x="508790" y="16"/>
                    </a:cubicBezTo>
                    <a:close/>
                  </a:path>
                </a:pathLst>
              </a:custGeom>
              <a:solidFill>
                <a:srgbClr val="2D8F87"/>
              </a:solidFill>
              <a:ln w="12700">
                <a:miter lim="400000"/>
              </a:ln>
            </p:spPr>
            <p:txBody>
              <a:bodyPr anchor="ctr" bIns="0" lIns="0" rIns="0" tIns="0" wrap="square">
                <a:noAutofit/>
              </a:bodyPr>
              <a:lstStyle/>
              <a:p>
                <a:pPr lvl="0">
                  <a:defRPr sz="3000">
                    <a:solidFill>
                      <a:srgbClr val="FFFFFF"/>
                    </a:solidFill>
                    <a:effectLst>
                      <a:outerShdw blurRad="38100" dir="5400000" dist="12700" rotWithShape="0">
                        <a:srgbClr val="000000">
                          <a:alpha val="50000"/>
                        </a:srgbClr>
                      </a:outerShdw>
                    </a:effectLst>
                  </a:defRPr>
                </a:pPr>
                <a:endParaRPr/>
              </a:p>
            </p:txBody>
          </p:sp>
          <p:sp>
            <p:nvSpPr>
              <p:cNvPr id="373" name="Shape 44"/>
              <p:cNvSpPr/>
              <p:nvPr/>
            </p:nvSpPr>
            <p:spPr>
              <a:xfrm>
                <a:off x="367018" y="4010304"/>
                <a:ext cx="2604596" cy="1539933"/>
              </a:xfrm>
              <a:custGeom>
                <a:cxnLst>
                  <a:cxn ang="0">
                    <a:pos x="wd2" y="hd2"/>
                  </a:cxn>
                  <a:cxn ang="5400000">
                    <a:pos x="wd2" y="hd2"/>
                  </a:cxn>
                  <a:cxn ang="10800000">
                    <a:pos x="wd2" y="hd2"/>
                  </a:cxn>
                  <a:cxn ang="16200000">
                    <a:pos x="wd2" y="hd2"/>
                  </a:cxn>
                </a:cxnLst>
                <a:rect b="b" l="0" r="r" t="0"/>
                <a:pathLst>
                  <a:path extrusionOk="0" h="21600" w="21600">
                    <a:moveTo>
                      <a:pt x="7474" y="21600"/>
                    </a:moveTo>
                    <a:cubicBezTo>
                      <a:pt x="7067" y="21600"/>
                      <a:pt x="6671" y="21539"/>
                      <a:pt x="6285" y="21416"/>
                    </a:cubicBezTo>
                    <a:cubicBezTo>
                      <a:pt x="3797" y="20627"/>
                      <a:pt x="1822" y="17200"/>
                      <a:pt x="577" y="11504"/>
                    </a:cubicBezTo>
                    <a:lnTo>
                      <a:pt x="0" y="6844"/>
                    </a:lnTo>
                    <a:lnTo>
                      <a:pt x="1130" y="11024"/>
                    </a:lnTo>
                    <a:cubicBezTo>
                      <a:pt x="2027" y="13269"/>
                      <a:pt x="3223" y="14494"/>
                      <a:pt x="4685" y="14663"/>
                    </a:cubicBezTo>
                    <a:cubicBezTo>
                      <a:pt x="4807" y="14678"/>
                      <a:pt x="4931" y="14684"/>
                      <a:pt x="5055" y="14684"/>
                    </a:cubicBezTo>
                    <a:cubicBezTo>
                      <a:pt x="10751" y="14684"/>
                      <a:pt x="18526" y="150"/>
                      <a:pt x="18606" y="0"/>
                    </a:cubicBezTo>
                    <a:lnTo>
                      <a:pt x="19073" y="708"/>
                    </a:lnTo>
                    <a:cubicBezTo>
                      <a:pt x="18732" y="1350"/>
                      <a:pt x="10665" y="16421"/>
                      <a:pt x="4642" y="15721"/>
                    </a:cubicBezTo>
                    <a:cubicBezTo>
                      <a:pt x="3615" y="15602"/>
                      <a:pt x="2705" y="15030"/>
                      <a:pt x="1921" y="14015"/>
                    </a:cubicBezTo>
                    <a:cubicBezTo>
                      <a:pt x="3055" y="17618"/>
                      <a:pt x="4582" y="19798"/>
                      <a:pt x="6401" y="20375"/>
                    </a:cubicBezTo>
                    <a:cubicBezTo>
                      <a:pt x="10119" y="21553"/>
                      <a:pt x="15209" y="16202"/>
                      <a:pt x="21131" y="4900"/>
                    </a:cubicBezTo>
                    <a:lnTo>
                      <a:pt x="21600" y="5603"/>
                    </a:lnTo>
                    <a:cubicBezTo>
                      <a:pt x="16032" y="16231"/>
                      <a:pt x="11287" y="21600"/>
                      <a:pt x="7474" y="21600"/>
                    </a:cubicBezTo>
                    <a:close/>
                  </a:path>
                </a:pathLst>
              </a:custGeom>
              <a:solidFill>
                <a:schemeClr val="bg2">
                  <a:lumMod val="20000"/>
                  <a:lumOff val="80000"/>
                </a:schemeClr>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grpSp>
            <p:nvGrpSpPr>
              <p:cNvPr id="374" name="Group 53"/>
              <p:cNvGrpSpPr/>
              <p:nvPr/>
            </p:nvGrpSpPr>
            <p:grpSpPr>
              <a:xfrm>
                <a:off x="1995477" y="2451558"/>
                <a:ext cx="2806821" cy="2591474"/>
                <a:chOff x="10532296" y="253813"/>
                <a:chExt cx="1112857" cy="1027475"/>
              </a:xfrm>
            </p:grpSpPr>
            <p:sp>
              <p:nvSpPr>
                <p:cNvPr id="375" name="Shape 45"/>
                <p:cNvSpPr/>
                <p:nvPr/>
              </p:nvSpPr>
              <p:spPr>
                <a:xfrm>
                  <a:off x="10548949" y="1011486"/>
                  <a:ext cx="228135" cy="245472"/>
                </a:xfrm>
                <a:custGeom>
                  <a:cxnLst>
                    <a:cxn ang="0">
                      <a:pos x="wd2" y="hd2"/>
                    </a:cxn>
                    <a:cxn ang="5400000">
                      <a:pos x="wd2" y="hd2"/>
                    </a:cxn>
                    <a:cxn ang="10800000">
                      <a:pos x="wd2" y="hd2"/>
                    </a:cxn>
                    <a:cxn ang="16200000">
                      <a:pos x="wd2" y="hd2"/>
                    </a:cxn>
                  </a:cxnLst>
                  <a:rect b="b" l="0" r="r" t="0"/>
                  <a:pathLst>
                    <a:path extrusionOk="0" h="20847" w="20620">
                      <a:moveTo>
                        <a:pt x="19166" y="1111"/>
                      </a:moveTo>
                      <a:cubicBezTo>
                        <a:pt x="17119" y="-647"/>
                        <a:pt x="14169" y="-753"/>
                        <a:pt x="9518" y="4036"/>
                      </a:cubicBezTo>
                      <a:cubicBezTo>
                        <a:pt x="7225" y="6399"/>
                        <a:pt x="3637" y="11567"/>
                        <a:pt x="0" y="20847"/>
                      </a:cubicBezTo>
                      <a:cubicBezTo>
                        <a:pt x="9503" y="16599"/>
                        <a:pt x="14651" y="12766"/>
                        <a:pt x="16949" y="10406"/>
                      </a:cubicBezTo>
                      <a:cubicBezTo>
                        <a:pt x="21600" y="5620"/>
                        <a:pt x="21219" y="2869"/>
                        <a:pt x="19166" y="1111"/>
                      </a:cubicBezTo>
                      <a:close/>
                    </a:path>
                  </a:pathLst>
                </a:custGeom>
                <a:solidFill>
                  <a:schemeClr val="accent4"/>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376" name="Shape 46"/>
                <p:cNvSpPr/>
                <p:nvPr/>
              </p:nvSpPr>
              <p:spPr>
                <a:xfrm>
                  <a:off x="10532296" y="642363"/>
                  <a:ext cx="621333" cy="638925"/>
                </a:xfrm>
                <a:custGeom>
                  <a:cxnLst>
                    <a:cxn ang="0">
                      <a:pos x="wd2" y="hd2"/>
                    </a:cxn>
                    <a:cxn ang="5400000">
                      <a:pos x="wd2" y="hd2"/>
                    </a:cxn>
                    <a:cxn ang="10800000">
                      <a:pos x="wd2" y="hd2"/>
                    </a:cxn>
                    <a:cxn ang="16200000">
                      <a:pos x="wd2" y="hd2"/>
                    </a:cxn>
                  </a:cxnLst>
                  <a:rect b="b" l="0" r="r" t="0"/>
                  <a:pathLst>
                    <a:path extrusionOk="0" h="20449" w="20201">
                      <a:moveTo>
                        <a:pt x="10983" y="9197"/>
                      </a:moveTo>
                      <a:cubicBezTo>
                        <a:pt x="14212" y="12840"/>
                        <a:pt x="15136" y="17445"/>
                        <a:pt x="13506" y="20449"/>
                      </a:cubicBezTo>
                      <a:cubicBezTo>
                        <a:pt x="14393" y="20003"/>
                        <a:pt x="15246" y="19442"/>
                        <a:pt x="16034" y="18763"/>
                      </a:cubicBezTo>
                      <a:cubicBezTo>
                        <a:pt x="20840" y="14637"/>
                        <a:pt x="21600" y="7755"/>
                        <a:pt x="17735" y="3397"/>
                      </a:cubicBezTo>
                      <a:cubicBezTo>
                        <a:pt x="13870" y="-963"/>
                        <a:pt x="6842" y="-1151"/>
                        <a:pt x="2037" y="2975"/>
                      </a:cubicBezTo>
                      <a:cubicBezTo>
                        <a:pt x="1249" y="3653"/>
                        <a:pt x="568" y="4409"/>
                        <a:pt x="0" y="5213"/>
                      </a:cubicBezTo>
                      <a:cubicBezTo>
                        <a:pt x="3244" y="4029"/>
                        <a:pt x="7753" y="5555"/>
                        <a:pt x="10983" y="9197"/>
                      </a:cubicBezTo>
                      <a:close/>
                    </a:path>
                  </a:pathLst>
                </a:custGeom>
                <a:solidFill>
                  <a:schemeClr val="tx1"/>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377" name="Shape 47"/>
                <p:cNvSpPr/>
                <p:nvPr/>
              </p:nvSpPr>
              <p:spPr>
                <a:xfrm>
                  <a:off x="10776528" y="337074"/>
                  <a:ext cx="771285" cy="695382"/>
                </a:xfrm>
                <a:custGeom>
                  <a:cxnLst>
                    <a:cxn ang="0">
                      <a:pos x="wd2" y="hd2"/>
                    </a:cxn>
                    <a:cxn ang="5400000">
                      <a:pos x="wd2" y="hd2"/>
                    </a:cxn>
                    <a:cxn ang="10800000">
                      <a:pos x="wd2" y="hd2"/>
                    </a:cxn>
                    <a:cxn ang="16200000">
                      <a:pos x="wd2" y="hd2"/>
                    </a:cxn>
                  </a:cxnLst>
                  <a:rect b="b" l="0" r="r" t="0"/>
                  <a:pathLst>
                    <a:path extrusionOk="0" h="21600" w="21600">
                      <a:moveTo>
                        <a:pt x="4552" y="21600"/>
                      </a:moveTo>
                      <a:cubicBezTo>
                        <a:pt x="7736" y="20492"/>
                        <a:pt x="10772" y="18651"/>
                        <a:pt x="13447" y="16060"/>
                      </a:cubicBezTo>
                      <a:cubicBezTo>
                        <a:pt x="17920" y="11731"/>
                        <a:pt x="20660" y="6020"/>
                        <a:pt x="21600" y="0"/>
                      </a:cubicBezTo>
                      <a:cubicBezTo>
                        <a:pt x="16099" y="221"/>
                        <a:pt x="10624" y="2458"/>
                        <a:pt x="6151" y="6787"/>
                      </a:cubicBezTo>
                      <a:cubicBezTo>
                        <a:pt x="3476" y="9378"/>
                        <a:pt x="1421" y="12464"/>
                        <a:pt x="0" y="15815"/>
                      </a:cubicBezTo>
                      <a:cubicBezTo>
                        <a:pt x="0" y="15815"/>
                        <a:pt x="4552" y="21600"/>
                        <a:pt x="4552" y="21600"/>
                      </a:cubicBezTo>
                      <a:close/>
                    </a:path>
                  </a:pathLst>
                </a:custGeom>
                <a:solidFill>
                  <a:schemeClr val="accent4"/>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378" name="Shape 49"/>
                <p:cNvSpPr/>
                <p:nvPr/>
              </p:nvSpPr>
              <p:spPr>
                <a:xfrm>
                  <a:off x="10671064" y="861616"/>
                  <a:ext cx="256857" cy="270971"/>
                </a:xfrm>
                <a:custGeom>
                  <a:cxnLst>
                    <a:cxn ang="0">
                      <a:pos x="wd2" y="hd2"/>
                    </a:cxn>
                    <a:cxn ang="5400000">
                      <a:pos x="wd2" y="hd2"/>
                    </a:cxn>
                    <a:cxn ang="10800000">
                      <a:pos x="wd2" y="hd2"/>
                    </a:cxn>
                    <a:cxn ang="16200000">
                      <a:pos x="wd2" y="hd2"/>
                    </a:cxn>
                  </a:cxnLst>
                  <a:rect b="b" l="0" r="r" t="0"/>
                  <a:pathLst>
                    <a:path extrusionOk="0" h="21600" w="21600">
                      <a:moveTo>
                        <a:pt x="17169" y="21600"/>
                      </a:moveTo>
                      <a:lnTo>
                        <a:pt x="0" y="2945"/>
                      </a:lnTo>
                      <a:lnTo>
                        <a:pt x="9985" y="0"/>
                      </a:lnTo>
                      <a:lnTo>
                        <a:pt x="21600" y="12624"/>
                      </a:lnTo>
                      <a:cubicBezTo>
                        <a:pt x="21600" y="12624"/>
                        <a:pt x="17169" y="21600"/>
                        <a:pt x="17169" y="21600"/>
                      </a:cubicBezTo>
                      <a:close/>
                    </a:path>
                  </a:pathLst>
                </a:custGeom>
                <a:solidFill>
                  <a:schemeClr val="tx1"/>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379" name="Shape 50"/>
                <p:cNvSpPr/>
                <p:nvPr/>
              </p:nvSpPr>
              <p:spPr>
                <a:xfrm>
                  <a:off x="10740448" y="747827"/>
                  <a:ext cx="336581" cy="293688"/>
                </a:xfrm>
                <a:custGeom>
                  <a:cxnLst>
                    <a:cxn ang="0">
                      <a:pos x="wd2" y="hd2"/>
                    </a:cxn>
                    <a:cxn ang="5400000">
                      <a:pos x="wd2" y="hd2"/>
                    </a:cxn>
                    <a:cxn ang="10800000">
                      <a:pos x="wd2" y="hd2"/>
                    </a:cxn>
                    <a:cxn ang="16200000">
                      <a:pos x="wd2" y="hd2"/>
                    </a:cxn>
                  </a:cxnLst>
                  <a:rect b="b" l="0" r="r" t="0"/>
                  <a:pathLst>
                    <a:path extrusionOk="0" h="21600" w="21600">
                      <a:moveTo>
                        <a:pt x="9612" y="9239"/>
                      </a:moveTo>
                      <a:cubicBezTo>
                        <a:pt x="5343" y="13510"/>
                        <a:pt x="1958" y="17956"/>
                        <a:pt x="0" y="21600"/>
                      </a:cubicBezTo>
                      <a:cubicBezTo>
                        <a:pt x="3415" y="19872"/>
                        <a:pt x="7716" y="16626"/>
                        <a:pt x="11986" y="12357"/>
                      </a:cubicBezTo>
                      <a:cubicBezTo>
                        <a:pt x="16254" y="8086"/>
                        <a:pt x="19643" y="3642"/>
                        <a:pt x="21600" y="0"/>
                      </a:cubicBezTo>
                      <a:cubicBezTo>
                        <a:pt x="18183" y="1727"/>
                        <a:pt x="13884" y="4970"/>
                        <a:pt x="9612" y="9239"/>
                      </a:cubicBezTo>
                      <a:close/>
                    </a:path>
                  </a:pathLst>
                </a:custGeom>
                <a:solidFill>
                  <a:srgbClr val="FA4655"/>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380" name="Shape 51"/>
                <p:cNvSpPr/>
                <p:nvPr/>
              </p:nvSpPr>
              <p:spPr>
                <a:xfrm>
                  <a:off x="11131774" y="509146"/>
                  <a:ext cx="203642" cy="203677"/>
                </a:xfrm>
                <a:custGeom>
                  <a:cxnLst>
                    <a:cxn ang="0">
                      <a:pos x="wd2" y="hd2"/>
                    </a:cxn>
                    <a:cxn ang="5400000">
                      <a:pos x="wd2" y="hd2"/>
                    </a:cxn>
                    <a:cxn ang="10800000">
                      <a:pos x="wd2" y="hd2"/>
                    </a:cxn>
                    <a:cxn ang="16200000">
                      <a:pos x="wd2" y="hd2"/>
                    </a:cxn>
                  </a:cxnLst>
                  <a:rect b="b" l="0" r="r" t="0"/>
                  <a:pathLst>
                    <a:path extrusionOk="0" h="19348" w="19351">
                      <a:moveTo>
                        <a:pt x="2381" y="16040"/>
                      </a:moveTo>
                      <a:cubicBezTo>
                        <a:pt x="-1124" y="12016"/>
                        <a:pt x="-713" y="5892"/>
                        <a:pt x="3308" y="2381"/>
                      </a:cubicBezTo>
                      <a:cubicBezTo>
                        <a:pt x="7330" y="-1124"/>
                        <a:pt x="13461" y="-712"/>
                        <a:pt x="16969" y="3308"/>
                      </a:cubicBezTo>
                      <a:cubicBezTo>
                        <a:pt x="20476" y="7330"/>
                        <a:pt x="20062" y="13456"/>
                        <a:pt x="16046" y="16966"/>
                      </a:cubicBezTo>
                      <a:cubicBezTo>
                        <a:pt x="12017" y="20476"/>
                        <a:pt x="5888" y="20056"/>
                        <a:pt x="2381" y="16040"/>
                      </a:cubicBezTo>
                      <a:close/>
                    </a:path>
                  </a:pathLst>
                </a:custGeom>
                <a:solidFill>
                  <a:srgbClr val="010101"/>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381" name="Shape 52"/>
                <p:cNvSpPr/>
                <p:nvPr/>
              </p:nvSpPr>
              <p:spPr>
                <a:xfrm>
                  <a:off x="11159526" y="536899"/>
                  <a:ext cx="147061" cy="147095"/>
                </a:xfrm>
                <a:custGeom>
                  <a:cxnLst>
                    <a:cxn ang="0">
                      <a:pos x="wd2" y="hd2"/>
                    </a:cxn>
                    <a:cxn ang="5400000">
                      <a:pos x="wd2" y="hd2"/>
                    </a:cxn>
                    <a:cxn ang="10800000">
                      <a:pos x="wd2" y="hd2"/>
                    </a:cxn>
                    <a:cxn ang="16200000">
                      <a:pos x="wd2" y="hd2"/>
                    </a:cxn>
                  </a:cxnLst>
                  <a:rect b="b" l="0" r="r" t="0"/>
                  <a:pathLst>
                    <a:path extrusionOk="0" h="19346" w="19345">
                      <a:moveTo>
                        <a:pt x="16036" y="16963"/>
                      </a:moveTo>
                      <a:cubicBezTo>
                        <a:pt x="12010" y="20474"/>
                        <a:pt x="5897" y="20055"/>
                        <a:pt x="2382" y="16034"/>
                      </a:cubicBezTo>
                      <a:cubicBezTo>
                        <a:pt x="-1127" y="12004"/>
                        <a:pt x="-712" y="5902"/>
                        <a:pt x="3320" y="2384"/>
                      </a:cubicBezTo>
                      <a:cubicBezTo>
                        <a:pt x="7342" y="-1126"/>
                        <a:pt x="13447" y="-714"/>
                        <a:pt x="16961" y="3311"/>
                      </a:cubicBezTo>
                      <a:cubicBezTo>
                        <a:pt x="20473" y="7334"/>
                        <a:pt x="20056" y="13448"/>
                        <a:pt x="16036" y="16963"/>
                      </a:cubicBezTo>
                      <a:close/>
                    </a:path>
                  </a:pathLst>
                </a:custGeom>
                <a:solidFill>
                  <a:srgbClr val="EA0619"/>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382" name="Shape 53"/>
                <p:cNvSpPr/>
                <p:nvPr/>
              </p:nvSpPr>
              <p:spPr>
                <a:xfrm>
                  <a:off x="11284418" y="337074"/>
                  <a:ext cx="263959" cy="254784"/>
                </a:xfrm>
                <a:custGeom>
                  <a:cxnLst>
                    <a:cxn ang="0">
                      <a:pos x="wd2" y="hd2"/>
                    </a:cxn>
                    <a:cxn ang="5400000">
                      <a:pos x="wd2" y="hd2"/>
                    </a:cxn>
                    <a:cxn ang="10800000">
                      <a:pos x="wd2" y="hd2"/>
                    </a:cxn>
                    <a:cxn ang="16200000">
                      <a:pos x="wd2" y="hd2"/>
                    </a:cxn>
                  </a:cxnLst>
                  <a:rect b="b" l="0" r="r" t="0"/>
                  <a:pathLst>
                    <a:path extrusionOk="0" h="21600" w="21600">
                      <a:moveTo>
                        <a:pt x="21600" y="0"/>
                      </a:moveTo>
                      <a:cubicBezTo>
                        <a:pt x="14296" y="275"/>
                        <a:pt x="7005" y="1687"/>
                        <a:pt x="0" y="4257"/>
                      </a:cubicBezTo>
                      <a:lnTo>
                        <a:pt x="14609" y="21600"/>
                      </a:lnTo>
                      <a:cubicBezTo>
                        <a:pt x="18018" y="14756"/>
                        <a:pt x="20360" y="7468"/>
                        <a:pt x="21600" y="0"/>
                      </a:cubicBezTo>
                      <a:close/>
                    </a:path>
                  </a:pathLst>
                </a:custGeom>
                <a:solidFill>
                  <a:srgbClr val="DD8B00"/>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sp>
              <p:nvSpPr>
                <p:cNvPr id="383" name="Shape 54"/>
                <p:cNvSpPr/>
                <p:nvPr/>
              </p:nvSpPr>
              <p:spPr>
                <a:xfrm>
                  <a:off x="11528650" y="253813"/>
                  <a:ext cx="116503" cy="103899"/>
                </a:xfrm>
                <a:custGeom>
                  <a:cxnLst>
                    <a:cxn ang="0">
                      <a:pos x="wd2" y="hd2"/>
                    </a:cxn>
                    <a:cxn ang="5400000">
                      <a:pos x="wd2" y="hd2"/>
                    </a:cxn>
                    <a:cxn ang="10800000">
                      <a:pos x="wd2" y="hd2"/>
                    </a:cxn>
                    <a:cxn ang="16200000">
                      <a:pos x="wd2" y="hd2"/>
                    </a:cxn>
                  </a:cxnLst>
                  <a:rect b="b" l="0" r="r" t="0"/>
                  <a:pathLst>
                    <a:path extrusionOk="0" h="21600" w="21600">
                      <a:moveTo>
                        <a:pt x="21600" y="0"/>
                      </a:moveTo>
                      <a:lnTo>
                        <a:pt x="3098" y="21600"/>
                      </a:lnTo>
                      <a:lnTo>
                        <a:pt x="0" y="17625"/>
                      </a:lnTo>
                      <a:cubicBezTo>
                        <a:pt x="0" y="17625"/>
                        <a:pt x="21600" y="0"/>
                        <a:pt x="21600" y="0"/>
                      </a:cubicBezTo>
                      <a:close/>
                    </a:path>
                  </a:pathLst>
                </a:custGeom>
                <a:solidFill>
                  <a:schemeClr val="tx1"/>
                </a:solidFill>
                <a:ln w="12700">
                  <a:miter lim="400000"/>
                </a:ln>
              </p:spPr>
              <p:txBody>
                <a:bodyPr anchor="ctr" bIns="0" lIns="0" rIns="0" tIns="0"/>
                <a:lstStyle/>
                <a:p>
                  <a:pPr lvl="0">
                    <a:defRPr sz="3000">
                      <a:solidFill>
                        <a:srgbClr val="FFFFFF"/>
                      </a:solidFill>
                      <a:effectLst>
                        <a:outerShdw blurRad="38100" dir="5400000" dist="12700" rotWithShape="0">
                          <a:srgbClr val="000000">
                            <a:alpha val="50000"/>
                          </a:srgbClr>
                        </a:outerShdw>
                      </a:effectLst>
                    </a:defRPr>
                  </a:pPr>
                  <a:endParaRPr/>
                </a:p>
              </p:txBody>
            </p:sp>
          </p:grpSp>
        </p:grpSp>
        <p:sp>
          <p:nvSpPr>
            <p:cNvPr id="385" name="文本框 384"/>
            <p:cNvSpPr txBox="1"/>
            <p:nvPr/>
          </p:nvSpPr>
          <p:spPr>
            <a:xfrm>
              <a:off x="878847" y="4385594"/>
              <a:ext cx="4868845" cy="487680"/>
            </a:xfrm>
            <a:prstGeom prst="rect">
              <a:avLst/>
            </a:prstGeom>
            <a:noFill/>
          </p:spPr>
          <p:txBody>
            <a:bodyPr rtlCol="0" wrap="square">
              <a:spAutoFit/>
            </a:bodyPr>
            <a:lstStyle/>
            <a:p>
              <a:pPr algn="ctr"/>
              <a:r>
                <a:rPr altLang="zh-CN" b="1" lang="en-US" spc="225" sz="1800">
                  <a:solidFill>
                    <a:schemeClr val="tx1">
                      <a:lumMod val="85000"/>
                      <a:lumOff val="15000"/>
                    </a:schemeClr>
                  </a:solidFill>
                  <a:latin charset="-122" pitchFamily="34" typeface="微软雅黑"/>
                  <a:ea charset="-122" pitchFamily="34" typeface="微软雅黑"/>
                </a:rPr>
                <a:t>01.研究背景及意义</a:t>
              </a:r>
            </a:p>
          </p:txBody>
        </p:sp>
      </p:grpSp>
      <p:sp>
        <p:nvSpPr>
          <p:cNvPr id="388" name="矩形 387"/>
          <p:cNvSpPr/>
          <p:nvPr/>
        </p:nvSpPr>
        <p:spPr>
          <a:xfrm>
            <a:off x="4826045" y="1977916"/>
            <a:ext cx="2760561" cy="603504"/>
          </a:xfrm>
          <a:prstGeom prst="rect">
            <a:avLst/>
          </a:prstGeom>
          <a:noFill/>
        </p:spPr>
        <p:txBody>
          <a:bodyPr anchor="t" anchorCtr="0" bIns="0" lIns="0" rIns="0" rtlCol="0" tIns="0" wrap="square">
            <a:spAutoFit/>
          </a:bodyPr>
          <a:lstStyle/>
          <a:p>
            <a:pPr algn="just" defTabSz="912495">
              <a:lnSpc>
                <a:spcPct val="120000"/>
              </a:lnSpc>
              <a:spcBef>
                <a:spcPct val="20000"/>
              </a:spcBef>
            </a:pPr>
            <a:r>
              <a:rPr altLang="en-US" lang="zh-CN" sz="1100">
                <a:solidFill>
                  <a:schemeClr val="tx1">
                    <a:lumMod val="85000"/>
                    <a:lumOff val="15000"/>
                  </a:schemeClr>
                </a:solidFill>
                <a:latin charset="-122" pitchFamily="34" typeface="微软雅黑"/>
                <a:ea charset="-122" pitchFamily="34" typeface="微软雅黑"/>
                <a:sym charset="0" pitchFamily="34" typeface="Arial"/>
              </a:rPr>
              <a:t>单击此处编辑您要的内容，建议您在展示时采用微软雅黑字体，本模版所有图形线条及其相应素材均可自由编辑、改色、替换。</a:t>
            </a:r>
          </a:p>
        </p:txBody>
      </p:sp>
      <p:sp>
        <p:nvSpPr>
          <p:cNvPr id="389" name="矩形 388"/>
          <p:cNvSpPr/>
          <p:nvPr/>
        </p:nvSpPr>
        <p:spPr>
          <a:xfrm>
            <a:off x="4826045" y="2694184"/>
            <a:ext cx="2760561" cy="804672"/>
          </a:xfrm>
          <a:prstGeom prst="rect">
            <a:avLst/>
          </a:prstGeom>
          <a:noFill/>
        </p:spPr>
        <p:txBody>
          <a:bodyPr anchor="t" anchorCtr="0" bIns="0" lIns="0" rIns="0" rtlCol="0" tIns="0" wrap="square">
            <a:spAutoFit/>
          </a:bodyPr>
          <a:lstStyle/>
          <a:p>
            <a:pPr algn="just" defTabSz="912495">
              <a:lnSpc>
                <a:spcPct val="120000"/>
              </a:lnSpc>
              <a:spcBef>
                <a:spcPct val="20000"/>
              </a:spcBef>
            </a:pPr>
            <a:r>
              <a:rPr altLang="en-US" lang="zh-CN" sz="1100">
                <a:solidFill>
                  <a:schemeClr val="tx1">
                    <a:lumMod val="85000"/>
                    <a:lumOff val="15000"/>
                  </a:schemeClr>
                </a:solidFill>
                <a:latin charset="-122" pitchFamily="34" typeface="微软雅黑"/>
                <a:ea charset="-122" pitchFamily="34" typeface="微软雅黑"/>
                <a:sym charset="0" pitchFamily="34" typeface="Arial"/>
              </a:rPr>
              <a:t>单击此处编辑您要的内容，建议您在展示时采用微软雅黑字体，文字不能太多，要突出重点，并理解文字，在答辩老师提问时能够自圆其说。</a:t>
            </a:r>
          </a:p>
        </p:txBody>
      </p:sp>
    </p:spTree>
  </p:cSld>
  <p:clrMapOvr>
    <a:masterClrMapping/>
  </p:clrMapOvr>
  <mc:AlternateContent>
    <mc:Choice Requires="p14">
      <p:transition p14:dur="800" spd="slow">
        <p14:flythrough/>
      </p:transition>
    </mc:Choice>
    <mc:Fallback>
      <p:transition spd="slow">
        <p:fade/>
      </p:transition>
    </mc:Fallback>
  </mc:AlternateConten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p:cNvSpPr/>
          <p:nvPr/>
        </p:nvSpPr>
        <p:spPr>
          <a:xfrm>
            <a:off x="6062071" y="1382485"/>
            <a:ext cx="3080657" cy="2895600"/>
          </a:xfrm>
          <a:prstGeom prst="rect">
            <a:avLst/>
          </a:prstGeom>
          <a:solidFill>
            <a:schemeClr val="accent1"/>
          </a:solidFill>
          <a:ln>
            <a:noFill/>
          </a:ln>
        </p:spPr>
        <p:style>
          <a:lnRef idx="2">
            <a:schemeClr val="accent6">
              <a:shade val="50000"/>
            </a:schemeClr>
          </a:lnRef>
          <a:fillRef idx="1">
            <a:schemeClr val="accent6"/>
          </a:fillRef>
          <a:effectRef idx="0">
            <a:schemeClr val="accent6"/>
          </a:effectRef>
          <a:fontRef idx="minor">
            <a:schemeClr val="lt1"/>
          </a:fontRef>
        </p:style>
        <p:txBody>
          <a:bodyPr anchor="ctr" bIns="34290" lIns="68580" rIns="68580" rtlCol="0" tIns="34290"/>
          <a:lstStyle/>
          <a:p>
            <a:pPr algn="ctr"/>
            <a:endParaRPr altLang="en-US" lang="zh-CN">
              <a:cs typeface="+mn-ea"/>
              <a:sym typeface="+mn-lt"/>
            </a:endParaRPr>
          </a:p>
        </p:txBody>
      </p:sp>
      <p:sp>
        <p:nvSpPr>
          <p:cNvPr id="4" name="文本框 3"/>
          <p:cNvSpPr txBox="1"/>
          <p:nvPr/>
        </p:nvSpPr>
        <p:spPr>
          <a:xfrm>
            <a:off x="6299856" y="2050760"/>
            <a:ext cx="2713283" cy="3579876"/>
          </a:xfrm>
          <a:prstGeom prst="rect">
            <a:avLst/>
          </a:prstGeom>
          <a:noFill/>
        </p:spPr>
        <p:txBody>
          <a:bodyPr bIns="34290" lIns="68580" rIns="68580" rtlCol="0" tIns="34290" wrap="square">
            <a:spAutoFit/>
          </a:bodyPr>
          <a:lstStyle>
            <a:defPPr>
              <a:defRPr lang="zh-CN"/>
            </a:defPPr>
            <a:lvl1pPr algn="ctr">
              <a:defRPr sz="1600">
                <a:solidFill>
                  <a:schemeClr val="tx1">
                    <a:lumMod val="65000"/>
                    <a:lumOff val="35000"/>
                  </a:schemeClr>
                </a:solidFill>
                <a:latin typeface="+mj-lt"/>
              </a:defRPr>
            </a:lvl1pPr>
          </a:lstStyle>
          <a:p>
            <a:pPr algn="l" defTabSz="912495">
              <a:lnSpc>
                <a:spcPct val="120000"/>
              </a:lnSpc>
              <a:spcBef>
                <a:spcPct val="20000"/>
              </a:spcBef>
            </a:pPr>
            <a:r>
              <a:rPr altLang="en-US" lang="zh-CN">
                <a:solidFill>
                  <a:schemeClr val="bg1"/>
                </a:solidFill>
                <a:latin typeface="+mn-lt"/>
                <a:cs typeface="+mn-ea"/>
                <a:sym typeface="+mn-lt"/>
              </a:rPr>
              <a:t>单击此处编辑您要的内容，建议您在展示时采用微软雅黑字体，本模版所有图形线条及其相应素材均可自由编辑、改色、替换。更多使用说明和作品请详阅模版最末的使用手册。更多使用说明和作品请详阅模版最末的使用手册。更多使用说明和作品请详阅模版最末的使用手册。更多使用说明和作品请详阅模版最末的使用手册。</a:t>
            </a:r>
          </a:p>
        </p:txBody>
      </p:sp>
      <p:sp>
        <p:nvSpPr>
          <p:cNvPr id="5" name="矩形 4"/>
          <p:cNvSpPr/>
          <p:nvPr/>
        </p:nvSpPr>
        <p:spPr>
          <a:xfrm>
            <a:off x="6299857" y="1617903"/>
            <a:ext cx="1508760" cy="342900"/>
          </a:xfrm>
          <a:prstGeom prst="rect">
            <a:avLst/>
          </a:prstGeom>
        </p:spPr>
        <p:txBody>
          <a:bodyPr bIns="34290" lIns="68580" rIns="68580" tIns="34290" wrap="none">
            <a:spAutoFit/>
          </a:bodyPr>
          <a:lstStyle/>
          <a:p>
            <a:r>
              <a:rPr altLang="en-US" b="1" lang="zh-CN" sz="1800">
                <a:solidFill>
                  <a:schemeClr val="bg1"/>
                </a:solidFill>
                <a:cs typeface="+mn-ea"/>
                <a:sym typeface="+mn-lt"/>
              </a:rPr>
              <a:t>点击编辑内容</a:t>
            </a:r>
          </a:p>
        </p:txBody>
      </p:sp>
      <p:pic>
        <p:nvPicPr>
          <p:cNvPr id="6" name="图片 5"/>
          <p:cNvPicPr>
            <a:picLocks noChangeAspect="1"/>
          </p:cNvPicPr>
          <p:nvPr/>
        </p:nvPicPr>
        <p:blipFill>
          <a:blip r:embed="rId3">
            <a:extLst>
              <a:ext uri="{28A0092B-C50C-407E-A947-70E740481C1C}">
                <a14:useLocalDpi val="0"/>
              </a:ext>
            </a:extLst>
          </a:blip>
          <a:srcRect b="43704" r="21388"/>
          <a:stretch>
            <a:fillRect/>
          </a:stretch>
        </p:blipFill>
        <p:spPr>
          <a:xfrm>
            <a:off x="0" y="1382485"/>
            <a:ext cx="6062071" cy="2895600"/>
          </a:xfrm>
          <a:custGeom>
            <a:gdLst>
              <a:gd fmla="*/ 0 w 8082761" name="connsiteX0"/>
              <a:gd fmla="*/ 0 h 3860800" name="connsiteY0"/>
              <a:gd fmla="*/ 8082761 w 8082761" name="connsiteX1"/>
              <a:gd fmla="*/ 0 h 3860800" name="connsiteY1"/>
              <a:gd fmla="*/ 8082761 w 8082761" name="connsiteX2"/>
              <a:gd fmla="*/ 3860800 h 3860800" name="connsiteY2"/>
              <a:gd fmla="*/ 0 w 8082761" name="connsiteX3"/>
              <a:gd fmla="*/ 3860800 h 3860800" name="connsiteY3"/>
            </a:gdLst>
            <a:cxnLst>
              <a:cxn ang="0">
                <a:pos x="connsiteX0" y="connsiteY0"/>
              </a:cxn>
              <a:cxn ang="0">
                <a:pos x="connsiteX1" y="connsiteY1"/>
              </a:cxn>
              <a:cxn ang="0">
                <a:pos x="connsiteX2" y="connsiteY2"/>
              </a:cxn>
              <a:cxn ang="0">
                <a:pos x="connsiteX3" y="connsiteY3"/>
              </a:cxn>
            </a:cxnLst>
            <a:rect b="b" l="l" r="r" t="t"/>
            <a:pathLst>
              <a:path h="3860800" w="8082760">
                <a:moveTo>
                  <a:pt x="0" y="0"/>
                </a:moveTo>
                <a:lnTo>
                  <a:pt x="8082761" y="0"/>
                </a:lnTo>
                <a:lnTo>
                  <a:pt x="8082761" y="3860800"/>
                </a:lnTo>
                <a:lnTo>
                  <a:pt x="0" y="3860800"/>
                </a:lnTo>
                <a:close/>
              </a:path>
            </a:pathLst>
          </a:custGeom>
        </p:spPr>
      </p:pic>
      <p:grpSp>
        <p:nvGrpSpPr>
          <p:cNvPr id="11" name="组合 10"/>
          <p:cNvGrpSpPr/>
          <p:nvPr/>
        </p:nvGrpSpPr>
        <p:grpSpPr>
          <a:xfrm>
            <a:off x="254514" y="216791"/>
            <a:ext cx="4584186" cy="391522"/>
            <a:chOff x="339352" y="289054"/>
            <a:chExt cx="6112248" cy="522030"/>
          </a:xfrm>
        </p:grpSpPr>
        <p:sp>
          <p:nvSpPr>
            <p:cNvPr id="8" name="矩形 7"/>
            <p:cNvSpPr/>
            <p:nvPr/>
          </p:nvSpPr>
          <p:spPr>
            <a:xfrm flipH="1">
              <a:off x="506258" y="305633"/>
              <a:ext cx="5945342" cy="487680"/>
            </a:xfrm>
            <a:prstGeom prst="rect">
              <a:avLst/>
            </a:prstGeom>
            <a:gradFill flip="none" rotWithShape="1">
              <a:gsLst>
                <a:gs pos="0">
                  <a:srgbClr val="FFFFFF">
                    <a:alpha val="0"/>
                  </a:srgbClr>
                </a:gs>
                <a:gs pos="100000">
                  <a:srgbClr val="000000">
                    <a:alpha val="40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矩形 8"/>
            <p:cNvSpPr/>
            <p:nvPr/>
          </p:nvSpPr>
          <p:spPr>
            <a:xfrm flipH="1">
              <a:off x="339352" y="289054"/>
              <a:ext cx="113347" cy="48768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文本框 9"/>
            <p:cNvSpPr txBox="1"/>
            <p:nvPr/>
          </p:nvSpPr>
          <p:spPr>
            <a:xfrm>
              <a:off x="543903" y="318641"/>
              <a:ext cx="2971457" cy="487681"/>
            </a:xfrm>
            <a:prstGeom prst="rect">
              <a:avLst/>
            </a:prstGeom>
            <a:noFill/>
          </p:spPr>
          <p:txBody>
            <a:bodyPr rtlCol="0" wrap="square">
              <a:spAutoFit/>
            </a:bodyPr>
            <a:lstStyle/>
            <a:p>
              <a:r>
                <a:rPr altLang="en-US" b="1" lang="zh-CN" spc="225" sz="1800">
                  <a:solidFill>
                    <a:schemeClr val="bg1"/>
                  </a:solidFill>
                  <a:latin charset="-122" pitchFamily="34" typeface="微软雅黑"/>
                  <a:ea charset="-122" pitchFamily="34" typeface="微软雅黑"/>
                </a:rPr>
                <a:t>研究背景及意义</a:t>
              </a:r>
            </a:p>
          </p:txBody>
        </p:sp>
      </p:grpSp>
    </p:spTree>
  </p:cSld>
  <p:clrMapOvr>
    <a:masterClrMapping/>
  </p:clrMapOvr>
  <mc:AlternateContent>
    <mc:Choice Requires="p14">
      <p:transition p14:dur="700" spd="med">
        <p:fade/>
      </p:transition>
    </mc:Choice>
    <mc:Fallback>
      <p:transition spd="med">
        <p:fade/>
      </p:transition>
    </mc:Fallback>
  </mc:AlternateConten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椭圆 2"/>
          <p:cNvSpPr/>
          <p:nvPr/>
        </p:nvSpPr>
        <p:spPr>
          <a:xfrm>
            <a:off x="1571625" y="3599260"/>
            <a:ext cx="685800" cy="6858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tIns="34290"/>
          <a:lstStyle/>
          <a:p>
            <a:pPr algn="ctr"/>
            <a:endParaRPr altLang="en-US" lang="zh-CN">
              <a:cs typeface="+mn-ea"/>
              <a:sym typeface="+mn-lt"/>
            </a:endParaRPr>
          </a:p>
        </p:txBody>
      </p:sp>
      <p:sp>
        <p:nvSpPr>
          <p:cNvPr id="4" name="椭圆 3"/>
          <p:cNvSpPr/>
          <p:nvPr/>
        </p:nvSpPr>
        <p:spPr>
          <a:xfrm>
            <a:off x="3343275" y="3599260"/>
            <a:ext cx="685800" cy="6858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tIns="34290"/>
          <a:lstStyle/>
          <a:p>
            <a:pPr algn="ctr"/>
            <a:endParaRPr altLang="en-US" lang="zh-CN">
              <a:cs typeface="+mn-ea"/>
              <a:sym typeface="+mn-lt"/>
            </a:endParaRPr>
          </a:p>
        </p:txBody>
      </p:sp>
      <p:sp>
        <p:nvSpPr>
          <p:cNvPr id="5" name="椭圆 4"/>
          <p:cNvSpPr/>
          <p:nvPr/>
        </p:nvSpPr>
        <p:spPr>
          <a:xfrm>
            <a:off x="5114925" y="3599260"/>
            <a:ext cx="685800" cy="6858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tIns="34290"/>
          <a:lstStyle/>
          <a:p>
            <a:pPr algn="ctr"/>
            <a:endParaRPr altLang="en-US" lang="zh-CN">
              <a:cs typeface="+mn-ea"/>
              <a:sym typeface="+mn-lt"/>
            </a:endParaRPr>
          </a:p>
        </p:txBody>
      </p:sp>
      <p:sp>
        <p:nvSpPr>
          <p:cNvPr id="6" name="椭圆 5"/>
          <p:cNvSpPr/>
          <p:nvPr/>
        </p:nvSpPr>
        <p:spPr>
          <a:xfrm>
            <a:off x="6886575" y="3599260"/>
            <a:ext cx="685800" cy="6858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tIns="34290"/>
          <a:lstStyle/>
          <a:p>
            <a:pPr algn="ctr"/>
            <a:endParaRPr altLang="en-US" lang="zh-CN">
              <a:cs typeface="+mn-ea"/>
              <a:sym typeface="+mn-lt"/>
            </a:endParaRPr>
          </a:p>
        </p:txBody>
      </p:sp>
      <p:sp>
        <p:nvSpPr>
          <p:cNvPr id="7" name="任意多边形 6"/>
          <p:cNvSpPr/>
          <p:nvPr/>
        </p:nvSpPr>
        <p:spPr>
          <a:xfrm>
            <a:off x="1172766" y="1335881"/>
            <a:ext cx="1484709" cy="2120504"/>
          </a:xfrm>
          <a:custGeom>
            <a:gdLst>
              <a:gd fmla="*/ 127235 w 1980000" name="connsiteX0"/>
              <a:gd fmla="*/ 0 h 2827279" name="connsiteY0"/>
              <a:gd fmla="*/ 1852765 w 1980000" name="connsiteX1"/>
              <a:gd fmla="*/ 0 h 2827279" name="connsiteY1"/>
              <a:gd fmla="*/ 1980000 w 1980000" name="connsiteX2"/>
              <a:gd fmla="*/ 127235 h 2827279" name="connsiteY2"/>
              <a:gd fmla="*/ 1980000 w 1980000" name="connsiteX3"/>
              <a:gd fmla="*/ 2572765 h 2827279" name="connsiteY3"/>
              <a:gd fmla="*/ 1852765 w 1980000" name="connsiteX4"/>
              <a:gd fmla="*/ 2700000 h 2827279" name="connsiteY4"/>
              <a:gd fmla="*/ 1117279 w 1980000" name="connsiteX5"/>
              <a:gd fmla="*/ 2700000 h 2827279" name="connsiteY5"/>
              <a:gd fmla="*/ 990000 w 1980000" name="connsiteX6"/>
              <a:gd fmla="*/ 2827279 h 2827279" name="connsiteY6"/>
              <a:gd fmla="*/ 862721 w 1980000" name="connsiteX7"/>
              <a:gd fmla="*/ 2700000 h 2827279" name="connsiteY7"/>
              <a:gd fmla="*/ 127235 w 1980000" name="connsiteX8"/>
              <a:gd fmla="*/ 2700000 h 2827279" name="connsiteY8"/>
              <a:gd fmla="*/ 0 w 1980000" name="connsiteX9"/>
              <a:gd fmla="*/ 2572765 h 2827279" name="connsiteY9"/>
              <a:gd fmla="*/ 0 w 1980000" name="connsiteX10"/>
              <a:gd fmla="*/ 127235 h 2827279" name="connsiteY10"/>
              <a:gd fmla="*/ 127235 w 1980000" name="connsiteX11"/>
              <a:gd fmla="*/ 0 h 2827279"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2827279" w="1980000">
                <a:moveTo>
                  <a:pt x="127235" y="0"/>
                </a:moveTo>
                <a:lnTo>
                  <a:pt x="1852765" y="0"/>
                </a:lnTo>
                <a:cubicBezTo>
                  <a:pt x="1923035" y="0"/>
                  <a:pt x="1980000" y="56965"/>
                  <a:pt x="1980000" y="127235"/>
                </a:cubicBezTo>
                <a:lnTo>
                  <a:pt x="1980000" y="2572765"/>
                </a:lnTo>
                <a:cubicBezTo>
                  <a:pt x="1980000" y="2643035"/>
                  <a:pt x="1923035" y="2700000"/>
                  <a:pt x="1852765" y="2700000"/>
                </a:cubicBezTo>
                <a:lnTo>
                  <a:pt x="1117279" y="2700000"/>
                </a:lnTo>
                <a:lnTo>
                  <a:pt x="990000" y="2827279"/>
                </a:lnTo>
                <a:lnTo>
                  <a:pt x="862721" y="2700000"/>
                </a:lnTo>
                <a:lnTo>
                  <a:pt x="127235" y="2700000"/>
                </a:lnTo>
                <a:cubicBezTo>
                  <a:pt x="56965" y="2700000"/>
                  <a:pt x="0" y="2643035"/>
                  <a:pt x="0" y="2572765"/>
                </a:cubicBezTo>
                <a:lnTo>
                  <a:pt x="0" y="127235"/>
                </a:lnTo>
                <a:cubicBezTo>
                  <a:pt x="0" y="56965"/>
                  <a:pt x="56965" y="0"/>
                  <a:pt x="127235"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tIns="34290"/>
          <a:lstStyle/>
          <a:p>
            <a:pPr algn="ctr">
              <a:defRPr/>
            </a:pPr>
            <a:endParaRPr altLang="en-US" lang="zh-CN">
              <a:cs typeface="+mn-ea"/>
              <a:sym typeface="+mn-lt"/>
            </a:endParaRPr>
          </a:p>
        </p:txBody>
      </p:sp>
      <p:sp>
        <p:nvSpPr>
          <p:cNvPr id="8" name="任意多边形 7"/>
          <p:cNvSpPr/>
          <p:nvPr/>
        </p:nvSpPr>
        <p:spPr>
          <a:xfrm>
            <a:off x="2944416" y="1335881"/>
            <a:ext cx="1484709" cy="2120504"/>
          </a:xfrm>
          <a:custGeom>
            <a:gdLst>
              <a:gd fmla="*/ 127235 w 1980000" name="connsiteX0"/>
              <a:gd fmla="*/ 0 h 2827279" name="connsiteY0"/>
              <a:gd fmla="*/ 1852765 w 1980000" name="connsiteX1"/>
              <a:gd fmla="*/ 0 h 2827279" name="connsiteY1"/>
              <a:gd fmla="*/ 1980000 w 1980000" name="connsiteX2"/>
              <a:gd fmla="*/ 127235 h 2827279" name="connsiteY2"/>
              <a:gd fmla="*/ 1980000 w 1980000" name="connsiteX3"/>
              <a:gd fmla="*/ 2572765 h 2827279" name="connsiteY3"/>
              <a:gd fmla="*/ 1852765 w 1980000" name="connsiteX4"/>
              <a:gd fmla="*/ 2700000 h 2827279" name="connsiteY4"/>
              <a:gd fmla="*/ 1117279 w 1980000" name="connsiteX5"/>
              <a:gd fmla="*/ 2700000 h 2827279" name="connsiteY5"/>
              <a:gd fmla="*/ 990000 w 1980000" name="connsiteX6"/>
              <a:gd fmla="*/ 2827279 h 2827279" name="connsiteY6"/>
              <a:gd fmla="*/ 862721 w 1980000" name="connsiteX7"/>
              <a:gd fmla="*/ 2700000 h 2827279" name="connsiteY7"/>
              <a:gd fmla="*/ 127235 w 1980000" name="connsiteX8"/>
              <a:gd fmla="*/ 2700000 h 2827279" name="connsiteY8"/>
              <a:gd fmla="*/ 0 w 1980000" name="connsiteX9"/>
              <a:gd fmla="*/ 2572765 h 2827279" name="connsiteY9"/>
              <a:gd fmla="*/ 0 w 1980000" name="connsiteX10"/>
              <a:gd fmla="*/ 127235 h 2827279" name="connsiteY10"/>
              <a:gd fmla="*/ 127235 w 1980000" name="connsiteX11"/>
              <a:gd fmla="*/ 0 h 2827279"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2827279" w="1980000">
                <a:moveTo>
                  <a:pt x="127235" y="0"/>
                </a:moveTo>
                <a:lnTo>
                  <a:pt x="1852765" y="0"/>
                </a:lnTo>
                <a:cubicBezTo>
                  <a:pt x="1923035" y="0"/>
                  <a:pt x="1980000" y="56965"/>
                  <a:pt x="1980000" y="127235"/>
                </a:cubicBezTo>
                <a:lnTo>
                  <a:pt x="1980000" y="2572765"/>
                </a:lnTo>
                <a:cubicBezTo>
                  <a:pt x="1980000" y="2643035"/>
                  <a:pt x="1923035" y="2700000"/>
                  <a:pt x="1852765" y="2700000"/>
                </a:cubicBezTo>
                <a:lnTo>
                  <a:pt x="1117279" y="2700000"/>
                </a:lnTo>
                <a:lnTo>
                  <a:pt x="990000" y="2827279"/>
                </a:lnTo>
                <a:lnTo>
                  <a:pt x="862721" y="2700000"/>
                </a:lnTo>
                <a:lnTo>
                  <a:pt x="127235" y="2700000"/>
                </a:lnTo>
                <a:cubicBezTo>
                  <a:pt x="56965" y="2700000"/>
                  <a:pt x="0" y="2643035"/>
                  <a:pt x="0" y="2572765"/>
                </a:cubicBezTo>
                <a:lnTo>
                  <a:pt x="0" y="127235"/>
                </a:lnTo>
                <a:cubicBezTo>
                  <a:pt x="0" y="56965"/>
                  <a:pt x="56965" y="0"/>
                  <a:pt x="127235"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tIns="34290"/>
          <a:lstStyle/>
          <a:p>
            <a:pPr algn="ctr">
              <a:defRPr/>
            </a:pPr>
            <a:endParaRPr altLang="en-US" lang="zh-CN">
              <a:cs typeface="+mn-ea"/>
              <a:sym typeface="+mn-lt"/>
            </a:endParaRPr>
          </a:p>
        </p:txBody>
      </p:sp>
      <p:sp>
        <p:nvSpPr>
          <p:cNvPr id="9" name="任意多边形 8"/>
          <p:cNvSpPr/>
          <p:nvPr/>
        </p:nvSpPr>
        <p:spPr>
          <a:xfrm>
            <a:off x="4714875" y="1335881"/>
            <a:ext cx="1484710" cy="2120504"/>
          </a:xfrm>
          <a:custGeom>
            <a:gdLst>
              <a:gd fmla="*/ 127235 w 1980000" name="connsiteX0"/>
              <a:gd fmla="*/ 0 h 2827279" name="connsiteY0"/>
              <a:gd fmla="*/ 1852765 w 1980000" name="connsiteX1"/>
              <a:gd fmla="*/ 0 h 2827279" name="connsiteY1"/>
              <a:gd fmla="*/ 1980000 w 1980000" name="connsiteX2"/>
              <a:gd fmla="*/ 127235 h 2827279" name="connsiteY2"/>
              <a:gd fmla="*/ 1980000 w 1980000" name="connsiteX3"/>
              <a:gd fmla="*/ 2572765 h 2827279" name="connsiteY3"/>
              <a:gd fmla="*/ 1852765 w 1980000" name="connsiteX4"/>
              <a:gd fmla="*/ 2700000 h 2827279" name="connsiteY4"/>
              <a:gd fmla="*/ 1117279 w 1980000" name="connsiteX5"/>
              <a:gd fmla="*/ 2700000 h 2827279" name="connsiteY5"/>
              <a:gd fmla="*/ 990000 w 1980000" name="connsiteX6"/>
              <a:gd fmla="*/ 2827279 h 2827279" name="connsiteY6"/>
              <a:gd fmla="*/ 862721 w 1980000" name="connsiteX7"/>
              <a:gd fmla="*/ 2700000 h 2827279" name="connsiteY7"/>
              <a:gd fmla="*/ 127235 w 1980000" name="connsiteX8"/>
              <a:gd fmla="*/ 2700000 h 2827279" name="connsiteY8"/>
              <a:gd fmla="*/ 0 w 1980000" name="connsiteX9"/>
              <a:gd fmla="*/ 2572765 h 2827279" name="connsiteY9"/>
              <a:gd fmla="*/ 0 w 1980000" name="connsiteX10"/>
              <a:gd fmla="*/ 127235 h 2827279" name="connsiteY10"/>
              <a:gd fmla="*/ 127235 w 1980000" name="connsiteX11"/>
              <a:gd fmla="*/ 0 h 2827279"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2827279" w="1980000">
                <a:moveTo>
                  <a:pt x="127235" y="0"/>
                </a:moveTo>
                <a:lnTo>
                  <a:pt x="1852765" y="0"/>
                </a:lnTo>
                <a:cubicBezTo>
                  <a:pt x="1923035" y="0"/>
                  <a:pt x="1980000" y="56965"/>
                  <a:pt x="1980000" y="127235"/>
                </a:cubicBezTo>
                <a:lnTo>
                  <a:pt x="1980000" y="2572765"/>
                </a:lnTo>
                <a:cubicBezTo>
                  <a:pt x="1980000" y="2643035"/>
                  <a:pt x="1923035" y="2700000"/>
                  <a:pt x="1852765" y="2700000"/>
                </a:cubicBezTo>
                <a:lnTo>
                  <a:pt x="1117279" y="2700000"/>
                </a:lnTo>
                <a:lnTo>
                  <a:pt x="990000" y="2827279"/>
                </a:lnTo>
                <a:lnTo>
                  <a:pt x="862721" y="2700000"/>
                </a:lnTo>
                <a:lnTo>
                  <a:pt x="127235" y="2700000"/>
                </a:lnTo>
                <a:cubicBezTo>
                  <a:pt x="56965" y="2700000"/>
                  <a:pt x="0" y="2643035"/>
                  <a:pt x="0" y="2572765"/>
                </a:cubicBezTo>
                <a:lnTo>
                  <a:pt x="0" y="127235"/>
                </a:lnTo>
                <a:cubicBezTo>
                  <a:pt x="0" y="56965"/>
                  <a:pt x="56965" y="0"/>
                  <a:pt x="127235"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tIns="34290"/>
          <a:lstStyle/>
          <a:p>
            <a:pPr algn="ctr"/>
            <a:endParaRPr altLang="en-US" lang="zh-CN">
              <a:cs typeface="+mn-ea"/>
              <a:sym typeface="+mn-lt"/>
            </a:endParaRPr>
          </a:p>
        </p:txBody>
      </p:sp>
      <p:sp>
        <p:nvSpPr>
          <p:cNvPr id="10" name="任意多边形 9"/>
          <p:cNvSpPr/>
          <p:nvPr/>
        </p:nvSpPr>
        <p:spPr>
          <a:xfrm>
            <a:off x="6486525" y="1335881"/>
            <a:ext cx="1484710" cy="2120504"/>
          </a:xfrm>
          <a:custGeom>
            <a:gdLst>
              <a:gd fmla="*/ 127235 w 1980000" name="connsiteX0"/>
              <a:gd fmla="*/ 0 h 2827279" name="connsiteY0"/>
              <a:gd fmla="*/ 1852765 w 1980000" name="connsiteX1"/>
              <a:gd fmla="*/ 0 h 2827279" name="connsiteY1"/>
              <a:gd fmla="*/ 1980000 w 1980000" name="connsiteX2"/>
              <a:gd fmla="*/ 127235 h 2827279" name="connsiteY2"/>
              <a:gd fmla="*/ 1980000 w 1980000" name="connsiteX3"/>
              <a:gd fmla="*/ 2572765 h 2827279" name="connsiteY3"/>
              <a:gd fmla="*/ 1852765 w 1980000" name="connsiteX4"/>
              <a:gd fmla="*/ 2700000 h 2827279" name="connsiteY4"/>
              <a:gd fmla="*/ 1117279 w 1980000" name="connsiteX5"/>
              <a:gd fmla="*/ 2700000 h 2827279" name="connsiteY5"/>
              <a:gd fmla="*/ 990000 w 1980000" name="connsiteX6"/>
              <a:gd fmla="*/ 2827279 h 2827279" name="connsiteY6"/>
              <a:gd fmla="*/ 862721 w 1980000" name="connsiteX7"/>
              <a:gd fmla="*/ 2700000 h 2827279" name="connsiteY7"/>
              <a:gd fmla="*/ 127235 w 1980000" name="connsiteX8"/>
              <a:gd fmla="*/ 2700000 h 2827279" name="connsiteY8"/>
              <a:gd fmla="*/ 0 w 1980000" name="connsiteX9"/>
              <a:gd fmla="*/ 2572765 h 2827279" name="connsiteY9"/>
              <a:gd fmla="*/ 0 w 1980000" name="connsiteX10"/>
              <a:gd fmla="*/ 127235 h 2827279" name="connsiteY10"/>
              <a:gd fmla="*/ 127235 w 1980000" name="connsiteX11"/>
              <a:gd fmla="*/ 0 h 2827279"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2827279" w="1980000">
                <a:moveTo>
                  <a:pt x="127235" y="0"/>
                </a:moveTo>
                <a:lnTo>
                  <a:pt x="1852765" y="0"/>
                </a:lnTo>
                <a:cubicBezTo>
                  <a:pt x="1923035" y="0"/>
                  <a:pt x="1980000" y="56965"/>
                  <a:pt x="1980000" y="127235"/>
                </a:cubicBezTo>
                <a:lnTo>
                  <a:pt x="1980000" y="2572765"/>
                </a:lnTo>
                <a:cubicBezTo>
                  <a:pt x="1980000" y="2643035"/>
                  <a:pt x="1923035" y="2700000"/>
                  <a:pt x="1852765" y="2700000"/>
                </a:cubicBezTo>
                <a:lnTo>
                  <a:pt x="1117279" y="2700000"/>
                </a:lnTo>
                <a:lnTo>
                  <a:pt x="990000" y="2827279"/>
                </a:lnTo>
                <a:lnTo>
                  <a:pt x="862721" y="2700000"/>
                </a:lnTo>
                <a:lnTo>
                  <a:pt x="127235" y="2700000"/>
                </a:lnTo>
                <a:cubicBezTo>
                  <a:pt x="56965" y="2700000"/>
                  <a:pt x="0" y="2643035"/>
                  <a:pt x="0" y="2572765"/>
                </a:cubicBezTo>
                <a:lnTo>
                  <a:pt x="0" y="127235"/>
                </a:lnTo>
                <a:cubicBezTo>
                  <a:pt x="0" y="56965"/>
                  <a:pt x="56965" y="0"/>
                  <a:pt x="127235"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tIns="34290"/>
          <a:lstStyle/>
          <a:p>
            <a:pPr algn="ctr"/>
            <a:endParaRPr altLang="en-US" lang="zh-CN">
              <a:cs typeface="+mn-ea"/>
              <a:sym typeface="+mn-lt"/>
            </a:endParaRPr>
          </a:p>
        </p:txBody>
      </p:sp>
      <p:grpSp>
        <p:nvGrpSpPr>
          <p:cNvPr id="11" name="Group 4"/>
          <p:cNvGrpSpPr>
            <a:grpSpLocks noChangeAspect="1"/>
          </p:cNvGrpSpPr>
          <p:nvPr/>
        </p:nvGrpSpPr>
        <p:grpSpPr>
          <a:xfrm>
            <a:off x="3483862" y="3742077"/>
            <a:ext cx="405000" cy="401107"/>
            <a:chOff x="3684" y="2007"/>
            <a:chExt cx="312" cy="309"/>
          </a:xfrm>
          <a:solidFill>
            <a:schemeClr val="bg1"/>
          </a:solidFill>
        </p:grpSpPr>
        <p:sp>
          <p:nvSpPr>
            <p:cNvPr id="12" name="Freeform 5"/>
            <p:cNvSpPr>
              <a:spLocks noEditPoints="1"/>
            </p:cNvSpPr>
            <p:nvPr/>
          </p:nvSpPr>
          <p:spPr bwMode="auto">
            <a:xfrm>
              <a:off x="3684" y="2036"/>
              <a:ext cx="283" cy="280"/>
            </a:xfrm>
            <a:custGeom>
              <a:gdLst>
                <a:gd fmla="*/ 84 w 117" name="T0"/>
                <a:gd fmla="*/ 3 h 116" name="T1"/>
                <a:gd fmla="*/ 76 w 117" name="T2"/>
                <a:gd fmla="*/ 0 h 116" name="T3"/>
                <a:gd fmla="*/ 69 w 117" name="T4"/>
                <a:gd fmla="*/ 3 h 116" name="T5"/>
                <a:gd fmla="*/ 64 w 117" name="T6"/>
                <a:gd fmla="*/ 9 h 116" name="T7"/>
                <a:gd fmla="*/ 61 w 117" name="T8"/>
                <a:gd fmla="*/ 16 h 116" name="T9"/>
                <a:gd fmla="*/ 62 w 117" name="T10"/>
                <a:gd fmla="*/ 21 h 116" name="T11"/>
                <a:gd fmla="*/ 8 w 117" name="T12"/>
                <a:gd fmla="*/ 43 h 116" name="T13"/>
                <a:gd fmla="*/ 1 w 117" name="T14"/>
                <a:gd fmla="*/ 51 h 116" name="T15"/>
                <a:gd fmla="*/ 4 w 117" name="T16"/>
                <a:gd fmla="*/ 62 h 116" name="T17"/>
                <a:gd fmla="*/ 55 w 117" name="T18"/>
                <a:gd fmla="*/ 113 h 116" name="T19"/>
                <a:gd fmla="*/ 63 w 117" name="T20"/>
                <a:gd fmla="*/ 116 h 116" name="T21"/>
                <a:gd fmla="*/ 64 w 117" name="T22"/>
                <a:gd fmla="*/ 116 h 116" name="T23"/>
                <a:gd fmla="*/ 66 w 117" name="T24"/>
                <a:gd fmla="*/ 116 h 116" name="T25"/>
                <a:gd fmla="*/ 75 w 117" name="T26"/>
                <a:gd fmla="*/ 109 h 116" name="T27"/>
                <a:gd fmla="*/ 96 w 117" name="T28"/>
                <a:gd fmla="*/ 55 h 116" name="T29"/>
                <a:gd fmla="*/ 102 w 117" name="T30"/>
                <a:gd fmla="*/ 57 h 116" name="T31"/>
                <a:gd fmla="*/ 109 w 117" name="T32"/>
                <a:gd fmla="*/ 54 h 116" name="T33"/>
                <a:gd fmla="*/ 114 w 117" name="T34"/>
                <a:gd fmla="*/ 48 h 116" name="T35"/>
                <a:gd fmla="*/ 117 w 117" name="T36"/>
                <a:gd fmla="*/ 41 h 116" name="T37"/>
                <a:gd fmla="*/ 114 w 117" name="T38"/>
                <a:gd fmla="*/ 34 h 116" name="T39"/>
                <a:gd fmla="*/ 84 w 117" name="T40"/>
                <a:gd fmla="*/ 3 h 116" name="T41"/>
                <a:gd fmla="*/ 67 w 117" name="T42"/>
                <a:gd fmla="*/ 106 h 116" name="T43"/>
                <a:gd fmla="*/ 65 w 117" name="T44"/>
                <a:gd fmla="*/ 108 h 116" name="T45"/>
                <a:gd fmla="*/ 64 w 117" name="T46"/>
                <a:gd fmla="*/ 108 h 116" name="T47"/>
                <a:gd fmla="*/ 61 w 117" name="T48"/>
                <a:gd fmla="*/ 107 h 116" name="T49"/>
                <a:gd fmla="*/ 10 w 117" name="T50"/>
                <a:gd fmla="*/ 57 h 116" name="T51"/>
                <a:gd fmla="*/ 9 w 117" name="T52"/>
                <a:gd fmla="*/ 53 h 116" name="T53"/>
                <a:gd fmla="*/ 11 w 117" name="T54"/>
                <a:gd fmla="*/ 50 h 116" name="T55"/>
                <a:gd fmla="*/ 36 w 117" name="T56"/>
                <a:gd fmla="*/ 40 h 116" name="T57"/>
                <a:gd fmla="*/ 86 w 117" name="T58"/>
                <a:gd fmla="*/ 58 h 116" name="T59"/>
                <a:gd fmla="*/ 67 w 117" name="T60"/>
                <a:gd fmla="*/ 106 h 116" name="T61"/>
                <a:gd fmla="*/ 109 w 117" name="T62"/>
                <a:gd fmla="*/ 42 h 116" name="T63"/>
                <a:gd fmla="*/ 103 w 117" name="T64"/>
                <a:gd fmla="*/ 48 h 116" name="T65"/>
                <a:gd fmla="*/ 100 w 117" name="T66"/>
                <a:gd fmla="*/ 48 h 116" name="T67"/>
                <a:gd fmla="*/ 93 w 117" name="T68"/>
                <a:gd fmla="*/ 41 h 116" name="T69"/>
                <a:gd fmla="*/ 87 w 117" name="T70"/>
                <a:gd fmla="*/ 55 h 116" name="T71"/>
                <a:gd fmla="*/ 88 w 117" name="T72"/>
                <a:gd fmla="*/ 54 h 116" name="T73"/>
                <a:gd fmla="*/ 53 w 117" name="T74"/>
                <a:gd fmla="*/ 39 h 116" name="T75"/>
                <a:gd fmla="*/ 42 w 117" name="T76"/>
                <a:gd fmla="*/ 38 h 116" name="T77"/>
                <a:gd fmla="*/ 76 w 117" name="T78"/>
                <a:gd fmla="*/ 24 h 116" name="T79"/>
                <a:gd fmla="*/ 69 w 117" name="T80"/>
                <a:gd fmla="*/ 17 h 116" name="T81"/>
                <a:gd fmla="*/ 69 w 117" name="T82"/>
                <a:gd fmla="*/ 14 h 116" name="T83"/>
                <a:gd fmla="*/ 75 w 117" name="T84"/>
                <a:gd fmla="*/ 9 h 116" name="T85"/>
                <a:gd fmla="*/ 78 w 117" name="T86"/>
                <a:gd fmla="*/ 9 h 116" name="T87"/>
                <a:gd fmla="*/ 109 w 117" name="T88"/>
                <a:gd fmla="*/ 40 h 116" name="T89"/>
                <a:gd fmla="*/ 109 w 117" name="T90"/>
                <a:gd fmla="*/ 42 h 116"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115" w="117">
                  <a:moveTo>
                    <a:pt x="84" y="3"/>
                  </a:moveTo>
                  <a:cubicBezTo>
                    <a:pt x="82" y="1"/>
                    <a:pt x="79" y="0"/>
                    <a:pt x="76" y="0"/>
                  </a:cubicBezTo>
                  <a:cubicBezTo>
                    <a:pt x="74" y="0"/>
                    <a:pt x="71" y="1"/>
                    <a:pt x="69" y="3"/>
                  </a:cubicBezTo>
                  <a:cubicBezTo>
                    <a:pt x="64" y="9"/>
                    <a:pt x="64" y="9"/>
                    <a:pt x="64" y="9"/>
                  </a:cubicBezTo>
                  <a:cubicBezTo>
                    <a:pt x="62" y="11"/>
                    <a:pt x="61" y="13"/>
                    <a:pt x="61" y="16"/>
                  </a:cubicBezTo>
                  <a:cubicBezTo>
                    <a:pt x="61" y="18"/>
                    <a:pt x="61" y="19"/>
                    <a:pt x="62" y="21"/>
                  </a:cubicBezTo>
                  <a:cubicBezTo>
                    <a:pt x="8" y="43"/>
                    <a:pt x="8" y="43"/>
                    <a:pt x="8" y="43"/>
                  </a:cubicBezTo>
                  <a:cubicBezTo>
                    <a:pt x="4" y="44"/>
                    <a:pt x="2" y="48"/>
                    <a:pt x="1" y="51"/>
                  </a:cubicBezTo>
                  <a:cubicBezTo>
                    <a:pt x="0" y="55"/>
                    <a:pt x="1" y="59"/>
                    <a:pt x="4" y="62"/>
                  </a:cubicBezTo>
                  <a:cubicBezTo>
                    <a:pt x="55" y="113"/>
                    <a:pt x="55" y="113"/>
                    <a:pt x="55" y="113"/>
                  </a:cubicBezTo>
                  <a:cubicBezTo>
                    <a:pt x="57" y="115"/>
                    <a:pt x="60" y="116"/>
                    <a:pt x="63" y="116"/>
                  </a:cubicBezTo>
                  <a:cubicBezTo>
                    <a:pt x="63" y="116"/>
                    <a:pt x="64" y="116"/>
                    <a:pt x="64" y="116"/>
                  </a:cubicBezTo>
                  <a:cubicBezTo>
                    <a:pt x="65" y="116"/>
                    <a:pt x="65" y="116"/>
                    <a:pt x="66" y="116"/>
                  </a:cubicBezTo>
                  <a:cubicBezTo>
                    <a:pt x="70" y="115"/>
                    <a:pt x="73" y="112"/>
                    <a:pt x="75" y="109"/>
                  </a:cubicBezTo>
                  <a:cubicBezTo>
                    <a:pt x="96" y="55"/>
                    <a:pt x="96" y="55"/>
                    <a:pt x="96" y="55"/>
                  </a:cubicBezTo>
                  <a:cubicBezTo>
                    <a:pt x="98" y="56"/>
                    <a:pt x="100" y="57"/>
                    <a:pt x="102" y="57"/>
                  </a:cubicBezTo>
                  <a:cubicBezTo>
                    <a:pt x="104" y="57"/>
                    <a:pt x="107" y="56"/>
                    <a:pt x="109" y="54"/>
                  </a:cubicBezTo>
                  <a:cubicBezTo>
                    <a:pt x="114" y="48"/>
                    <a:pt x="114" y="48"/>
                    <a:pt x="114" y="48"/>
                  </a:cubicBezTo>
                  <a:cubicBezTo>
                    <a:pt x="116" y="46"/>
                    <a:pt x="117" y="44"/>
                    <a:pt x="117" y="41"/>
                  </a:cubicBezTo>
                  <a:cubicBezTo>
                    <a:pt x="117" y="38"/>
                    <a:pt x="116" y="36"/>
                    <a:pt x="114" y="34"/>
                  </a:cubicBezTo>
                  <a:lnTo>
                    <a:pt x="84" y="3"/>
                  </a:lnTo>
                  <a:close/>
                  <a:moveTo>
                    <a:pt x="67" y="106"/>
                  </a:moveTo>
                  <a:cubicBezTo>
                    <a:pt x="67" y="107"/>
                    <a:pt x="66" y="108"/>
                    <a:pt x="65" y="108"/>
                  </a:cubicBezTo>
                  <a:cubicBezTo>
                    <a:pt x="64" y="108"/>
                    <a:pt x="64" y="108"/>
                    <a:pt x="64" y="108"/>
                  </a:cubicBezTo>
                  <a:cubicBezTo>
                    <a:pt x="63" y="108"/>
                    <a:pt x="62" y="108"/>
                    <a:pt x="61" y="107"/>
                  </a:cubicBezTo>
                  <a:cubicBezTo>
                    <a:pt x="10" y="57"/>
                    <a:pt x="10" y="57"/>
                    <a:pt x="10" y="57"/>
                  </a:cubicBezTo>
                  <a:cubicBezTo>
                    <a:pt x="9" y="56"/>
                    <a:pt x="9" y="54"/>
                    <a:pt x="9" y="53"/>
                  </a:cubicBezTo>
                  <a:cubicBezTo>
                    <a:pt x="9" y="52"/>
                    <a:pt x="10" y="51"/>
                    <a:pt x="11" y="50"/>
                  </a:cubicBezTo>
                  <a:cubicBezTo>
                    <a:pt x="36" y="40"/>
                    <a:pt x="36" y="40"/>
                    <a:pt x="36" y="40"/>
                  </a:cubicBezTo>
                  <a:cubicBezTo>
                    <a:pt x="53" y="46"/>
                    <a:pt x="70" y="40"/>
                    <a:pt x="86" y="58"/>
                  </a:cubicBezTo>
                  <a:lnTo>
                    <a:pt x="67" y="106"/>
                  </a:lnTo>
                  <a:close/>
                  <a:moveTo>
                    <a:pt x="109" y="42"/>
                  </a:moveTo>
                  <a:cubicBezTo>
                    <a:pt x="103" y="48"/>
                    <a:pt x="103" y="48"/>
                    <a:pt x="103" y="48"/>
                  </a:cubicBezTo>
                  <a:cubicBezTo>
                    <a:pt x="102" y="49"/>
                    <a:pt x="101" y="49"/>
                    <a:pt x="100" y="48"/>
                  </a:cubicBezTo>
                  <a:cubicBezTo>
                    <a:pt x="93" y="41"/>
                    <a:pt x="93" y="41"/>
                    <a:pt x="93" y="41"/>
                  </a:cubicBezTo>
                  <a:cubicBezTo>
                    <a:pt x="87" y="55"/>
                    <a:pt x="87" y="55"/>
                    <a:pt x="87" y="55"/>
                  </a:cubicBezTo>
                  <a:cubicBezTo>
                    <a:pt x="88" y="54"/>
                    <a:pt x="88" y="54"/>
                    <a:pt x="88" y="54"/>
                  </a:cubicBezTo>
                  <a:cubicBezTo>
                    <a:pt x="76" y="42"/>
                    <a:pt x="64" y="41"/>
                    <a:pt x="53" y="39"/>
                  </a:cubicBezTo>
                  <a:cubicBezTo>
                    <a:pt x="49" y="39"/>
                    <a:pt x="46" y="38"/>
                    <a:pt x="42" y="38"/>
                  </a:cubicBezTo>
                  <a:cubicBezTo>
                    <a:pt x="76" y="24"/>
                    <a:pt x="76" y="24"/>
                    <a:pt x="76" y="24"/>
                  </a:cubicBezTo>
                  <a:cubicBezTo>
                    <a:pt x="69" y="17"/>
                    <a:pt x="69" y="17"/>
                    <a:pt x="69" y="17"/>
                  </a:cubicBezTo>
                  <a:cubicBezTo>
                    <a:pt x="69" y="16"/>
                    <a:pt x="69" y="15"/>
                    <a:pt x="69" y="14"/>
                  </a:cubicBezTo>
                  <a:cubicBezTo>
                    <a:pt x="75" y="9"/>
                    <a:pt x="75" y="9"/>
                    <a:pt x="75" y="9"/>
                  </a:cubicBezTo>
                  <a:cubicBezTo>
                    <a:pt x="76" y="8"/>
                    <a:pt x="77" y="8"/>
                    <a:pt x="78" y="9"/>
                  </a:cubicBezTo>
                  <a:cubicBezTo>
                    <a:pt x="109" y="40"/>
                    <a:pt x="109" y="40"/>
                    <a:pt x="109" y="40"/>
                  </a:cubicBezTo>
                  <a:cubicBezTo>
                    <a:pt x="110" y="40"/>
                    <a:pt x="110" y="42"/>
                    <a:pt x="109" y="42"/>
                  </a:cubicBezTo>
                  <a:close/>
                </a:path>
              </a:pathLst>
            </a:custGeom>
            <a:grpFill/>
            <a:ln>
              <a:noFill/>
            </a:ln>
            <a:extLst>
              <a:ext uri="{91240B29-F687-4F45-9708-019B960494DF}">
                <a14:hiddenLine w="9525">
                  <a:solidFill>
                    <a:srgbClr val="000000"/>
                  </a:solidFill>
                  <a:round/>
                </a14:hiddenLine>
              </a:ext>
            </a:extLst>
          </p:spPr>
          <p:txBody>
            <a:bodyPr/>
            <a:lstStyle/>
            <a:p>
              <a:pPr>
                <a:defRPr/>
              </a:pPr>
              <a:endParaRPr altLang="en-US" lang="zh-CN">
                <a:cs typeface="+mn-ea"/>
                <a:sym typeface="+mn-lt"/>
              </a:endParaRPr>
            </a:p>
          </p:txBody>
        </p:sp>
        <p:sp>
          <p:nvSpPr>
            <p:cNvPr id="13" name="Freeform 6"/>
            <p:cNvSpPr>
              <a:spLocks noEditPoints="1"/>
            </p:cNvSpPr>
            <p:nvPr/>
          </p:nvSpPr>
          <p:spPr bwMode="auto">
            <a:xfrm>
              <a:off x="3822" y="2161"/>
              <a:ext cx="48" cy="49"/>
            </a:xfrm>
            <a:custGeom>
              <a:gdLst>
                <a:gd fmla="*/ 10 w 20" name="T0"/>
                <a:gd fmla="*/ 20 h 20" name="T1"/>
                <a:gd fmla="*/ 20 w 20" name="T2"/>
                <a:gd fmla="*/ 10 h 20" name="T3"/>
                <a:gd fmla="*/ 10 w 20" name="T4"/>
                <a:gd fmla="*/ 0 h 20" name="T5"/>
                <a:gd fmla="*/ 0 w 20" name="T6"/>
                <a:gd fmla="*/ 10 h 20" name="T7"/>
                <a:gd fmla="*/ 10 w 20" name="T8"/>
                <a:gd fmla="*/ 20 h 20" name="T9"/>
                <a:gd fmla="*/ 10 w 20" name="T10"/>
                <a:gd fmla="*/ 4 h 20" name="T11"/>
                <a:gd fmla="*/ 16 w 20" name="T12"/>
                <a:gd fmla="*/ 10 h 20" name="T13"/>
                <a:gd fmla="*/ 10 w 20" name="T14"/>
                <a:gd fmla="*/ 16 h 20" name="T15"/>
                <a:gd fmla="*/ 4 w 20" name="T16"/>
                <a:gd fmla="*/ 10 h 20" name="T17"/>
                <a:gd fmla="*/ 10 w 20" name="T18"/>
                <a:gd fmla="*/ 4 h 2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0" w="20">
                  <a:moveTo>
                    <a:pt x="10" y="20"/>
                  </a:moveTo>
                  <a:cubicBezTo>
                    <a:pt x="15" y="20"/>
                    <a:pt x="20" y="16"/>
                    <a:pt x="20" y="10"/>
                  </a:cubicBezTo>
                  <a:cubicBezTo>
                    <a:pt x="20" y="5"/>
                    <a:pt x="15" y="0"/>
                    <a:pt x="10" y="0"/>
                  </a:cubicBezTo>
                  <a:cubicBezTo>
                    <a:pt x="4" y="0"/>
                    <a:pt x="0" y="5"/>
                    <a:pt x="0" y="10"/>
                  </a:cubicBezTo>
                  <a:cubicBezTo>
                    <a:pt x="0" y="16"/>
                    <a:pt x="4" y="20"/>
                    <a:pt x="10" y="20"/>
                  </a:cubicBezTo>
                  <a:close/>
                  <a:moveTo>
                    <a:pt x="10" y="4"/>
                  </a:moveTo>
                  <a:cubicBezTo>
                    <a:pt x="13" y="4"/>
                    <a:pt x="16" y="7"/>
                    <a:pt x="16" y="10"/>
                  </a:cubicBezTo>
                  <a:cubicBezTo>
                    <a:pt x="16" y="13"/>
                    <a:pt x="13" y="16"/>
                    <a:pt x="10" y="16"/>
                  </a:cubicBezTo>
                  <a:cubicBezTo>
                    <a:pt x="6" y="16"/>
                    <a:pt x="4" y="13"/>
                    <a:pt x="4" y="10"/>
                  </a:cubicBezTo>
                  <a:cubicBezTo>
                    <a:pt x="4" y="7"/>
                    <a:pt x="6" y="4"/>
                    <a:pt x="10" y="4"/>
                  </a:cubicBezTo>
                  <a:close/>
                </a:path>
              </a:pathLst>
            </a:custGeom>
            <a:grpFill/>
            <a:ln>
              <a:noFill/>
            </a:ln>
            <a:extLst>
              <a:ext uri="{91240B29-F687-4F45-9708-019B960494DF}">
                <a14:hiddenLine w="9525">
                  <a:solidFill>
                    <a:srgbClr val="000000"/>
                  </a:solidFill>
                  <a:round/>
                </a14:hiddenLine>
              </a:ext>
            </a:extLst>
          </p:spPr>
          <p:txBody>
            <a:bodyPr/>
            <a:lstStyle/>
            <a:p>
              <a:pPr>
                <a:defRPr/>
              </a:pPr>
              <a:endParaRPr altLang="en-US" lang="zh-CN">
                <a:cs typeface="+mn-ea"/>
                <a:sym typeface="+mn-lt"/>
              </a:endParaRPr>
            </a:p>
          </p:txBody>
        </p:sp>
        <p:sp>
          <p:nvSpPr>
            <p:cNvPr id="14" name="Freeform 7"/>
            <p:cNvSpPr>
              <a:spLocks noEditPoints="1"/>
            </p:cNvSpPr>
            <p:nvPr/>
          </p:nvSpPr>
          <p:spPr bwMode="auto">
            <a:xfrm>
              <a:off x="3948" y="2007"/>
              <a:ext cx="48" cy="48"/>
            </a:xfrm>
            <a:custGeom>
              <a:gdLst>
                <a:gd fmla="*/ 10 w 20" name="T0"/>
                <a:gd fmla="*/ 0 h 20" name="T1"/>
                <a:gd fmla="*/ 0 w 20" name="T2"/>
                <a:gd fmla="*/ 10 h 20" name="T3"/>
                <a:gd fmla="*/ 10 w 20" name="T4"/>
                <a:gd fmla="*/ 20 h 20" name="T5"/>
                <a:gd fmla="*/ 20 w 20" name="T6"/>
                <a:gd fmla="*/ 10 h 20" name="T7"/>
                <a:gd fmla="*/ 10 w 20" name="T8"/>
                <a:gd fmla="*/ 0 h 20" name="T9"/>
                <a:gd fmla="*/ 10 w 20" name="T10"/>
                <a:gd fmla="*/ 16 h 20" name="T11"/>
                <a:gd fmla="*/ 4 w 20" name="T12"/>
                <a:gd fmla="*/ 10 h 20" name="T13"/>
                <a:gd fmla="*/ 10 w 20" name="T14"/>
                <a:gd fmla="*/ 4 h 20" name="T15"/>
                <a:gd fmla="*/ 16 w 20" name="T16"/>
                <a:gd fmla="*/ 10 h 20" name="T17"/>
                <a:gd fmla="*/ 10 w 20" name="T18"/>
                <a:gd fmla="*/ 16 h 2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0" w="20">
                  <a:moveTo>
                    <a:pt x="10" y="0"/>
                  </a:moveTo>
                  <a:cubicBezTo>
                    <a:pt x="4" y="0"/>
                    <a:pt x="0" y="5"/>
                    <a:pt x="0" y="10"/>
                  </a:cubicBezTo>
                  <a:cubicBezTo>
                    <a:pt x="0" y="16"/>
                    <a:pt x="4" y="20"/>
                    <a:pt x="10" y="20"/>
                  </a:cubicBezTo>
                  <a:cubicBezTo>
                    <a:pt x="15" y="20"/>
                    <a:pt x="20" y="16"/>
                    <a:pt x="20" y="10"/>
                  </a:cubicBezTo>
                  <a:cubicBezTo>
                    <a:pt x="20" y="5"/>
                    <a:pt x="15" y="0"/>
                    <a:pt x="10" y="0"/>
                  </a:cubicBezTo>
                  <a:close/>
                  <a:moveTo>
                    <a:pt x="10" y="16"/>
                  </a:moveTo>
                  <a:cubicBezTo>
                    <a:pt x="6" y="16"/>
                    <a:pt x="4" y="13"/>
                    <a:pt x="4" y="10"/>
                  </a:cubicBezTo>
                  <a:cubicBezTo>
                    <a:pt x="4" y="7"/>
                    <a:pt x="6" y="4"/>
                    <a:pt x="10" y="4"/>
                  </a:cubicBezTo>
                  <a:cubicBezTo>
                    <a:pt x="13" y="4"/>
                    <a:pt x="16" y="7"/>
                    <a:pt x="16" y="10"/>
                  </a:cubicBezTo>
                  <a:cubicBezTo>
                    <a:pt x="16" y="13"/>
                    <a:pt x="13" y="16"/>
                    <a:pt x="10" y="16"/>
                  </a:cubicBezTo>
                  <a:close/>
                </a:path>
              </a:pathLst>
            </a:custGeom>
            <a:grpFill/>
            <a:ln>
              <a:noFill/>
            </a:ln>
            <a:extLst>
              <a:ext uri="{91240B29-F687-4F45-9708-019B960494DF}">
                <a14:hiddenLine w="9525">
                  <a:solidFill>
                    <a:srgbClr val="000000"/>
                  </a:solidFill>
                  <a:round/>
                </a14:hiddenLine>
              </a:ext>
            </a:extLst>
          </p:spPr>
          <p:txBody>
            <a:bodyPr/>
            <a:lstStyle/>
            <a:p>
              <a:pPr>
                <a:defRPr/>
              </a:pPr>
              <a:endParaRPr altLang="en-US" lang="zh-CN">
                <a:cs typeface="+mn-ea"/>
                <a:sym typeface="+mn-lt"/>
              </a:endParaRPr>
            </a:p>
          </p:txBody>
        </p:sp>
        <p:sp>
          <p:nvSpPr>
            <p:cNvPr id="15" name="Freeform 8"/>
            <p:cNvSpPr>
              <a:spLocks noEditPoints="1"/>
            </p:cNvSpPr>
            <p:nvPr/>
          </p:nvSpPr>
          <p:spPr bwMode="auto">
            <a:xfrm>
              <a:off x="3764" y="2152"/>
              <a:ext cx="39" cy="38"/>
            </a:xfrm>
            <a:custGeom>
              <a:gdLst>
                <a:gd fmla="*/ 0 w 16" name="T0"/>
                <a:gd fmla="*/ 8 h 16" name="T1"/>
                <a:gd fmla="*/ 8 w 16" name="T2"/>
                <a:gd fmla="*/ 16 h 16" name="T3"/>
                <a:gd fmla="*/ 16 w 16" name="T4"/>
                <a:gd fmla="*/ 8 h 16" name="T5"/>
                <a:gd fmla="*/ 8 w 16" name="T6"/>
                <a:gd fmla="*/ 0 h 16" name="T7"/>
                <a:gd fmla="*/ 0 w 16" name="T8"/>
                <a:gd fmla="*/ 8 h 16" name="T9"/>
                <a:gd fmla="*/ 8 w 16" name="T10"/>
                <a:gd fmla="*/ 4 h 16" name="T11"/>
                <a:gd fmla="*/ 12 w 16" name="T12"/>
                <a:gd fmla="*/ 8 h 16" name="T13"/>
                <a:gd fmla="*/ 8 w 16" name="T14"/>
                <a:gd fmla="*/ 12 h 16" name="T15"/>
                <a:gd fmla="*/ 4 w 16" name="T16"/>
                <a:gd fmla="*/ 8 h 16" name="T17"/>
                <a:gd fmla="*/ 8 w 16" name="T18"/>
                <a:gd fmla="*/ 4 h 1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6" w="16">
                  <a:moveTo>
                    <a:pt x="0" y="8"/>
                  </a:moveTo>
                  <a:cubicBezTo>
                    <a:pt x="0" y="12"/>
                    <a:pt x="3" y="16"/>
                    <a:pt x="8" y="16"/>
                  </a:cubicBezTo>
                  <a:cubicBezTo>
                    <a:pt x="12" y="16"/>
                    <a:pt x="16" y="12"/>
                    <a:pt x="16" y="8"/>
                  </a:cubicBezTo>
                  <a:cubicBezTo>
                    <a:pt x="16" y="4"/>
                    <a:pt x="12" y="0"/>
                    <a:pt x="8" y="0"/>
                  </a:cubicBezTo>
                  <a:cubicBezTo>
                    <a:pt x="3" y="0"/>
                    <a:pt x="0" y="4"/>
                    <a:pt x="0" y="8"/>
                  </a:cubicBezTo>
                  <a:close/>
                  <a:moveTo>
                    <a:pt x="8" y="4"/>
                  </a:moveTo>
                  <a:cubicBezTo>
                    <a:pt x="10" y="4"/>
                    <a:pt x="12" y="6"/>
                    <a:pt x="12" y="8"/>
                  </a:cubicBezTo>
                  <a:cubicBezTo>
                    <a:pt x="12" y="10"/>
                    <a:pt x="10" y="12"/>
                    <a:pt x="8" y="12"/>
                  </a:cubicBezTo>
                  <a:cubicBezTo>
                    <a:pt x="6" y="12"/>
                    <a:pt x="4" y="10"/>
                    <a:pt x="4" y="8"/>
                  </a:cubicBezTo>
                  <a:cubicBezTo>
                    <a:pt x="4" y="6"/>
                    <a:pt x="6" y="4"/>
                    <a:pt x="8" y="4"/>
                  </a:cubicBezTo>
                  <a:close/>
                </a:path>
              </a:pathLst>
            </a:custGeom>
            <a:grpFill/>
            <a:ln>
              <a:noFill/>
            </a:ln>
            <a:extLst>
              <a:ext uri="{91240B29-F687-4F45-9708-019B960494DF}">
                <a14:hiddenLine w="9525">
                  <a:solidFill>
                    <a:srgbClr val="000000"/>
                  </a:solidFill>
                  <a:round/>
                </a14:hiddenLine>
              </a:ext>
            </a:extLst>
          </p:spPr>
          <p:txBody>
            <a:bodyPr/>
            <a:lstStyle/>
            <a:p>
              <a:pPr>
                <a:defRPr/>
              </a:pPr>
              <a:endParaRPr altLang="en-US" lang="zh-CN">
                <a:cs typeface="+mn-ea"/>
                <a:sym typeface="+mn-lt"/>
              </a:endParaRPr>
            </a:p>
          </p:txBody>
        </p:sp>
        <p:sp>
          <p:nvSpPr>
            <p:cNvPr id="16" name="Oval 9"/>
            <p:cNvSpPr>
              <a:spLocks noChangeArrowheads="1"/>
            </p:cNvSpPr>
            <p:nvPr/>
          </p:nvSpPr>
          <p:spPr bwMode="auto">
            <a:xfrm>
              <a:off x="3803" y="2219"/>
              <a:ext cx="19" cy="20"/>
            </a:xfrm>
            <a:prstGeom prst="ellipse">
              <a:avLst/>
            </a:prstGeom>
            <a:grpFill/>
            <a:ln>
              <a:noFill/>
            </a:ln>
            <a:extLst>
              <a:ext uri="{91240B29-F687-4F45-9708-019B960494DF}">
                <a14:hiddenLine w="9525">
                  <a:solidFill>
                    <a:srgbClr val="000000"/>
                  </a:solidFill>
                  <a:round/>
                </a14:hiddenLine>
              </a:ext>
            </a:extLst>
          </p:spPr>
          <p:txBody>
            <a:bodyPr/>
            <a:lstStyle/>
            <a:p>
              <a:pPr>
                <a:defRPr/>
              </a:pPr>
              <a:endParaRPr altLang="en-US" lang="zh-CN">
                <a:cs typeface="+mn-ea"/>
                <a:sym typeface="+mn-lt"/>
              </a:endParaRPr>
            </a:p>
          </p:txBody>
        </p:sp>
        <p:sp>
          <p:nvSpPr>
            <p:cNvPr id="17" name="Oval 10"/>
            <p:cNvSpPr>
              <a:spLocks noChangeArrowheads="1"/>
            </p:cNvSpPr>
            <p:nvPr/>
          </p:nvSpPr>
          <p:spPr bwMode="auto">
            <a:xfrm>
              <a:off x="3957" y="2074"/>
              <a:ext cx="20" cy="20"/>
            </a:xfrm>
            <a:prstGeom prst="ellipse">
              <a:avLst/>
            </a:prstGeom>
            <a:grpFill/>
            <a:ln>
              <a:noFill/>
            </a:ln>
            <a:extLst>
              <a:ext uri="{91240B29-F687-4F45-9708-019B960494DF}">
                <a14:hiddenLine w="9525">
                  <a:solidFill>
                    <a:srgbClr val="000000"/>
                  </a:solidFill>
                  <a:round/>
                </a14:hiddenLine>
              </a:ext>
            </a:extLst>
          </p:spPr>
          <p:txBody>
            <a:bodyPr/>
            <a:lstStyle/>
            <a:p>
              <a:pPr>
                <a:defRPr/>
              </a:pPr>
              <a:endParaRPr altLang="en-US" lang="zh-CN">
                <a:cs typeface="+mn-ea"/>
                <a:sym typeface="+mn-lt"/>
              </a:endParaRPr>
            </a:p>
          </p:txBody>
        </p:sp>
      </p:grpSp>
      <p:sp>
        <p:nvSpPr>
          <p:cNvPr id="18" name="Freeform 5"/>
          <p:cNvSpPr>
            <a:spLocks noChangeAspect="1" noEditPoints="1"/>
          </p:cNvSpPr>
          <p:nvPr/>
        </p:nvSpPr>
        <p:spPr bwMode="auto">
          <a:xfrm>
            <a:off x="1759744" y="3754041"/>
            <a:ext cx="310754" cy="377428"/>
          </a:xfrm>
          <a:custGeom>
            <a:gdLst>
              <a:gd fmla="*/ 2147483646 w 1518" name="T0"/>
              <a:gd fmla="*/ 2147483646 h 1847" name="T1"/>
              <a:gd fmla="*/ 2147483646 w 1518" name="T2"/>
              <a:gd fmla="*/ 2147483646 h 1847" name="T3"/>
              <a:gd fmla="*/ 2147483646 w 1518" name="T4"/>
              <a:gd fmla="*/ 2147483646 h 1847" name="T5"/>
              <a:gd fmla="*/ 2147483646 w 1518" name="T6"/>
              <a:gd fmla="*/ 2147483646 h 1847" name="T7"/>
              <a:gd fmla="*/ 2147483646 w 1518" name="T8"/>
              <a:gd fmla="*/ 2147483646 h 1847" name="T9"/>
              <a:gd fmla="*/ 2147483646 w 1518" name="T10"/>
              <a:gd fmla="*/ 2147483646 h 1847" name="T11"/>
              <a:gd fmla="*/ 2147483646 w 1518" name="T12"/>
              <a:gd fmla="*/ 2147483646 h 1847" name="T13"/>
              <a:gd fmla="*/ 2147483646 w 1518" name="T14"/>
              <a:gd fmla="*/ 2147483646 h 1847" name="T15"/>
              <a:gd fmla="*/ 2147483646 w 1518" name="T16"/>
              <a:gd fmla="*/ 2147483646 h 1847" name="T17"/>
              <a:gd fmla="*/ 2147483646 w 1518" name="T18"/>
              <a:gd fmla="*/ 2147483646 h 1847" name="T19"/>
              <a:gd fmla="*/ 2147483646 w 1518" name="T20"/>
              <a:gd fmla="*/ 2147483646 h 1847" name="T21"/>
              <a:gd fmla="*/ 2147483646 w 1518" name="T22"/>
              <a:gd fmla="*/ 2147483646 h 1847" name="T23"/>
              <a:gd fmla="*/ 2147483646 w 1518" name="T24"/>
              <a:gd fmla="*/ 2147483646 h 1847" name="T25"/>
              <a:gd fmla="*/ 2147483646 w 1518" name="T26"/>
              <a:gd fmla="*/ 2147483646 h 1847" name="T27"/>
              <a:gd fmla="*/ 0 w 1518" name="T28"/>
              <a:gd fmla="*/ 2147483646 h 1847" name="T29"/>
              <a:gd fmla="*/ 2147483646 w 1518" name="T30"/>
              <a:gd fmla="*/ 2147483646 h 1847" name="T31"/>
              <a:gd fmla="*/ 2147483646 w 1518" name="T32"/>
              <a:gd fmla="*/ 2147483646 h 1847" name="T33"/>
              <a:gd fmla="*/ 2147483646 w 1518" name="T34"/>
              <a:gd fmla="*/ 2147483646 h 1847" name="T35"/>
              <a:gd fmla="*/ 2147483646 w 1518" name="T36"/>
              <a:gd fmla="*/ 2147483646 h 1847" name="T37"/>
              <a:gd fmla="*/ 2147483646 w 1518" name="T38"/>
              <a:gd fmla="*/ 2147483646 h 1847" name="T39"/>
              <a:gd fmla="*/ 2147483646 w 1518" name="T40"/>
              <a:gd fmla="*/ 2147483646 h 1847" name="T41"/>
              <a:gd fmla="*/ 2147483646 w 1518" name="T42"/>
              <a:gd fmla="*/ 2147483646 h 1847" name="T43"/>
              <a:gd fmla="*/ 2147483646 w 1518" name="T44"/>
              <a:gd fmla="*/ 2147483646 h 1847" name="T45"/>
              <a:gd fmla="*/ 2147483646 w 1518" name="T46"/>
              <a:gd fmla="*/ 2147483646 h 1847" name="T47"/>
              <a:gd fmla="*/ 2147483646 w 1518" name="T48"/>
              <a:gd fmla="*/ 2147483646 h 1847" name="T49"/>
              <a:gd fmla="*/ 2147483646 w 1518" name="T50"/>
              <a:gd fmla="*/ 2147483646 h 1847" name="T51"/>
              <a:gd fmla="*/ 2147483646 w 1518" name="T52"/>
              <a:gd fmla="*/ 2147483646 h 1847" name="T53"/>
              <a:gd fmla="*/ 2147483646 w 1518" name="T54"/>
              <a:gd fmla="*/ 2147483646 h 1847" name="T55"/>
              <a:gd fmla="*/ 2147483646 w 1518" name="T56"/>
              <a:gd fmla="*/ 2147483646 h 1847" name="T57"/>
              <a:gd fmla="*/ 2147483646 w 1518" name="T58"/>
              <a:gd fmla="*/ 2147483646 h 1847" name="T59"/>
              <a:gd fmla="*/ 2147483646 w 1518" name="T60"/>
              <a:gd fmla="*/ 2147483646 h 1847" name="T61"/>
              <a:gd fmla="*/ 2147483646 w 1518" name="T62"/>
              <a:gd fmla="*/ 2147483646 h 1847" name="T63"/>
              <a:gd fmla="*/ 2147483646 w 1518" name="T64"/>
              <a:gd fmla="*/ 2147483646 h 1847" name="T65"/>
              <a:gd fmla="*/ 2147483646 w 1518" name="T66"/>
              <a:gd fmla="*/ 2147483646 h 1847"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b="b" l="0" r="r" t="0"/>
            <a:pathLst>
              <a:path h="1847" w="1518">
                <a:moveTo>
                  <a:pt x="1480" y="1602"/>
                </a:moveTo>
                <a:cubicBezTo>
                  <a:pt x="1403" y="1602"/>
                  <a:pt x="1403" y="1602"/>
                  <a:pt x="1403" y="1602"/>
                </a:cubicBezTo>
                <a:cubicBezTo>
                  <a:pt x="1403" y="1209"/>
                  <a:pt x="1403" y="1209"/>
                  <a:pt x="1403" y="1209"/>
                </a:cubicBezTo>
                <a:cubicBezTo>
                  <a:pt x="1403" y="1198"/>
                  <a:pt x="1395" y="1190"/>
                  <a:pt x="1384" y="1190"/>
                </a:cubicBezTo>
                <a:cubicBezTo>
                  <a:pt x="1297" y="1190"/>
                  <a:pt x="1297" y="1190"/>
                  <a:pt x="1297" y="1190"/>
                </a:cubicBezTo>
                <a:cubicBezTo>
                  <a:pt x="1297" y="890"/>
                  <a:pt x="1297" y="890"/>
                  <a:pt x="1297" y="890"/>
                </a:cubicBezTo>
                <a:cubicBezTo>
                  <a:pt x="1306" y="894"/>
                  <a:pt x="1306" y="894"/>
                  <a:pt x="1306" y="894"/>
                </a:cubicBezTo>
                <a:cubicBezTo>
                  <a:pt x="1311" y="896"/>
                  <a:pt x="1316" y="897"/>
                  <a:pt x="1320" y="897"/>
                </a:cubicBezTo>
                <a:cubicBezTo>
                  <a:pt x="1335" y="897"/>
                  <a:pt x="1349" y="888"/>
                  <a:pt x="1355" y="873"/>
                </a:cubicBezTo>
                <a:cubicBezTo>
                  <a:pt x="1408" y="745"/>
                  <a:pt x="1408" y="745"/>
                  <a:pt x="1408" y="745"/>
                </a:cubicBezTo>
                <a:cubicBezTo>
                  <a:pt x="1412" y="735"/>
                  <a:pt x="1412" y="725"/>
                  <a:pt x="1408" y="716"/>
                </a:cubicBezTo>
                <a:cubicBezTo>
                  <a:pt x="1405" y="707"/>
                  <a:pt x="1397" y="699"/>
                  <a:pt x="1388" y="696"/>
                </a:cubicBezTo>
                <a:cubicBezTo>
                  <a:pt x="578" y="360"/>
                  <a:pt x="578" y="360"/>
                  <a:pt x="578" y="360"/>
                </a:cubicBezTo>
                <a:cubicBezTo>
                  <a:pt x="608" y="304"/>
                  <a:pt x="634" y="246"/>
                  <a:pt x="657" y="189"/>
                </a:cubicBezTo>
                <a:cubicBezTo>
                  <a:pt x="665" y="170"/>
                  <a:pt x="656" y="148"/>
                  <a:pt x="637" y="141"/>
                </a:cubicBezTo>
                <a:cubicBezTo>
                  <a:pt x="317" y="8"/>
                  <a:pt x="317" y="8"/>
                  <a:pt x="317" y="8"/>
                </a:cubicBezTo>
                <a:cubicBezTo>
                  <a:pt x="298" y="0"/>
                  <a:pt x="276" y="9"/>
                  <a:pt x="268" y="28"/>
                </a:cubicBezTo>
                <a:cubicBezTo>
                  <a:pt x="189" y="214"/>
                  <a:pt x="137" y="420"/>
                  <a:pt x="107" y="679"/>
                </a:cubicBezTo>
                <a:cubicBezTo>
                  <a:pt x="105" y="695"/>
                  <a:pt x="114" y="711"/>
                  <a:pt x="130" y="718"/>
                </a:cubicBezTo>
                <a:cubicBezTo>
                  <a:pt x="267" y="775"/>
                  <a:pt x="267" y="775"/>
                  <a:pt x="267" y="775"/>
                </a:cubicBezTo>
                <a:cubicBezTo>
                  <a:pt x="283" y="781"/>
                  <a:pt x="300" y="776"/>
                  <a:pt x="311" y="763"/>
                </a:cubicBezTo>
                <a:cubicBezTo>
                  <a:pt x="370" y="688"/>
                  <a:pt x="422" y="617"/>
                  <a:pt x="468" y="547"/>
                </a:cubicBezTo>
                <a:cubicBezTo>
                  <a:pt x="630" y="614"/>
                  <a:pt x="630" y="614"/>
                  <a:pt x="630" y="614"/>
                </a:cubicBezTo>
                <a:cubicBezTo>
                  <a:pt x="622" y="669"/>
                  <a:pt x="622" y="669"/>
                  <a:pt x="622" y="669"/>
                </a:cubicBezTo>
                <a:cubicBezTo>
                  <a:pt x="598" y="836"/>
                  <a:pt x="598" y="836"/>
                  <a:pt x="598" y="836"/>
                </a:cubicBezTo>
                <a:cubicBezTo>
                  <a:pt x="487" y="1602"/>
                  <a:pt x="487" y="1602"/>
                  <a:pt x="487" y="1602"/>
                </a:cubicBezTo>
                <a:cubicBezTo>
                  <a:pt x="228" y="1602"/>
                  <a:pt x="228" y="1602"/>
                  <a:pt x="228" y="1602"/>
                </a:cubicBezTo>
                <a:cubicBezTo>
                  <a:pt x="38" y="1602"/>
                  <a:pt x="38" y="1602"/>
                  <a:pt x="38" y="1602"/>
                </a:cubicBezTo>
                <a:cubicBezTo>
                  <a:pt x="17" y="1602"/>
                  <a:pt x="0" y="1618"/>
                  <a:pt x="0" y="1639"/>
                </a:cubicBezTo>
                <a:cubicBezTo>
                  <a:pt x="0" y="1809"/>
                  <a:pt x="0" y="1809"/>
                  <a:pt x="0" y="1809"/>
                </a:cubicBezTo>
                <a:cubicBezTo>
                  <a:pt x="0" y="1830"/>
                  <a:pt x="17" y="1847"/>
                  <a:pt x="38" y="1847"/>
                </a:cubicBezTo>
                <a:cubicBezTo>
                  <a:pt x="1480" y="1847"/>
                  <a:pt x="1480" y="1847"/>
                  <a:pt x="1480" y="1847"/>
                </a:cubicBezTo>
                <a:cubicBezTo>
                  <a:pt x="1501" y="1847"/>
                  <a:pt x="1518" y="1830"/>
                  <a:pt x="1518" y="1809"/>
                </a:cubicBezTo>
                <a:cubicBezTo>
                  <a:pt x="1518" y="1639"/>
                  <a:pt x="1518" y="1639"/>
                  <a:pt x="1518" y="1639"/>
                </a:cubicBezTo>
                <a:cubicBezTo>
                  <a:pt x="1518" y="1618"/>
                  <a:pt x="1501" y="1602"/>
                  <a:pt x="1480" y="1602"/>
                </a:cubicBezTo>
                <a:close/>
                <a:moveTo>
                  <a:pt x="1222" y="1190"/>
                </a:moveTo>
                <a:cubicBezTo>
                  <a:pt x="1135" y="1190"/>
                  <a:pt x="1135" y="1190"/>
                  <a:pt x="1135" y="1190"/>
                </a:cubicBezTo>
                <a:cubicBezTo>
                  <a:pt x="1124" y="1190"/>
                  <a:pt x="1116" y="1198"/>
                  <a:pt x="1116" y="1209"/>
                </a:cubicBezTo>
                <a:cubicBezTo>
                  <a:pt x="1116" y="1602"/>
                  <a:pt x="1116" y="1602"/>
                  <a:pt x="1116" y="1602"/>
                </a:cubicBezTo>
                <a:cubicBezTo>
                  <a:pt x="1031" y="1602"/>
                  <a:pt x="1031" y="1602"/>
                  <a:pt x="1031" y="1602"/>
                </a:cubicBezTo>
                <a:cubicBezTo>
                  <a:pt x="920" y="836"/>
                  <a:pt x="920" y="836"/>
                  <a:pt x="920" y="836"/>
                </a:cubicBezTo>
                <a:cubicBezTo>
                  <a:pt x="905" y="727"/>
                  <a:pt x="905" y="727"/>
                  <a:pt x="905" y="727"/>
                </a:cubicBezTo>
                <a:cubicBezTo>
                  <a:pt x="1222" y="859"/>
                  <a:pt x="1222" y="859"/>
                  <a:pt x="1222" y="859"/>
                </a:cubicBezTo>
                <a:cubicBezTo>
                  <a:pt x="1222" y="1190"/>
                  <a:pt x="1222" y="1190"/>
                  <a:pt x="1222" y="1190"/>
                </a:cubicBezTo>
                <a:close/>
                <a:moveTo>
                  <a:pt x="852" y="936"/>
                </a:moveTo>
                <a:cubicBezTo>
                  <a:pt x="720" y="838"/>
                  <a:pt x="720" y="838"/>
                  <a:pt x="720" y="838"/>
                </a:cubicBezTo>
                <a:cubicBezTo>
                  <a:pt x="825" y="749"/>
                  <a:pt x="825" y="749"/>
                  <a:pt x="825" y="749"/>
                </a:cubicBezTo>
                <a:lnTo>
                  <a:pt x="852" y="936"/>
                </a:lnTo>
                <a:close/>
                <a:moveTo>
                  <a:pt x="808" y="1006"/>
                </a:moveTo>
                <a:cubicBezTo>
                  <a:pt x="641" y="1112"/>
                  <a:pt x="641" y="1112"/>
                  <a:pt x="641" y="1112"/>
                </a:cubicBezTo>
                <a:cubicBezTo>
                  <a:pt x="671" y="904"/>
                  <a:pt x="671" y="904"/>
                  <a:pt x="671" y="904"/>
                </a:cubicBezTo>
                <a:lnTo>
                  <a:pt x="808" y="1006"/>
                </a:lnTo>
                <a:close/>
                <a:moveTo>
                  <a:pt x="870" y="1064"/>
                </a:moveTo>
                <a:cubicBezTo>
                  <a:pt x="910" y="1342"/>
                  <a:pt x="910" y="1342"/>
                  <a:pt x="910" y="1342"/>
                </a:cubicBezTo>
                <a:cubicBezTo>
                  <a:pt x="694" y="1176"/>
                  <a:pt x="694" y="1176"/>
                  <a:pt x="694" y="1176"/>
                </a:cubicBezTo>
                <a:lnTo>
                  <a:pt x="870" y="1064"/>
                </a:lnTo>
                <a:close/>
                <a:moveTo>
                  <a:pt x="709" y="1602"/>
                </a:moveTo>
                <a:cubicBezTo>
                  <a:pt x="925" y="1445"/>
                  <a:pt x="925" y="1445"/>
                  <a:pt x="925" y="1445"/>
                </a:cubicBezTo>
                <a:cubicBezTo>
                  <a:pt x="948" y="1602"/>
                  <a:pt x="948" y="1602"/>
                  <a:pt x="948" y="1602"/>
                </a:cubicBezTo>
                <a:lnTo>
                  <a:pt x="709" y="1602"/>
                </a:lnTo>
                <a:close/>
                <a:moveTo>
                  <a:pt x="783" y="677"/>
                </a:moveTo>
                <a:cubicBezTo>
                  <a:pt x="693" y="754"/>
                  <a:pt x="693" y="754"/>
                  <a:pt x="693" y="754"/>
                </a:cubicBezTo>
                <a:cubicBezTo>
                  <a:pt x="708" y="646"/>
                  <a:pt x="708" y="646"/>
                  <a:pt x="708" y="646"/>
                </a:cubicBezTo>
                <a:lnTo>
                  <a:pt x="783" y="677"/>
                </a:lnTo>
                <a:close/>
                <a:moveTo>
                  <a:pt x="624" y="1226"/>
                </a:moveTo>
                <a:cubicBezTo>
                  <a:pt x="849" y="1399"/>
                  <a:pt x="849" y="1399"/>
                  <a:pt x="849" y="1399"/>
                </a:cubicBezTo>
                <a:cubicBezTo>
                  <a:pt x="570" y="1601"/>
                  <a:pt x="570" y="1601"/>
                  <a:pt x="570" y="1601"/>
                </a:cubicBezTo>
                <a:lnTo>
                  <a:pt x="624" y="1226"/>
                </a:lnTo>
                <a:close/>
              </a:path>
            </a:pathLst>
          </a:custGeom>
          <a:solidFill>
            <a:schemeClr val="bg1"/>
          </a:solidFill>
          <a:ln>
            <a:noFill/>
          </a:ln>
          <a:extLst>
            <a:ext uri="{91240B29-F687-4F45-9708-019B960494DF}">
              <a14:hiddenLine w="9525">
                <a:solidFill>
                  <a:srgbClr val="000000"/>
                </a:solidFill>
                <a:round/>
              </a14:hiddenLine>
            </a:ext>
          </a:extLst>
        </p:spPr>
        <p:txBody>
          <a:bodyPr bIns="34290" lIns="68580" rIns="68580" tIns="34290"/>
          <a:lstStyle/>
          <a:p>
            <a:endParaRPr altLang="en-US" lang="zh-CN">
              <a:cs typeface="+mn-ea"/>
              <a:sym typeface="+mn-lt"/>
            </a:endParaRPr>
          </a:p>
        </p:txBody>
      </p:sp>
      <p:grpSp>
        <p:nvGrpSpPr>
          <p:cNvPr id="19" name="Group 5"/>
          <p:cNvGrpSpPr>
            <a:grpSpLocks noChangeAspect="1"/>
          </p:cNvGrpSpPr>
          <p:nvPr/>
        </p:nvGrpSpPr>
        <p:grpSpPr>
          <a:xfrm>
            <a:off x="5255139" y="3722961"/>
            <a:ext cx="405000" cy="377033"/>
            <a:chOff x="1577" y="314"/>
            <a:chExt cx="782" cy="728"/>
          </a:xfrm>
          <a:solidFill>
            <a:schemeClr val="bg1"/>
          </a:solidFill>
        </p:grpSpPr>
        <p:sp>
          <p:nvSpPr>
            <p:cNvPr id="20" name="Freeform 6"/>
            <p:cNvSpPr>
              <a:spLocks noEditPoints="1"/>
            </p:cNvSpPr>
            <p:nvPr/>
          </p:nvSpPr>
          <p:spPr bwMode="auto">
            <a:xfrm>
              <a:off x="1577" y="314"/>
              <a:ext cx="389" cy="649"/>
            </a:xfrm>
            <a:custGeom>
              <a:gdLst>
                <a:gd fmla="*/ 22 w 163" name="T0"/>
                <a:gd fmla="*/ 234 h 272" name="T1"/>
                <a:gd fmla="*/ 37 w 163" name="T2"/>
                <a:gd fmla="*/ 219 h 272" name="T3"/>
                <a:gd fmla="*/ 81 w 163" name="T4"/>
                <a:gd fmla="*/ 107 h 272" name="T5"/>
                <a:gd fmla="*/ 125 w 163" name="T6"/>
                <a:gd fmla="*/ 219 h 272" name="T7"/>
                <a:gd fmla="*/ 141 w 163" name="T8"/>
                <a:gd fmla="*/ 234 h 272" name="T9"/>
                <a:gd fmla="*/ 163 w 163" name="T10"/>
                <a:gd fmla="*/ 272 h 272" name="T11"/>
                <a:gd fmla="*/ 153 w 163" name="T12"/>
                <a:gd fmla="*/ 229 h 272" name="T13"/>
                <a:gd fmla="*/ 155 w 163" name="T14"/>
                <a:gd fmla="*/ 209 h 272" name="T15"/>
                <a:gd fmla="*/ 129 w 163" name="T16"/>
                <a:gd fmla="*/ 138 h 272" name="T17"/>
                <a:gd fmla="*/ 143 w 163" name="T18"/>
                <a:gd fmla="*/ 138 h 272" name="T19"/>
                <a:gd fmla="*/ 143 w 163" name="T20"/>
                <a:gd fmla="*/ 149 h 272" name="T21"/>
                <a:gd fmla="*/ 150 w 163" name="T22"/>
                <a:gd fmla="*/ 149 h 272" name="T23"/>
                <a:gd fmla="*/ 150 w 163" name="T24"/>
                <a:gd fmla="*/ 120 h 272" name="T25"/>
                <a:gd fmla="*/ 143 w 163" name="T26"/>
                <a:gd fmla="*/ 120 h 272" name="T27"/>
                <a:gd fmla="*/ 143 w 163" name="T28"/>
                <a:gd fmla="*/ 131 h 272" name="T29"/>
                <a:gd fmla="*/ 126 w 163" name="T30"/>
                <a:gd fmla="*/ 131 h 272" name="T31"/>
                <a:gd fmla="*/ 109 w 163" name="T32"/>
                <a:gd fmla="*/ 85 h 272" name="T33"/>
                <a:gd fmla="*/ 112 w 163" name="T34"/>
                <a:gd fmla="*/ 72 h 272" name="T35"/>
                <a:gd fmla="*/ 84 w 163" name="T36"/>
                <a:gd fmla="*/ 39 h 272" name="T37"/>
                <a:gd fmla="*/ 84 w 163" name="T38"/>
                <a:gd fmla="*/ 0 h 272" name="T39"/>
                <a:gd fmla="*/ 75 w 163" name="T40"/>
                <a:gd fmla="*/ 0 h 272" name="T41"/>
                <a:gd fmla="*/ 75 w 163" name="T42"/>
                <a:gd fmla="*/ 39 h 272" name="T43"/>
                <a:gd fmla="*/ 46 w 163" name="T44"/>
                <a:gd fmla="*/ 72 h 272" name="T45"/>
                <a:gd fmla="*/ 52 w 163" name="T46"/>
                <a:gd fmla="*/ 90 h 272" name="T47"/>
                <a:gd fmla="*/ 37 w 163" name="T48"/>
                <a:gd fmla="*/ 131 h 272" name="T49"/>
                <a:gd fmla="*/ 19 w 163" name="T50"/>
                <a:gd fmla="*/ 131 h 272" name="T51"/>
                <a:gd fmla="*/ 19 w 163" name="T52"/>
                <a:gd fmla="*/ 120 h 272" name="T53"/>
                <a:gd fmla="*/ 12 w 163" name="T54"/>
                <a:gd fmla="*/ 120 h 272" name="T55"/>
                <a:gd fmla="*/ 12 w 163" name="T56"/>
                <a:gd fmla="*/ 149 h 272" name="T57"/>
                <a:gd fmla="*/ 19 w 163" name="T58"/>
                <a:gd fmla="*/ 149 h 272" name="T59"/>
                <a:gd fmla="*/ 19 w 163" name="T60"/>
                <a:gd fmla="*/ 138 h 272" name="T61"/>
                <a:gd fmla="*/ 34 w 163" name="T62"/>
                <a:gd fmla="*/ 138 h 272" name="T63"/>
                <a:gd fmla="*/ 8 w 163" name="T64"/>
                <a:gd fmla="*/ 209 h 272" name="T65"/>
                <a:gd fmla="*/ 10 w 163" name="T66"/>
                <a:gd fmla="*/ 229 h 272" name="T67"/>
                <a:gd fmla="*/ 0 w 163" name="T68"/>
                <a:gd fmla="*/ 272 h 272" name="T69"/>
                <a:gd fmla="*/ 22 w 163" name="T70"/>
                <a:gd fmla="*/ 234 h 272" name="T71"/>
                <a:gd fmla="*/ 80 w 163" name="T72"/>
                <a:gd fmla="*/ 49 h 272" name="T73"/>
                <a:gd fmla="*/ 103 w 163" name="T74"/>
                <a:gd fmla="*/ 72 h 272" name="T75"/>
                <a:gd fmla="*/ 80 w 163" name="T76"/>
                <a:gd fmla="*/ 95 h 272" name="T77"/>
                <a:gd fmla="*/ 57 w 163" name="T78"/>
                <a:gd fmla="*/ 72 h 272" name="T79"/>
                <a:gd fmla="*/ 80 w 163" name="T80"/>
                <a:gd fmla="*/ 49 h 272"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272" w="163">
                  <a:moveTo>
                    <a:pt x="22" y="234"/>
                  </a:moveTo>
                  <a:cubicBezTo>
                    <a:pt x="37" y="219"/>
                    <a:pt x="37" y="219"/>
                    <a:pt x="37" y="219"/>
                  </a:cubicBezTo>
                  <a:cubicBezTo>
                    <a:pt x="81" y="107"/>
                    <a:pt x="81" y="107"/>
                    <a:pt x="81" y="107"/>
                  </a:cubicBezTo>
                  <a:cubicBezTo>
                    <a:pt x="125" y="219"/>
                    <a:pt x="125" y="219"/>
                    <a:pt x="125" y="219"/>
                  </a:cubicBezTo>
                  <a:cubicBezTo>
                    <a:pt x="141" y="234"/>
                    <a:pt x="141" y="234"/>
                    <a:pt x="141" y="234"/>
                  </a:cubicBezTo>
                  <a:cubicBezTo>
                    <a:pt x="163" y="272"/>
                    <a:pt x="163" y="272"/>
                    <a:pt x="163" y="272"/>
                  </a:cubicBezTo>
                  <a:cubicBezTo>
                    <a:pt x="153" y="229"/>
                    <a:pt x="153" y="229"/>
                    <a:pt x="153" y="229"/>
                  </a:cubicBezTo>
                  <a:cubicBezTo>
                    <a:pt x="155" y="209"/>
                    <a:pt x="155" y="209"/>
                    <a:pt x="155" y="209"/>
                  </a:cubicBezTo>
                  <a:cubicBezTo>
                    <a:pt x="129" y="138"/>
                    <a:pt x="129" y="138"/>
                    <a:pt x="129" y="138"/>
                  </a:cubicBezTo>
                  <a:cubicBezTo>
                    <a:pt x="143" y="138"/>
                    <a:pt x="143" y="138"/>
                    <a:pt x="143" y="138"/>
                  </a:cubicBezTo>
                  <a:cubicBezTo>
                    <a:pt x="143" y="149"/>
                    <a:pt x="143" y="149"/>
                    <a:pt x="143" y="149"/>
                  </a:cubicBezTo>
                  <a:cubicBezTo>
                    <a:pt x="150" y="149"/>
                    <a:pt x="150" y="149"/>
                    <a:pt x="150" y="149"/>
                  </a:cubicBezTo>
                  <a:cubicBezTo>
                    <a:pt x="150" y="120"/>
                    <a:pt x="150" y="120"/>
                    <a:pt x="150" y="120"/>
                  </a:cubicBezTo>
                  <a:cubicBezTo>
                    <a:pt x="143" y="120"/>
                    <a:pt x="143" y="120"/>
                    <a:pt x="143" y="120"/>
                  </a:cubicBezTo>
                  <a:cubicBezTo>
                    <a:pt x="143" y="131"/>
                    <a:pt x="143" y="131"/>
                    <a:pt x="143" y="131"/>
                  </a:cubicBezTo>
                  <a:cubicBezTo>
                    <a:pt x="126" y="131"/>
                    <a:pt x="126" y="131"/>
                    <a:pt x="126" y="131"/>
                  </a:cubicBezTo>
                  <a:cubicBezTo>
                    <a:pt x="109" y="85"/>
                    <a:pt x="109" y="85"/>
                    <a:pt x="109" y="85"/>
                  </a:cubicBezTo>
                  <a:cubicBezTo>
                    <a:pt x="111" y="81"/>
                    <a:pt x="112" y="77"/>
                    <a:pt x="112" y="72"/>
                  </a:cubicBezTo>
                  <a:cubicBezTo>
                    <a:pt x="112" y="55"/>
                    <a:pt x="100" y="42"/>
                    <a:pt x="84" y="39"/>
                  </a:cubicBezTo>
                  <a:cubicBezTo>
                    <a:pt x="84" y="0"/>
                    <a:pt x="84" y="0"/>
                    <a:pt x="84" y="0"/>
                  </a:cubicBezTo>
                  <a:cubicBezTo>
                    <a:pt x="75" y="0"/>
                    <a:pt x="75" y="0"/>
                    <a:pt x="75" y="0"/>
                  </a:cubicBezTo>
                  <a:cubicBezTo>
                    <a:pt x="75" y="39"/>
                    <a:pt x="75" y="39"/>
                    <a:pt x="75" y="39"/>
                  </a:cubicBezTo>
                  <a:cubicBezTo>
                    <a:pt x="59" y="42"/>
                    <a:pt x="46" y="55"/>
                    <a:pt x="46" y="72"/>
                  </a:cubicBezTo>
                  <a:cubicBezTo>
                    <a:pt x="46" y="79"/>
                    <a:pt x="48" y="85"/>
                    <a:pt x="52" y="90"/>
                  </a:cubicBezTo>
                  <a:cubicBezTo>
                    <a:pt x="37" y="131"/>
                    <a:pt x="37" y="131"/>
                    <a:pt x="37" y="131"/>
                  </a:cubicBezTo>
                  <a:cubicBezTo>
                    <a:pt x="19" y="131"/>
                    <a:pt x="19" y="131"/>
                    <a:pt x="19" y="131"/>
                  </a:cubicBezTo>
                  <a:cubicBezTo>
                    <a:pt x="19" y="120"/>
                    <a:pt x="19" y="120"/>
                    <a:pt x="19" y="120"/>
                  </a:cubicBezTo>
                  <a:cubicBezTo>
                    <a:pt x="12" y="120"/>
                    <a:pt x="12" y="120"/>
                    <a:pt x="12" y="120"/>
                  </a:cubicBezTo>
                  <a:cubicBezTo>
                    <a:pt x="12" y="149"/>
                    <a:pt x="12" y="149"/>
                    <a:pt x="12" y="149"/>
                  </a:cubicBezTo>
                  <a:cubicBezTo>
                    <a:pt x="19" y="149"/>
                    <a:pt x="19" y="149"/>
                    <a:pt x="19" y="149"/>
                  </a:cubicBezTo>
                  <a:cubicBezTo>
                    <a:pt x="19" y="138"/>
                    <a:pt x="19" y="138"/>
                    <a:pt x="19" y="138"/>
                  </a:cubicBezTo>
                  <a:cubicBezTo>
                    <a:pt x="34" y="138"/>
                    <a:pt x="34" y="138"/>
                    <a:pt x="34" y="138"/>
                  </a:cubicBezTo>
                  <a:cubicBezTo>
                    <a:pt x="8" y="209"/>
                    <a:pt x="8" y="209"/>
                    <a:pt x="8" y="209"/>
                  </a:cubicBezTo>
                  <a:cubicBezTo>
                    <a:pt x="10" y="229"/>
                    <a:pt x="10" y="229"/>
                    <a:pt x="10" y="229"/>
                  </a:cubicBezTo>
                  <a:cubicBezTo>
                    <a:pt x="0" y="272"/>
                    <a:pt x="0" y="272"/>
                    <a:pt x="0" y="272"/>
                  </a:cubicBezTo>
                  <a:lnTo>
                    <a:pt x="22" y="234"/>
                  </a:lnTo>
                  <a:close/>
                  <a:moveTo>
                    <a:pt x="80" y="49"/>
                  </a:moveTo>
                  <a:cubicBezTo>
                    <a:pt x="92" y="49"/>
                    <a:pt x="103" y="59"/>
                    <a:pt x="103" y="72"/>
                  </a:cubicBezTo>
                  <a:cubicBezTo>
                    <a:pt x="103" y="84"/>
                    <a:pt x="92" y="95"/>
                    <a:pt x="80" y="95"/>
                  </a:cubicBezTo>
                  <a:cubicBezTo>
                    <a:pt x="67" y="95"/>
                    <a:pt x="57" y="84"/>
                    <a:pt x="57" y="72"/>
                  </a:cubicBezTo>
                  <a:cubicBezTo>
                    <a:pt x="57" y="59"/>
                    <a:pt x="67" y="49"/>
                    <a:pt x="80" y="49"/>
                  </a:cubicBezTo>
                  <a:close/>
                </a:path>
              </a:pathLst>
            </a:custGeom>
            <a:grpFill/>
            <a:ln>
              <a:noFill/>
            </a:ln>
            <a:extLst>
              <a:ext uri="{91240B29-F687-4F45-9708-019B960494DF}">
                <a14:hiddenLine w="9525">
                  <a:solidFill>
                    <a:srgbClr val="000000"/>
                  </a:solidFill>
                  <a:round/>
                </a14:hiddenLine>
              </a:ext>
            </a:extLst>
          </p:spPr>
          <p:txBody>
            <a:bodyPr/>
            <a:lstStyle/>
            <a:p>
              <a:pPr>
                <a:defRPr/>
              </a:pPr>
              <a:endParaRPr altLang="en-US" lang="zh-CN">
                <a:cs typeface="+mn-ea"/>
                <a:sym typeface="+mn-lt"/>
              </a:endParaRPr>
            </a:p>
          </p:txBody>
        </p:sp>
        <p:sp>
          <p:nvSpPr>
            <p:cNvPr id="21" name="Oval 7"/>
            <p:cNvSpPr>
              <a:spLocks noChangeArrowheads="1"/>
            </p:cNvSpPr>
            <p:nvPr/>
          </p:nvSpPr>
          <p:spPr bwMode="auto">
            <a:xfrm>
              <a:off x="1742" y="460"/>
              <a:ext cx="52" cy="52"/>
            </a:xfrm>
            <a:prstGeom prst="ellipse">
              <a:avLst/>
            </a:prstGeom>
            <a:grpFill/>
            <a:ln>
              <a:noFill/>
            </a:ln>
            <a:extLst>
              <a:ext uri="{91240B29-F687-4F45-9708-019B960494DF}">
                <a14:hiddenLine w="9525">
                  <a:solidFill>
                    <a:srgbClr val="000000"/>
                  </a:solidFill>
                  <a:round/>
                </a14:hiddenLine>
              </a:ext>
            </a:extLst>
          </p:spPr>
          <p:txBody>
            <a:bodyPr/>
            <a:lstStyle/>
            <a:p>
              <a:pPr>
                <a:defRPr/>
              </a:pPr>
              <a:endParaRPr altLang="en-US" lang="zh-CN">
                <a:cs typeface="+mn-ea"/>
                <a:sym typeface="+mn-lt"/>
              </a:endParaRPr>
            </a:p>
          </p:txBody>
        </p:sp>
        <p:sp>
          <p:nvSpPr>
            <p:cNvPr id="22" name="Freeform 8"/>
            <p:cNvSpPr/>
            <p:nvPr/>
          </p:nvSpPr>
          <p:spPr bwMode="auto">
            <a:xfrm>
              <a:off x="1599" y="965"/>
              <a:ext cx="345" cy="77"/>
            </a:xfrm>
            <a:custGeom>
              <a:gdLst>
                <a:gd fmla="*/ 3 w 145" name="T0"/>
                <a:gd fmla="*/ 0 h 32" name="T1"/>
                <a:gd fmla="*/ 0 w 145" name="T2"/>
                <a:gd fmla="*/ 5 h 32" name="T3"/>
                <a:gd fmla="*/ 74 w 145" name="T4"/>
                <a:gd fmla="*/ 20 h 32" name="T5"/>
                <a:gd fmla="*/ 145 w 145" name="T6"/>
                <a:gd fmla="*/ 5 h 32" name="T7"/>
                <a:gd fmla="*/ 142 w 145" name="T8"/>
                <a:gd fmla="*/ 0 h 32" name="T9"/>
                <a:gd fmla="*/ 3 w 145" name="T10"/>
                <a:gd fmla="*/ 0 h 32" name="T11"/>
              </a:gdLst>
              <a:cxnLst>
                <a:cxn ang="0">
                  <a:pos x="T0" y="T1"/>
                </a:cxn>
                <a:cxn ang="0">
                  <a:pos x="T2" y="T3"/>
                </a:cxn>
                <a:cxn ang="0">
                  <a:pos x="T4" y="T5"/>
                </a:cxn>
                <a:cxn ang="0">
                  <a:pos x="T6" y="T7"/>
                </a:cxn>
                <a:cxn ang="0">
                  <a:pos x="T8" y="T9"/>
                </a:cxn>
                <a:cxn ang="0">
                  <a:pos x="T10" y="T11"/>
                </a:cxn>
              </a:cxnLst>
              <a:rect b="b" l="0" r="r" t="0"/>
              <a:pathLst>
                <a:path h="32" w="145">
                  <a:moveTo>
                    <a:pt x="3" y="0"/>
                  </a:moveTo>
                  <a:cubicBezTo>
                    <a:pt x="0" y="5"/>
                    <a:pt x="0" y="5"/>
                    <a:pt x="0" y="5"/>
                  </a:cubicBezTo>
                  <a:cubicBezTo>
                    <a:pt x="1" y="5"/>
                    <a:pt x="32" y="20"/>
                    <a:pt x="74" y="20"/>
                  </a:cubicBezTo>
                  <a:cubicBezTo>
                    <a:pt x="96" y="20"/>
                    <a:pt x="120" y="16"/>
                    <a:pt x="145" y="5"/>
                  </a:cubicBezTo>
                  <a:cubicBezTo>
                    <a:pt x="142" y="0"/>
                    <a:pt x="142" y="0"/>
                    <a:pt x="142" y="0"/>
                  </a:cubicBezTo>
                  <a:cubicBezTo>
                    <a:pt x="71" y="32"/>
                    <a:pt x="3" y="0"/>
                    <a:pt x="3" y="0"/>
                  </a:cubicBezTo>
                  <a:close/>
                </a:path>
              </a:pathLst>
            </a:custGeom>
            <a:grpFill/>
            <a:ln>
              <a:noFill/>
            </a:ln>
            <a:extLst>
              <a:ext uri="{91240B29-F687-4F45-9708-019B960494DF}">
                <a14:hiddenLine w="9525">
                  <a:solidFill>
                    <a:srgbClr val="000000"/>
                  </a:solidFill>
                  <a:round/>
                </a14:hiddenLine>
              </a:ext>
            </a:extLst>
          </p:spPr>
          <p:txBody>
            <a:bodyPr/>
            <a:lstStyle/>
            <a:p>
              <a:pPr>
                <a:defRPr/>
              </a:pPr>
              <a:endParaRPr altLang="en-US" lang="zh-CN">
                <a:cs typeface="+mn-ea"/>
                <a:sym typeface="+mn-lt"/>
              </a:endParaRPr>
            </a:p>
          </p:txBody>
        </p:sp>
        <p:sp>
          <p:nvSpPr>
            <p:cNvPr id="23" name="Freeform 9"/>
            <p:cNvSpPr/>
            <p:nvPr/>
          </p:nvSpPr>
          <p:spPr bwMode="auto">
            <a:xfrm>
              <a:off x="1944" y="751"/>
              <a:ext cx="341" cy="150"/>
            </a:xfrm>
            <a:custGeom>
              <a:gdLst>
                <a:gd fmla="*/ 70 w 143" name="T0"/>
                <a:gd fmla="*/ 7 h 63" name="T1"/>
                <a:gd fmla="*/ 54 w 143" name="T2"/>
                <a:gd fmla="*/ 8 h 63" name="T3"/>
                <a:gd fmla="*/ 61 w 143" name="T4"/>
                <a:gd fmla="*/ 1 h 63" name="T5"/>
                <a:gd fmla="*/ 70 w 143" name="T6"/>
                <a:gd fmla="*/ 0 h 63" name="T7"/>
                <a:gd fmla="*/ 142 w 143" name="T8"/>
                <a:gd fmla="*/ 59 h 63" name="T9"/>
                <a:gd fmla="*/ 143 w 143" name="T10"/>
                <a:gd fmla="*/ 63 h 63" name="T11"/>
                <a:gd fmla="*/ 0 w 143" name="T12"/>
                <a:gd fmla="*/ 63 h 63" name="T13"/>
                <a:gd fmla="*/ 6 w 143" name="T14"/>
                <a:gd fmla="*/ 57 h 63" name="T15"/>
                <a:gd fmla="*/ 135 w 143" name="T16"/>
                <a:gd fmla="*/ 57 h 63" name="T17"/>
                <a:gd fmla="*/ 70 w 143" name="T18"/>
                <a:gd fmla="*/ 7 h 6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62" w="143">
                  <a:moveTo>
                    <a:pt x="70" y="7"/>
                  </a:moveTo>
                  <a:cubicBezTo>
                    <a:pt x="64" y="7"/>
                    <a:pt x="59" y="7"/>
                    <a:pt x="54" y="8"/>
                  </a:cubicBezTo>
                  <a:cubicBezTo>
                    <a:pt x="61" y="1"/>
                    <a:pt x="61" y="1"/>
                    <a:pt x="61" y="1"/>
                  </a:cubicBezTo>
                  <a:cubicBezTo>
                    <a:pt x="64" y="1"/>
                    <a:pt x="67" y="0"/>
                    <a:pt x="70" y="0"/>
                  </a:cubicBezTo>
                  <a:cubicBezTo>
                    <a:pt x="104" y="0"/>
                    <a:pt x="135" y="25"/>
                    <a:pt x="142" y="59"/>
                  </a:cubicBezTo>
                  <a:cubicBezTo>
                    <a:pt x="143" y="63"/>
                    <a:pt x="143" y="63"/>
                    <a:pt x="143" y="63"/>
                  </a:cubicBezTo>
                  <a:cubicBezTo>
                    <a:pt x="0" y="63"/>
                    <a:pt x="0" y="63"/>
                    <a:pt x="0" y="63"/>
                  </a:cubicBezTo>
                  <a:cubicBezTo>
                    <a:pt x="6" y="57"/>
                    <a:pt x="6" y="57"/>
                    <a:pt x="6" y="57"/>
                  </a:cubicBezTo>
                  <a:cubicBezTo>
                    <a:pt x="135" y="57"/>
                    <a:pt x="135" y="57"/>
                    <a:pt x="135" y="57"/>
                  </a:cubicBezTo>
                  <a:cubicBezTo>
                    <a:pt x="127" y="27"/>
                    <a:pt x="100" y="7"/>
                    <a:pt x="70" y="7"/>
                  </a:cubicBezTo>
                  <a:close/>
                </a:path>
              </a:pathLst>
            </a:custGeom>
            <a:grpFill/>
            <a:ln>
              <a:noFill/>
            </a:ln>
            <a:extLst>
              <a:ext uri="{91240B29-F687-4F45-9708-019B960494DF}">
                <a14:hiddenLine w="9525">
                  <a:solidFill>
                    <a:srgbClr val="000000"/>
                  </a:solidFill>
                  <a:round/>
                </a14:hiddenLine>
              </a:ext>
            </a:extLst>
          </p:spPr>
          <p:txBody>
            <a:bodyPr/>
            <a:lstStyle/>
            <a:p>
              <a:pPr>
                <a:defRPr/>
              </a:pPr>
              <a:endParaRPr altLang="en-US" lang="zh-CN">
                <a:cs typeface="+mn-ea"/>
                <a:sym typeface="+mn-lt"/>
              </a:endParaRPr>
            </a:p>
          </p:txBody>
        </p:sp>
        <p:sp>
          <p:nvSpPr>
            <p:cNvPr id="24" name="Freeform 10"/>
            <p:cNvSpPr/>
            <p:nvPr/>
          </p:nvSpPr>
          <p:spPr bwMode="auto">
            <a:xfrm>
              <a:off x="1873" y="684"/>
              <a:ext cx="486" cy="288"/>
            </a:xfrm>
            <a:custGeom>
              <a:gdLst>
                <a:gd fmla="*/ 14 w 204" name="T0"/>
                <a:gd fmla="*/ 115 h 121" name="T1"/>
                <a:gd fmla="*/ 15 w 204" name="T2"/>
                <a:gd fmla="*/ 106 h 121" name="T3"/>
                <a:gd fmla="*/ 16 w 204" name="T4"/>
                <a:gd fmla="*/ 115 h 121" name="T5"/>
                <a:gd fmla="*/ 22 w 204" name="T6"/>
                <a:gd fmla="*/ 106 h 121" name="T7"/>
                <a:gd fmla="*/ 24 w 204" name="T8"/>
                <a:gd fmla="*/ 115 h 121" name="T9"/>
                <a:gd fmla="*/ 29 w 204" name="T10"/>
                <a:gd fmla="*/ 97 h 121" name="T11"/>
                <a:gd fmla="*/ 31 w 204" name="T12"/>
                <a:gd fmla="*/ 115 h 121" name="T13"/>
                <a:gd fmla="*/ 36 w 204" name="T14"/>
                <a:gd fmla="*/ 106 h 121" name="T15"/>
                <a:gd fmla="*/ 38 w 204" name="T16"/>
                <a:gd fmla="*/ 115 h 121" name="T17"/>
                <a:gd fmla="*/ 45 w 204" name="T18"/>
                <a:gd fmla="*/ 106 h 121" name="T19"/>
                <a:gd fmla="*/ 47 w 204" name="T20"/>
                <a:gd fmla="*/ 115 h 121" name="T21"/>
                <a:gd fmla="*/ 52 w 204" name="T22"/>
                <a:gd fmla="*/ 106 h 121" name="T23"/>
                <a:gd fmla="*/ 55 w 204" name="T24"/>
                <a:gd fmla="*/ 115 h 121" name="T25"/>
                <a:gd fmla="*/ 60 w 204" name="T26"/>
                <a:gd fmla="*/ 97 h 121" name="T27"/>
                <a:gd fmla="*/ 62 w 204" name="T28"/>
                <a:gd fmla="*/ 115 h 121" name="T29"/>
                <a:gd fmla="*/ 68 w 204" name="T30"/>
                <a:gd fmla="*/ 106 h 121" name="T31"/>
                <a:gd fmla="*/ 70 w 204" name="T32"/>
                <a:gd fmla="*/ 115 h 121" name="T33"/>
                <a:gd fmla="*/ 76 w 204" name="T34"/>
                <a:gd fmla="*/ 106 h 121" name="T35"/>
                <a:gd fmla="*/ 79 w 204" name="T36"/>
                <a:gd fmla="*/ 115 h 121" name="T37"/>
                <a:gd fmla="*/ 84 w 204" name="T38"/>
                <a:gd fmla="*/ 106 h 121" name="T39"/>
                <a:gd fmla="*/ 86 w 204" name="T40"/>
                <a:gd fmla="*/ 115 h 121" name="T41"/>
                <a:gd fmla="*/ 92 w 204" name="T42"/>
                <a:gd fmla="*/ 97 h 121" name="T43"/>
                <a:gd fmla="*/ 94 w 204" name="T44"/>
                <a:gd fmla="*/ 115 h 121" name="T45"/>
                <a:gd fmla="*/ 99 w 204" name="T46"/>
                <a:gd fmla="*/ 106 h 121" name="T47"/>
                <a:gd fmla="*/ 102 w 204" name="T48"/>
                <a:gd fmla="*/ 115 h 121" name="T49"/>
                <a:gd fmla="*/ 108 w 204" name="T50"/>
                <a:gd fmla="*/ 106 h 121" name="T51"/>
                <a:gd fmla="*/ 110 w 204" name="T52"/>
                <a:gd fmla="*/ 115 h 121" name="T53"/>
                <a:gd fmla="*/ 116 w 204" name="T54"/>
                <a:gd fmla="*/ 106 h 121" name="T55"/>
                <a:gd fmla="*/ 118 w 204" name="T56"/>
                <a:gd fmla="*/ 115 h 121" name="T57"/>
                <a:gd fmla="*/ 123 w 204" name="T58"/>
                <a:gd fmla="*/ 97 h 121" name="T59"/>
                <a:gd fmla="*/ 125 w 204" name="T60"/>
                <a:gd fmla="*/ 115 h 121" name="T61"/>
                <a:gd fmla="*/ 130 w 204" name="T62"/>
                <a:gd fmla="*/ 106 h 121" name="T63"/>
                <a:gd fmla="*/ 132 w 204" name="T64"/>
                <a:gd fmla="*/ 115 h 121" name="T65"/>
                <a:gd fmla="*/ 138 w 204" name="T66"/>
                <a:gd fmla="*/ 106 h 121" name="T67"/>
                <a:gd fmla="*/ 141 w 204" name="T68"/>
                <a:gd fmla="*/ 115 h 121" name="T69"/>
                <a:gd fmla="*/ 146 w 204" name="T70"/>
                <a:gd fmla="*/ 106 h 121" name="T71"/>
                <a:gd fmla="*/ 148 w 204" name="T72"/>
                <a:gd fmla="*/ 115 h 121" name="T73"/>
                <a:gd fmla="*/ 154 w 204" name="T74"/>
                <a:gd fmla="*/ 97 h 121" name="T75"/>
                <a:gd fmla="*/ 156 w 204" name="T76"/>
                <a:gd fmla="*/ 115 h 121" name="T77"/>
                <a:gd fmla="*/ 162 w 204" name="T78"/>
                <a:gd fmla="*/ 106 h 121" name="T79"/>
                <a:gd fmla="*/ 164 w 204" name="T80"/>
                <a:gd fmla="*/ 115 h 121" name="T81"/>
                <a:gd fmla="*/ 170 w 204" name="T82"/>
                <a:gd fmla="*/ 106 h 121" name="T83"/>
                <a:gd fmla="*/ 172 w 204" name="T84"/>
                <a:gd fmla="*/ 115 h 121" name="T85"/>
                <a:gd fmla="*/ 178 w 204" name="T86"/>
                <a:gd fmla="*/ 106 h 121" name="T87"/>
                <a:gd fmla="*/ 180 w 204" name="T88"/>
                <a:gd fmla="*/ 115 h 121" name="T89"/>
                <a:gd fmla="*/ 186 w 204" name="T90"/>
                <a:gd fmla="*/ 97 h 121" name="T91"/>
                <a:gd fmla="*/ 188 w 204" name="T92"/>
                <a:gd fmla="*/ 115 h 121" name="T93"/>
                <a:gd fmla="*/ 198 w 204" name="T94"/>
                <a:gd fmla="*/ 103 h 121" name="T95"/>
                <a:gd fmla="*/ 120 w 204" name="T96"/>
                <a:gd fmla="*/ 0 h 121" name="T97"/>
                <a:gd fmla="*/ 204 w 204" name="T98"/>
                <a:gd fmla="*/ 121 h 121" name="T99"/>
                <a:gd fmla="*/ 8 w 204" name="T100"/>
                <a:gd fmla="*/ 113 h 121"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120" w="204">
                  <a:moveTo>
                    <a:pt x="8" y="115"/>
                  </a:moveTo>
                  <a:cubicBezTo>
                    <a:pt x="14" y="115"/>
                    <a:pt x="14" y="115"/>
                    <a:pt x="14" y="115"/>
                  </a:cubicBezTo>
                  <a:cubicBezTo>
                    <a:pt x="14" y="106"/>
                    <a:pt x="14" y="106"/>
                    <a:pt x="14" y="106"/>
                  </a:cubicBezTo>
                  <a:cubicBezTo>
                    <a:pt x="15" y="106"/>
                    <a:pt x="15" y="106"/>
                    <a:pt x="15" y="106"/>
                  </a:cubicBezTo>
                  <a:cubicBezTo>
                    <a:pt x="16" y="106"/>
                    <a:pt x="16" y="106"/>
                    <a:pt x="16" y="106"/>
                  </a:cubicBezTo>
                  <a:cubicBezTo>
                    <a:pt x="16" y="115"/>
                    <a:pt x="16" y="115"/>
                    <a:pt x="16" y="115"/>
                  </a:cubicBezTo>
                  <a:cubicBezTo>
                    <a:pt x="22" y="115"/>
                    <a:pt x="22" y="115"/>
                    <a:pt x="22" y="115"/>
                  </a:cubicBezTo>
                  <a:cubicBezTo>
                    <a:pt x="22" y="106"/>
                    <a:pt x="22" y="106"/>
                    <a:pt x="22" y="106"/>
                  </a:cubicBezTo>
                  <a:cubicBezTo>
                    <a:pt x="24" y="106"/>
                    <a:pt x="24" y="106"/>
                    <a:pt x="24" y="106"/>
                  </a:cubicBezTo>
                  <a:cubicBezTo>
                    <a:pt x="24" y="115"/>
                    <a:pt x="24" y="115"/>
                    <a:pt x="24" y="115"/>
                  </a:cubicBezTo>
                  <a:cubicBezTo>
                    <a:pt x="29" y="115"/>
                    <a:pt x="29" y="115"/>
                    <a:pt x="29" y="115"/>
                  </a:cubicBezTo>
                  <a:cubicBezTo>
                    <a:pt x="29" y="97"/>
                    <a:pt x="29" y="97"/>
                    <a:pt x="29" y="97"/>
                  </a:cubicBezTo>
                  <a:cubicBezTo>
                    <a:pt x="31" y="97"/>
                    <a:pt x="31" y="97"/>
                    <a:pt x="31" y="97"/>
                  </a:cubicBezTo>
                  <a:cubicBezTo>
                    <a:pt x="31" y="115"/>
                    <a:pt x="31" y="115"/>
                    <a:pt x="31" y="115"/>
                  </a:cubicBezTo>
                  <a:cubicBezTo>
                    <a:pt x="36" y="115"/>
                    <a:pt x="36" y="115"/>
                    <a:pt x="36" y="115"/>
                  </a:cubicBezTo>
                  <a:cubicBezTo>
                    <a:pt x="36" y="106"/>
                    <a:pt x="36" y="106"/>
                    <a:pt x="36" y="106"/>
                  </a:cubicBezTo>
                  <a:cubicBezTo>
                    <a:pt x="38" y="106"/>
                    <a:pt x="38" y="106"/>
                    <a:pt x="38" y="106"/>
                  </a:cubicBezTo>
                  <a:cubicBezTo>
                    <a:pt x="38" y="115"/>
                    <a:pt x="38" y="115"/>
                    <a:pt x="38" y="115"/>
                  </a:cubicBezTo>
                  <a:cubicBezTo>
                    <a:pt x="45" y="115"/>
                    <a:pt x="45" y="115"/>
                    <a:pt x="45" y="115"/>
                  </a:cubicBezTo>
                  <a:cubicBezTo>
                    <a:pt x="45" y="106"/>
                    <a:pt x="45" y="106"/>
                    <a:pt x="45" y="106"/>
                  </a:cubicBezTo>
                  <a:cubicBezTo>
                    <a:pt x="47" y="106"/>
                    <a:pt x="47" y="106"/>
                    <a:pt x="47" y="106"/>
                  </a:cubicBezTo>
                  <a:cubicBezTo>
                    <a:pt x="47" y="115"/>
                    <a:pt x="47" y="115"/>
                    <a:pt x="47" y="115"/>
                  </a:cubicBezTo>
                  <a:cubicBezTo>
                    <a:pt x="52" y="115"/>
                    <a:pt x="52" y="115"/>
                    <a:pt x="52" y="115"/>
                  </a:cubicBezTo>
                  <a:cubicBezTo>
                    <a:pt x="52" y="106"/>
                    <a:pt x="52" y="106"/>
                    <a:pt x="52" y="106"/>
                  </a:cubicBezTo>
                  <a:cubicBezTo>
                    <a:pt x="55" y="106"/>
                    <a:pt x="55" y="106"/>
                    <a:pt x="55" y="106"/>
                  </a:cubicBezTo>
                  <a:cubicBezTo>
                    <a:pt x="55" y="115"/>
                    <a:pt x="55" y="115"/>
                    <a:pt x="55" y="115"/>
                  </a:cubicBezTo>
                  <a:cubicBezTo>
                    <a:pt x="60" y="115"/>
                    <a:pt x="60" y="115"/>
                    <a:pt x="60" y="115"/>
                  </a:cubicBezTo>
                  <a:cubicBezTo>
                    <a:pt x="60" y="97"/>
                    <a:pt x="60" y="97"/>
                    <a:pt x="60" y="97"/>
                  </a:cubicBezTo>
                  <a:cubicBezTo>
                    <a:pt x="62" y="97"/>
                    <a:pt x="62" y="97"/>
                    <a:pt x="62" y="97"/>
                  </a:cubicBezTo>
                  <a:cubicBezTo>
                    <a:pt x="62" y="115"/>
                    <a:pt x="62" y="115"/>
                    <a:pt x="62" y="115"/>
                  </a:cubicBezTo>
                  <a:cubicBezTo>
                    <a:pt x="68" y="115"/>
                    <a:pt x="68" y="115"/>
                    <a:pt x="68" y="115"/>
                  </a:cubicBezTo>
                  <a:cubicBezTo>
                    <a:pt x="68" y="106"/>
                    <a:pt x="68" y="106"/>
                    <a:pt x="68" y="106"/>
                  </a:cubicBezTo>
                  <a:cubicBezTo>
                    <a:pt x="70" y="106"/>
                    <a:pt x="70" y="106"/>
                    <a:pt x="70" y="106"/>
                  </a:cubicBezTo>
                  <a:cubicBezTo>
                    <a:pt x="70" y="115"/>
                    <a:pt x="70" y="115"/>
                    <a:pt x="70" y="115"/>
                  </a:cubicBezTo>
                  <a:cubicBezTo>
                    <a:pt x="76" y="115"/>
                    <a:pt x="76" y="115"/>
                    <a:pt x="76" y="115"/>
                  </a:cubicBezTo>
                  <a:cubicBezTo>
                    <a:pt x="76" y="106"/>
                    <a:pt x="76" y="106"/>
                    <a:pt x="76" y="106"/>
                  </a:cubicBezTo>
                  <a:cubicBezTo>
                    <a:pt x="79" y="106"/>
                    <a:pt x="79" y="106"/>
                    <a:pt x="79" y="106"/>
                  </a:cubicBezTo>
                  <a:cubicBezTo>
                    <a:pt x="79" y="115"/>
                    <a:pt x="79" y="115"/>
                    <a:pt x="79" y="115"/>
                  </a:cubicBezTo>
                  <a:cubicBezTo>
                    <a:pt x="84" y="115"/>
                    <a:pt x="84" y="115"/>
                    <a:pt x="84" y="115"/>
                  </a:cubicBezTo>
                  <a:cubicBezTo>
                    <a:pt x="84" y="106"/>
                    <a:pt x="84" y="106"/>
                    <a:pt x="84" y="106"/>
                  </a:cubicBezTo>
                  <a:cubicBezTo>
                    <a:pt x="86" y="106"/>
                    <a:pt x="86" y="106"/>
                    <a:pt x="86" y="106"/>
                  </a:cubicBezTo>
                  <a:cubicBezTo>
                    <a:pt x="86" y="115"/>
                    <a:pt x="86" y="115"/>
                    <a:pt x="86" y="115"/>
                  </a:cubicBezTo>
                  <a:cubicBezTo>
                    <a:pt x="92" y="115"/>
                    <a:pt x="92" y="115"/>
                    <a:pt x="92" y="115"/>
                  </a:cubicBezTo>
                  <a:cubicBezTo>
                    <a:pt x="92" y="97"/>
                    <a:pt x="92" y="97"/>
                    <a:pt x="92" y="97"/>
                  </a:cubicBezTo>
                  <a:cubicBezTo>
                    <a:pt x="94" y="97"/>
                    <a:pt x="94" y="97"/>
                    <a:pt x="94" y="97"/>
                  </a:cubicBezTo>
                  <a:cubicBezTo>
                    <a:pt x="94" y="115"/>
                    <a:pt x="94" y="115"/>
                    <a:pt x="94" y="115"/>
                  </a:cubicBezTo>
                  <a:cubicBezTo>
                    <a:pt x="99" y="115"/>
                    <a:pt x="99" y="115"/>
                    <a:pt x="99" y="115"/>
                  </a:cubicBezTo>
                  <a:cubicBezTo>
                    <a:pt x="99" y="106"/>
                    <a:pt x="99" y="106"/>
                    <a:pt x="99" y="106"/>
                  </a:cubicBezTo>
                  <a:cubicBezTo>
                    <a:pt x="102" y="106"/>
                    <a:pt x="102" y="106"/>
                    <a:pt x="102" y="106"/>
                  </a:cubicBezTo>
                  <a:cubicBezTo>
                    <a:pt x="102" y="115"/>
                    <a:pt x="102" y="115"/>
                    <a:pt x="102" y="115"/>
                  </a:cubicBezTo>
                  <a:cubicBezTo>
                    <a:pt x="108" y="115"/>
                    <a:pt x="108" y="115"/>
                    <a:pt x="108" y="115"/>
                  </a:cubicBezTo>
                  <a:cubicBezTo>
                    <a:pt x="108" y="106"/>
                    <a:pt x="108" y="106"/>
                    <a:pt x="108" y="106"/>
                  </a:cubicBezTo>
                  <a:cubicBezTo>
                    <a:pt x="110" y="106"/>
                    <a:pt x="110" y="106"/>
                    <a:pt x="110" y="106"/>
                  </a:cubicBezTo>
                  <a:cubicBezTo>
                    <a:pt x="110" y="115"/>
                    <a:pt x="110" y="115"/>
                    <a:pt x="110" y="115"/>
                  </a:cubicBezTo>
                  <a:cubicBezTo>
                    <a:pt x="116" y="115"/>
                    <a:pt x="116" y="115"/>
                    <a:pt x="116" y="115"/>
                  </a:cubicBezTo>
                  <a:cubicBezTo>
                    <a:pt x="116" y="106"/>
                    <a:pt x="116" y="106"/>
                    <a:pt x="116" y="106"/>
                  </a:cubicBezTo>
                  <a:cubicBezTo>
                    <a:pt x="118" y="106"/>
                    <a:pt x="118" y="106"/>
                    <a:pt x="118" y="106"/>
                  </a:cubicBezTo>
                  <a:cubicBezTo>
                    <a:pt x="118" y="115"/>
                    <a:pt x="118" y="115"/>
                    <a:pt x="118" y="115"/>
                  </a:cubicBezTo>
                  <a:cubicBezTo>
                    <a:pt x="123" y="115"/>
                    <a:pt x="123" y="115"/>
                    <a:pt x="123" y="115"/>
                  </a:cubicBezTo>
                  <a:cubicBezTo>
                    <a:pt x="123" y="97"/>
                    <a:pt x="123" y="97"/>
                    <a:pt x="123" y="97"/>
                  </a:cubicBezTo>
                  <a:cubicBezTo>
                    <a:pt x="125" y="97"/>
                    <a:pt x="125" y="97"/>
                    <a:pt x="125" y="97"/>
                  </a:cubicBezTo>
                  <a:cubicBezTo>
                    <a:pt x="125" y="115"/>
                    <a:pt x="125" y="115"/>
                    <a:pt x="125" y="115"/>
                  </a:cubicBezTo>
                  <a:cubicBezTo>
                    <a:pt x="130" y="115"/>
                    <a:pt x="130" y="115"/>
                    <a:pt x="130" y="115"/>
                  </a:cubicBezTo>
                  <a:cubicBezTo>
                    <a:pt x="130" y="106"/>
                    <a:pt x="130" y="106"/>
                    <a:pt x="130" y="106"/>
                  </a:cubicBezTo>
                  <a:cubicBezTo>
                    <a:pt x="132" y="106"/>
                    <a:pt x="132" y="106"/>
                    <a:pt x="132" y="106"/>
                  </a:cubicBezTo>
                  <a:cubicBezTo>
                    <a:pt x="132" y="115"/>
                    <a:pt x="132" y="115"/>
                    <a:pt x="132" y="115"/>
                  </a:cubicBezTo>
                  <a:cubicBezTo>
                    <a:pt x="138" y="115"/>
                    <a:pt x="138" y="115"/>
                    <a:pt x="138" y="115"/>
                  </a:cubicBezTo>
                  <a:cubicBezTo>
                    <a:pt x="138" y="106"/>
                    <a:pt x="138" y="106"/>
                    <a:pt x="138" y="106"/>
                  </a:cubicBezTo>
                  <a:cubicBezTo>
                    <a:pt x="141" y="106"/>
                    <a:pt x="141" y="106"/>
                    <a:pt x="141" y="106"/>
                  </a:cubicBezTo>
                  <a:cubicBezTo>
                    <a:pt x="141" y="115"/>
                    <a:pt x="141" y="115"/>
                    <a:pt x="141" y="115"/>
                  </a:cubicBezTo>
                  <a:cubicBezTo>
                    <a:pt x="146" y="115"/>
                    <a:pt x="146" y="115"/>
                    <a:pt x="146" y="115"/>
                  </a:cubicBezTo>
                  <a:cubicBezTo>
                    <a:pt x="146" y="106"/>
                    <a:pt x="146" y="106"/>
                    <a:pt x="146" y="106"/>
                  </a:cubicBezTo>
                  <a:cubicBezTo>
                    <a:pt x="148" y="106"/>
                    <a:pt x="148" y="106"/>
                    <a:pt x="148" y="106"/>
                  </a:cubicBezTo>
                  <a:cubicBezTo>
                    <a:pt x="148" y="115"/>
                    <a:pt x="148" y="115"/>
                    <a:pt x="148" y="115"/>
                  </a:cubicBezTo>
                  <a:cubicBezTo>
                    <a:pt x="154" y="115"/>
                    <a:pt x="154" y="115"/>
                    <a:pt x="154" y="115"/>
                  </a:cubicBezTo>
                  <a:cubicBezTo>
                    <a:pt x="154" y="97"/>
                    <a:pt x="154" y="97"/>
                    <a:pt x="154" y="97"/>
                  </a:cubicBezTo>
                  <a:cubicBezTo>
                    <a:pt x="156" y="97"/>
                    <a:pt x="156" y="97"/>
                    <a:pt x="156" y="97"/>
                  </a:cubicBezTo>
                  <a:cubicBezTo>
                    <a:pt x="156" y="115"/>
                    <a:pt x="156" y="115"/>
                    <a:pt x="156" y="115"/>
                  </a:cubicBezTo>
                  <a:cubicBezTo>
                    <a:pt x="162" y="115"/>
                    <a:pt x="162" y="115"/>
                    <a:pt x="162" y="115"/>
                  </a:cubicBezTo>
                  <a:cubicBezTo>
                    <a:pt x="162" y="106"/>
                    <a:pt x="162" y="106"/>
                    <a:pt x="162" y="106"/>
                  </a:cubicBezTo>
                  <a:cubicBezTo>
                    <a:pt x="164" y="106"/>
                    <a:pt x="164" y="106"/>
                    <a:pt x="164" y="106"/>
                  </a:cubicBezTo>
                  <a:cubicBezTo>
                    <a:pt x="164" y="115"/>
                    <a:pt x="164" y="115"/>
                    <a:pt x="164" y="115"/>
                  </a:cubicBezTo>
                  <a:cubicBezTo>
                    <a:pt x="170" y="115"/>
                    <a:pt x="170" y="115"/>
                    <a:pt x="170" y="115"/>
                  </a:cubicBezTo>
                  <a:cubicBezTo>
                    <a:pt x="170" y="106"/>
                    <a:pt x="170" y="106"/>
                    <a:pt x="170" y="106"/>
                  </a:cubicBezTo>
                  <a:cubicBezTo>
                    <a:pt x="172" y="106"/>
                    <a:pt x="172" y="106"/>
                    <a:pt x="172" y="106"/>
                  </a:cubicBezTo>
                  <a:cubicBezTo>
                    <a:pt x="172" y="115"/>
                    <a:pt x="172" y="115"/>
                    <a:pt x="172" y="115"/>
                  </a:cubicBezTo>
                  <a:cubicBezTo>
                    <a:pt x="178" y="115"/>
                    <a:pt x="178" y="115"/>
                    <a:pt x="178" y="115"/>
                  </a:cubicBezTo>
                  <a:cubicBezTo>
                    <a:pt x="178" y="106"/>
                    <a:pt x="178" y="106"/>
                    <a:pt x="178" y="106"/>
                  </a:cubicBezTo>
                  <a:cubicBezTo>
                    <a:pt x="180" y="106"/>
                    <a:pt x="180" y="106"/>
                    <a:pt x="180" y="106"/>
                  </a:cubicBezTo>
                  <a:cubicBezTo>
                    <a:pt x="180" y="115"/>
                    <a:pt x="180" y="115"/>
                    <a:pt x="180" y="115"/>
                  </a:cubicBezTo>
                  <a:cubicBezTo>
                    <a:pt x="186" y="115"/>
                    <a:pt x="186" y="115"/>
                    <a:pt x="186" y="115"/>
                  </a:cubicBezTo>
                  <a:cubicBezTo>
                    <a:pt x="186" y="97"/>
                    <a:pt x="186" y="97"/>
                    <a:pt x="186" y="97"/>
                  </a:cubicBezTo>
                  <a:cubicBezTo>
                    <a:pt x="188" y="97"/>
                    <a:pt x="188" y="97"/>
                    <a:pt x="188" y="97"/>
                  </a:cubicBezTo>
                  <a:cubicBezTo>
                    <a:pt x="188" y="115"/>
                    <a:pt x="188" y="115"/>
                    <a:pt x="188" y="115"/>
                  </a:cubicBezTo>
                  <a:cubicBezTo>
                    <a:pt x="198" y="115"/>
                    <a:pt x="198" y="115"/>
                    <a:pt x="198" y="115"/>
                  </a:cubicBezTo>
                  <a:cubicBezTo>
                    <a:pt x="198" y="103"/>
                    <a:pt x="198" y="103"/>
                    <a:pt x="198" y="103"/>
                  </a:cubicBezTo>
                  <a:cubicBezTo>
                    <a:pt x="198" y="54"/>
                    <a:pt x="162" y="13"/>
                    <a:pt x="115" y="6"/>
                  </a:cubicBezTo>
                  <a:cubicBezTo>
                    <a:pt x="120" y="0"/>
                    <a:pt x="120" y="0"/>
                    <a:pt x="120" y="0"/>
                  </a:cubicBezTo>
                  <a:cubicBezTo>
                    <a:pt x="168" y="10"/>
                    <a:pt x="204" y="52"/>
                    <a:pt x="204" y="103"/>
                  </a:cubicBezTo>
                  <a:cubicBezTo>
                    <a:pt x="204" y="121"/>
                    <a:pt x="204" y="121"/>
                    <a:pt x="204" y="121"/>
                  </a:cubicBezTo>
                  <a:cubicBezTo>
                    <a:pt x="0" y="121"/>
                    <a:pt x="0" y="121"/>
                    <a:pt x="0" y="121"/>
                  </a:cubicBezTo>
                  <a:cubicBezTo>
                    <a:pt x="8" y="113"/>
                    <a:pt x="8" y="113"/>
                    <a:pt x="8" y="113"/>
                  </a:cubicBezTo>
                  <a:cubicBezTo>
                    <a:pt x="8" y="115"/>
                    <a:pt x="8" y="115"/>
                    <a:pt x="8" y="115"/>
                  </a:cubicBezTo>
                  <a:close/>
                </a:path>
              </a:pathLst>
            </a:custGeom>
            <a:grpFill/>
            <a:ln>
              <a:noFill/>
            </a:ln>
            <a:extLst>
              <a:ext uri="{91240B29-F687-4F45-9708-019B960494DF}">
                <a14:hiddenLine w="9525">
                  <a:solidFill>
                    <a:srgbClr val="000000"/>
                  </a:solidFill>
                  <a:round/>
                </a14:hiddenLine>
              </a:ext>
            </a:extLst>
          </p:spPr>
          <p:txBody>
            <a:bodyPr/>
            <a:lstStyle/>
            <a:p>
              <a:pPr>
                <a:defRPr/>
              </a:pPr>
              <a:endParaRPr altLang="en-US" lang="zh-CN">
                <a:cs typeface="+mn-ea"/>
                <a:sym typeface="+mn-lt"/>
              </a:endParaRPr>
            </a:p>
          </p:txBody>
        </p:sp>
        <p:sp>
          <p:nvSpPr>
            <p:cNvPr id="25" name="Freeform 11"/>
            <p:cNvSpPr/>
            <p:nvPr/>
          </p:nvSpPr>
          <p:spPr bwMode="auto">
            <a:xfrm>
              <a:off x="1839" y="415"/>
              <a:ext cx="189" cy="367"/>
            </a:xfrm>
            <a:custGeom>
              <a:gdLst>
                <a:gd fmla="*/ 74 w 79" name="T0"/>
                <a:gd fmla="*/ 78 h 154" name="T1"/>
                <a:gd fmla="*/ 67 w 79" name="T2"/>
                <a:gd fmla="*/ 80 h 154" name="T3"/>
                <a:gd fmla="*/ 70 w 79" name="T4"/>
                <a:gd fmla="*/ 74 h 154" name="T5"/>
                <a:gd fmla="*/ 63 w 79" name="T6"/>
                <a:gd fmla="*/ 76 h 154" name="T7"/>
                <a:gd fmla="*/ 66 w 79" name="T8"/>
                <a:gd fmla="*/ 70 h 154" name="T9"/>
                <a:gd fmla="*/ 60 w 79" name="T10"/>
                <a:gd fmla="*/ 72 h 154" name="T11"/>
                <a:gd fmla="*/ 63 w 79" name="T12"/>
                <a:gd fmla="*/ 67 h 154" name="T13"/>
                <a:gd fmla="*/ 51 w 79" name="T14"/>
                <a:gd fmla="*/ 72 h 154" name="T15"/>
                <a:gd fmla="*/ 59 w 79" name="T16"/>
                <a:gd fmla="*/ 63 h 154" name="T17"/>
                <a:gd fmla="*/ 53 w 79" name="T18"/>
                <a:gd fmla="*/ 65 h 154" name="T19"/>
                <a:gd fmla="*/ 56 w 79" name="T20"/>
                <a:gd fmla="*/ 60 h 154" name="T21"/>
                <a:gd fmla="*/ 49 w 79" name="T22"/>
                <a:gd fmla="*/ 61 h 154" name="T23"/>
                <a:gd fmla="*/ 52 w 79" name="T24"/>
                <a:gd fmla="*/ 56 h 154" name="T25"/>
                <a:gd fmla="*/ 45 w 79" name="T26"/>
                <a:gd fmla="*/ 57 h 154" name="T27"/>
                <a:gd fmla="*/ 48 w 79" name="T28"/>
                <a:gd fmla="*/ 52 h 154" name="T29"/>
                <a:gd fmla="*/ 37 w 79" name="T30"/>
                <a:gd fmla="*/ 58 h 154" name="T31"/>
                <a:gd fmla="*/ 45 w 79" name="T32"/>
                <a:gd fmla="*/ 49 h 154" name="T33"/>
                <a:gd fmla="*/ 38 w 79" name="T34"/>
                <a:gd fmla="*/ 51 h 154" name="T35"/>
                <a:gd fmla="*/ 41 w 79" name="T36"/>
                <a:gd fmla="*/ 45 h 154" name="T37"/>
                <a:gd fmla="*/ 34 w 79" name="T38"/>
                <a:gd fmla="*/ 47 h 154" name="T39"/>
                <a:gd fmla="*/ 37 w 79" name="T40"/>
                <a:gd fmla="*/ 41 h 154" name="T41"/>
                <a:gd fmla="*/ 30 w 79" name="T42"/>
                <a:gd fmla="*/ 43 h 154" name="T43"/>
                <a:gd fmla="*/ 34 w 79" name="T44"/>
                <a:gd fmla="*/ 38 h 154" name="T45"/>
                <a:gd fmla="*/ 22 w 79" name="T46"/>
                <a:gd fmla="*/ 43 h 154" name="T47"/>
                <a:gd fmla="*/ 30 w 79" name="T48"/>
                <a:gd fmla="*/ 34 h 154" name="T49"/>
                <a:gd fmla="*/ 23 w 79" name="T50"/>
                <a:gd fmla="*/ 35 h 154" name="T51"/>
                <a:gd fmla="*/ 26 w 79" name="T52"/>
                <a:gd fmla="*/ 30 h 154" name="T53"/>
                <a:gd fmla="*/ 19 w 79" name="T54"/>
                <a:gd fmla="*/ 31 h 154" name="T55"/>
                <a:gd fmla="*/ 22 w 79" name="T56"/>
                <a:gd fmla="*/ 26 h 154" name="T57"/>
                <a:gd fmla="*/ 15 w 79" name="T58"/>
                <a:gd fmla="*/ 28 h 154" name="T59"/>
                <a:gd fmla="*/ 18 w 79" name="T60"/>
                <a:gd fmla="*/ 22 h 154" name="T61"/>
                <a:gd fmla="*/ 7 w 79" name="T62"/>
                <a:gd fmla="*/ 28 h 154" name="T63"/>
                <a:gd fmla="*/ 15 w 79" name="T64"/>
                <a:gd fmla="*/ 19 h 154" name="T65"/>
                <a:gd fmla="*/ 5 w 79" name="T66"/>
                <a:gd fmla="*/ 148 h 154" name="T67"/>
                <a:gd fmla="*/ 0 w 79" name="T68"/>
                <a:gd fmla="*/ 3 h 154" name="T69"/>
                <a:gd fmla="*/ 4 w 79" name="T70"/>
                <a:gd fmla="*/ 1 h 154" name="T71"/>
                <a:gd fmla="*/ 66 w 79" name="T72"/>
                <a:gd fmla="*/ 87 h 154"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154" w="79">
                  <a:moveTo>
                    <a:pt x="66" y="87"/>
                  </a:moveTo>
                  <a:cubicBezTo>
                    <a:pt x="74" y="78"/>
                    <a:pt x="74" y="78"/>
                    <a:pt x="74" y="78"/>
                  </a:cubicBezTo>
                  <a:cubicBezTo>
                    <a:pt x="71" y="75"/>
                    <a:pt x="71" y="75"/>
                    <a:pt x="71" y="75"/>
                  </a:cubicBezTo>
                  <a:cubicBezTo>
                    <a:pt x="67" y="80"/>
                    <a:pt x="67" y="80"/>
                    <a:pt x="67" y="80"/>
                  </a:cubicBezTo>
                  <a:cubicBezTo>
                    <a:pt x="66" y="79"/>
                    <a:pt x="66" y="79"/>
                    <a:pt x="66" y="79"/>
                  </a:cubicBezTo>
                  <a:cubicBezTo>
                    <a:pt x="70" y="74"/>
                    <a:pt x="70" y="74"/>
                    <a:pt x="70" y="74"/>
                  </a:cubicBezTo>
                  <a:cubicBezTo>
                    <a:pt x="67" y="71"/>
                    <a:pt x="67" y="71"/>
                    <a:pt x="67" y="71"/>
                  </a:cubicBezTo>
                  <a:cubicBezTo>
                    <a:pt x="63" y="76"/>
                    <a:pt x="63" y="76"/>
                    <a:pt x="63" y="76"/>
                  </a:cubicBezTo>
                  <a:cubicBezTo>
                    <a:pt x="62" y="75"/>
                    <a:pt x="62" y="75"/>
                    <a:pt x="62" y="75"/>
                  </a:cubicBezTo>
                  <a:cubicBezTo>
                    <a:pt x="66" y="70"/>
                    <a:pt x="66" y="70"/>
                    <a:pt x="66" y="70"/>
                  </a:cubicBezTo>
                  <a:cubicBezTo>
                    <a:pt x="64" y="68"/>
                    <a:pt x="64" y="68"/>
                    <a:pt x="64" y="68"/>
                  </a:cubicBezTo>
                  <a:cubicBezTo>
                    <a:pt x="60" y="72"/>
                    <a:pt x="60" y="72"/>
                    <a:pt x="60" y="72"/>
                  </a:cubicBezTo>
                  <a:cubicBezTo>
                    <a:pt x="58" y="71"/>
                    <a:pt x="58" y="71"/>
                    <a:pt x="58" y="71"/>
                  </a:cubicBezTo>
                  <a:cubicBezTo>
                    <a:pt x="63" y="67"/>
                    <a:pt x="63" y="67"/>
                    <a:pt x="63" y="67"/>
                  </a:cubicBezTo>
                  <a:cubicBezTo>
                    <a:pt x="60" y="64"/>
                    <a:pt x="60" y="64"/>
                    <a:pt x="60" y="64"/>
                  </a:cubicBezTo>
                  <a:cubicBezTo>
                    <a:pt x="51" y="72"/>
                    <a:pt x="51" y="72"/>
                    <a:pt x="51" y="72"/>
                  </a:cubicBezTo>
                  <a:cubicBezTo>
                    <a:pt x="50" y="71"/>
                    <a:pt x="50" y="71"/>
                    <a:pt x="50" y="71"/>
                  </a:cubicBezTo>
                  <a:cubicBezTo>
                    <a:pt x="59" y="63"/>
                    <a:pt x="59" y="63"/>
                    <a:pt x="59" y="63"/>
                  </a:cubicBezTo>
                  <a:cubicBezTo>
                    <a:pt x="57" y="61"/>
                    <a:pt x="57" y="61"/>
                    <a:pt x="57" y="61"/>
                  </a:cubicBezTo>
                  <a:cubicBezTo>
                    <a:pt x="53" y="65"/>
                    <a:pt x="53" y="65"/>
                    <a:pt x="53" y="65"/>
                  </a:cubicBezTo>
                  <a:cubicBezTo>
                    <a:pt x="52" y="64"/>
                    <a:pt x="52" y="64"/>
                    <a:pt x="52" y="64"/>
                  </a:cubicBezTo>
                  <a:cubicBezTo>
                    <a:pt x="56" y="60"/>
                    <a:pt x="56" y="60"/>
                    <a:pt x="56" y="60"/>
                  </a:cubicBezTo>
                  <a:cubicBezTo>
                    <a:pt x="53" y="57"/>
                    <a:pt x="53" y="57"/>
                    <a:pt x="53" y="57"/>
                  </a:cubicBezTo>
                  <a:cubicBezTo>
                    <a:pt x="49" y="61"/>
                    <a:pt x="49" y="61"/>
                    <a:pt x="49" y="61"/>
                  </a:cubicBezTo>
                  <a:cubicBezTo>
                    <a:pt x="48" y="60"/>
                    <a:pt x="48" y="60"/>
                    <a:pt x="48" y="60"/>
                  </a:cubicBezTo>
                  <a:cubicBezTo>
                    <a:pt x="52" y="56"/>
                    <a:pt x="52" y="56"/>
                    <a:pt x="52" y="56"/>
                  </a:cubicBezTo>
                  <a:cubicBezTo>
                    <a:pt x="49" y="53"/>
                    <a:pt x="49" y="53"/>
                    <a:pt x="49" y="53"/>
                  </a:cubicBezTo>
                  <a:cubicBezTo>
                    <a:pt x="45" y="57"/>
                    <a:pt x="45" y="57"/>
                    <a:pt x="45" y="57"/>
                  </a:cubicBezTo>
                  <a:cubicBezTo>
                    <a:pt x="44" y="56"/>
                    <a:pt x="44" y="56"/>
                    <a:pt x="44" y="56"/>
                  </a:cubicBezTo>
                  <a:cubicBezTo>
                    <a:pt x="48" y="52"/>
                    <a:pt x="48" y="52"/>
                    <a:pt x="48" y="52"/>
                  </a:cubicBezTo>
                  <a:cubicBezTo>
                    <a:pt x="46" y="50"/>
                    <a:pt x="46" y="50"/>
                    <a:pt x="46" y="50"/>
                  </a:cubicBezTo>
                  <a:cubicBezTo>
                    <a:pt x="37" y="58"/>
                    <a:pt x="37" y="58"/>
                    <a:pt x="37" y="58"/>
                  </a:cubicBezTo>
                  <a:cubicBezTo>
                    <a:pt x="36" y="57"/>
                    <a:pt x="36" y="57"/>
                    <a:pt x="36" y="57"/>
                  </a:cubicBezTo>
                  <a:cubicBezTo>
                    <a:pt x="45" y="49"/>
                    <a:pt x="45" y="49"/>
                    <a:pt x="45" y="49"/>
                  </a:cubicBezTo>
                  <a:cubicBezTo>
                    <a:pt x="42" y="46"/>
                    <a:pt x="42" y="46"/>
                    <a:pt x="42" y="46"/>
                  </a:cubicBezTo>
                  <a:cubicBezTo>
                    <a:pt x="38" y="51"/>
                    <a:pt x="38" y="51"/>
                    <a:pt x="38" y="51"/>
                  </a:cubicBezTo>
                  <a:cubicBezTo>
                    <a:pt x="37" y="50"/>
                    <a:pt x="37" y="50"/>
                    <a:pt x="37" y="50"/>
                  </a:cubicBezTo>
                  <a:cubicBezTo>
                    <a:pt x="41" y="45"/>
                    <a:pt x="41" y="45"/>
                    <a:pt x="41" y="45"/>
                  </a:cubicBezTo>
                  <a:cubicBezTo>
                    <a:pt x="38" y="42"/>
                    <a:pt x="38" y="42"/>
                    <a:pt x="38" y="42"/>
                  </a:cubicBezTo>
                  <a:cubicBezTo>
                    <a:pt x="34" y="47"/>
                    <a:pt x="34" y="47"/>
                    <a:pt x="34" y="47"/>
                  </a:cubicBezTo>
                  <a:cubicBezTo>
                    <a:pt x="33" y="46"/>
                    <a:pt x="33" y="46"/>
                    <a:pt x="33" y="46"/>
                  </a:cubicBezTo>
                  <a:cubicBezTo>
                    <a:pt x="37" y="41"/>
                    <a:pt x="37" y="41"/>
                    <a:pt x="37" y="41"/>
                  </a:cubicBezTo>
                  <a:cubicBezTo>
                    <a:pt x="35" y="39"/>
                    <a:pt x="35" y="39"/>
                    <a:pt x="35" y="39"/>
                  </a:cubicBezTo>
                  <a:cubicBezTo>
                    <a:pt x="30" y="43"/>
                    <a:pt x="30" y="43"/>
                    <a:pt x="30" y="43"/>
                  </a:cubicBezTo>
                  <a:cubicBezTo>
                    <a:pt x="29" y="42"/>
                    <a:pt x="29" y="42"/>
                    <a:pt x="29" y="42"/>
                  </a:cubicBezTo>
                  <a:cubicBezTo>
                    <a:pt x="34" y="38"/>
                    <a:pt x="34" y="38"/>
                    <a:pt x="34" y="38"/>
                  </a:cubicBezTo>
                  <a:cubicBezTo>
                    <a:pt x="31" y="35"/>
                    <a:pt x="31" y="35"/>
                    <a:pt x="31" y="35"/>
                  </a:cubicBezTo>
                  <a:cubicBezTo>
                    <a:pt x="22" y="43"/>
                    <a:pt x="22" y="43"/>
                    <a:pt x="22" y="43"/>
                  </a:cubicBezTo>
                  <a:cubicBezTo>
                    <a:pt x="21" y="42"/>
                    <a:pt x="21" y="42"/>
                    <a:pt x="21" y="42"/>
                  </a:cubicBezTo>
                  <a:cubicBezTo>
                    <a:pt x="30" y="34"/>
                    <a:pt x="30" y="34"/>
                    <a:pt x="30" y="34"/>
                  </a:cubicBezTo>
                  <a:cubicBezTo>
                    <a:pt x="27" y="31"/>
                    <a:pt x="27" y="31"/>
                    <a:pt x="27" y="31"/>
                  </a:cubicBezTo>
                  <a:cubicBezTo>
                    <a:pt x="23" y="35"/>
                    <a:pt x="23" y="35"/>
                    <a:pt x="23" y="35"/>
                  </a:cubicBezTo>
                  <a:cubicBezTo>
                    <a:pt x="22" y="34"/>
                    <a:pt x="22" y="34"/>
                    <a:pt x="22" y="34"/>
                  </a:cubicBezTo>
                  <a:cubicBezTo>
                    <a:pt x="26" y="30"/>
                    <a:pt x="26" y="30"/>
                    <a:pt x="26" y="30"/>
                  </a:cubicBezTo>
                  <a:cubicBezTo>
                    <a:pt x="23" y="27"/>
                    <a:pt x="23" y="27"/>
                    <a:pt x="23" y="27"/>
                  </a:cubicBezTo>
                  <a:cubicBezTo>
                    <a:pt x="19" y="31"/>
                    <a:pt x="19" y="31"/>
                    <a:pt x="19" y="31"/>
                  </a:cubicBezTo>
                  <a:cubicBezTo>
                    <a:pt x="18" y="30"/>
                    <a:pt x="18" y="30"/>
                    <a:pt x="18" y="30"/>
                  </a:cubicBezTo>
                  <a:cubicBezTo>
                    <a:pt x="22" y="26"/>
                    <a:pt x="22" y="26"/>
                    <a:pt x="22" y="26"/>
                  </a:cubicBezTo>
                  <a:cubicBezTo>
                    <a:pt x="19" y="23"/>
                    <a:pt x="19" y="23"/>
                    <a:pt x="19" y="23"/>
                  </a:cubicBezTo>
                  <a:cubicBezTo>
                    <a:pt x="15" y="28"/>
                    <a:pt x="15" y="28"/>
                    <a:pt x="15" y="28"/>
                  </a:cubicBezTo>
                  <a:cubicBezTo>
                    <a:pt x="14" y="27"/>
                    <a:pt x="14" y="27"/>
                    <a:pt x="14" y="27"/>
                  </a:cubicBezTo>
                  <a:cubicBezTo>
                    <a:pt x="18" y="22"/>
                    <a:pt x="18" y="22"/>
                    <a:pt x="18" y="22"/>
                  </a:cubicBezTo>
                  <a:cubicBezTo>
                    <a:pt x="16" y="20"/>
                    <a:pt x="16" y="20"/>
                    <a:pt x="16" y="20"/>
                  </a:cubicBezTo>
                  <a:cubicBezTo>
                    <a:pt x="7" y="28"/>
                    <a:pt x="7" y="28"/>
                    <a:pt x="7" y="28"/>
                  </a:cubicBezTo>
                  <a:cubicBezTo>
                    <a:pt x="6" y="27"/>
                    <a:pt x="6" y="27"/>
                    <a:pt x="6" y="27"/>
                  </a:cubicBezTo>
                  <a:cubicBezTo>
                    <a:pt x="15" y="19"/>
                    <a:pt x="15" y="19"/>
                    <a:pt x="15" y="19"/>
                  </a:cubicBezTo>
                  <a:cubicBezTo>
                    <a:pt x="5" y="9"/>
                    <a:pt x="5" y="9"/>
                    <a:pt x="5" y="9"/>
                  </a:cubicBezTo>
                  <a:cubicBezTo>
                    <a:pt x="5" y="148"/>
                    <a:pt x="5" y="148"/>
                    <a:pt x="5" y="148"/>
                  </a:cubicBezTo>
                  <a:cubicBezTo>
                    <a:pt x="0" y="154"/>
                    <a:pt x="0" y="154"/>
                    <a:pt x="0" y="154"/>
                  </a:cubicBezTo>
                  <a:cubicBezTo>
                    <a:pt x="0" y="3"/>
                    <a:pt x="0" y="3"/>
                    <a:pt x="0" y="3"/>
                  </a:cubicBezTo>
                  <a:cubicBezTo>
                    <a:pt x="0" y="1"/>
                    <a:pt x="0" y="0"/>
                    <a:pt x="1" y="0"/>
                  </a:cubicBezTo>
                  <a:cubicBezTo>
                    <a:pt x="2" y="0"/>
                    <a:pt x="4" y="0"/>
                    <a:pt x="4" y="1"/>
                  </a:cubicBezTo>
                  <a:cubicBezTo>
                    <a:pt x="79" y="75"/>
                    <a:pt x="79" y="75"/>
                    <a:pt x="79" y="75"/>
                  </a:cubicBezTo>
                  <a:cubicBezTo>
                    <a:pt x="66" y="87"/>
                    <a:pt x="66" y="87"/>
                    <a:pt x="66" y="87"/>
                  </a:cubicBezTo>
                  <a:close/>
                </a:path>
              </a:pathLst>
            </a:custGeom>
            <a:grpFill/>
            <a:ln>
              <a:noFill/>
            </a:ln>
            <a:extLst>
              <a:ext uri="{91240B29-F687-4F45-9708-019B960494DF}">
                <a14:hiddenLine w="9525">
                  <a:solidFill>
                    <a:srgbClr val="000000"/>
                  </a:solidFill>
                  <a:round/>
                </a14:hiddenLine>
              </a:ext>
            </a:extLst>
          </p:spPr>
          <p:txBody>
            <a:bodyPr/>
            <a:lstStyle/>
            <a:p>
              <a:pPr>
                <a:defRPr/>
              </a:pPr>
              <a:endParaRPr altLang="en-US" lang="zh-CN">
                <a:cs typeface="+mn-ea"/>
                <a:sym typeface="+mn-lt"/>
              </a:endParaRPr>
            </a:p>
          </p:txBody>
        </p:sp>
        <p:sp>
          <p:nvSpPr>
            <p:cNvPr id="26" name="Freeform 12"/>
            <p:cNvSpPr/>
            <p:nvPr/>
          </p:nvSpPr>
          <p:spPr bwMode="auto">
            <a:xfrm>
              <a:off x="1892" y="541"/>
              <a:ext cx="97" cy="188"/>
            </a:xfrm>
            <a:custGeom>
              <a:gdLst>
                <a:gd fmla="*/ 0 w 41" name="T0"/>
                <a:gd fmla="*/ 79 h 79" name="T1"/>
                <a:gd fmla="*/ 0 w 41" name="T2"/>
                <a:gd fmla="*/ 3 h 79" name="T3"/>
                <a:gd fmla="*/ 2 w 41" name="T4"/>
                <a:gd fmla="*/ 0 h 79" name="T5"/>
                <a:gd fmla="*/ 5 w 41" name="T6"/>
                <a:gd fmla="*/ 1 h 79" name="T7"/>
                <a:gd fmla="*/ 41 w 41" name="T8"/>
                <a:gd fmla="*/ 38 h 79" name="T9"/>
                <a:gd fmla="*/ 37 w 41" name="T10"/>
                <a:gd fmla="*/ 41 h 79" name="T11"/>
                <a:gd fmla="*/ 5 w 41" name="T12"/>
                <a:gd fmla="*/ 10 h 79" name="T13"/>
                <a:gd fmla="*/ 5 w 41" name="T14"/>
                <a:gd fmla="*/ 73 h 79" name="T15"/>
                <a:gd fmla="*/ 0 w 41" name="T16"/>
                <a:gd fmla="*/ 79 h 7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79" w="41">
                  <a:moveTo>
                    <a:pt x="0" y="79"/>
                  </a:moveTo>
                  <a:cubicBezTo>
                    <a:pt x="0" y="3"/>
                    <a:pt x="0" y="3"/>
                    <a:pt x="0" y="3"/>
                  </a:cubicBezTo>
                  <a:cubicBezTo>
                    <a:pt x="0" y="2"/>
                    <a:pt x="1" y="1"/>
                    <a:pt x="2" y="0"/>
                  </a:cubicBezTo>
                  <a:cubicBezTo>
                    <a:pt x="3" y="0"/>
                    <a:pt x="4" y="0"/>
                    <a:pt x="5" y="1"/>
                  </a:cubicBezTo>
                  <a:cubicBezTo>
                    <a:pt x="41" y="38"/>
                    <a:pt x="41" y="38"/>
                    <a:pt x="41" y="38"/>
                  </a:cubicBezTo>
                  <a:cubicBezTo>
                    <a:pt x="37" y="41"/>
                    <a:pt x="37" y="41"/>
                    <a:pt x="37" y="41"/>
                  </a:cubicBezTo>
                  <a:cubicBezTo>
                    <a:pt x="5" y="10"/>
                    <a:pt x="5" y="10"/>
                    <a:pt x="5" y="10"/>
                  </a:cubicBezTo>
                  <a:cubicBezTo>
                    <a:pt x="5" y="73"/>
                    <a:pt x="5" y="73"/>
                    <a:pt x="5" y="73"/>
                  </a:cubicBezTo>
                  <a:lnTo>
                    <a:pt x="0" y="79"/>
                  </a:lnTo>
                  <a:close/>
                </a:path>
              </a:pathLst>
            </a:custGeom>
            <a:grpFill/>
            <a:ln>
              <a:noFill/>
            </a:ln>
            <a:extLst>
              <a:ext uri="{91240B29-F687-4F45-9708-019B960494DF}">
                <a14:hiddenLine w="9525">
                  <a:solidFill>
                    <a:srgbClr val="000000"/>
                  </a:solidFill>
                  <a:round/>
                </a14:hiddenLine>
              </a:ext>
            </a:extLst>
          </p:spPr>
          <p:txBody>
            <a:bodyPr/>
            <a:lstStyle/>
            <a:p>
              <a:pPr>
                <a:defRPr/>
              </a:pPr>
              <a:endParaRPr altLang="en-US" lang="zh-CN">
                <a:cs typeface="+mn-ea"/>
                <a:sym typeface="+mn-lt"/>
              </a:endParaRPr>
            </a:p>
          </p:txBody>
        </p:sp>
        <p:sp>
          <p:nvSpPr>
            <p:cNvPr id="27" name="Freeform 13"/>
            <p:cNvSpPr>
              <a:spLocks noEditPoints="1"/>
            </p:cNvSpPr>
            <p:nvPr/>
          </p:nvSpPr>
          <p:spPr bwMode="auto">
            <a:xfrm>
              <a:off x="1754" y="529"/>
              <a:ext cx="447" cy="446"/>
            </a:xfrm>
            <a:custGeom>
              <a:gdLst>
                <a:gd fmla="*/ 2 w 188" name="T0"/>
                <a:gd fmla="*/ 151 h 187" name="T1"/>
                <a:gd fmla="*/ 36 w 188" name="T2"/>
                <a:gd fmla="*/ 185 h 187" name="T3"/>
                <a:gd fmla="*/ 43 w 188" name="T4"/>
                <a:gd fmla="*/ 185 h 187" name="T5"/>
                <a:gd fmla="*/ 186 w 188" name="T6"/>
                <a:gd fmla="*/ 43 h 187" name="T7"/>
                <a:gd fmla="*/ 186 w 188" name="T8"/>
                <a:gd fmla="*/ 36 h 187" name="T9"/>
                <a:gd fmla="*/ 152 w 188" name="T10"/>
                <a:gd fmla="*/ 2 h 187" name="T11"/>
                <a:gd fmla="*/ 145 w 188" name="T12"/>
                <a:gd fmla="*/ 2 h 187" name="T13"/>
                <a:gd fmla="*/ 2 w 188" name="T14"/>
                <a:gd fmla="*/ 144 h 187" name="T15"/>
                <a:gd fmla="*/ 2 w 188" name="T16"/>
                <a:gd fmla="*/ 151 h 187" name="T17"/>
                <a:gd fmla="*/ 6 w 188" name="T18"/>
                <a:gd fmla="*/ 148 h 187" name="T19"/>
                <a:gd fmla="*/ 148 w 188" name="T20"/>
                <a:gd fmla="*/ 5 h 187" name="T21"/>
                <a:gd fmla="*/ 182 w 188" name="T22"/>
                <a:gd fmla="*/ 39 h 187" name="T23"/>
                <a:gd fmla="*/ 173 w 188" name="T24"/>
                <a:gd fmla="*/ 48 h 187" name="T25"/>
                <a:gd fmla="*/ 148 w 188" name="T26"/>
                <a:gd fmla="*/ 23 h 187" name="T27"/>
                <a:gd fmla="*/ 145 w 188" name="T28"/>
                <a:gd fmla="*/ 26 h 187" name="T29"/>
                <a:gd fmla="*/ 170 w 188" name="T30"/>
                <a:gd fmla="*/ 51 h 187" name="T31"/>
                <a:gd fmla="*/ 162 w 188" name="T32"/>
                <a:gd fmla="*/ 59 h 187" name="T33"/>
                <a:gd fmla="*/ 149 w 188" name="T34"/>
                <a:gd fmla="*/ 47 h 187" name="T35"/>
                <a:gd fmla="*/ 146 w 188" name="T36"/>
                <a:gd fmla="*/ 50 h 187" name="T37"/>
                <a:gd fmla="*/ 159 w 188" name="T38"/>
                <a:gd fmla="*/ 62 h 187" name="T39"/>
                <a:gd fmla="*/ 151 w 188" name="T40"/>
                <a:gd fmla="*/ 70 h 187" name="T41"/>
                <a:gd fmla="*/ 138 w 188" name="T42"/>
                <a:gd fmla="*/ 58 h 187" name="T43"/>
                <a:gd fmla="*/ 135 w 188" name="T44"/>
                <a:gd fmla="*/ 61 h 187" name="T45"/>
                <a:gd fmla="*/ 148 w 188" name="T46"/>
                <a:gd fmla="*/ 73 h 187" name="T47"/>
                <a:gd fmla="*/ 139 w 188" name="T48"/>
                <a:gd fmla="*/ 82 h 187" name="T49"/>
                <a:gd fmla="*/ 127 w 188" name="T50"/>
                <a:gd fmla="*/ 69 h 187" name="T51"/>
                <a:gd fmla="*/ 124 w 188" name="T52"/>
                <a:gd fmla="*/ 72 h 187" name="T53"/>
                <a:gd fmla="*/ 136 w 188" name="T54"/>
                <a:gd fmla="*/ 85 h 187" name="T55"/>
                <a:gd fmla="*/ 128 w 188" name="T56"/>
                <a:gd fmla="*/ 93 h 187" name="T57"/>
                <a:gd fmla="*/ 103 w 188" name="T58"/>
                <a:gd fmla="*/ 68 h 187" name="T59"/>
                <a:gd fmla="*/ 100 w 188" name="T60"/>
                <a:gd fmla="*/ 71 h 187" name="T61"/>
                <a:gd fmla="*/ 125 w 188" name="T62"/>
                <a:gd fmla="*/ 96 h 187" name="T63"/>
                <a:gd fmla="*/ 117 w 188" name="T64"/>
                <a:gd fmla="*/ 104 h 187" name="T65"/>
                <a:gd fmla="*/ 104 w 188" name="T66"/>
                <a:gd fmla="*/ 92 h 187" name="T67"/>
                <a:gd fmla="*/ 101 w 188" name="T68"/>
                <a:gd fmla="*/ 95 h 187" name="T69"/>
                <a:gd fmla="*/ 114 w 188" name="T70"/>
                <a:gd fmla="*/ 107 h 187" name="T71"/>
                <a:gd fmla="*/ 106 w 188" name="T72"/>
                <a:gd fmla="*/ 115 h 187" name="T73"/>
                <a:gd fmla="*/ 93 w 188" name="T74"/>
                <a:gd fmla="*/ 103 h 187" name="T75"/>
                <a:gd fmla="*/ 90 w 188" name="T76"/>
                <a:gd fmla="*/ 105 h 187" name="T77"/>
                <a:gd fmla="*/ 103 w 188" name="T78"/>
                <a:gd fmla="*/ 118 h 187" name="T79"/>
                <a:gd fmla="*/ 94 w 188" name="T80"/>
                <a:gd fmla="*/ 127 h 187" name="T81"/>
                <a:gd fmla="*/ 82 w 188" name="T82"/>
                <a:gd fmla="*/ 114 h 187" name="T83"/>
                <a:gd fmla="*/ 79 w 188" name="T84"/>
                <a:gd fmla="*/ 117 h 187" name="T85"/>
                <a:gd fmla="*/ 91 w 188" name="T86"/>
                <a:gd fmla="*/ 130 h 187" name="T87"/>
                <a:gd fmla="*/ 84 w 188" name="T88"/>
                <a:gd fmla="*/ 137 h 187" name="T89"/>
                <a:gd fmla="*/ 59 w 188" name="T90"/>
                <a:gd fmla="*/ 111 h 187" name="T91"/>
                <a:gd fmla="*/ 56 w 188" name="T92"/>
                <a:gd fmla="*/ 114 h 187" name="T93"/>
                <a:gd fmla="*/ 81 w 188" name="T94"/>
                <a:gd fmla="*/ 140 h 187" name="T95"/>
                <a:gd fmla="*/ 74 w 188" name="T96"/>
                <a:gd fmla="*/ 147 h 187" name="T97"/>
                <a:gd fmla="*/ 61 w 188" name="T98"/>
                <a:gd fmla="*/ 135 h 187" name="T99"/>
                <a:gd fmla="*/ 58 w 188" name="T100"/>
                <a:gd fmla="*/ 138 h 187" name="T101"/>
                <a:gd fmla="*/ 71 w 188" name="T102"/>
                <a:gd fmla="*/ 150 h 187" name="T103"/>
                <a:gd fmla="*/ 63 w 188" name="T104"/>
                <a:gd fmla="*/ 158 h 187" name="T105"/>
                <a:gd fmla="*/ 50 w 188" name="T106"/>
                <a:gd fmla="*/ 146 h 187" name="T107"/>
                <a:gd fmla="*/ 47 w 188" name="T108"/>
                <a:gd fmla="*/ 149 h 187" name="T109"/>
                <a:gd fmla="*/ 60 w 188" name="T110"/>
                <a:gd fmla="*/ 161 h 187" name="T111"/>
                <a:gd fmla="*/ 51 w 188" name="T112"/>
                <a:gd fmla="*/ 170 h 187" name="T113"/>
                <a:gd fmla="*/ 38 w 188" name="T114"/>
                <a:gd fmla="*/ 158 h 187" name="T115"/>
                <a:gd fmla="*/ 35 w 188" name="T116"/>
                <a:gd fmla="*/ 161 h 187" name="T117"/>
                <a:gd fmla="*/ 48 w 188" name="T118"/>
                <a:gd fmla="*/ 173 h 187" name="T119"/>
                <a:gd fmla="*/ 40 w 188" name="T120"/>
                <a:gd fmla="*/ 182 h 187" name="T121"/>
                <a:gd fmla="*/ 6 w 188" name="T122"/>
                <a:gd fmla="*/ 148 h 187"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187" w="188">
                  <a:moveTo>
                    <a:pt x="2" y="151"/>
                  </a:moveTo>
                  <a:cubicBezTo>
                    <a:pt x="36" y="185"/>
                    <a:pt x="36" y="185"/>
                    <a:pt x="36" y="185"/>
                  </a:cubicBezTo>
                  <a:cubicBezTo>
                    <a:pt x="38" y="187"/>
                    <a:pt x="41" y="187"/>
                    <a:pt x="43" y="185"/>
                  </a:cubicBezTo>
                  <a:cubicBezTo>
                    <a:pt x="186" y="43"/>
                    <a:pt x="186" y="43"/>
                    <a:pt x="186" y="43"/>
                  </a:cubicBezTo>
                  <a:cubicBezTo>
                    <a:pt x="188" y="41"/>
                    <a:pt x="188" y="37"/>
                    <a:pt x="186" y="36"/>
                  </a:cubicBezTo>
                  <a:cubicBezTo>
                    <a:pt x="152" y="2"/>
                    <a:pt x="152" y="2"/>
                    <a:pt x="152" y="2"/>
                  </a:cubicBezTo>
                  <a:cubicBezTo>
                    <a:pt x="150" y="0"/>
                    <a:pt x="147" y="0"/>
                    <a:pt x="145" y="2"/>
                  </a:cubicBezTo>
                  <a:cubicBezTo>
                    <a:pt x="2" y="144"/>
                    <a:pt x="2" y="144"/>
                    <a:pt x="2" y="144"/>
                  </a:cubicBezTo>
                  <a:cubicBezTo>
                    <a:pt x="0" y="146"/>
                    <a:pt x="0" y="150"/>
                    <a:pt x="2" y="151"/>
                  </a:cubicBezTo>
                  <a:close/>
                  <a:moveTo>
                    <a:pt x="6" y="148"/>
                  </a:moveTo>
                  <a:cubicBezTo>
                    <a:pt x="148" y="5"/>
                    <a:pt x="148" y="5"/>
                    <a:pt x="148" y="5"/>
                  </a:cubicBezTo>
                  <a:cubicBezTo>
                    <a:pt x="182" y="39"/>
                    <a:pt x="182" y="39"/>
                    <a:pt x="182" y="39"/>
                  </a:cubicBezTo>
                  <a:cubicBezTo>
                    <a:pt x="173" y="48"/>
                    <a:pt x="173" y="48"/>
                    <a:pt x="173" y="48"/>
                  </a:cubicBezTo>
                  <a:cubicBezTo>
                    <a:pt x="148" y="23"/>
                    <a:pt x="148" y="23"/>
                    <a:pt x="148" y="23"/>
                  </a:cubicBezTo>
                  <a:cubicBezTo>
                    <a:pt x="145" y="26"/>
                    <a:pt x="145" y="26"/>
                    <a:pt x="145" y="26"/>
                  </a:cubicBezTo>
                  <a:cubicBezTo>
                    <a:pt x="170" y="51"/>
                    <a:pt x="170" y="51"/>
                    <a:pt x="170" y="51"/>
                  </a:cubicBezTo>
                  <a:cubicBezTo>
                    <a:pt x="162" y="59"/>
                    <a:pt x="162" y="59"/>
                    <a:pt x="162" y="59"/>
                  </a:cubicBezTo>
                  <a:cubicBezTo>
                    <a:pt x="149" y="47"/>
                    <a:pt x="149" y="47"/>
                    <a:pt x="149" y="47"/>
                  </a:cubicBezTo>
                  <a:cubicBezTo>
                    <a:pt x="146" y="50"/>
                    <a:pt x="146" y="50"/>
                    <a:pt x="146" y="50"/>
                  </a:cubicBezTo>
                  <a:cubicBezTo>
                    <a:pt x="159" y="62"/>
                    <a:pt x="159" y="62"/>
                    <a:pt x="159" y="62"/>
                  </a:cubicBezTo>
                  <a:cubicBezTo>
                    <a:pt x="151" y="70"/>
                    <a:pt x="151" y="70"/>
                    <a:pt x="151" y="70"/>
                  </a:cubicBezTo>
                  <a:cubicBezTo>
                    <a:pt x="138" y="58"/>
                    <a:pt x="138" y="58"/>
                    <a:pt x="138" y="58"/>
                  </a:cubicBezTo>
                  <a:cubicBezTo>
                    <a:pt x="135" y="61"/>
                    <a:pt x="135" y="61"/>
                    <a:pt x="135" y="61"/>
                  </a:cubicBezTo>
                  <a:cubicBezTo>
                    <a:pt x="148" y="73"/>
                    <a:pt x="148" y="73"/>
                    <a:pt x="148" y="73"/>
                  </a:cubicBezTo>
                  <a:cubicBezTo>
                    <a:pt x="139" y="82"/>
                    <a:pt x="139" y="82"/>
                    <a:pt x="139" y="82"/>
                  </a:cubicBezTo>
                  <a:cubicBezTo>
                    <a:pt x="127" y="69"/>
                    <a:pt x="127" y="69"/>
                    <a:pt x="127" y="69"/>
                  </a:cubicBezTo>
                  <a:cubicBezTo>
                    <a:pt x="124" y="72"/>
                    <a:pt x="124" y="72"/>
                    <a:pt x="124" y="72"/>
                  </a:cubicBezTo>
                  <a:cubicBezTo>
                    <a:pt x="136" y="85"/>
                    <a:pt x="136" y="85"/>
                    <a:pt x="136" y="85"/>
                  </a:cubicBezTo>
                  <a:cubicBezTo>
                    <a:pt x="128" y="93"/>
                    <a:pt x="128" y="93"/>
                    <a:pt x="128" y="93"/>
                  </a:cubicBezTo>
                  <a:cubicBezTo>
                    <a:pt x="103" y="68"/>
                    <a:pt x="103" y="68"/>
                    <a:pt x="103" y="68"/>
                  </a:cubicBezTo>
                  <a:cubicBezTo>
                    <a:pt x="100" y="71"/>
                    <a:pt x="100" y="71"/>
                    <a:pt x="100" y="71"/>
                  </a:cubicBezTo>
                  <a:cubicBezTo>
                    <a:pt x="125" y="96"/>
                    <a:pt x="125" y="96"/>
                    <a:pt x="125" y="96"/>
                  </a:cubicBezTo>
                  <a:cubicBezTo>
                    <a:pt x="117" y="104"/>
                    <a:pt x="117" y="104"/>
                    <a:pt x="117" y="104"/>
                  </a:cubicBezTo>
                  <a:cubicBezTo>
                    <a:pt x="104" y="92"/>
                    <a:pt x="104" y="92"/>
                    <a:pt x="104" y="92"/>
                  </a:cubicBezTo>
                  <a:cubicBezTo>
                    <a:pt x="101" y="95"/>
                    <a:pt x="101" y="95"/>
                    <a:pt x="101" y="95"/>
                  </a:cubicBezTo>
                  <a:cubicBezTo>
                    <a:pt x="114" y="107"/>
                    <a:pt x="114" y="107"/>
                    <a:pt x="114" y="107"/>
                  </a:cubicBezTo>
                  <a:cubicBezTo>
                    <a:pt x="106" y="115"/>
                    <a:pt x="106" y="115"/>
                    <a:pt x="106" y="115"/>
                  </a:cubicBezTo>
                  <a:cubicBezTo>
                    <a:pt x="93" y="103"/>
                    <a:pt x="93" y="103"/>
                    <a:pt x="93" y="103"/>
                  </a:cubicBezTo>
                  <a:cubicBezTo>
                    <a:pt x="90" y="105"/>
                    <a:pt x="90" y="105"/>
                    <a:pt x="90" y="105"/>
                  </a:cubicBezTo>
                  <a:cubicBezTo>
                    <a:pt x="103" y="118"/>
                    <a:pt x="103" y="118"/>
                    <a:pt x="103" y="118"/>
                  </a:cubicBezTo>
                  <a:cubicBezTo>
                    <a:pt x="94" y="127"/>
                    <a:pt x="94" y="127"/>
                    <a:pt x="94" y="127"/>
                  </a:cubicBezTo>
                  <a:cubicBezTo>
                    <a:pt x="82" y="114"/>
                    <a:pt x="82" y="114"/>
                    <a:pt x="82" y="114"/>
                  </a:cubicBezTo>
                  <a:cubicBezTo>
                    <a:pt x="79" y="117"/>
                    <a:pt x="79" y="117"/>
                    <a:pt x="79" y="117"/>
                  </a:cubicBezTo>
                  <a:cubicBezTo>
                    <a:pt x="91" y="130"/>
                    <a:pt x="91" y="130"/>
                    <a:pt x="91" y="130"/>
                  </a:cubicBezTo>
                  <a:cubicBezTo>
                    <a:pt x="84" y="137"/>
                    <a:pt x="84" y="137"/>
                    <a:pt x="84" y="137"/>
                  </a:cubicBezTo>
                  <a:cubicBezTo>
                    <a:pt x="59" y="111"/>
                    <a:pt x="59" y="111"/>
                    <a:pt x="59" y="111"/>
                  </a:cubicBezTo>
                  <a:cubicBezTo>
                    <a:pt x="56" y="114"/>
                    <a:pt x="56" y="114"/>
                    <a:pt x="56" y="114"/>
                  </a:cubicBezTo>
                  <a:cubicBezTo>
                    <a:pt x="81" y="140"/>
                    <a:pt x="81" y="140"/>
                    <a:pt x="81" y="140"/>
                  </a:cubicBezTo>
                  <a:cubicBezTo>
                    <a:pt x="74" y="147"/>
                    <a:pt x="74" y="147"/>
                    <a:pt x="74" y="147"/>
                  </a:cubicBezTo>
                  <a:cubicBezTo>
                    <a:pt x="61" y="135"/>
                    <a:pt x="61" y="135"/>
                    <a:pt x="61" y="135"/>
                  </a:cubicBezTo>
                  <a:cubicBezTo>
                    <a:pt x="58" y="138"/>
                    <a:pt x="58" y="138"/>
                    <a:pt x="58" y="138"/>
                  </a:cubicBezTo>
                  <a:cubicBezTo>
                    <a:pt x="71" y="150"/>
                    <a:pt x="71" y="150"/>
                    <a:pt x="71" y="150"/>
                  </a:cubicBezTo>
                  <a:cubicBezTo>
                    <a:pt x="63" y="158"/>
                    <a:pt x="63" y="158"/>
                    <a:pt x="63" y="158"/>
                  </a:cubicBezTo>
                  <a:cubicBezTo>
                    <a:pt x="50" y="146"/>
                    <a:pt x="50" y="146"/>
                    <a:pt x="50" y="146"/>
                  </a:cubicBezTo>
                  <a:cubicBezTo>
                    <a:pt x="47" y="149"/>
                    <a:pt x="47" y="149"/>
                    <a:pt x="47" y="149"/>
                  </a:cubicBezTo>
                  <a:cubicBezTo>
                    <a:pt x="60" y="161"/>
                    <a:pt x="60" y="161"/>
                    <a:pt x="60" y="161"/>
                  </a:cubicBezTo>
                  <a:cubicBezTo>
                    <a:pt x="51" y="170"/>
                    <a:pt x="51" y="170"/>
                    <a:pt x="51" y="170"/>
                  </a:cubicBezTo>
                  <a:cubicBezTo>
                    <a:pt x="38" y="158"/>
                    <a:pt x="38" y="158"/>
                    <a:pt x="38" y="158"/>
                  </a:cubicBezTo>
                  <a:cubicBezTo>
                    <a:pt x="35" y="161"/>
                    <a:pt x="35" y="161"/>
                    <a:pt x="35" y="161"/>
                  </a:cubicBezTo>
                  <a:cubicBezTo>
                    <a:pt x="48" y="173"/>
                    <a:pt x="48" y="173"/>
                    <a:pt x="48" y="173"/>
                  </a:cubicBezTo>
                  <a:cubicBezTo>
                    <a:pt x="40" y="182"/>
                    <a:pt x="40" y="182"/>
                    <a:pt x="40" y="182"/>
                  </a:cubicBezTo>
                  <a:lnTo>
                    <a:pt x="6" y="148"/>
                  </a:lnTo>
                  <a:close/>
                </a:path>
              </a:pathLst>
            </a:custGeom>
            <a:grpFill/>
            <a:ln>
              <a:noFill/>
            </a:ln>
            <a:extLst>
              <a:ext uri="{91240B29-F687-4F45-9708-019B960494DF}">
                <a14:hiddenLine w="9525">
                  <a:solidFill>
                    <a:srgbClr val="000000"/>
                  </a:solidFill>
                  <a:round/>
                </a14:hiddenLine>
              </a:ext>
            </a:extLst>
          </p:spPr>
          <p:txBody>
            <a:bodyPr/>
            <a:lstStyle/>
            <a:p>
              <a:pPr>
                <a:defRPr/>
              </a:pPr>
              <a:endParaRPr altLang="en-US" lang="zh-CN">
                <a:cs typeface="+mn-ea"/>
                <a:sym typeface="+mn-lt"/>
              </a:endParaRPr>
            </a:p>
          </p:txBody>
        </p:sp>
      </p:grpSp>
      <p:sp>
        <p:nvSpPr>
          <p:cNvPr id="28" name="Freeform 5"/>
          <p:cNvSpPr>
            <a:spLocks noChangeAspect="1" noEditPoints="1"/>
          </p:cNvSpPr>
          <p:nvPr/>
        </p:nvSpPr>
        <p:spPr bwMode="auto">
          <a:xfrm>
            <a:off x="7025879" y="3798094"/>
            <a:ext cx="406003" cy="300038"/>
          </a:xfrm>
          <a:custGeom>
            <a:gdLst>
              <a:gd fmla="*/ 2147483646 w 263" name="T0"/>
              <a:gd fmla="*/ 2147483646 h 194" name="T1"/>
              <a:gd fmla="*/ 2147483646 w 263" name="T2"/>
              <a:gd fmla="*/ 2147483646 h 194" name="T3"/>
              <a:gd fmla="*/ 2147483646 w 263" name="T4"/>
              <a:gd fmla="*/ 2147483646 h 194" name="T5"/>
              <a:gd fmla="*/ 2147483646 w 263" name="T6"/>
              <a:gd fmla="*/ 2147483646 h 194" name="T7"/>
              <a:gd fmla="*/ 2147483646 w 263" name="T8"/>
              <a:gd fmla="*/ 2147483646 h 194" name="T9"/>
              <a:gd fmla="*/ 2147483646 w 263" name="T10"/>
              <a:gd fmla="*/ 2147483646 h 194" name="T11"/>
              <a:gd fmla="*/ 2147483646 w 263" name="T12"/>
              <a:gd fmla="*/ 2147483646 h 194" name="T13"/>
              <a:gd fmla="*/ 2147483646 w 263" name="T14"/>
              <a:gd fmla="*/ 2147483646 h 194" name="T15"/>
              <a:gd fmla="*/ 2147483646 w 263" name="T16"/>
              <a:gd fmla="*/ 2147483646 h 194" name="T17"/>
              <a:gd fmla="*/ 2147483646 w 263" name="T18"/>
              <a:gd fmla="*/ 2147483646 h 194" name="T19"/>
              <a:gd fmla="*/ 2147483646 w 263" name="T20"/>
              <a:gd fmla="*/ 2147483646 h 194" name="T21"/>
              <a:gd fmla="*/ 2147483646 w 263" name="T22"/>
              <a:gd fmla="*/ 2147483646 h 194" name="T23"/>
              <a:gd fmla="*/ 2147483646 w 263" name="T24"/>
              <a:gd fmla="*/ 2147483646 h 194" name="T25"/>
              <a:gd fmla="*/ 2147483646 w 263" name="T26"/>
              <a:gd fmla="*/ 2147483646 h 194" name="T27"/>
              <a:gd fmla="*/ 2147483646 w 263" name="T28"/>
              <a:gd fmla="*/ 2147483646 h 194" name="T29"/>
              <a:gd fmla="*/ 2147483646 w 263" name="T30"/>
              <a:gd fmla="*/ 2147483646 h 194" name="T31"/>
              <a:gd fmla="*/ 2147483646 w 263" name="T32"/>
              <a:gd fmla="*/ 2147483646 h 194" name="T33"/>
              <a:gd fmla="*/ 2147483646 w 263" name="T34"/>
              <a:gd fmla="*/ 2147483646 h 194" name="T35"/>
              <a:gd fmla="*/ 2147483646 w 263" name="T36"/>
              <a:gd fmla="*/ 2147483646 h 194" name="T37"/>
              <a:gd fmla="*/ 2147483646 w 263" name="T38"/>
              <a:gd fmla="*/ 2147483646 h 194" name="T39"/>
              <a:gd fmla="*/ 2147483646 w 263" name="T40"/>
              <a:gd fmla="*/ 2147483646 h 194" name="T41"/>
              <a:gd fmla="*/ 2147483646 w 263" name="T42"/>
              <a:gd fmla="*/ 2147483646 h 194" name="T43"/>
              <a:gd fmla="*/ 2147483646 w 263" name="T44"/>
              <a:gd fmla="*/ 2147483646 h 194" name="T45"/>
              <a:gd fmla="*/ 2147483646 w 263" name="T46"/>
              <a:gd fmla="*/ 2147483646 h 194" name="T47"/>
              <a:gd fmla="*/ 2147483646 w 263" name="T48"/>
              <a:gd fmla="*/ 2147483646 h 194" name="T49"/>
              <a:gd fmla="*/ 2147483646 w 263" name="T50"/>
              <a:gd fmla="*/ 2147483646 h 194" name="T51"/>
              <a:gd fmla="*/ 2147483646 w 263" name="T52"/>
              <a:gd fmla="*/ 2147483646 h 194" name="T53"/>
              <a:gd fmla="*/ 2147483646 w 263" name="T54"/>
              <a:gd fmla="*/ 2147483646 h 194" name="T55"/>
              <a:gd fmla="*/ 2147483646 w 263" name="T56"/>
              <a:gd fmla="*/ 2147483646 h 194" name="T57"/>
              <a:gd fmla="*/ 2147483646 w 263" name="T58"/>
              <a:gd fmla="*/ 2147483646 h 194" name="T59"/>
              <a:gd fmla="*/ 2147483646 w 263" name="T60"/>
              <a:gd fmla="*/ 2147483646 h 194" name="T61"/>
              <a:gd fmla="*/ 2147483646 w 263" name="T62"/>
              <a:gd fmla="*/ 2147483646 h 194" name="T63"/>
              <a:gd fmla="*/ 2147483646 w 263" name="T64"/>
              <a:gd fmla="*/ 2147483646 h 194" name="T65"/>
              <a:gd fmla="*/ 2147483646 w 263" name="T66"/>
              <a:gd fmla="*/ 2147483646 h 194" name="T67"/>
              <a:gd fmla="*/ 2147483646 w 263" name="T68"/>
              <a:gd fmla="*/ 2147483646 h 194" name="T69"/>
              <a:gd fmla="*/ 2147483646 w 263" name="T70"/>
              <a:gd fmla="*/ 2147483646 h 194" name="T71"/>
              <a:gd fmla="*/ 2147483646 w 263" name="T72"/>
              <a:gd fmla="*/ 2147483646 h 194" name="T73"/>
              <a:gd fmla="*/ 2147483646 w 263" name="T74"/>
              <a:gd fmla="*/ 2147483646 h 194" name="T75"/>
              <a:gd fmla="*/ 2147483646 w 263" name="T76"/>
              <a:gd fmla="*/ 2147483646 h 194" name="T77"/>
              <a:gd fmla="*/ 2147483646 w 263" name="T78"/>
              <a:gd fmla="*/ 2147483646 h 194" name="T79"/>
              <a:gd fmla="*/ 2147483646 w 263" name="T80"/>
              <a:gd fmla="*/ 2147483646 h 194" name="T81"/>
              <a:gd fmla="*/ 2147483646 w 263" name="T82"/>
              <a:gd fmla="*/ 2147483646 h 194" name="T83"/>
              <a:gd fmla="*/ 2147483646 w 263" name="T84"/>
              <a:gd fmla="*/ 2147483646 h 194" name="T85"/>
              <a:gd fmla="*/ 2147483646 w 263" name="T86"/>
              <a:gd fmla="*/ 2147483646 h 194"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b" l="0" r="r" t="0"/>
            <a:pathLst>
              <a:path h="194" w="263">
                <a:moveTo>
                  <a:pt x="238" y="59"/>
                </a:moveTo>
                <a:cubicBezTo>
                  <a:pt x="237" y="51"/>
                  <a:pt x="236" y="38"/>
                  <a:pt x="243" y="34"/>
                </a:cubicBezTo>
                <a:cubicBezTo>
                  <a:pt x="244" y="34"/>
                  <a:pt x="244" y="34"/>
                  <a:pt x="244" y="33"/>
                </a:cubicBezTo>
                <a:cubicBezTo>
                  <a:pt x="249" y="32"/>
                  <a:pt x="253" y="29"/>
                  <a:pt x="250" y="26"/>
                </a:cubicBezTo>
                <a:cubicBezTo>
                  <a:pt x="166" y="0"/>
                  <a:pt x="166" y="0"/>
                  <a:pt x="166" y="0"/>
                </a:cubicBezTo>
                <a:cubicBezTo>
                  <a:pt x="29" y="19"/>
                  <a:pt x="29" y="19"/>
                  <a:pt x="29" y="19"/>
                </a:cubicBezTo>
                <a:cubicBezTo>
                  <a:pt x="29" y="19"/>
                  <a:pt x="13" y="21"/>
                  <a:pt x="15" y="46"/>
                </a:cubicBezTo>
                <a:cubicBezTo>
                  <a:pt x="15" y="59"/>
                  <a:pt x="20" y="65"/>
                  <a:pt x="23" y="69"/>
                </a:cubicBezTo>
                <a:cubicBezTo>
                  <a:pt x="12" y="72"/>
                  <a:pt x="12" y="72"/>
                  <a:pt x="12" y="72"/>
                </a:cubicBezTo>
                <a:cubicBezTo>
                  <a:pt x="9" y="76"/>
                  <a:pt x="13" y="78"/>
                  <a:pt x="19" y="80"/>
                </a:cubicBezTo>
                <a:cubicBezTo>
                  <a:pt x="19" y="80"/>
                  <a:pt x="19" y="80"/>
                  <a:pt x="19" y="80"/>
                </a:cubicBezTo>
                <a:cubicBezTo>
                  <a:pt x="26" y="85"/>
                  <a:pt x="26" y="98"/>
                  <a:pt x="25" y="105"/>
                </a:cubicBezTo>
                <a:cubicBezTo>
                  <a:pt x="0" y="112"/>
                  <a:pt x="9" y="115"/>
                  <a:pt x="9" y="115"/>
                </a:cubicBezTo>
                <a:cubicBezTo>
                  <a:pt x="14" y="116"/>
                  <a:pt x="14" y="116"/>
                  <a:pt x="14" y="116"/>
                </a:cubicBezTo>
                <a:cubicBezTo>
                  <a:pt x="10" y="119"/>
                  <a:pt x="6" y="126"/>
                  <a:pt x="7" y="139"/>
                </a:cubicBezTo>
                <a:cubicBezTo>
                  <a:pt x="9" y="163"/>
                  <a:pt x="21" y="165"/>
                  <a:pt x="21" y="165"/>
                </a:cubicBezTo>
                <a:cubicBezTo>
                  <a:pt x="111" y="194"/>
                  <a:pt x="111" y="194"/>
                  <a:pt x="111" y="194"/>
                </a:cubicBezTo>
                <a:cubicBezTo>
                  <a:pt x="246" y="161"/>
                  <a:pt x="246" y="161"/>
                  <a:pt x="246" y="161"/>
                </a:cubicBezTo>
                <a:cubicBezTo>
                  <a:pt x="246" y="161"/>
                  <a:pt x="255" y="159"/>
                  <a:pt x="230" y="152"/>
                </a:cubicBezTo>
                <a:cubicBezTo>
                  <a:pt x="229" y="144"/>
                  <a:pt x="229" y="131"/>
                  <a:pt x="236" y="127"/>
                </a:cubicBezTo>
                <a:cubicBezTo>
                  <a:pt x="236" y="127"/>
                  <a:pt x="236" y="127"/>
                  <a:pt x="236" y="126"/>
                </a:cubicBezTo>
                <a:cubicBezTo>
                  <a:pt x="242" y="125"/>
                  <a:pt x="246" y="122"/>
                  <a:pt x="243" y="119"/>
                </a:cubicBezTo>
                <a:cubicBezTo>
                  <a:pt x="237" y="117"/>
                  <a:pt x="237" y="117"/>
                  <a:pt x="237" y="117"/>
                </a:cubicBezTo>
                <a:cubicBezTo>
                  <a:pt x="241" y="114"/>
                  <a:pt x="247" y="108"/>
                  <a:pt x="248" y="92"/>
                </a:cubicBezTo>
                <a:cubicBezTo>
                  <a:pt x="248" y="81"/>
                  <a:pt x="245" y="75"/>
                  <a:pt x="242" y="71"/>
                </a:cubicBezTo>
                <a:cubicBezTo>
                  <a:pt x="254" y="68"/>
                  <a:pt x="254" y="68"/>
                  <a:pt x="254" y="68"/>
                </a:cubicBezTo>
                <a:cubicBezTo>
                  <a:pt x="254" y="68"/>
                  <a:pt x="263" y="66"/>
                  <a:pt x="238" y="59"/>
                </a:cubicBezTo>
                <a:close/>
                <a:moveTo>
                  <a:pt x="124" y="58"/>
                </a:moveTo>
                <a:cubicBezTo>
                  <a:pt x="147" y="54"/>
                  <a:pt x="147" y="54"/>
                  <a:pt x="147" y="54"/>
                </a:cubicBezTo>
                <a:cubicBezTo>
                  <a:pt x="224" y="38"/>
                  <a:pt x="224" y="38"/>
                  <a:pt x="224" y="38"/>
                </a:cubicBezTo>
                <a:cubicBezTo>
                  <a:pt x="235" y="36"/>
                  <a:pt x="235" y="36"/>
                  <a:pt x="235" y="36"/>
                </a:cubicBezTo>
                <a:cubicBezTo>
                  <a:pt x="232" y="42"/>
                  <a:pt x="232" y="51"/>
                  <a:pt x="233" y="57"/>
                </a:cubicBezTo>
                <a:cubicBezTo>
                  <a:pt x="233" y="59"/>
                  <a:pt x="233" y="60"/>
                  <a:pt x="233" y="61"/>
                </a:cubicBezTo>
                <a:cubicBezTo>
                  <a:pt x="220" y="64"/>
                  <a:pt x="220" y="64"/>
                  <a:pt x="220" y="64"/>
                </a:cubicBezTo>
                <a:cubicBezTo>
                  <a:pt x="123" y="88"/>
                  <a:pt x="123" y="88"/>
                  <a:pt x="123" y="88"/>
                </a:cubicBezTo>
                <a:lnTo>
                  <a:pt x="124" y="58"/>
                </a:lnTo>
                <a:close/>
                <a:moveTo>
                  <a:pt x="27" y="82"/>
                </a:moveTo>
                <a:cubicBezTo>
                  <a:pt x="38" y="84"/>
                  <a:pt x="38" y="84"/>
                  <a:pt x="38" y="84"/>
                </a:cubicBezTo>
                <a:cubicBezTo>
                  <a:pt x="112" y="100"/>
                  <a:pt x="112" y="100"/>
                  <a:pt x="112" y="100"/>
                </a:cubicBezTo>
                <a:cubicBezTo>
                  <a:pt x="118" y="101"/>
                  <a:pt x="118" y="101"/>
                  <a:pt x="118" y="101"/>
                </a:cubicBezTo>
                <a:cubicBezTo>
                  <a:pt x="118" y="101"/>
                  <a:pt x="118" y="101"/>
                  <a:pt x="118" y="101"/>
                </a:cubicBezTo>
                <a:cubicBezTo>
                  <a:pt x="118" y="101"/>
                  <a:pt x="118" y="101"/>
                  <a:pt x="118" y="101"/>
                </a:cubicBezTo>
                <a:cubicBezTo>
                  <a:pt x="138" y="105"/>
                  <a:pt x="138" y="105"/>
                  <a:pt x="138" y="105"/>
                </a:cubicBezTo>
                <a:cubicBezTo>
                  <a:pt x="139" y="134"/>
                  <a:pt x="139" y="134"/>
                  <a:pt x="139" y="134"/>
                </a:cubicBezTo>
                <a:cubicBezTo>
                  <a:pt x="39" y="110"/>
                  <a:pt x="39" y="110"/>
                  <a:pt x="39" y="110"/>
                </a:cubicBezTo>
                <a:cubicBezTo>
                  <a:pt x="29" y="107"/>
                  <a:pt x="29" y="107"/>
                  <a:pt x="29" y="107"/>
                </a:cubicBezTo>
                <a:cubicBezTo>
                  <a:pt x="29" y="106"/>
                  <a:pt x="30" y="105"/>
                  <a:pt x="30" y="104"/>
                </a:cubicBezTo>
                <a:cubicBezTo>
                  <a:pt x="30" y="98"/>
                  <a:pt x="30" y="89"/>
                  <a:pt x="27" y="82"/>
                </a:cubicBezTo>
                <a:close/>
                <a:moveTo>
                  <a:pt x="22" y="45"/>
                </a:moveTo>
                <a:cubicBezTo>
                  <a:pt x="22" y="38"/>
                  <a:pt x="23" y="33"/>
                  <a:pt x="26" y="31"/>
                </a:cubicBezTo>
                <a:cubicBezTo>
                  <a:pt x="27" y="30"/>
                  <a:pt x="29" y="29"/>
                  <a:pt x="30" y="29"/>
                </a:cubicBezTo>
                <a:cubicBezTo>
                  <a:pt x="31" y="29"/>
                  <a:pt x="31" y="29"/>
                  <a:pt x="31" y="29"/>
                </a:cubicBezTo>
                <a:cubicBezTo>
                  <a:pt x="90" y="49"/>
                  <a:pt x="90" y="49"/>
                  <a:pt x="90" y="49"/>
                </a:cubicBezTo>
                <a:cubicBezTo>
                  <a:pt x="120" y="58"/>
                  <a:pt x="120" y="58"/>
                  <a:pt x="120" y="58"/>
                </a:cubicBezTo>
                <a:cubicBezTo>
                  <a:pt x="119" y="88"/>
                  <a:pt x="119" y="88"/>
                  <a:pt x="119" y="88"/>
                </a:cubicBezTo>
                <a:cubicBezTo>
                  <a:pt x="36" y="65"/>
                  <a:pt x="36" y="65"/>
                  <a:pt x="36" y="65"/>
                </a:cubicBezTo>
                <a:cubicBezTo>
                  <a:pt x="32" y="64"/>
                  <a:pt x="32" y="64"/>
                  <a:pt x="32" y="64"/>
                </a:cubicBezTo>
                <a:cubicBezTo>
                  <a:pt x="32" y="64"/>
                  <a:pt x="31" y="64"/>
                  <a:pt x="31" y="63"/>
                </a:cubicBezTo>
                <a:cubicBezTo>
                  <a:pt x="31" y="63"/>
                  <a:pt x="23" y="63"/>
                  <a:pt x="22" y="45"/>
                </a:cubicBezTo>
                <a:close/>
                <a:moveTo>
                  <a:pt x="111" y="181"/>
                </a:moveTo>
                <a:cubicBezTo>
                  <a:pt x="24" y="157"/>
                  <a:pt x="24" y="157"/>
                  <a:pt x="24" y="157"/>
                </a:cubicBezTo>
                <a:cubicBezTo>
                  <a:pt x="24" y="157"/>
                  <a:pt x="24" y="157"/>
                  <a:pt x="24" y="156"/>
                </a:cubicBezTo>
                <a:cubicBezTo>
                  <a:pt x="23" y="156"/>
                  <a:pt x="15" y="156"/>
                  <a:pt x="15" y="138"/>
                </a:cubicBezTo>
                <a:cubicBezTo>
                  <a:pt x="15" y="131"/>
                  <a:pt x="16" y="126"/>
                  <a:pt x="18" y="124"/>
                </a:cubicBezTo>
                <a:cubicBezTo>
                  <a:pt x="20" y="123"/>
                  <a:pt x="21" y="122"/>
                  <a:pt x="23" y="122"/>
                </a:cubicBezTo>
                <a:cubicBezTo>
                  <a:pt x="23" y="122"/>
                  <a:pt x="24" y="122"/>
                  <a:pt x="24" y="122"/>
                </a:cubicBezTo>
                <a:cubicBezTo>
                  <a:pt x="24" y="122"/>
                  <a:pt x="24" y="122"/>
                  <a:pt x="24" y="122"/>
                </a:cubicBezTo>
                <a:cubicBezTo>
                  <a:pt x="112" y="151"/>
                  <a:pt x="112" y="151"/>
                  <a:pt x="112" y="151"/>
                </a:cubicBezTo>
                <a:lnTo>
                  <a:pt x="111" y="181"/>
                </a:lnTo>
                <a:close/>
                <a:moveTo>
                  <a:pt x="225" y="150"/>
                </a:moveTo>
                <a:cubicBezTo>
                  <a:pt x="225" y="152"/>
                  <a:pt x="225" y="153"/>
                  <a:pt x="225" y="154"/>
                </a:cubicBezTo>
                <a:cubicBezTo>
                  <a:pt x="116" y="181"/>
                  <a:pt x="116" y="181"/>
                  <a:pt x="116" y="181"/>
                </a:cubicBezTo>
                <a:cubicBezTo>
                  <a:pt x="117" y="151"/>
                  <a:pt x="117" y="151"/>
                  <a:pt x="117" y="151"/>
                </a:cubicBezTo>
                <a:cubicBezTo>
                  <a:pt x="140" y="147"/>
                  <a:pt x="140" y="147"/>
                  <a:pt x="140" y="147"/>
                </a:cubicBezTo>
                <a:cubicBezTo>
                  <a:pt x="144" y="147"/>
                  <a:pt x="144" y="147"/>
                  <a:pt x="144" y="147"/>
                </a:cubicBezTo>
                <a:cubicBezTo>
                  <a:pt x="157" y="143"/>
                  <a:pt x="157" y="143"/>
                  <a:pt x="157" y="143"/>
                </a:cubicBezTo>
                <a:cubicBezTo>
                  <a:pt x="216" y="131"/>
                  <a:pt x="216" y="131"/>
                  <a:pt x="216" y="131"/>
                </a:cubicBezTo>
                <a:cubicBezTo>
                  <a:pt x="228" y="129"/>
                  <a:pt x="228" y="129"/>
                  <a:pt x="228" y="129"/>
                </a:cubicBezTo>
                <a:cubicBezTo>
                  <a:pt x="224" y="135"/>
                  <a:pt x="224" y="144"/>
                  <a:pt x="225" y="150"/>
                </a:cubicBezTo>
                <a:close/>
                <a:moveTo>
                  <a:pt x="231" y="110"/>
                </a:moveTo>
                <a:cubicBezTo>
                  <a:pt x="231" y="110"/>
                  <a:pt x="231" y="110"/>
                  <a:pt x="230" y="110"/>
                </a:cubicBezTo>
                <a:cubicBezTo>
                  <a:pt x="222" y="112"/>
                  <a:pt x="222" y="112"/>
                  <a:pt x="222" y="112"/>
                </a:cubicBezTo>
                <a:cubicBezTo>
                  <a:pt x="144" y="134"/>
                  <a:pt x="144" y="134"/>
                  <a:pt x="144" y="134"/>
                </a:cubicBezTo>
                <a:cubicBezTo>
                  <a:pt x="143" y="105"/>
                  <a:pt x="143" y="105"/>
                  <a:pt x="143" y="105"/>
                </a:cubicBezTo>
                <a:cubicBezTo>
                  <a:pt x="168" y="96"/>
                  <a:pt x="168" y="96"/>
                  <a:pt x="168" y="96"/>
                </a:cubicBezTo>
                <a:cubicBezTo>
                  <a:pt x="231" y="76"/>
                  <a:pt x="231" y="76"/>
                  <a:pt x="231" y="76"/>
                </a:cubicBezTo>
                <a:cubicBezTo>
                  <a:pt x="231" y="76"/>
                  <a:pt x="234" y="75"/>
                  <a:pt x="237" y="78"/>
                </a:cubicBezTo>
                <a:cubicBezTo>
                  <a:pt x="239" y="80"/>
                  <a:pt x="240" y="85"/>
                  <a:pt x="240" y="91"/>
                </a:cubicBezTo>
                <a:cubicBezTo>
                  <a:pt x="239" y="109"/>
                  <a:pt x="231" y="110"/>
                  <a:pt x="231" y="110"/>
                </a:cubicBezTo>
                <a:close/>
              </a:path>
            </a:pathLst>
          </a:custGeom>
          <a:solidFill>
            <a:schemeClr val="bg1"/>
          </a:solidFill>
          <a:ln>
            <a:noFill/>
          </a:ln>
          <a:extLst>
            <a:ext uri="{91240B29-F687-4F45-9708-019B960494DF}">
              <a14:hiddenLine w="9525">
                <a:solidFill>
                  <a:srgbClr val="000000"/>
                </a:solidFill>
                <a:round/>
              </a14:hiddenLine>
            </a:ext>
          </a:extLst>
        </p:spPr>
        <p:txBody>
          <a:bodyPr bIns="34290" lIns="68580" rIns="68580" tIns="34290"/>
          <a:lstStyle/>
          <a:p>
            <a:endParaRPr altLang="en-US" lang="zh-CN">
              <a:cs typeface="+mn-ea"/>
              <a:sym typeface="+mn-lt"/>
            </a:endParaRPr>
          </a:p>
        </p:txBody>
      </p:sp>
      <p:sp>
        <p:nvSpPr>
          <p:cNvPr id="29" name="文本框 33"/>
          <p:cNvSpPr txBox="1">
            <a:spLocks noChangeArrowheads="1"/>
          </p:cNvSpPr>
          <p:nvPr/>
        </p:nvSpPr>
        <p:spPr bwMode="auto">
          <a:xfrm>
            <a:off x="1541741" y="1487091"/>
            <a:ext cx="746760" cy="2971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none">
            <a:spAutoFit/>
          </a:bodyPr>
          <a:lstStyle>
            <a:lvl1pPr>
              <a:lnSpc>
                <a:spcPct val="125000"/>
              </a:lnSpc>
              <a:spcBef>
                <a:spcPts val="1000"/>
              </a:spcBef>
              <a:buFont charset="0" pitchFamily="34" typeface="Arial"/>
              <a:buChar char="•"/>
              <a:defRPr sz="2000">
                <a:solidFill>
                  <a:schemeClr val="tx1"/>
                </a:solidFill>
                <a:latin charset="0" pitchFamily="34" typeface="Segoe UI"/>
                <a:ea charset="-122" pitchFamily="34" typeface="微软雅黑"/>
              </a:defRPr>
            </a:lvl1pPr>
            <a:lvl2pPr indent="-285750" marL="742950">
              <a:lnSpc>
                <a:spcPct val="125000"/>
              </a:lnSpc>
              <a:spcBef>
                <a:spcPts val="500"/>
              </a:spcBef>
              <a:buFont charset="0" pitchFamily="34" typeface="Arial"/>
              <a:buChar char="•"/>
              <a:defRPr>
                <a:solidFill>
                  <a:schemeClr val="tx1"/>
                </a:solidFill>
                <a:latin charset="0" pitchFamily="34" typeface="Segoe UI"/>
                <a:ea charset="-122" pitchFamily="34" typeface="微软雅黑"/>
              </a:defRPr>
            </a:lvl2pPr>
            <a:lvl3pPr indent="-228600" marL="1143000">
              <a:lnSpc>
                <a:spcPct val="125000"/>
              </a:lnSpc>
              <a:spcBef>
                <a:spcPts val="500"/>
              </a:spcBef>
              <a:buFont charset="0" pitchFamily="34" typeface="Arial"/>
              <a:buChar char="•"/>
              <a:defRPr sz="1600">
                <a:solidFill>
                  <a:schemeClr val="tx1"/>
                </a:solidFill>
                <a:latin charset="0" pitchFamily="34" typeface="Segoe UI"/>
                <a:ea charset="-122" pitchFamily="34" typeface="微软雅黑"/>
              </a:defRPr>
            </a:lvl3pPr>
            <a:lvl4pPr indent="-228600" marL="1600200">
              <a:lnSpc>
                <a:spcPct val="125000"/>
              </a:lnSpc>
              <a:spcBef>
                <a:spcPts val="500"/>
              </a:spcBef>
              <a:buFont charset="0" pitchFamily="34" typeface="Arial"/>
              <a:buChar char="•"/>
              <a:defRPr sz="1400">
                <a:solidFill>
                  <a:schemeClr val="tx1"/>
                </a:solidFill>
                <a:latin charset="0" pitchFamily="34" typeface="Segoe UI"/>
                <a:ea charset="-122" pitchFamily="34" typeface="微软雅黑"/>
              </a:defRPr>
            </a:lvl4pPr>
            <a:lvl5pPr indent="-228600" marL="2057400">
              <a:lnSpc>
                <a:spcPct val="125000"/>
              </a:lnSpc>
              <a:spcBef>
                <a:spcPts val="500"/>
              </a:spcBef>
              <a:buFont charset="0" pitchFamily="34" typeface="Arial"/>
              <a:buChar char="•"/>
              <a:defRPr sz="1400">
                <a:solidFill>
                  <a:schemeClr val="tx1"/>
                </a:solidFill>
                <a:latin charset="0" pitchFamily="34" typeface="Segoe UI"/>
                <a:ea charset="-122" pitchFamily="34" typeface="微软雅黑"/>
              </a:defRPr>
            </a:lvl5pPr>
            <a:lvl6pPr eaLnBrk="0" fontAlgn="base" hangingPunct="0" indent="-228600" marL="25146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6pPr>
            <a:lvl7pPr eaLnBrk="0" fontAlgn="base" hangingPunct="0" indent="-228600" marL="29718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7pPr>
            <a:lvl8pPr eaLnBrk="0" fontAlgn="base" hangingPunct="0" indent="-228600" marL="34290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8pPr>
            <a:lvl9pPr eaLnBrk="0" fontAlgn="base" hangingPunct="0" indent="-228600" marL="38862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9pPr>
          </a:lstStyle>
          <a:p>
            <a:pPr algn="ctr">
              <a:spcBef>
                <a:spcPct val="0"/>
              </a:spcBef>
              <a:spcAft>
                <a:spcPts val="750"/>
              </a:spcAft>
              <a:buNone/>
            </a:pPr>
            <a:r>
              <a:rPr altLang="en-US" b="1" lang="zh-CN" sz="1200">
                <a:solidFill>
                  <a:schemeClr val="bg1"/>
                </a:solidFill>
                <a:latin typeface="+mn-lt"/>
                <a:ea typeface="+mn-ea"/>
                <a:cs typeface="+mn-ea"/>
                <a:sym typeface="+mn-lt"/>
              </a:rPr>
              <a:t>点击编辑</a:t>
            </a:r>
          </a:p>
        </p:txBody>
      </p:sp>
      <p:sp>
        <p:nvSpPr>
          <p:cNvPr id="30" name="文本框 34"/>
          <p:cNvSpPr txBox="1">
            <a:spLocks noChangeArrowheads="1"/>
          </p:cNvSpPr>
          <p:nvPr/>
        </p:nvSpPr>
        <p:spPr bwMode="auto">
          <a:xfrm>
            <a:off x="3313391" y="1487091"/>
            <a:ext cx="746760" cy="2971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none">
            <a:spAutoFit/>
          </a:bodyPr>
          <a:lstStyle>
            <a:lvl1pPr>
              <a:lnSpc>
                <a:spcPct val="125000"/>
              </a:lnSpc>
              <a:spcBef>
                <a:spcPts val="1000"/>
              </a:spcBef>
              <a:buFont charset="0" pitchFamily="34" typeface="Arial"/>
              <a:buChar char="•"/>
              <a:defRPr sz="2000">
                <a:solidFill>
                  <a:schemeClr val="tx1"/>
                </a:solidFill>
                <a:latin charset="0" pitchFamily="34" typeface="Segoe UI"/>
                <a:ea charset="-122" pitchFamily="34" typeface="微软雅黑"/>
              </a:defRPr>
            </a:lvl1pPr>
            <a:lvl2pPr indent="-285750" marL="742950">
              <a:lnSpc>
                <a:spcPct val="125000"/>
              </a:lnSpc>
              <a:spcBef>
                <a:spcPts val="500"/>
              </a:spcBef>
              <a:buFont charset="0" pitchFamily="34" typeface="Arial"/>
              <a:buChar char="•"/>
              <a:defRPr>
                <a:solidFill>
                  <a:schemeClr val="tx1"/>
                </a:solidFill>
                <a:latin charset="0" pitchFamily="34" typeface="Segoe UI"/>
                <a:ea charset="-122" pitchFamily="34" typeface="微软雅黑"/>
              </a:defRPr>
            </a:lvl2pPr>
            <a:lvl3pPr indent="-228600" marL="1143000">
              <a:lnSpc>
                <a:spcPct val="125000"/>
              </a:lnSpc>
              <a:spcBef>
                <a:spcPts val="500"/>
              </a:spcBef>
              <a:buFont charset="0" pitchFamily="34" typeface="Arial"/>
              <a:buChar char="•"/>
              <a:defRPr sz="1600">
                <a:solidFill>
                  <a:schemeClr val="tx1"/>
                </a:solidFill>
                <a:latin charset="0" pitchFamily="34" typeface="Segoe UI"/>
                <a:ea charset="-122" pitchFamily="34" typeface="微软雅黑"/>
              </a:defRPr>
            </a:lvl3pPr>
            <a:lvl4pPr indent="-228600" marL="1600200">
              <a:lnSpc>
                <a:spcPct val="125000"/>
              </a:lnSpc>
              <a:spcBef>
                <a:spcPts val="500"/>
              </a:spcBef>
              <a:buFont charset="0" pitchFamily="34" typeface="Arial"/>
              <a:buChar char="•"/>
              <a:defRPr sz="1400">
                <a:solidFill>
                  <a:schemeClr val="tx1"/>
                </a:solidFill>
                <a:latin charset="0" pitchFamily="34" typeface="Segoe UI"/>
                <a:ea charset="-122" pitchFamily="34" typeface="微软雅黑"/>
              </a:defRPr>
            </a:lvl4pPr>
            <a:lvl5pPr indent="-228600" marL="2057400">
              <a:lnSpc>
                <a:spcPct val="125000"/>
              </a:lnSpc>
              <a:spcBef>
                <a:spcPts val="500"/>
              </a:spcBef>
              <a:buFont charset="0" pitchFamily="34" typeface="Arial"/>
              <a:buChar char="•"/>
              <a:defRPr sz="1400">
                <a:solidFill>
                  <a:schemeClr val="tx1"/>
                </a:solidFill>
                <a:latin charset="0" pitchFamily="34" typeface="Segoe UI"/>
                <a:ea charset="-122" pitchFamily="34" typeface="微软雅黑"/>
              </a:defRPr>
            </a:lvl5pPr>
            <a:lvl6pPr eaLnBrk="0" fontAlgn="base" hangingPunct="0" indent="-228600" marL="25146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6pPr>
            <a:lvl7pPr eaLnBrk="0" fontAlgn="base" hangingPunct="0" indent="-228600" marL="29718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7pPr>
            <a:lvl8pPr eaLnBrk="0" fontAlgn="base" hangingPunct="0" indent="-228600" marL="34290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8pPr>
            <a:lvl9pPr eaLnBrk="0" fontAlgn="base" hangingPunct="0" indent="-228600" marL="38862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9pPr>
          </a:lstStyle>
          <a:p>
            <a:pPr algn="ctr">
              <a:spcBef>
                <a:spcPct val="0"/>
              </a:spcBef>
              <a:spcAft>
                <a:spcPts val="750"/>
              </a:spcAft>
              <a:buNone/>
            </a:pPr>
            <a:r>
              <a:rPr altLang="en-US" b="1" lang="zh-CN" sz="1200">
                <a:solidFill>
                  <a:schemeClr val="bg1"/>
                </a:solidFill>
                <a:latin typeface="+mn-lt"/>
                <a:ea typeface="+mn-ea"/>
                <a:cs typeface="+mn-ea"/>
                <a:sym typeface="+mn-lt"/>
              </a:rPr>
              <a:t>点击编辑</a:t>
            </a:r>
          </a:p>
        </p:txBody>
      </p:sp>
      <p:sp>
        <p:nvSpPr>
          <p:cNvPr id="31" name="文本框 35"/>
          <p:cNvSpPr txBox="1">
            <a:spLocks noChangeArrowheads="1"/>
          </p:cNvSpPr>
          <p:nvPr/>
        </p:nvSpPr>
        <p:spPr bwMode="auto">
          <a:xfrm>
            <a:off x="5083255" y="1487091"/>
            <a:ext cx="746760" cy="2971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none">
            <a:spAutoFit/>
          </a:bodyPr>
          <a:lstStyle>
            <a:lvl1pPr>
              <a:lnSpc>
                <a:spcPct val="125000"/>
              </a:lnSpc>
              <a:spcBef>
                <a:spcPts val="1000"/>
              </a:spcBef>
              <a:buFont charset="0" pitchFamily="34" typeface="Arial"/>
              <a:buChar char="•"/>
              <a:defRPr sz="2000">
                <a:solidFill>
                  <a:schemeClr val="tx1"/>
                </a:solidFill>
                <a:latin charset="0" pitchFamily="34" typeface="Segoe UI"/>
                <a:ea charset="-122" pitchFamily="34" typeface="微软雅黑"/>
              </a:defRPr>
            </a:lvl1pPr>
            <a:lvl2pPr indent="-285750" marL="742950">
              <a:lnSpc>
                <a:spcPct val="125000"/>
              </a:lnSpc>
              <a:spcBef>
                <a:spcPts val="500"/>
              </a:spcBef>
              <a:buFont charset="0" pitchFamily="34" typeface="Arial"/>
              <a:buChar char="•"/>
              <a:defRPr>
                <a:solidFill>
                  <a:schemeClr val="tx1"/>
                </a:solidFill>
                <a:latin charset="0" pitchFamily="34" typeface="Segoe UI"/>
                <a:ea charset="-122" pitchFamily="34" typeface="微软雅黑"/>
              </a:defRPr>
            </a:lvl2pPr>
            <a:lvl3pPr indent="-228600" marL="1143000">
              <a:lnSpc>
                <a:spcPct val="125000"/>
              </a:lnSpc>
              <a:spcBef>
                <a:spcPts val="500"/>
              </a:spcBef>
              <a:buFont charset="0" pitchFamily="34" typeface="Arial"/>
              <a:buChar char="•"/>
              <a:defRPr sz="1600">
                <a:solidFill>
                  <a:schemeClr val="tx1"/>
                </a:solidFill>
                <a:latin charset="0" pitchFamily="34" typeface="Segoe UI"/>
                <a:ea charset="-122" pitchFamily="34" typeface="微软雅黑"/>
              </a:defRPr>
            </a:lvl3pPr>
            <a:lvl4pPr indent="-228600" marL="1600200">
              <a:lnSpc>
                <a:spcPct val="125000"/>
              </a:lnSpc>
              <a:spcBef>
                <a:spcPts val="500"/>
              </a:spcBef>
              <a:buFont charset="0" pitchFamily="34" typeface="Arial"/>
              <a:buChar char="•"/>
              <a:defRPr sz="1400">
                <a:solidFill>
                  <a:schemeClr val="tx1"/>
                </a:solidFill>
                <a:latin charset="0" pitchFamily="34" typeface="Segoe UI"/>
                <a:ea charset="-122" pitchFamily="34" typeface="微软雅黑"/>
              </a:defRPr>
            </a:lvl4pPr>
            <a:lvl5pPr indent="-228600" marL="2057400">
              <a:lnSpc>
                <a:spcPct val="125000"/>
              </a:lnSpc>
              <a:spcBef>
                <a:spcPts val="500"/>
              </a:spcBef>
              <a:buFont charset="0" pitchFamily="34" typeface="Arial"/>
              <a:buChar char="•"/>
              <a:defRPr sz="1400">
                <a:solidFill>
                  <a:schemeClr val="tx1"/>
                </a:solidFill>
                <a:latin charset="0" pitchFamily="34" typeface="Segoe UI"/>
                <a:ea charset="-122" pitchFamily="34" typeface="微软雅黑"/>
              </a:defRPr>
            </a:lvl5pPr>
            <a:lvl6pPr eaLnBrk="0" fontAlgn="base" hangingPunct="0" indent="-228600" marL="25146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6pPr>
            <a:lvl7pPr eaLnBrk="0" fontAlgn="base" hangingPunct="0" indent="-228600" marL="29718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7pPr>
            <a:lvl8pPr eaLnBrk="0" fontAlgn="base" hangingPunct="0" indent="-228600" marL="34290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8pPr>
            <a:lvl9pPr eaLnBrk="0" fontAlgn="base" hangingPunct="0" indent="-228600" marL="38862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9pPr>
          </a:lstStyle>
          <a:p>
            <a:pPr algn="ctr">
              <a:spcBef>
                <a:spcPct val="0"/>
              </a:spcBef>
              <a:spcAft>
                <a:spcPts val="750"/>
              </a:spcAft>
              <a:buNone/>
            </a:pPr>
            <a:r>
              <a:rPr altLang="en-US" b="1" lang="zh-CN" sz="1200">
                <a:solidFill>
                  <a:schemeClr val="bg1"/>
                </a:solidFill>
                <a:latin typeface="+mn-lt"/>
                <a:ea typeface="+mn-ea"/>
                <a:cs typeface="+mn-ea"/>
                <a:sym typeface="+mn-lt"/>
              </a:rPr>
              <a:t>点击编辑</a:t>
            </a:r>
          </a:p>
        </p:txBody>
      </p:sp>
      <p:sp>
        <p:nvSpPr>
          <p:cNvPr id="32" name="文本框 36"/>
          <p:cNvSpPr txBox="1">
            <a:spLocks noChangeArrowheads="1"/>
          </p:cNvSpPr>
          <p:nvPr/>
        </p:nvSpPr>
        <p:spPr bwMode="auto">
          <a:xfrm>
            <a:off x="6855500" y="1487091"/>
            <a:ext cx="746760" cy="2971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none">
            <a:spAutoFit/>
          </a:bodyPr>
          <a:lstStyle>
            <a:lvl1pPr>
              <a:lnSpc>
                <a:spcPct val="125000"/>
              </a:lnSpc>
              <a:spcBef>
                <a:spcPts val="1000"/>
              </a:spcBef>
              <a:buFont charset="0" pitchFamily="34" typeface="Arial"/>
              <a:buChar char="•"/>
              <a:defRPr sz="2000">
                <a:solidFill>
                  <a:schemeClr val="tx1"/>
                </a:solidFill>
                <a:latin charset="0" pitchFamily="34" typeface="Segoe UI"/>
                <a:ea charset="-122" pitchFamily="34" typeface="微软雅黑"/>
              </a:defRPr>
            </a:lvl1pPr>
            <a:lvl2pPr indent="-285750" marL="742950">
              <a:lnSpc>
                <a:spcPct val="125000"/>
              </a:lnSpc>
              <a:spcBef>
                <a:spcPts val="500"/>
              </a:spcBef>
              <a:buFont charset="0" pitchFamily="34" typeface="Arial"/>
              <a:buChar char="•"/>
              <a:defRPr>
                <a:solidFill>
                  <a:schemeClr val="tx1"/>
                </a:solidFill>
                <a:latin charset="0" pitchFamily="34" typeface="Segoe UI"/>
                <a:ea charset="-122" pitchFamily="34" typeface="微软雅黑"/>
              </a:defRPr>
            </a:lvl2pPr>
            <a:lvl3pPr indent="-228600" marL="1143000">
              <a:lnSpc>
                <a:spcPct val="125000"/>
              </a:lnSpc>
              <a:spcBef>
                <a:spcPts val="500"/>
              </a:spcBef>
              <a:buFont charset="0" pitchFamily="34" typeface="Arial"/>
              <a:buChar char="•"/>
              <a:defRPr sz="1600">
                <a:solidFill>
                  <a:schemeClr val="tx1"/>
                </a:solidFill>
                <a:latin charset="0" pitchFamily="34" typeface="Segoe UI"/>
                <a:ea charset="-122" pitchFamily="34" typeface="微软雅黑"/>
              </a:defRPr>
            </a:lvl3pPr>
            <a:lvl4pPr indent="-228600" marL="1600200">
              <a:lnSpc>
                <a:spcPct val="125000"/>
              </a:lnSpc>
              <a:spcBef>
                <a:spcPts val="500"/>
              </a:spcBef>
              <a:buFont charset="0" pitchFamily="34" typeface="Arial"/>
              <a:buChar char="•"/>
              <a:defRPr sz="1400">
                <a:solidFill>
                  <a:schemeClr val="tx1"/>
                </a:solidFill>
                <a:latin charset="0" pitchFamily="34" typeface="Segoe UI"/>
                <a:ea charset="-122" pitchFamily="34" typeface="微软雅黑"/>
              </a:defRPr>
            </a:lvl4pPr>
            <a:lvl5pPr indent="-228600" marL="2057400">
              <a:lnSpc>
                <a:spcPct val="125000"/>
              </a:lnSpc>
              <a:spcBef>
                <a:spcPts val="500"/>
              </a:spcBef>
              <a:buFont charset="0" pitchFamily="34" typeface="Arial"/>
              <a:buChar char="•"/>
              <a:defRPr sz="1400">
                <a:solidFill>
                  <a:schemeClr val="tx1"/>
                </a:solidFill>
                <a:latin charset="0" pitchFamily="34" typeface="Segoe UI"/>
                <a:ea charset="-122" pitchFamily="34" typeface="微软雅黑"/>
              </a:defRPr>
            </a:lvl5pPr>
            <a:lvl6pPr eaLnBrk="0" fontAlgn="base" hangingPunct="0" indent="-228600" marL="25146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6pPr>
            <a:lvl7pPr eaLnBrk="0" fontAlgn="base" hangingPunct="0" indent="-228600" marL="29718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7pPr>
            <a:lvl8pPr eaLnBrk="0" fontAlgn="base" hangingPunct="0" indent="-228600" marL="34290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8pPr>
            <a:lvl9pPr eaLnBrk="0" fontAlgn="base" hangingPunct="0" indent="-228600" marL="38862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9pPr>
          </a:lstStyle>
          <a:p>
            <a:pPr algn="ctr">
              <a:spcBef>
                <a:spcPct val="0"/>
              </a:spcBef>
              <a:spcAft>
                <a:spcPts val="750"/>
              </a:spcAft>
              <a:buNone/>
            </a:pPr>
            <a:r>
              <a:rPr altLang="en-US" b="1" lang="zh-CN" sz="1200">
                <a:solidFill>
                  <a:schemeClr val="bg1"/>
                </a:solidFill>
                <a:latin typeface="+mn-lt"/>
                <a:ea typeface="+mn-ea"/>
                <a:cs typeface="+mn-ea"/>
                <a:sym typeface="+mn-lt"/>
              </a:rPr>
              <a:t>点击编辑</a:t>
            </a:r>
          </a:p>
        </p:txBody>
      </p:sp>
      <p:sp>
        <p:nvSpPr>
          <p:cNvPr id="33" name="文本框 37"/>
          <p:cNvSpPr txBox="1">
            <a:spLocks noChangeArrowheads="1"/>
          </p:cNvSpPr>
          <p:nvPr/>
        </p:nvSpPr>
        <p:spPr bwMode="auto">
          <a:xfrm>
            <a:off x="1290673" y="1908649"/>
            <a:ext cx="1247705" cy="12755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square">
            <a:spAutoFit/>
          </a:bodyPr>
          <a:lstStyle>
            <a:lvl1pPr>
              <a:lnSpc>
                <a:spcPct val="125000"/>
              </a:lnSpc>
              <a:spcBef>
                <a:spcPts val="1000"/>
              </a:spcBef>
              <a:buFont charset="0" pitchFamily="34" typeface="Arial"/>
              <a:buChar char="•"/>
              <a:defRPr sz="2000">
                <a:solidFill>
                  <a:schemeClr val="tx1"/>
                </a:solidFill>
                <a:latin charset="0" pitchFamily="34" typeface="Segoe UI"/>
                <a:ea charset="-122" pitchFamily="34" typeface="微软雅黑"/>
              </a:defRPr>
            </a:lvl1pPr>
            <a:lvl2pPr indent="-285750" marL="742950">
              <a:lnSpc>
                <a:spcPct val="125000"/>
              </a:lnSpc>
              <a:spcBef>
                <a:spcPts val="500"/>
              </a:spcBef>
              <a:buFont charset="0" pitchFamily="34" typeface="Arial"/>
              <a:buChar char="•"/>
              <a:defRPr>
                <a:solidFill>
                  <a:schemeClr val="tx1"/>
                </a:solidFill>
                <a:latin charset="0" pitchFamily="34" typeface="Segoe UI"/>
                <a:ea charset="-122" pitchFamily="34" typeface="微软雅黑"/>
              </a:defRPr>
            </a:lvl2pPr>
            <a:lvl3pPr indent="-228600" marL="1143000">
              <a:lnSpc>
                <a:spcPct val="125000"/>
              </a:lnSpc>
              <a:spcBef>
                <a:spcPts val="500"/>
              </a:spcBef>
              <a:buFont charset="0" pitchFamily="34" typeface="Arial"/>
              <a:buChar char="•"/>
              <a:defRPr sz="1600">
                <a:solidFill>
                  <a:schemeClr val="tx1"/>
                </a:solidFill>
                <a:latin charset="0" pitchFamily="34" typeface="Segoe UI"/>
                <a:ea charset="-122" pitchFamily="34" typeface="微软雅黑"/>
              </a:defRPr>
            </a:lvl3pPr>
            <a:lvl4pPr indent="-228600" marL="1600200">
              <a:lnSpc>
                <a:spcPct val="125000"/>
              </a:lnSpc>
              <a:spcBef>
                <a:spcPts val="500"/>
              </a:spcBef>
              <a:buFont charset="0" pitchFamily="34" typeface="Arial"/>
              <a:buChar char="•"/>
              <a:defRPr sz="1400">
                <a:solidFill>
                  <a:schemeClr val="tx1"/>
                </a:solidFill>
                <a:latin charset="0" pitchFamily="34" typeface="Segoe UI"/>
                <a:ea charset="-122" pitchFamily="34" typeface="微软雅黑"/>
              </a:defRPr>
            </a:lvl4pPr>
            <a:lvl5pPr indent="-228600" marL="2057400">
              <a:lnSpc>
                <a:spcPct val="125000"/>
              </a:lnSpc>
              <a:spcBef>
                <a:spcPts val="500"/>
              </a:spcBef>
              <a:buFont charset="0" pitchFamily="34" typeface="Arial"/>
              <a:buChar char="•"/>
              <a:defRPr sz="1400">
                <a:solidFill>
                  <a:schemeClr val="tx1"/>
                </a:solidFill>
                <a:latin charset="0" pitchFamily="34" typeface="Segoe UI"/>
                <a:ea charset="-122" pitchFamily="34" typeface="微软雅黑"/>
              </a:defRPr>
            </a:lvl5pPr>
            <a:lvl6pPr eaLnBrk="0" fontAlgn="base" hangingPunct="0" indent="-228600" marL="25146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6pPr>
            <a:lvl7pPr eaLnBrk="0" fontAlgn="base" hangingPunct="0" indent="-228600" marL="29718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7pPr>
            <a:lvl8pPr eaLnBrk="0" fontAlgn="base" hangingPunct="0" indent="-228600" marL="34290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8pPr>
            <a:lvl9pPr eaLnBrk="0" fontAlgn="base" hangingPunct="0" indent="-228600" marL="38862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9pPr>
          </a:lstStyle>
          <a:p>
            <a:pPr algn="ctr" defTabSz="912495">
              <a:lnSpc>
                <a:spcPct val="120000"/>
              </a:lnSpc>
              <a:spcBef>
                <a:spcPct val="20000"/>
              </a:spcBef>
              <a:buNone/>
            </a:pPr>
            <a:r>
              <a:rPr altLang="en-US" lang="zh-CN" sz="1100">
                <a:solidFill>
                  <a:schemeClr val="bg1"/>
                </a:solidFill>
                <a:latin typeface="+mn-lt"/>
                <a:ea typeface="+mn-ea"/>
                <a:cs typeface="+mn-ea"/>
                <a:sym typeface="+mn-lt"/>
              </a:rPr>
              <a:t>点击输入简要文字内容，文字内容需概括精炼，不用多余的文字修饰，言简意赅的说明该项内容</a:t>
            </a:r>
          </a:p>
        </p:txBody>
      </p:sp>
      <p:sp>
        <p:nvSpPr>
          <p:cNvPr id="34" name="文本框 33"/>
          <p:cNvSpPr txBox="1">
            <a:spLocks noChangeArrowheads="1"/>
          </p:cNvSpPr>
          <p:nvPr/>
        </p:nvSpPr>
        <p:spPr bwMode="auto">
          <a:xfrm>
            <a:off x="3062323" y="1908649"/>
            <a:ext cx="1247705" cy="12755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square">
            <a:spAutoFit/>
          </a:bodyPr>
          <a:lstStyle>
            <a:lvl1pPr>
              <a:lnSpc>
                <a:spcPct val="125000"/>
              </a:lnSpc>
              <a:spcBef>
                <a:spcPts val="1000"/>
              </a:spcBef>
              <a:buFont charset="0" pitchFamily="34" typeface="Arial"/>
              <a:buChar char="•"/>
              <a:defRPr sz="2000">
                <a:solidFill>
                  <a:schemeClr val="tx1"/>
                </a:solidFill>
                <a:latin charset="0" pitchFamily="34" typeface="Segoe UI"/>
                <a:ea charset="-122" pitchFamily="34" typeface="微软雅黑"/>
              </a:defRPr>
            </a:lvl1pPr>
            <a:lvl2pPr indent="-285750" marL="742950">
              <a:lnSpc>
                <a:spcPct val="125000"/>
              </a:lnSpc>
              <a:spcBef>
                <a:spcPts val="500"/>
              </a:spcBef>
              <a:buFont charset="0" pitchFamily="34" typeface="Arial"/>
              <a:buChar char="•"/>
              <a:defRPr>
                <a:solidFill>
                  <a:schemeClr val="tx1"/>
                </a:solidFill>
                <a:latin charset="0" pitchFamily="34" typeface="Segoe UI"/>
                <a:ea charset="-122" pitchFamily="34" typeface="微软雅黑"/>
              </a:defRPr>
            </a:lvl2pPr>
            <a:lvl3pPr indent="-228600" marL="1143000">
              <a:lnSpc>
                <a:spcPct val="125000"/>
              </a:lnSpc>
              <a:spcBef>
                <a:spcPts val="500"/>
              </a:spcBef>
              <a:buFont charset="0" pitchFamily="34" typeface="Arial"/>
              <a:buChar char="•"/>
              <a:defRPr sz="1600">
                <a:solidFill>
                  <a:schemeClr val="tx1"/>
                </a:solidFill>
                <a:latin charset="0" pitchFamily="34" typeface="Segoe UI"/>
                <a:ea charset="-122" pitchFamily="34" typeface="微软雅黑"/>
              </a:defRPr>
            </a:lvl3pPr>
            <a:lvl4pPr indent="-228600" marL="1600200">
              <a:lnSpc>
                <a:spcPct val="125000"/>
              </a:lnSpc>
              <a:spcBef>
                <a:spcPts val="500"/>
              </a:spcBef>
              <a:buFont charset="0" pitchFamily="34" typeface="Arial"/>
              <a:buChar char="•"/>
              <a:defRPr sz="1400">
                <a:solidFill>
                  <a:schemeClr val="tx1"/>
                </a:solidFill>
                <a:latin charset="0" pitchFamily="34" typeface="Segoe UI"/>
                <a:ea charset="-122" pitchFamily="34" typeface="微软雅黑"/>
              </a:defRPr>
            </a:lvl4pPr>
            <a:lvl5pPr indent="-228600" marL="2057400">
              <a:lnSpc>
                <a:spcPct val="125000"/>
              </a:lnSpc>
              <a:spcBef>
                <a:spcPts val="500"/>
              </a:spcBef>
              <a:buFont charset="0" pitchFamily="34" typeface="Arial"/>
              <a:buChar char="•"/>
              <a:defRPr sz="1400">
                <a:solidFill>
                  <a:schemeClr val="tx1"/>
                </a:solidFill>
                <a:latin charset="0" pitchFamily="34" typeface="Segoe UI"/>
                <a:ea charset="-122" pitchFamily="34" typeface="微软雅黑"/>
              </a:defRPr>
            </a:lvl5pPr>
            <a:lvl6pPr eaLnBrk="0" fontAlgn="base" hangingPunct="0" indent="-228600" marL="25146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6pPr>
            <a:lvl7pPr eaLnBrk="0" fontAlgn="base" hangingPunct="0" indent="-228600" marL="29718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7pPr>
            <a:lvl8pPr eaLnBrk="0" fontAlgn="base" hangingPunct="0" indent="-228600" marL="34290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8pPr>
            <a:lvl9pPr eaLnBrk="0" fontAlgn="base" hangingPunct="0" indent="-228600" marL="38862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9pPr>
          </a:lstStyle>
          <a:p>
            <a:pPr algn="ctr" defTabSz="912495">
              <a:lnSpc>
                <a:spcPct val="120000"/>
              </a:lnSpc>
              <a:spcBef>
                <a:spcPct val="20000"/>
              </a:spcBef>
              <a:buNone/>
            </a:pPr>
            <a:r>
              <a:rPr altLang="en-US" lang="zh-CN" sz="1100">
                <a:solidFill>
                  <a:schemeClr val="bg1"/>
                </a:solidFill>
                <a:latin typeface="+mn-lt"/>
                <a:ea typeface="+mn-ea"/>
                <a:cs typeface="+mn-ea"/>
                <a:sym typeface="+mn-lt"/>
              </a:rPr>
              <a:t>点击输入简要文字内容，文字内容需概括精炼，不用多余的文字修饰，言简意赅的说明该项内容</a:t>
            </a:r>
          </a:p>
        </p:txBody>
      </p:sp>
      <p:sp>
        <p:nvSpPr>
          <p:cNvPr id="35" name="文本框 34"/>
          <p:cNvSpPr txBox="1">
            <a:spLocks noChangeArrowheads="1"/>
          </p:cNvSpPr>
          <p:nvPr/>
        </p:nvSpPr>
        <p:spPr bwMode="auto">
          <a:xfrm>
            <a:off x="4844662" y="1908649"/>
            <a:ext cx="1247705" cy="12755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square">
            <a:spAutoFit/>
          </a:bodyPr>
          <a:lstStyle>
            <a:lvl1pPr>
              <a:lnSpc>
                <a:spcPct val="125000"/>
              </a:lnSpc>
              <a:spcBef>
                <a:spcPts val="1000"/>
              </a:spcBef>
              <a:buFont charset="0" pitchFamily="34" typeface="Arial"/>
              <a:buChar char="•"/>
              <a:defRPr sz="2000">
                <a:solidFill>
                  <a:schemeClr val="tx1"/>
                </a:solidFill>
                <a:latin charset="0" pitchFamily="34" typeface="Segoe UI"/>
                <a:ea charset="-122" pitchFamily="34" typeface="微软雅黑"/>
              </a:defRPr>
            </a:lvl1pPr>
            <a:lvl2pPr indent="-285750" marL="742950">
              <a:lnSpc>
                <a:spcPct val="125000"/>
              </a:lnSpc>
              <a:spcBef>
                <a:spcPts val="500"/>
              </a:spcBef>
              <a:buFont charset="0" pitchFamily="34" typeface="Arial"/>
              <a:buChar char="•"/>
              <a:defRPr>
                <a:solidFill>
                  <a:schemeClr val="tx1"/>
                </a:solidFill>
                <a:latin charset="0" pitchFamily="34" typeface="Segoe UI"/>
                <a:ea charset="-122" pitchFamily="34" typeface="微软雅黑"/>
              </a:defRPr>
            </a:lvl2pPr>
            <a:lvl3pPr indent="-228600" marL="1143000">
              <a:lnSpc>
                <a:spcPct val="125000"/>
              </a:lnSpc>
              <a:spcBef>
                <a:spcPts val="500"/>
              </a:spcBef>
              <a:buFont charset="0" pitchFamily="34" typeface="Arial"/>
              <a:buChar char="•"/>
              <a:defRPr sz="1600">
                <a:solidFill>
                  <a:schemeClr val="tx1"/>
                </a:solidFill>
                <a:latin charset="0" pitchFamily="34" typeface="Segoe UI"/>
                <a:ea charset="-122" pitchFamily="34" typeface="微软雅黑"/>
              </a:defRPr>
            </a:lvl3pPr>
            <a:lvl4pPr indent="-228600" marL="1600200">
              <a:lnSpc>
                <a:spcPct val="125000"/>
              </a:lnSpc>
              <a:spcBef>
                <a:spcPts val="500"/>
              </a:spcBef>
              <a:buFont charset="0" pitchFamily="34" typeface="Arial"/>
              <a:buChar char="•"/>
              <a:defRPr sz="1400">
                <a:solidFill>
                  <a:schemeClr val="tx1"/>
                </a:solidFill>
                <a:latin charset="0" pitchFamily="34" typeface="Segoe UI"/>
                <a:ea charset="-122" pitchFamily="34" typeface="微软雅黑"/>
              </a:defRPr>
            </a:lvl4pPr>
            <a:lvl5pPr indent="-228600" marL="2057400">
              <a:lnSpc>
                <a:spcPct val="125000"/>
              </a:lnSpc>
              <a:spcBef>
                <a:spcPts val="500"/>
              </a:spcBef>
              <a:buFont charset="0" pitchFamily="34" typeface="Arial"/>
              <a:buChar char="•"/>
              <a:defRPr sz="1400">
                <a:solidFill>
                  <a:schemeClr val="tx1"/>
                </a:solidFill>
                <a:latin charset="0" pitchFamily="34" typeface="Segoe UI"/>
                <a:ea charset="-122" pitchFamily="34" typeface="微软雅黑"/>
              </a:defRPr>
            </a:lvl5pPr>
            <a:lvl6pPr eaLnBrk="0" fontAlgn="base" hangingPunct="0" indent="-228600" marL="25146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6pPr>
            <a:lvl7pPr eaLnBrk="0" fontAlgn="base" hangingPunct="0" indent="-228600" marL="29718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7pPr>
            <a:lvl8pPr eaLnBrk="0" fontAlgn="base" hangingPunct="0" indent="-228600" marL="34290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8pPr>
            <a:lvl9pPr eaLnBrk="0" fontAlgn="base" hangingPunct="0" indent="-228600" marL="38862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9pPr>
          </a:lstStyle>
          <a:p>
            <a:pPr algn="ctr" defTabSz="912495">
              <a:lnSpc>
                <a:spcPct val="120000"/>
              </a:lnSpc>
              <a:spcBef>
                <a:spcPct val="20000"/>
              </a:spcBef>
              <a:buNone/>
            </a:pPr>
            <a:r>
              <a:rPr altLang="en-US" lang="zh-CN" sz="1100">
                <a:solidFill>
                  <a:schemeClr val="bg1"/>
                </a:solidFill>
                <a:latin typeface="+mn-lt"/>
                <a:ea typeface="+mn-ea"/>
                <a:cs typeface="+mn-ea"/>
                <a:sym typeface="+mn-lt"/>
              </a:rPr>
              <a:t>点击输入简要文字内容，文字内容需概括精炼，不用多余的文字修饰，言简意赅的说明该项内容</a:t>
            </a:r>
          </a:p>
        </p:txBody>
      </p:sp>
      <p:sp>
        <p:nvSpPr>
          <p:cNvPr id="36" name="文本框 35"/>
          <p:cNvSpPr txBox="1">
            <a:spLocks noChangeArrowheads="1"/>
          </p:cNvSpPr>
          <p:nvPr/>
        </p:nvSpPr>
        <p:spPr bwMode="auto">
          <a:xfrm>
            <a:off x="6605028" y="1908649"/>
            <a:ext cx="1247705" cy="12755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square">
            <a:spAutoFit/>
          </a:bodyPr>
          <a:lstStyle>
            <a:lvl1pPr>
              <a:lnSpc>
                <a:spcPct val="125000"/>
              </a:lnSpc>
              <a:spcBef>
                <a:spcPts val="1000"/>
              </a:spcBef>
              <a:buFont charset="0" pitchFamily="34" typeface="Arial"/>
              <a:buChar char="•"/>
              <a:defRPr sz="2000">
                <a:solidFill>
                  <a:schemeClr val="tx1"/>
                </a:solidFill>
                <a:latin charset="0" pitchFamily="34" typeface="Segoe UI"/>
                <a:ea charset="-122" pitchFamily="34" typeface="微软雅黑"/>
              </a:defRPr>
            </a:lvl1pPr>
            <a:lvl2pPr indent="-285750" marL="742950">
              <a:lnSpc>
                <a:spcPct val="125000"/>
              </a:lnSpc>
              <a:spcBef>
                <a:spcPts val="500"/>
              </a:spcBef>
              <a:buFont charset="0" pitchFamily="34" typeface="Arial"/>
              <a:buChar char="•"/>
              <a:defRPr>
                <a:solidFill>
                  <a:schemeClr val="tx1"/>
                </a:solidFill>
                <a:latin charset="0" pitchFamily="34" typeface="Segoe UI"/>
                <a:ea charset="-122" pitchFamily="34" typeface="微软雅黑"/>
              </a:defRPr>
            </a:lvl2pPr>
            <a:lvl3pPr indent="-228600" marL="1143000">
              <a:lnSpc>
                <a:spcPct val="125000"/>
              </a:lnSpc>
              <a:spcBef>
                <a:spcPts val="500"/>
              </a:spcBef>
              <a:buFont charset="0" pitchFamily="34" typeface="Arial"/>
              <a:buChar char="•"/>
              <a:defRPr sz="1600">
                <a:solidFill>
                  <a:schemeClr val="tx1"/>
                </a:solidFill>
                <a:latin charset="0" pitchFamily="34" typeface="Segoe UI"/>
                <a:ea charset="-122" pitchFamily="34" typeface="微软雅黑"/>
              </a:defRPr>
            </a:lvl3pPr>
            <a:lvl4pPr indent="-228600" marL="1600200">
              <a:lnSpc>
                <a:spcPct val="125000"/>
              </a:lnSpc>
              <a:spcBef>
                <a:spcPts val="500"/>
              </a:spcBef>
              <a:buFont charset="0" pitchFamily="34" typeface="Arial"/>
              <a:buChar char="•"/>
              <a:defRPr sz="1400">
                <a:solidFill>
                  <a:schemeClr val="tx1"/>
                </a:solidFill>
                <a:latin charset="0" pitchFamily="34" typeface="Segoe UI"/>
                <a:ea charset="-122" pitchFamily="34" typeface="微软雅黑"/>
              </a:defRPr>
            </a:lvl4pPr>
            <a:lvl5pPr indent="-228600" marL="2057400">
              <a:lnSpc>
                <a:spcPct val="125000"/>
              </a:lnSpc>
              <a:spcBef>
                <a:spcPts val="500"/>
              </a:spcBef>
              <a:buFont charset="0" pitchFamily="34" typeface="Arial"/>
              <a:buChar char="•"/>
              <a:defRPr sz="1400">
                <a:solidFill>
                  <a:schemeClr val="tx1"/>
                </a:solidFill>
                <a:latin charset="0" pitchFamily="34" typeface="Segoe UI"/>
                <a:ea charset="-122" pitchFamily="34" typeface="微软雅黑"/>
              </a:defRPr>
            </a:lvl5pPr>
            <a:lvl6pPr eaLnBrk="0" fontAlgn="base" hangingPunct="0" indent="-228600" marL="25146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6pPr>
            <a:lvl7pPr eaLnBrk="0" fontAlgn="base" hangingPunct="0" indent="-228600" marL="29718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7pPr>
            <a:lvl8pPr eaLnBrk="0" fontAlgn="base" hangingPunct="0" indent="-228600" marL="34290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8pPr>
            <a:lvl9pPr eaLnBrk="0" fontAlgn="base" hangingPunct="0" indent="-228600" marL="3886200">
              <a:lnSpc>
                <a:spcPct val="125000"/>
              </a:lnSpc>
              <a:spcBef>
                <a:spcPts val="500"/>
              </a:spcBef>
              <a:spcAft>
                <a:spcPct val="0"/>
              </a:spcAft>
              <a:buFont charset="0" pitchFamily="34" typeface="Arial"/>
              <a:buChar char="•"/>
              <a:defRPr sz="1400">
                <a:solidFill>
                  <a:schemeClr val="tx1"/>
                </a:solidFill>
                <a:latin charset="0" pitchFamily="34" typeface="Segoe UI"/>
                <a:ea charset="-122" pitchFamily="34" typeface="微软雅黑"/>
              </a:defRPr>
            </a:lvl9pPr>
          </a:lstStyle>
          <a:p>
            <a:pPr algn="ctr" defTabSz="912495">
              <a:lnSpc>
                <a:spcPct val="120000"/>
              </a:lnSpc>
              <a:spcBef>
                <a:spcPct val="20000"/>
              </a:spcBef>
              <a:buNone/>
            </a:pPr>
            <a:r>
              <a:rPr altLang="en-US" lang="zh-CN" sz="1100">
                <a:solidFill>
                  <a:schemeClr val="bg1"/>
                </a:solidFill>
                <a:latin typeface="+mn-lt"/>
                <a:ea typeface="+mn-ea"/>
                <a:cs typeface="+mn-ea"/>
                <a:sym typeface="+mn-lt"/>
              </a:rPr>
              <a:t>点击输入简要文字内容，文字内容需概括精炼，不用多余的文字修饰，言简意赅的说明该项内容</a:t>
            </a:r>
          </a:p>
        </p:txBody>
      </p:sp>
      <p:grpSp>
        <p:nvGrpSpPr>
          <p:cNvPr id="41" name="组合 40"/>
          <p:cNvGrpSpPr/>
          <p:nvPr/>
        </p:nvGrpSpPr>
        <p:grpSpPr>
          <a:xfrm>
            <a:off x="254514" y="216791"/>
            <a:ext cx="4584186" cy="391522"/>
            <a:chOff x="339352" y="289054"/>
            <a:chExt cx="6112248" cy="522030"/>
          </a:xfrm>
        </p:grpSpPr>
        <p:sp>
          <p:nvSpPr>
            <p:cNvPr id="42" name="矩形 41"/>
            <p:cNvSpPr/>
            <p:nvPr/>
          </p:nvSpPr>
          <p:spPr>
            <a:xfrm flipH="1">
              <a:off x="506258" y="305633"/>
              <a:ext cx="5945342" cy="487680"/>
            </a:xfrm>
            <a:prstGeom prst="rect">
              <a:avLst/>
            </a:prstGeom>
            <a:gradFill flip="none" rotWithShape="1">
              <a:gsLst>
                <a:gs pos="0">
                  <a:srgbClr val="FFFFFF">
                    <a:alpha val="0"/>
                  </a:srgbClr>
                </a:gs>
                <a:gs pos="100000">
                  <a:srgbClr val="000000">
                    <a:alpha val="40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矩形 42"/>
            <p:cNvSpPr/>
            <p:nvPr/>
          </p:nvSpPr>
          <p:spPr>
            <a:xfrm flipH="1">
              <a:off x="339352" y="289054"/>
              <a:ext cx="113347" cy="48768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文本框 43"/>
            <p:cNvSpPr txBox="1"/>
            <p:nvPr/>
          </p:nvSpPr>
          <p:spPr>
            <a:xfrm>
              <a:off x="543903" y="318641"/>
              <a:ext cx="2971457" cy="487681"/>
            </a:xfrm>
            <a:prstGeom prst="rect">
              <a:avLst/>
            </a:prstGeom>
            <a:noFill/>
          </p:spPr>
          <p:txBody>
            <a:bodyPr rtlCol="0" wrap="square">
              <a:spAutoFit/>
            </a:bodyPr>
            <a:lstStyle/>
            <a:p>
              <a:r>
                <a:rPr altLang="en-US" b="1" lang="zh-CN" spc="225" sz="1800">
                  <a:solidFill>
                    <a:schemeClr val="bg1"/>
                  </a:solidFill>
                  <a:latin charset="-122" pitchFamily="34" typeface="微软雅黑"/>
                  <a:ea charset="-122" pitchFamily="34" typeface="微软雅黑"/>
                </a:rPr>
                <a:t>研究背景及意义</a:t>
              </a:r>
            </a:p>
          </p:txBody>
        </p:sp>
      </p:grpSp>
    </p:spTree>
  </p:cSld>
  <p:clrMapOvr>
    <a:masterClrMapping/>
  </p:clrMapOvr>
  <mc:AlternateContent>
    <mc:Choice Requires="p14">
      <p:transition p14:dur="700" spd="med">
        <p:fade/>
      </p:transition>
    </mc:Choice>
    <mc:Fallback>
      <p:transition spd="med">
        <p:fade/>
      </p:transition>
    </mc:Fallback>
  </mc:AlternateConten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Shape 1"/>
          <p:cNvSpPr/>
          <p:nvPr/>
        </p:nvSpPr>
        <p:spPr>
          <a:xfrm>
            <a:off x="1862281" y="2449592"/>
            <a:ext cx="1770177" cy="1770177"/>
          </a:xfrm>
          <a:prstGeom prst="leftCircularArrow">
            <a:avLst>
              <a:gd fmla="val 2872" name="adj1"/>
              <a:gd fmla="val 351158" name="adj2"/>
              <a:gd fmla="val 2126668" name="adj3"/>
              <a:gd fmla="val 9024489" name="adj4"/>
              <a:gd fmla="val 3351" name="adj5"/>
            </a:avLst>
          </a:prstGeom>
          <a:solidFill>
            <a:schemeClr val="accent1"/>
          </a:solidFill>
          <a:ln>
            <a:noFill/>
          </a:ln>
        </p:spPr>
        <p:style>
          <a:lnRef idx="0">
            <a:schemeClr val="accent5">
              <a:tint val="60000"/>
              <a:hueOff val="0"/>
              <a:satOff val="0"/>
              <a:lumOff val="0"/>
              <a:alphaOff val="0"/>
            </a:schemeClr>
          </a:lnRef>
          <a:fillRef idx="1">
            <a:schemeClr val="accent5">
              <a:tint val="60000"/>
              <a:hueOff val="0"/>
              <a:satOff val="0"/>
              <a:lumOff val="0"/>
              <a:alphaOff val="0"/>
            </a:schemeClr>
          </a:fillRef>
          <a:effectRef idx="0">
            <a:schemeClr val="accent5">
              <a:tint val="60000"/>
              <a:hueOff val="0"/>
              <a:satOff val="0"/>
              <a:lumOff val="0"/>
              <a:alphaOff val="0"/>
            </a:schemeClr>
          </a:effectRef>
          <a:fontRef idx="minor">
            <a:schemeClr val="lt1"/>
          </a:fontRef>
        </p:style>
        <p:txBody>
          <a:bodyPr bIns="34290" lIns="68580" rIns="68580" tIns="34290"/>
          <a:lstStyle/>
          <a:p>
            <a:endParaRPr altLang="en-US" lang="zh-CN">
              <a:cs typeface="+mn-ea"/>
              <a:sym typeface="+mn-lt"/>
            </a:endParaRPr>
          </a:p>
        </p:txBody>
      </p:sp>
      <p:sp>
        <p:nvSpPr>
          <p:cNvPr id="4" name="Freeform 3"/>
          <p:cNvSpPr/>
          <p:nvPr/>
        </p:nvSpPr>
        <p:spPr>
          <a:xfrm>
            <a:off x="1047626" y="2177553"/>
            <a:ext cx="1452865" cy="1198309"/>
          </a:xfrm>
          <a:custGeom>
            <a:gdLst>
              <a:gd fmla="*/ 0 w 1281166" name="connsiteX0"/>
              <a:gd fmla="*/ 105669 h 1056694" name="connsiteY0"/>
              <a:gd fmla="*/ 105669 w 1281166" name="connsiteX1"/>
              <a:gd fmla="*/ 0 h 1056694" name="connsiteY1"/>
              <a:gd fmla="*/ 1175497 w 1281166" name="connsiteX2"/>
              <a:gd fmla="*/ 0 h 1056694" name="connsiteY2"/>
              <a:gd fmla="*/ 1281166 w 1281166" name="connsiteX3"/>
              <a:gd fmla="*/ 105669 h 1056694" name="connsiteY3"/>
              <a:gd fmla="*/ 1281166 w 1281166" name="connsiteX4"/>
              <a:gd fmla="*/ 951025 h 1056694" name="connsiteY4"/>
              <a:gd fmla="*/ 1175497 w 1281166" name="connsiteX5"/>
              <a:gd fmla="*/ 1056694 h 1056694" name="connsiteY5"/>
              <a:gd fmla="*/ 105669 w 1281166" name="connsiteX6"/>
              <a:gd fmla="*/ 1056694 h 1056694" name="connsiteY6"/>
              <a:gd fmla="*/ 0 w 1281166" name="connsiteX7"/>
              <a:gd fmla="*/ 951025 h 1056694" name="connsiteY7"/>
              <a:gd fmla="*/ 0 w 1281166" name="connsiteX8"/>
              <a:gd fmla="*/ 105669 h 1056694"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056694" w="1281166">
                <a:moveTo>
                  <a:pt x="0" y="105669"/>
                </a:moveTo>
                <a:cubicBezTo>
                  <a:pt x="0" y="47310"/>
                  <a:pt x="47310" y="0"/>
                  <a:pt x="105669" y="0"/>
                </a:cubicBezTo>
                <a:lnTo>
                  <a:pt x="1175497" y="0"/>
                </a:lnTo>
                <a:cubicBezTo>
                  <a:pt x="1233856" y="0"/>
                  <a:pt x="1281166" y="47310"/>
                  <a:pt x="1281166" y="105669"/>
                </a:cubicBezTo>
                <a:lnTo>
                  <a:pt x="1281166" y="951025"/>
                </a:lnTo>
                <a:cubicBezTo>
                  <a:pt x="1281166" y="1009384"/>
                  <a:pt x="1233856" y="1056694"/>
                  <a:pt x="1175497" y="1056694"/>
                </a:cubicBezTo>
                <a:lnTo>
                  <a:pt x="105669" y="1056694"/>
                </a:lnTo>
                <a:cubicBezTo>
                  <a:pt x="47310" y="1056694"/>
                  <a:pt x="0" y="1009384"/>
                  <a:pt x="0" y="951025"/>
                </a:cubicBezTo>
                <a:lnTo>
                  <a:pt x="0" y="105669"/>
                </a:lnTo>
                <a:close/>
              </a:path>
            </a:pathLst>
          </a:custGeom>
          <a:ln>
            <a:solidFill>
              <a:srgbClr val="0868B8"/>
            </a:solidFill>
          </a:ln>
        </p:spPr>
        <p:style>
          <a:lnRef idx="2">
            <a:schemeClr val="accent5">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nchor="t" anchorCtr="0" bIns="68580" lIns="68580" numCol="1" rIns="49670" spcCol="953" spcFirstLastPara="0" tIns="49670" vert="horz" wrap="square">
            <a:noAutofit/>
          </a:bodyPr>
          <a:lstStyle/>
          <a:p>
            <a:pPr defTabSz="733425" indent="-171450" lvl="1" marL="171450">
              <a:lnSpc>
                <a:spcPct val="90000"/>
              </a:lnSpc>
              <a:spcBef>
                <a:spcPct val="0"/>
              </a:spcBef>
              <a:spcAft>
                <a:spcPct val="15000"/>
              </a:spcAft>
              <a:buFont typeface="+mj-lt"/>
              <a:buAutoNum type="arabicPeriod"/>
            </a:pPr>
            <a:endParaRPr kern="1200" lang="en-US">
              <a:cs typeface="+mn-ea"/>
              <a:sym typeface="+mn-lt"/>
            </a:endParaRPr>
          </a:p>
        </p:txBody>
      </p:sp>
      <p:sp>
        <p:nvSpPr>
          <p:cNvPr id="5" name="Freeform 4"/>
          <p:cNvSpPr/>
          <p:nvPr/>
        </p:nvSpPr>
        <p:spPr>
          <a:xfrm>
            <a:off x="1370485" y="3114145"/>
            <a:ext cx="1291436" cy="513561"/>
          </a:xfrm>
          <a:custGeom>
            <a:gdLst>
              <a:gd fmla="*/ 0 w 1138814" name="connsiteX0"/>
              <a:gd fmla="*/ 45287 h 452869" name="connsiteY0"/>
              <a:gd fmla="*/ 45287 w 1138814" name="connsiteX1"/>
              <a:gd fmla="*/ 0 h 452869" name="connsiteY1"/>
              <a:gd fmla="*/ 1093527 w 1138814" name="connsiteX2"/>
              <a:gd fmla="*/ 0 h 452869" name="connsiteY2"/>
              <a:gd fmla="*/ 1138814 w 1138814" name="connsiteX3"/>
              <a:gd fmla="*/ 45287 h 452869" name="connsiteY3"/>
              <a:gd fmla="*/ 1138814 w 1138814" name="connsiteX4"/>
              <a:gd fmla="*/ 407582 h 452869" name="connsiteY4"/>
              <a:gd fmla="*/ 1093527 w 1138814" name="connsiteX5"/>
              <a:gd fmla="*/ 452869 h 452869" name="connsiteY5"/>
              <a:gd fmla="*/ 45287 w 1138814" name="connsiteX6"/>
              <a:gd fmla="*/ 452869 h 452869" name="connsiteY6"/>
              <a:gd fmla="*/ 0 w 1138814" name="connsiteX7"/>
              <a:gd fmla="*/ 407582 h 452869" name="connsiteY7"/>
              <a:gd fmla="*/ 0 w 1138814" name="connsiteX8"/>
              <a:gd fmla="*/ 45287 h 452869"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452869" w="1138814">
                <a:moveTo>
                  <a:pt x="0" y="45287"/>
                </a:moveTo>
                <a:cubicBezTo>
                  <a:pt x="0" y="20276"/>
                  <a:pt x="20276" y="0"/>
                  <a:pt x="45287" y="0"/>
                </a:cubicBezTo>
                <a:lnTo>
                  <a:pt x="1093527" y="0"/>
                </a:lnTo>
                <a:cubicBezTo>
                  <a:pt x="1118538" y="0"/>
                  <a:pt x="1138814" y="20276"/>
                  <a:pt x="1138814" y="45287"/>
                </a:cubicBezTo>
                <a:lnTo>
                  <a:pt x="1138814" y="407582"/>
                </a:lnTo>
                <a:cubicBezTo>
                  <a:pt x="1138814" y="432593"/>
                  <a:pt x="1118538" y="452869"/>
                  <a:pt x="1093527" y="452869"/>
                </a:cubicBezTo>
                <a:lnTo>
                  <a:pt x="45287" y="452869"/>
                </a:lnTo>
                <a:cubicBezTo>
                  <a:pt x="20276" y="452869"/>
                  <a:pt x="0" y="432593"/>
                  <a:pt x="0" y="407582"/>
                </a:cubicBezTo>
                <a:lnTo>
                  <a:pt x="0" y="45287"/>
                </a:lnTo>
                <a:close/>
              </a:path>
            </a:pathLst>
          </a:custGeom>
          <a:solidFill>
            <a:schemeClr val="accent1"/>
          </a:solid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anchor="ctr" anchorCtr="0" bIns="33761" lIns="45667" numCol="1" rIns="45667" spcCol="953" spcFirstLastPara="0" tIns="33761" vert="horz" wrap="square">
            <a:noAutofit/>
          </a:bodyPr>
          <a:lstStyle/>
          <a:p>
            <a:pPr algn="ctr" defTabSz="833438">
              <a:lnSpc>
                <a:spcPct val="90000"/>
              </a:lnSpc>
              <a:spcBef>
                <a:spcPct val="0"/>
              </a:spcBef>
              <a:spcAft>
                <a:spcPct val="35000"/>
              </a:spcAft>
            </a:pPr>
            <a:endParaRPr lang="en-US" sz="1800">
              <a:cs typeface="+mn-ea"/>
              <a:sym typeface="+mn-lt"/>
            </a:endParaRPr>
          </a:p>
        </p:txBody>
      </p:sp>
      <p:sp>
        <p:nvSpPr>
          <p:cNvPr id="6" name="Circular Arrow 5"/>
          <p:cNvSpPr/>
          <p:nvPr/>
        </p:nvSpPr>
        <p:spPr>
          <a:xfrm>
            <a:off x="3604948" y="1209238"/>
            <a:ext cx="1981103" cy="1981103"/>
          </a:xfrm>
          <a:prstGeom prst="circularArrow">
            <a:avLst>
              <a:gd fmla="val 2567" name="adj1"/>
              <a:gd fmla="val 311540" name="adj2"/>
              <a:gd fmla="val 19512949" name="adj3"/>
              <a:gd fmla="val 12575511" name="adj4"/>
              <a:gd fmla="val 2994" name="adj5"/>
            </a:avLst>
          </a:prstGeom>
          <a:solidFill>
            <a:schemeClr val="accent2"/>
          </a:solidFill>
        </p:spPr>
        <p:style>
          <a:lnRef idx="0">
            <a:schemeClr val="accent5">
              <a:tint val="60000"/>
              <a:hueOff val="0"/>
              <a:satOff val="0"/>
              <a:lumOff val="0"/>
              <a:alphaOff val="0"/>
            </a:schemeClr>
          </a:lnRef>
          <a:fillRef idx="1">
            <a:schemeClr val="accent5">
              <a:tint val="60000"/>
              <a:hueOff val="0"/>
              <a:satOff val="0"/>
              <a:lumOff val="0"/>
              <a:alphaOff val="0"/>
            </a:schemeClr>
          </a:fillRef>
          <a:effectRef idx="0">
            <a:schemeClr val="accent5">
              <a:tint val="60000"/>
              <a:hueOff val="0"/>
              <a:satOff val="0"/>
              <a:lumOff val="0"/>
              <a:alphaOff val="0"/>
            </a:schemeClr>
          </a:effectRef>
          <a:fontRef idx="minor">
            <a:schemeClr val="lt1"/>
          </a:fontRef>
        </p:style>
        <p:txBody>
          <a:bodyPr bIns="34290" lIns="68580" rIns="68580" tIns="34290"/>
          <a:lstStyle/>
          <a:p>
            <a:endParaRPr altLang="en-US" lang="zh-CN">
              <a:cs typeface="+mn-ea"/>
              <a:sym typeface="+mn-lt"/>
            </a:endParaRPr>
          </a:p>
        </p:txBody>
      </p:sp>
      <p:sp>
        <p:nvSpPr>
          <p:cNvPr id="7" name="Freeform 7"/>
          <p:cNvSpPr/>
          <p:nvPr/>
        </p:nvSpPr>
        <p:spPr>
          <a:xfrm>
            <a:off x="2898721" y="2176816"/>
            <a:ext cx="1452865" cy="1198311"/>
          </a:xfrm>
          <a:custGeom>
            <a:gdLst>
              <a:gd fmla="*/ 0 w 1281166" name="connsiteX0"/>
              <a:gd fmla="*/ 105669 h 1056694" name="connsiteY0"/>
              <a:gd fmla="*/ 105669 w 1281166" name="connsiteX1"/>
              <a:gd fmla="*/ 0 h 1056694" name="connsiteY1"/>
              <a:gd fmla="*/ 1175497 w 1281166" name="connsiteX2"/>
              <a:gd fmla="*/ 0 h 1056694" name="connsiteY2"/>
              <a:gd fmla="*/ 1281166 w 1281166" name="connsiteX3"/>
              <a:gd fmla="*/ 105669 h 1056694" name="connsiteY3"/>
              <a:gd fmla="*/ 1281166 w 1281166" name="connsiteX4"/>
              <a:gd fmla="*/ 951025 h 1056694" name="connsiteY4"/>
              <a:gd fmla="*/ 1175497 w 1281166" name="connsiteX5"/>
              <a:gd fmla="*/ 1056694 h 1056694" name="connsiteY5"/>
              <a:gd fmla="*/ 105669 w 1281166" name="connsiteX6"/>
              <a:gd fmla="*/ 1056694 h 1056694" name="connsiteY6"/>
              <a:gd fmla="*/ 0 w 1281166" name="connsiteX7"/>
              <a:gd fmla="*/ 951025 h 1056694" name="connsiteY7"/>
              <a:gd fmla="*/ 0 w 1281166" name="connsiteX8"/>
              <a:gd fmla="*/ 105669 h 1056694"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056694" w="1281166">
                <a:moveTo>
                  <a:pt x="0" y="105669"/>
                </a:moveTo>
                <a:cubicBezTo>
                  <a:pt x="0" y="47310"/>
                  <a:pt x="47310" y="0"/>
                  <a:pt x="105669" y="0"/>
                </a:cubicBezTo>
                <a:lnTo>
                  <a:pt x="1175497" y="0"/>
                </a:lnTo>
                <a:cubicBezTo>
                  <a:pt x="1233856" y="0"/>
                  <a:pt x="1281166" y="47310"/>
                  <a:pt x="1281166" y="105669"/>
                </a:cubicBezTo>
                <a:lnTo>
                  <a:pt x="1281166" y="951025"/>
                </a:lnTo>
                <a:cubicBezTo>
                  <a:pt x="1281166" y="1009384"/>
                  <a:pt x="1233856" y="1056694"/>
                  <a:pt x="1175497" y="1056694"/>
                </a:cubicBezTo>
                <a:lnTo>
                  <a:pt x="105669" y="1056694"/>
                </a:lnTo>
                <a:cubicBezTo>
                  <a:pt x="47310" y="1056694"/>
                  <a:pt x="0" y="1009384"/>
                  <a:pt x="0" y="951025"/>
                </a:cubicBezTo>
                <a:lnTo>
                  <a:pt x="0" y="105669"/>
                </a:lnTo>
                <a:close/>
              </a:path>
            </a:pathLst>
          </a:custGeom>
          <a:ln>
            <a:solidFill>
              <a:srgbClr val="1791F5"/>
            </a:solidFill>
          </a:ln>
        </p:spPr>
        <p:style>
          <a:lnRef idx="2">
            <a:schemeClr val="accent5">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nchor="b" anchorCtr="0" bIns="49670" lIns="49670" numCol="1" rIns="49670" spcCol="953" spcFirstLastPara="0" tIns="219497" vert="horz" wrap="square">
            <a:noAutofit/>
          </a:bodyPr>
          <a:lstStyle/>
          <a:p>
            <a:pPr defTabSz="733425" indent="-171450" lvl="1" marL="171450">
              <a:lnSpc>
                <a:spcPct val="90000"/>
              </a:lnSpc>
              <a:spcBef>
                <a:spcPct val="0"/>
              </a:spcBef>
              <a:spcAft>
                <a:spcPct val="15000"/>
              </a:spcAft>
              <a:buFont typeface="+mj-lt"/>
              <a:buAutoNum startAt="3" type="arabicPeriod"/>
            </a:pPr>
            <a:endParaRPr kern="1200" lang="en-US">
              <a:cs typeface="+mn-ea"/>
              <a:sym typeface="+mn-lt"/>
            </a:endParaRPr>
          </a:p>
        </p:txBody>
      </p:sp>
      <p:sp>
        <p:nvSpPr>
          <p:cNvPr id="8" name="Freeform 8"/>
          <p:cNvSpPr/>
          <p:nvPr/>
        </p:nvSpPr>
        <p:spPr>
          <a:xfrm>
            <a:off x="3221580" y="1919859"/>
            <a:ext cx="1291436" cy="513562"/>
          </a:xfrm>
          <a:custGeom>
            <a:gdLst>
              <a:gd fmla="*/ 0 w 1138814" name="connsiteX0"/>
              <a:gd fmla="*/ 45287 h 452869" name="connsiteY0"/>
              <a:gd fmla="*/ 45287 w 1138814" name="connsiteX1"/>
              <a:gd fmla="*/ 0 h 452869" name="connsiteY1"/>
              <a:gd fmla="*/ 1093527 w 1138814" name="connsiteX2"/>
              <a:gd fmla="*/ 0 h 452869" name="connsiteY2"/>
              <a:gd fmla="*/ 1138814 w 1138814" name="connsiteX3"/>
              <a:gd fmla="*/ 45287 h 452869" name="connsiteY3"/>
              <a:gd fmla="*/ 1138814 w 1138814" name="connsiteX4"/>
              <a:gd fmla="*/ 407582 h 452869" name="connsiteY4"/>
              <a:gd fmla="*/ 1093527 w 1138814" name="connsiteX5"/>
              <a:gd fmla="*/ 452869 h 452869" name="connsiteY5"/>
              <a:gd fmla="*/ 45287 w 1138814" name="connsiteX6"/>
              <a:gd fmla="*/ 452869 h 452869" name="connsiteY6"/>
              <a:gd fmla="*/ 0 w 1138814" name="connsiteX7"/>
              <a:gd fmla="*/ 407582 h 452869" name="connsiteY7"/>
              <a:gd fmla="*/ 0 w 1138814" name="connsiteX8"/>
              <a:gd fmla="*/ 45287 h 452869"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452869" w="1138814">
                <a:moveTo>
                  <a:pt x="0" y="45287"/>
                </a:moveTo>
                <a:cubicBezTo>
                  <a:pt x="0" y="20276"/>
                  <a:pt x="20276" y="0"/>
                  <a:pt x="45287" y="0"/>
                </a:cubicBezTo>
                <a:lnTo>
                  <a:pt x="1093527" y="0"/>
                </a:lnTo>
                <a:cubicBezTo>
                  <a:pt x="1118538" y="0"/>
                  <a:pt x="1138814" y="20276"/>
                  <a:pt x="1138814" y="45287"/>
                </a:cubicBezTo>
                <a:lnTo>
                  <a:pt x="1138814" y="407582"/>
                </a:lnTo>
                <a:cubicBezTo>
                  <a:pt x="1138814" y="432593"/>
                  <a:pt x="1118538" y="452869"/>
                  <a:pt x="1093527" y="452869"/>
                </a:cubicBezTo>
                <a:lnTo>
                  <a:pt x="45287" y="452869"/>
                </a:lnTo>
                <a:cubicBezTo>
                  <a:pt x="20276" y="452869"/>
                  <a:pt x="0" y="432593"/>
                  <a:pt x="0" y="407582"/>
                </a:cubicBezTo>
                <a:lnTo>
                  <a:pt x="0" y="45287"/>
                </a:lnTo>
                <a:close/>
              </a:path>
            </a:pathLst>
          </a:custGeom>
          <a:solidFill>
            <a:schemeClr val="accent2"/>
          </a:solid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anchor="ctr" anchorCtr="0" bIns="33761" lIns="45667" numCol="1" rIns="45667" spcCol="953" spcFirstLastPara="0" tIns="33761" vert="horz" wrap="square">
            <a:noAutofit/>
          </a:bodyPr>
          <a:lstStyle/>
          <a:p>
            <a:pPr algn="ctr" defTabSz="833438">
              <a:lnSpc>
                <a:spcPct val="90000"/>
              </a:lnSpc>
              <a:spcBef>
                <a:spcPct val="0"/>
              </a:spcBef>
              <a:spcAft>
                <a:spcPct val="35000"/>
              </a:spcAft>
            </a:pPr>
            <a:endParaRPr lang="en-US" sz="1800">
              <a:cs typeface="+mn-ea"/>
              <a:sym typeface="+mn-lt"/>
            </a:endParaRPr>
          </a:p>
        </p:txBody>
      </p:sp>
      <p:sp>
        <p:nvSpPr>
          <p:cNvPr id="9" name="Freeform 10"/>
          <p:cNvSpPr/>
          <p:nvPr/>
        </p:nvSpPr>
        <p:spPr>
          <a:xfrm>
            <a:off x="4737500" y="2191023"/>
            <a:ext cx="1452865" cy="1198310"/>
          </a:xfrm>
          <a:custGeom>
            <a:gdLst>
              <a:gd fmla="*/ 0 w 1281166" name="connsiteX0"/>
              <a:gd fmla="*/ 105669 h 1056694" name="connsiteY0"/>
              <a:gd fmla="*/ 105669 w 1281166" name="connsiteX1"/>
              <a:gd fmla="*/ 0 h 1056694" name="connsiteY1"/>
              <a:gd fmla="*/ 1175497 w 1281166" name="connsiteX2"/>
              <a:gd fmla="*/ 0 h 1056694" name="connsiteY2"/>
              <a:gd fmla="*/ 1281166 w 1281166" name="connsiteX3"/>
              <a:gd fmla="*/ 105669 h 1056694" name="connsiteY3"/>
              <a:gd fmla="*/ 1281166 w 1281166" name="connsiteX4"/>
              <a:gd fmla="*/ 951025 h 1056694" name="connsiteY4"/>
              <a:gd fmla="*/ 1175497 w 1281166" name="connsiteX5"/>
              <a:gd fmla="*/ 1056694 h 1056694" name="connsiteY5"/>
              <a:gd fmla="*/ 105669 w 1281166" name="connsiteX6"/>
              <a:gd fmla="*/ 1056694 h 1056694" name="connsiteY6"/>
              <a:gd fmla="*/ 0 w 1281166" name="connsiteX7"/>
              <a:gd fmla="*/ 951025 h 1056694" name="connsiteY7"/>
              <a:gd fmla="*/ 0 w 1281166" name="connsiteX8"/>
              <a:gd fmla="*/ 105669 h 1056694"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056694" w="1281166">
                <a:moveTo>
                  <a:pt x="0" y="105669"/>
                </a:moveTo>
                <a:cubicBezTo>
                  <a:pt x="0" y="47310"/>
                  <a:pt x="47310" y="0"/>
                  <a:pt x="105669" y="0"/>
                </a:cubicBezTo>
                <a:lnTo>
                  <a:pt x="1175497" y="0"/>
                </a:lnTo>
                <a:cubicBezTo>
                  <a:pt x="1233856" y="0"/>
                  <a:pt x="1281166" y="47310"/>
                  <a:pt x="1281166" y="105669"/>
                </a:cubicBezTo>
                <a:lnTo>
                  <a:pt x="1281166" y="951025"/>
                </a:lnTo>
                <a:cubicBezTo>
                  <a:pt x="1281166" y="1009384"/>
                  <a:pt x="1233856" y="1056694"/>
                  <a:pt x="1175497" y="1056694"/>
                </a:cubicBezTo>
                <a:lnTo>
                  <a:pt x="105669" y="1056694"/>
                </a:lnTo>
                <a:cubicBezTo>
                  <a:pt x="47310" y="1056694"/>
                  <a:pt x="0" y="1009384"/>
                  <a:pt x="0" y="951025"/>
                </a:cubicBezTo>
                <a:lnTo>
                  <a:pt x="0" y="105669"/>
                </a:lnTo>
                <a:close/>
              </a:path>
            </a:pathLst>
          </a:custGeom>
          <a:ln>
            <a:solidFill>
              <a:srgbClr val="0868B8"/>
            </a:solidFill>
          </a:ln>
        </p:spPr>
        <p:style>
          <a:lnRef idx="2">
            <a:schemeClr val="accent5">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nchor="t" anchorCtr="0" bIns="219496" lIns="49670" numCol="1" rIns="49670" spcCol="953" spcFirstLastPara="0" tIns="49670" vert="horz" wrap="square">
            <a:noAutofit/>
          </a:bodyPr>
          <a:lstStyle/>
          <a:p>
            <a:pPr defTabSz="733425" indent="-171450" lvl="1" marL="171450">
              <a:lnSpc>
                <a:spcPct val="90000"/>
              </a:lnSpc>
              <a:spcBef>
                <a:spcPct val="0"/>
              </a:spcBef>
              <a:spcAft>
                <a:spcPct val="15000"/>
              </a:spcAft>
              <a:buFont typeface="+mj-lt"/>
              <a:buAutoNum startAt="5" type="arabicPeriod"/>
            </a:pPr>
            <a:endParaRPr kern="1200" lang="en-US">
              <a:cs typeface="+mn-ea"/>
              <a:sym typeface="+mn-lt"/>
            </a:endParaRPr>
          </a:p>
        </p:txBody>
      </p:sp>
      <p:sp>
        <p:nvSpPr>
          <p:cNvPr id="10" name="Freeform 11"/>
          <p:cNvSpPr/>
          <p:nvPr/>
        </p:nvSpPr>
        <p:spPr>
          <a:xfrm>
            <a:off x="5060359" y="3130983"/>
            <a:ext cx="1291436" cy="513562"/>
          </a:xfrm>
          <a:custGeom>
            <a:gdLst>
              <a:gd fmla="*/ 0 w 1138814" name="connsiteX0"/>
              <a:gd fmla="*/ 45287 h 452869" name="connsiteY0"/>
              <a:gd fmla="*/ 45287 w 1138814" name="connsiteX1"/>
              <a:gd fmla="*/ 0 h 452869" name="connsiteY1"/>
              <a:gd fmla="*/ 1093527 w 1138814" name="connsiteX2"/>
              <a:gd fmla="*/ 0 h 452869" name="connsiteY2"/>
              <a:gd fmla="*/ 1138814 w 1138814" name="connsiteX3"/>
              <a:gd fmla="*/ 45287 h 452869" name="connsiteY3"/>
              <a:gd fmla="*/ 1138814 w 1138814" name="connsiteX4"/>
              <a:gd fmla="*/ 407582 h 452869" name="connsiteY4"/>
              <a:gd fmla="*/ 1093527 w 1138814" name="connsiteX5"/>
              <a:gd fmla="*/ 452869 h 452869" name="connsiteY5"/>
              <a:gd fmla="*/ 45287 w 1138814" name="connsiteX6"/>
              <a:gd fmla="*/ 452869 h 452869" name="connsiteY6"/>
              <a:gd fmla="*/ 0 w 1138814" name="connsiteX7"/>
              <a:gd fmla="*/ 407582 h 452869" name="connsiteY7"/>
              <a:gd fmla="*/ 0 w 1138814" name="connsiteX8"/>
              <a:gd fmla="*/ 45287 h 452869"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452869" w="1138814">
                <a:moveTo>
                  <a:pt x="0" y="45287"/>
                </a:moveTo>
                <a:cubicBezTo>
                  <a:pt x="0" y="20276"/>
                  <a:pt x="20276" y="0"/>
                  <a:pt x="45287" y="0"/>
                </a:cubicBezTo>
                <a:lnTo>
                  <a:pt x="1093527" y="0"/>
                </a:lnTo>
                <a:cubicBezTo>
                  <a:pt x="1118538" y="0"/>
                  <a:pt x="1138814" y="20276"/>
                  <a:pt x="1138814" y="45287"/>
                </a:cubicBezTo>
                <a:lnTo>
                  <a:pt x="1138814" y="407582"/>
                </a:lnTo>
                <a:cubicBezTo>
                  <a:pt x="1138814" y="432593"/>
                  <a:pt x="1118538" y="452869"/>
                  <a:pt x="1093527" y="452869"/>
                </a:cubicBezTo>
                <a:lnTo>
                  <a:pt x="45287" y="452869"/>
                </a:lnTo>
                <a:cubicBezTo>
                  <a:pt x="20276" y="452869"/>
                  <a:pt x="0" y="432593"/>
                  <a:pt x="0" y="407582"/>
                </a:cubicBezTo>
                <a:lnTo>
                  <a:pt x="0" y="45287"/>
                </a:lnTo>
                <a:close/>
              </a:path>
            </a:pathLst>
          </a:custGeom>
          <a:solidFill>
            <a:schemeClr val="accent1"/>
          </a:solid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anchor="ctr" anchorCtr="0" bIns="33761" lIns="45667" numCol="1" rIns="45667" spcCol="953" spcFirstLastPara="0" tIns="33761" vert="horz" wrap="square">
            <a:noAutofit/>
          </a:bodyPr>
          <a:lstStyle/>
          <a:p>
            <a:pPr algn="ctr" defTabSz="833438">
              <a:lnSpc>
                <a:spcPct val="90000"/>
              </a:lnSpc>
              <a:spcBef>
                <a:spcPct val="0"/>
              </a:spcBef>
              <a:spcAft>
                <a:spcPct val="35000"/>
              </a:spcAft>
            </a:pPr>
            <a:endParaRPr lang="en-US" sz="1800">
              <a:cs typeface="+mn-ea"/>
              <a:sym typeface="+mn-lt"/>
            </a:endParaRPr>
          </a:p>
        </p:txBody>
      </p:sp>
      <p:sp>
        <p:nvSpPr>
          <p:cNvPr id="11" name="Shape 16"/>
          <p:cNvSpPr/>
          <p:nvPr/>
        </p:nvSpPr>
        <p:spPr>
          <a:xfrm>
            <a:off x="5462300" y="2442331"/>
            <a:ext cx="1770177" cy="1770177"/>
          </a:xfrm>
          <a:prstGeom prst="leftCircularArrow">
            <a:avLst>
              <a:gd fmla="val 2872" name="adj1"/>
              <a:gd fmla="val 351158" name="adj2"/>
              <a:gd fmla="val 2126668" name="adj3"/>
              <a:gd fmla="val 9024489" name="adj4"/>
              <a:gd fmla="val 3351" name="adj5"/>
            </a:avLst>
          </a:prstGeom>
          <a:solidFill>
            <a:schemeClr val="accent1"/>
          </a:solidFill>
          <a:ln>
            <a:noFill/>
          </a:ln>
        </p:spPr>
        <p:style>
          <a:lnRef idx="0">
            <a:schemeClr val="accent5">
              <a:tint val="60000"/>
              <a:hueOff val="0"/>
              <a:satOff val="0"/>
              <a:lumOff val="0"/>
              <a:alphaOff val="0"/>
            </a:schemeClr>
          </a:lnRef>
          <a:fillRef idx="1">
            <a:schemeClr val="accent5">
              <a:tint val="60000"/>
              <a:hueOff val="0"/>
              <a:satOff val="0"/>
              <a:lumOff val="0"/>
              <a:alphaOff val="0"/>
            </a:schemeClr>
          </a:fillRef>
          <a:effectRef idx="0">
            <a:schemeClr val="accent5">
              <a:tint val="60000"/>
              <a:hueOff val="0"/>
              <a:satOff val="0"/>
              <a:lumOff val="0"/>
              <a:alphaOff val="0"/>
            </a:schemeClr>
          </a:effectRef>
          <a:fontRef idx="minor">
            <a:schemeClr val="lt1"/>
          </a:fontRef>
        </p:style>
        <p:txBody>
          <a:bodyPr bIns="34290" lIns="68580" rIns="68580" tIns="34290"/>
          <a:lstStyle/>
          <a:p>
            <a:endParaRPr altLang="en-US" lang="zh-CN">
              <a:cs typeface="+mn-ea"/>
              <a:sym typeface="+mn-lt"/>
            </a:endParaRPr>
          </a:p>
        </p:txBody>
      </p:sp>
      <p:sp>
        <p:nvSpPr>
          <p:cNvPr id="12" name="Freeform 18"/>
          <p:cNvSpPr/>
          <p:nvPr/>
        </p:nvSpPr>
        <p:spPr>
          <a:xfrm>
            <a:off x="6576279" y="2190288"/>
            <a:ext cx="1452864" cy="1198310"/>
          </a:xfrm>
          <a:custGeom>
            <a:gdLst>
              <a:gd fmla="*/ 0 w 1281166" name="connsiteX0"/>
              <a:gd fmla="*/ 105669 h 1056694" name="connsiteY0"/>
              <a:gd fmla="*/ 105669 w 1281166" name="connsiteX1"/>
              <a:gd fmla="*/ 0 h 1056694" name="connsiteY1"/>
              <a:gd fmla="*/ 1175497 w 1281166" name="connsiteX2"/>
              <a:gd fmla="*/ 0 h 1056694" name="connsiteY2"/>
              <a:gd fmla="*/ 1281166 w 1281166" name="connsiteX3"/>
              <a:gd fmla="*/ 105669 h 1056694" name="connsiteY3"/>
              <a:gd fmla="*/ 1281166 w 1281166" name="connsiteX4"/>
              <a:gd fmla="*/ 951025 h 1056694" name="connsiteY4"/>
              <a:gd fmla="*/ 1175497 w 1281166" name="connsiteX5"/>
              <a:gd fmla="*/ 1056694 h 1056694" name="connsiteY5"/>
              <a:gd fmla="*/ 105669 w 1281166" name="connsiteX6"/>
              <a:gd fmla="*/ 1056694 h 1056694" name="connsiteY6"/>
              <a:gd fmla="*/ 0 w 1281166" name="connsiteX7"/>
              <a:gd fmla="*/ 951025 h 1056694" name="connsiteY7"/>
              <a:gd fmla="*/ 0 w 1281166" name="connsiteX8"/>
              <a:gd fmla="*/ 105669 h 1056694"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056694" w="1281166">
                <a:moveTo>
                  <a:pt x="0" y="105669"/>
                </a:moveTo>
                <a:cubicBezTo>
                  <a:pt x="0" y="47310"/>
                  <a:pt x="47310" y="0"/>
                  <a:pt x="105669" y="0"/>
                </a:cubicBezTo>
                <a:lnTo>
                  <a:pt x="1175497" y="0"/>
                </a:lnTo>
                <a:cubicBezTo>
                  <a:pt x="1233856" y="0"/>
                  <a:pt x="1281166" y="47310"/>
                  <a:pt x="1281166" y="105669"/>
                </a:cubicBezTo>
                <a:lnTo>
                  <a:pt x="1281166" y="951025"/>
                </a:lnTo>
                <a:cubicBezTo>
                  <a:pt x="1281166" y="1009384"/>
                  <a:pt x="1233856" y="1056694"/>
                  <a:pt x="1175497" y="1056694"/>
                </a:cubicBezTo>
                <a:lnTo>
                  <a:pt x="105669" y="1056694"/>
                </a:lnTo>
                <a:cubicBezTo>
                  <a:pt x="47310" y="1056694"/>
                  <a:pt x="0" y="1009384"/>
                  <a:pt x="0" y="951025"/>
                </a:cubicBezTo>
                <a:lnTo>
                  <a:pt x="0" y="105669"/>
                </a:lnTo>
                <a:close/>
              </a:path>
            </a:pathLst>
          </a:custGeom>
          <a:ln>
            <a:solidFill>
              <a:srgbClr val="1791F5"/>
            </a:solidFill>
          </a:ln>
        </p:spPr>
        <p:style>
          <a:lnRef idx="2">
            <a:schemeClr val="accent5">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nchor="b" anchorCtr="0" bIns="49670" lIns="49670" numCol="1" rIns="49670" spcCol="953" spcFirstLastPara="0" tIns="219497" vert="horz" wrap="square">
            <a:noAutofit/>
          </a:bodyPr>
          <a:lstStyle/>
          <a:p>
            <a:pPr defTabSz="733425" indent="-171450" lvl="1" marL="171450">
              <a:lnSpc>
                <a:spcPct val="90000"/>
              </a:lnSpc>
              <a:spcBef>
                <a:spcPct val="0"/>
              </a:spcBef>
              <a:spcAft>
                <a:spcPct val="15000"/>
              </a:spcAft>
              <a:buFont typeface="+mj-lt"/>
              <a:buAutoNum startAt="7" type="arabicPeriod"/>
            </a:pPr>
            <a:endParaRPr kern="1200" lang="en-US">
              <a:cs typeface="+mn-ea"/>
              <a:sym typeface="+mn-lt"/>
            </a:endParaRPr>
          </a:p>
        </p:txBody>
      </p:sp>
      <p:sp>
        <p:nvSpPr>
          <p:cNvPr id="13" name="Freeform 19"/>
          <p:cNvSpPr/>
          <p:nvPr/>
        </p:nvSpPr>
        <p:spPr>
          <a:xfrm>
            <a:off x="6899138" y="1928770"/>
            <a:ext cx="1291434" cy="513562"/>
          </a:xfrm>
          <a:custGeom>
            <a:gdLst>
              <a:gd fmla="*/ 0 w 1138814" name="connsiteX0"/>
              <a:gd fmla="*/ 45287 h 452869" name="connsiteY0"/>
              <a:gd fmla="*/ 45287 w 1138814" name="connsiteX1"/>
              <a:gd fmla="*/ 0 h 452869" name="connsiteY1"/>
              <a:gd fmla="*/ 1093527 w 1138814" name="connsiteX2"/>
              <a:gd fmla="*/ 0 h 452869" name="connsiteY2"/>
              <a:gd fmla="*/ 1138814 w 1138814" name="connsiteX3"/>
              <a:gd fmla="*/ 45287 h 452869" name="connsiteY3"/>
              <a:gd fmla="*/ 1138814 w 1138814" name="connsiteX4"/>
              <a:gd fmla="*/ 407582 h 452869" name="connsiteY4"/>
              <a:gd fmla="*/ 1093527 w 1138814" name="connsiteX5"/>
              <a:gd fmla="*/ 452869 h 452869" name="connsiteY5"/>
              <a:gd fmla="*/ 45287 w 1138814" name="connsiteX6"/>
              <a:gd fmla="*/ 452869 h 452869" name="connsiteY6"/>
              <a:gd fmla="*/ 0 w 1138814" name="connsiteX7"/>
              <a:gd fmla="*/ 407582 h 452869" name="connsiteY7"/>
              <a:gd fmla="*/ 0 w 1138814" name="connsiteX8"/>
              <a:gd fmla="*/ 45287 h 452869"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452869" w="1138814">
                <a:moveTo>
                  <a:pt x="0" y="45287"/>
                </a:moveTo>
                <a:cubicBezTo>
                  <a:pt x="0" y="20276"/>
                  <a:pt x="20276" y="0"/>
                  <a:pt x="45287" y="0"/>
                </a:cubicBezTo>
                <a:lnTo>
                  <a:pt x="1093527" y="0"/>
                </a:lnTo>
                <a:cubicBezTo>
                  <a:pt x="1118538" y="0"/>
                  <a:pt x="1138814" y="20276"/>
                  <a:pt x="1138814" y="45287"/>
                </a:cubicBezTo>
                <a:lnTo>
                  <a:pt x="1138814" y="407582"/>
                </a:lnTo>
                <a:cubicBezTo>
                  <a:pt x="1138814" y="432593"/>
                  <a:pt x="1118538" y="452869"/>
                  <a:pt x="1093527" y="452869"/>
                </a:cubicBezTo>
                <a:lnTo>
                  <a:pt x="45287" y="452869"/>
                </a:lnTo>
                <a:cubicBezTo>
                  <a:pt x="20276" y="452869"/>
                  <a:pt x="0" y="432593"/>
                  <a:pt x="0" y="407582"/>
                </a:cubicBezTo>
                <a:lnTo>
                  <a:pt x="0" y="45287"/>
                </a:lnTo>
                <a:close/>
              </a:path>
            </a:pathLst>
          </a:custGeom>
          <a:solidFill>
            <a:schemeClr val="accent2"/>
          </a:solid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anchor="ctr" anchorCtr="0" bIns="33761" lIns="45667" numCol="1" rIns="45667" spcCol="953" spcFirstLastPara="0" tIns="33761" vert="horz" wrap="square">
            <a:noAutofit/>
          </a:bodyPr>
          <a:lstStyle/>
          <a:p>
            <a:pPr algn="ctr" defTabSz="833438">
              <a:lnSpc>
                <a:spcPct val="90000"/>
              </a:lnSpc>
              <a:spcBef>
                <a:spcPct val="0"/>
              </a:spcBef>
              <a:spcAft>
                <a:spcPct val="35000"/>
              </a:spcAft>
            </a:pPr>
            <a:endParaRPr lang="en-US" sz="1800">
              <a:cs typeface="+mn-ea"/>
              <a:sym typeface="+mn-lt"/>
            </a:endParaRPr>
          </a:p>
        </p:txBody>
      </p:sp>
      <p:sp>
        <p:nvSpPr>
          <p:cNvPr id="14" name="文本框 13"/>
          <p:cNvSpPr txBox="1"/>
          <p:nvPr/>
        </p:nvSpPr>
        <p:spPr>
          <a:xfrm>
            <a:off x="1541797" y="3197802"/>
            <a:ext cx="948812" cy="342900"/>
          </a:xfrm>
          <a:prstGeom prst="rect">
            <a:avLst/>
          </a:prstGeom>
          <a:noFill/>
        </p:spPr>
        <p:txBody>
          <a:bodyPr bIns="34290" lIns="68580" rIns="68580" rtlCol="0" tIns="34290" wrap="square">
            <a:spAutoFit/>
          </a:bodyPr>
          <a:lstStyle/>
          <a:p>
            <a:pPr algn="ctr"/>
            <a:r>
              <a:rPr altLang="en-US" b="1" lang="zh-CN" sz="1800">
                <a:solidFill>
                  <a:schemeClr val="bg1"/>
                </a:solidFill>
                <a:cs typeface="+mn-ea"/>
                <a:sym typeface="+mn-lt"/>
              </a:rPr>
              <a:t>标题一</a:t>
            </a:r>
          </a:p>
        </p:txBody>
      </p:sp>
      <p:sp>
        <p:nvSpPr>
          <p:cNvPr id="15" name="文本框 14"/>
          <p:cNvSpPr txBox="1"/>
          <p:nvPr/>
        </p:nvSpPr>
        <p:spPr>
          <a:xfrm>
            <a:off x="3420354" y="2003516"/>
            <a:ext cx="893888" cy="342900"/>
          </a:xfrm>
          <a:prstGeom prst="rect">
            <a:avLst/>
          </a:prstGeom>
          <a:noFill/>
        </p:spPr>
        <p:txBody>
          <a:bodyPr bIns="34290" lIns="68580" rIns="68580" rtlCol="0" tIns="34290" wrap="square">
            <a:spAutoFit/>
          </a:bodyPr>
          <a:lstStyle/>
          <a:p>
            <a:pPr algn="ctr"/>
            <a:r>
              <a:rPr altLang="en-US" b="1" lang="zh-CN" sz="1800">
                <a:solidFill>
                  <a:schemeClr val="bg1"/>
                </a:solidFill>
                <a:cs typeface="+mn-ea"/>
                <a:sym typeface="+mn-lt"/>
              </a:rPr>
              <a:t>标题二</a:t>
            </a:r>
          </a:p>
        </p:txBody>
      </p:sp>
      <p:sp>
        <p:nvSpPr>
          <p:cNvPr id="16" name="文本框 15"/>
          <p:cNvSpPr txBox="1"/>
          <p:nvPr/>
        </p:nvSpPr>
        <p:spPr>
          <a:xfrm>
            <a:off x="5245163" y="3214640"/>
            <a:ext cx="921828" cy="342900"/>
          </a:xfrm>
          <a:prstGeom prst="rect">
            <a:avLst/>
          </a:prstGeom>
          <a:noFill/>
        </p:spPr>
        <p:txBody>
          <a:bodyPr bIns="34290" lIns="68580" rIns="68580" rtlCol="0" tIns="34290" wrap="square">
            <a:spAutoFit/>
          </a:bodyPr>
          <a:lstStyle/>
          <a:p>
            <a:pPr algn="ctr"/>
            <a:r>
              <a:rPr altLang="en-US" b="1" lang="zh-CN" sz="1800">
                <a:solidFill>
                  <a:schemeClr val="bg1"/>
                </a:solidFill>
                <a:cs typeface="+mn-ea"/>
                <a:sym typeface="+mn-lt"/>
              </a:rPr>
              <a:t>标题三</a:t>
            </a:r>
          </a:p>
        </p:txBody>
      </p:sp>
      <p:sp>
        <p:nvSpPr>
          <p:cNvPr id="17" name="文本框 16"/>
          <p:cNvSpPr txBox="1"/>
          <p:nvPr/>
        </p:nvSpPr>
        <p:spPr>
          <a:xfrm>
            <a:off x="7039867" y="2012427"/>
            <a:ext cx="1009979" cy="342900"/>
          </a:xfrm>
          <a:prstGeom prst="rect">
            <a:avLst/>
          </a:prstGeom>
          <a:noFill/>
        </p:spPr>
        <p:txBody>
          <a:bodyPr bIns="34290" lIns="68580" rIns="68580" rtlCol="0" tIns="34290" wrap="square">
            <a:spAutoFit/>
          </a:bodyPr>
          <a:lstStyle/>
          <a:p>
            <a:pPr algn="ctr"/>
            <a:r>
              <a:rPr altLang="en-US" b="1" lang="zh-CN" sz="1800">
                <a:solidFill>
                  <a:schemeClr val="bg1"/>
                </a:solidFill>
                <a:cs typeface="+mn-ea"/>
                <a:sym typeface="+mn-lt"/>
              </a:rPr>
              <a:t>标题四</a:t>
            </a:r>
          </a:p>
        </p:txBody>
      </p:sp>
      <p:sp>
        <p:nvSpPr>
          <p:cNvPr id="18" name="矩形 17"/>
          <p:cNvSpPr/>
          <p:nvPr/>
        </p:nvSpPr>
        <p:spPr>
          <a:xfrm>
            <a:off x="1184409" y="2573386"/>
            <a:ext cx="1201443" cy="603504"/>
          </a:xfrm>
          <a:prstGeom prst="rect">
            <a:avLst/>
          </a:prstGeom>
          <a:noFill/>
        </p:spPr>
        <p:txBody>
          <a:bodyPr anchor="t" anchorCtr="0" bIns="0" lIns="0" rIns="0" rtlCol="0" tIns="0" wrap="square">
            <a:spAutoFit/>
          </a:bodyPr>
          <a:lstStyle/>
          <a:p>
            <a:pPr defTabSz="912495">
              <a:lnSpc>
                <a:spcPct val="120000"/>
              </a:lnSpc>
              <a:spcBef>
                <a:spcPct val="20000"/>
              </a:spcBef>
            </a:pPr>
            <a:r>
              <a:rPr altLang="zh-CN" lang="en-US" sz="1100">
                <a:cs typeface="+mn-ea"/>
                <a:sym typeface="+mn-lt"/>
              </a:rPr>
              <a:t>2.单击此处添加简短说明，添加简短文字</a:t>
            </a:r>
          </a:p>
        </p:txBody>
      </p:sp>
      <p:sp>
        <p:nvSpPr>
          <p:cNvPr id="19" name="矩形 18"/>
          <p:cNvSpPr/>
          <p:nvPr/>
        </p:nvSpPr>
        <p:spPr>
          <a:xfrm>
            <a:off x="1184408" y="2345576"/>
            <a:ext cx="1209525" cy="402336"/>
          </a:xfrm>
          <a:prstGeom prst="rect">
            <a:avLst/>
          </a:prstGeom>
          <a:noFill/>
        </p:spPr>
        <p:txBody>
          <a:bodyPr anchor="t" anchorCtr="0" bIns="0" lIns="0" rIns="0" rtlCol="0" tIns="0" wrap="square">
            <a:spAutoFit/>
          </a:bodyPr>
          <a:lstStyle/>
          <a:p>
            <a:pPr defTabSz="912495">
              <a:lnSpc>
                <a:spcPct val="120000"/>
              </a:lnSpc>
              <a:spcBef>
                <a:spcPct val="20000"/>
              </a:spcBef>
            </a:pPr>
            <a:r>
              <a:rPr altLang="zh-CN" lang="en-US" sz="1100">
                <a:cs typeface="+mn-ea"/>
                <a:sym typeface="+mn-lt"/>
              </a:rPr>
              <a:t>1.具体文字添加此处</a:t>
            </a:r>
          </a:p>
        </p:txBody>
      </p:sp>
      <p:sp>
        <p:nvSpPr>
          <p:cNvPr id="20" name="矩形 19"/>
          <p:cNvSpPr/>
          <p:nvPr/>
        </p:nvSpPr>
        <p:spPr>
          <a:xfrm>
            <a:off x="3072995" y="2798718"/>
            <a:ext cx="1201443" cy="603504"/>
          </a:xfrm>
          <a:prstGeom prst="rect">
            <a:avLst/>
          </a:prstGeom>
          <a:noFill/>
        </p:spPr>
        <p:txBody>
          <a:bodyPr anchor="t" anchorCtr="0" bIns="0" lIns="0" rIns="0" rtlCol="0" tIns="0" wrap="square">
            <a:spAutoFit/>
          </a:bodyPr>
          <a:lstStyle/>
          <a:p>
            <a:pPr defTabSz="912495">
              <a:lnSpc>
                <a:spcPct val="120000"/>
              </a:lnSpc>
              <a:spcBef>
                <a:spcPct val="20000"/>
              </a:spcBef>
            </a:pPr>
            <a:r>
              <a:rPr altLang="zh-CN" lang="en-US" sz="1100">
                <a:cs typeface="+mn-ea"/>
                <a:sym typeface="+mn-lt"/>
              </a:rPr>
              <a:t>4.单击此处添加简短说明，添加简短文字</a:t>
            </a:r>
          </a:p>
        </p:txBody>
      </p:sp>
      <p:sp>
        <p:nvSpPr>
          <p:cNvPr id="21" name="矩形 20"/>
          <p:cNvSpPr/>
          <p:nvPr/>
        </p:nvSpPr>
        <p:spPr>
          <a:xfrm>
            <a:off x="3072994" y="2570909"/>
            <a:ext cx="1182838" cy="402336"/>
          </a:xfrm>
          <a:prstGeom prst="rect">
            <a:avLst/>
          </a:prstGeom>
          <a:noFill/>
        </p:spPr>
        <p:txBody>
          <a:bodyPr anchor="t" anchorCtr="0" bIns="0" lIns="0" rIns="0" rtlCol="0" tIns="0" wrap="square">
            <a:spAutoFit/>
          </a:bodyPr>
          <a:lstStyle/>
          <a:p>
            <a:pPr defTabSz="912495">
              <a:lnSpc>
                <a:spcPct val="120000"/>
              </a:lnSpc>
              <a:spcBef>
                <a:spcPct val="20000"/>
              </a:spcBef>
            </a:pPr>
            <a:r>
              <a:rPr altLang="zh-CN" lang="en-US" sz="1100">
                <a:cs typeface="+mn-ea"/>
                <a:sym typeface="+mn-lt"/>
              </a:rPr>
              <a:t>3.具体文字添加此处</a:t>
            </a:r>
          </a:p>
        </p:txBody>
      </p:sp>
      <p:sp>
        <p:nvSpPr>
          <p:cNvPr id="22" name="矩形 21"/>
          <p:cNvSpPr/>
          <p:nvPr/>
        </p:nvSpPr>
        <p:spPr>
          <a:xfrm>
            <a:off x="4889395" y="2573386"/>
            <a:ext cx="1201443" cy="603504"/>
          </a:xfrm>
          <a:prstGeom prst="rect">
            <a:avLst/>
          </a:prstGeom>
          <a:noFill/>
        </p:spPr>
        <p:txBody>
          <a:bodyPr anchor="t" anchorCtr="0" bIns="0" lIns="0" rIns="0" rtlCol="0" tIns="0" wrap="square">
            <a:spAutoFit/>
          </a:bodyPr>
          <a:lstStyle/>
          <a:p>
            <a:pPr defTabSz="912495">
              <a:lnSpc>
                <a:spcPct val="120000"/>
              </a:lnSpc>
              <a:spcBef>
                <a:spcPct val="20000"/>
              </a:spcBef>
            </a:pPr>
            <a:r>
              <a:rPr altLang="zh-CN" lang="en-US" sz="1100">
                <a:cs typeface="+mn-ea"/>
                <a:sym typeface="+mn-lt"/>
              </a:rPr>
              <a:t>6.单击此处添加简短说明，添加简短文字</a:t>
            </a:r>
          </a:p>
        </p:txBody>
      </p:sp>
      <p:sp>
        <p:nvSpPr>
          <p:cNvPr id="23" name="矩形 22"/>
          <p:cNvSpPr/>
          <p:nvPr/>
        </p:nvSpPr>
        <p:spPr>
          <a:xfrm>
            <a:off x="4889394" y="2345576"/>
            <a:ext cx="1201444" cy="402336"/>
          </a:xfrm>
          <a:prstGeom prst="rect">
            <a:avLst/>
          </a:prstGeom>
          <a:noFill/>
        </p:spPr>
        <p:txBody>
          <a:bodyPr anchor="t" anchorCtr="0" bIns="0" lIns="0" rIns="0" rtlCol="0" tIns="0" wrap="square">
            <a:spAutoFit/>
          </a:bodyPr>
          <a:lstStyle/>
          <a:p>
            <a:pPr defTabSz="912495">
              <a:lnSpc>
                <a:spcPct val="120000"/>
              </a:lnSpc>
              <a:spcBef>
                <a:spcPct val="20000"/>
              </a:spcBef>
            </a:pPr>
            <a:r>
              <a:rPr altLang="zh-CN" lang="en-US" sz="1100">
                <a:cs typeface="+mn-ea"/>
                <a:sym typeface="+mn-lt"/>
              </a:rPr>
              <a:t>5.具体文字添加此处</a:t>
            </a:r>
          </a:p>
        </p:txBody>
      </p:sp>
      <p:sp>
        <p:nvSpPr>
          <p:cNvPr id="24" name="矩形 23"/>
          <p:cNvSpPr/>
          <p:nvPr/>
        </p:nvSpPr>
        <p:spPr>
          <a:xfrm>
            <a:off x="6745354" y="2798718"/>
            <a:ext cx="1201443" cy="603504"/>
          </a:xfrm>
          <a:prstGeom prst="rect">
            <a:avLst/>
          </a:prstGeom>
          <a:noFill/>
        </p:spPr>
        <p:txBody>
          <a:bodyPr anchor="t" anchorCtr="0" bIns="0" lIns="0" rIns="0" rtlCol="0" tIns="0" wrap="square">
            <a:spAutoFit/>
          </a:bodyPr>
          <a:lstStyle/>
          <a:p>
            <a:pPr defTabSz="912495">
              <a:lnSpc>
                <a:spcPct val="120000"/>
              </a:lnSpc>
              <a:spcBef>
                <a:spcPct val="20000"/>
              </a:spcBef>
            </a:pPr>
            <a:r>
              <a:rPr altLang="zh-CN" lang="en-US" sz="1100">
                <a:cs typeface="+mn-ea"/>
                <a:sym typeface="+mn-lt"/>
              </a:rPr>
              <a:t>8.单击此处添加简短说明，添加简短文字</a:t>
            </a:r>
          </a:p>
        </p:txBody>
      </p:sp>
      <p:sp>
        <p:nvSpPr>
          <p:cNvPr id="25" name="矩形 24"/>
          <p:cNvSpPr/>
          <p:nvPr/>
        </p:nvSpPr>
        <p:spPr>
          <a:xfrm>
            <a:off x="6745353" y="2570909"/>
            <a:ext cx="1175327" cy="402336"/>
          </a:xfrm>
          <a:prstGeom prst="rect">
            <a:avLst/>
          </a:prstGeom>
          <a:noFill/>
        </p:spPr>
        <p:txBody>
          <a:bodyPr anchor="t" anchorCtr="0" bIns="0" lIns="0" rIns="0" rtlCol="0" tIns="0" wrap="square">
            <a:spAutoFit/>
          </a:bodyPr>
          <a:lstStyle/>
          <a:p>
            <a:pPr defTabSz="912495">
              <a:lnSpc>
                <a:spcPct val="120000"/>
              </a:lnSpc>
              <a:spcBef>
                <a:spcPct val="20000"/>
              </a:spcBef>
            </a:pPr>
            <a:r>
              <a:rPr altLang="zh-CN" lang="en-US" sz="1100">
                <a:cs typeface="+mn-ea"/>
                <a:sym typeface="+mn-lt"/>
              </a:rPr>
              <a:t>7.具体文字添加此处</a:t>
            </a:r>
          </a:p>
        </p:txBody>
      </p:sp>
      <p:grpSp>
        <p:nvGrpSpPr>
          <p:cNvPr id="30" name="组合 29"/>
          <p:cNvGrpSpPr/>
          <p:nvPr/>
        </p:nvGrpSpPr>
        <p:grpSpPr>
          <a:xfrm>
            <a:off x="254514" y="216791"/>
            <a:ext cx="4584186" cy="391522"/>
            <a:chOff x="339352" y="289054"/>
            <a:chExt cx="6112248" cy="522030"/>
          </a:xfrm>
        </p:grpSpPr>
        <p:sp>
          <p:nvSpPr>
            <p:cNvPr id="31" name="矩形 30"/>
            <p:cNvSpPr/>
            <p:nvPr/>
          </p:nvSpPr>
          <p:spPr>
            <a:xfrm flipH="1">
              <a:off x="506258" y="305633"/>
              <a:ext cx="5945342" cy="487680"/>
            </a:xfrm>
            <a:prstGeom prst="rect">
              <a:avLst/>
            </a:prstGeom>
            <a:gradFill flip="none" rotWithShape="1">
              <a:gsLst>
                <a:gs pos="0">
                  <a:srgbClr val="FFFFFF">
                    <a:alpha val="0"/>
                  </a:srgbClr>
                </a:gs>
                <a:gs pos="100000">
                  <a:srgbClr val="000000">
                    <a:alpha val="40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矩形 31"/>
            <p:cNvSpPr/>
            <p:nvPr/>
          </p:nvSpPr>
          <p:spPr>
            <a:xfrm flipH="1">
              <a:off x="339352" y="289054"/>
              <a:ext cx="113347" cy="48768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文本框 32"/>
            <p:cNvSpPr txBox="1"/>
            <p:nvPr/>
          </p:nvSpPr>
          <p:spPr>
            <a:xfrm>
              <a:off x="543903" y="318641"/>
              <a:ext cx="2971457" cy="487681"/>
            </a:xfrm>
            <a:prstGeom prst="rect">
              <a:avLst/>
            </a:prstGeom>
            <a:noFill/>
          </p:spPr>
          <p:txBody>
            <a:bodyPr rtlCol="0" wrap="square">
              <a:spAutoFit/>
            </a:bodyPr>
            <a:lstStyle/>
            <a:p>
              <a:r>
                <a:rPr altLang="en-US" b="1" lang="zh-CN" spc="225" sz="1800">
                  <a:solidFill>
                    <a:schemeClr val="bg1"/>
                  </a:solidFill>
                  <a:latin charset="-122" pitchFamily="34" typeface="微软雅黑"/>
                  <a:ea charset="-122" pitchFamily="34" typeface="微软雅黑"/>
                </a:rPr>
                <a:t>研究背景及意义</a:t>
              </a:r>
            </a:p>
          </p:txBody>
        </p:sp>
      </p:grpSp>
    </p:spTree>
  </p:cSld>
  <p:clrMapOvr>
    <a:masterClrMapping/>
  </p:clrMapOvr>
  <mc:AlternateContent>
    <mc:Choice Requires="p14">
      <p:transition p14:dur="700" spd="med">
        <p:fade/>
      </p:transition>
    </mc:Choice>
    <mc:Fallback>
      <p:transition spd="med">
        <p:fade/>
      </p:transition>
    </mc:Fallback>
  </mc:AlternateConten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Oval 46"/>
          <p:cNvSpPr/>
          <p:nvPr/>
        </p:nvSpPr>
        <p:spPr>
          <a:xfrm>
            <a:off x="7674842" y="3712464"/>
            <a:ext cx="628650" cy="63093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US">
              <a:cs typeface="+mn-ea"/>
              <a:sym typeface="+mn-lt"/>
            </a:endParaRPr>
          </a:p>
        </p:txBody>
      </p:sp>
      <p:sp>
        <p:nvSpPr>
          <p:cNvPr id="4" name="Oval 41"/>
          <p:cNvSpPr/>
          <p:nvPr/>
        </p:nvSpPr>
        <p:spPr>
          <a:xfrm>
            <a:off x="7674841" y="2226564"/>
            <a:ext cx="628650" cy="63093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US">
              <a:cs typeface="+mn-ea"/>
              <a:sym typeface="+mn-lt"/>
            </a:endParaRPr>
          </a:p>
        </p:txBody>
      </p:sp>
      <p:sp>
        <p:nvSpPr>
          <p:cNvPr id="5" name="Oval 35"/>
          <p:cNvSpPr/>
          <p:nvPr/>
        </p:nvSpPr>
        <p:spPr>
          <a:xfrm>
            <a:off x="988291" y="2969514"/>
            <a:ext cx="628650" cy="63093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US">
              <a:cs typeface="+mn-ea"/>
              <a:sym typeface="+mn-lt"/>
            </a:endParaRPr>
          </a:p>
        </p:txBody>
      </p:sp>
      <p:sp>
        <p:nvSpPr>
          <p:cNvPr id="6" name="Oval 3"/>
          <p:cNvSpPr/>
          <p:nvPr/>
        </p:nvSpPr>
        <p:spPr>
          <a:xfrm>
            <a:off x="988290" y="1478942"/>
            <a:ext cx="628650" cy="63093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US">
              <a:cs typeface="+mn-ea"/>
              <a:sym typeface="+mn-lt"/>
            </a:endParaRPr>
          </a:p>
        </p:txBody>
      </p:sp>
      <p:sp>
        <p:nvSpPr>
          <p:cNvPr id="7" name="Rectangle 11"/>
          <p:cNvSpPr/>
          <p:nvPr/>
        </p:nvSpPr>
        <p:spPr>
          <a:xfrm>
            <a:off x="1699231" y="1485901"/>
            <a:ext cx="5886310" cy="61702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US">
              <a:cs typeface="+mn-ea"/>
              <a:sym typeface="+mn-lt"/>
            </a:endParaRPr>
          </a:p>
        </p:txBody>
      </p:sp>
      <p:sp>
        <p:nvSpPr>
          <p:cNvPr id="8" name="Rectangle 21"/>
          <p:cNvSpPr/>
          <p:nvPr/>
        </p:nvSpPr>
        <p:spPr>
          <a:xfrm>
            <a:off x="1699231" y="1637250"/>
            <a:ext cx="479893" cy="31432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US">
              <a:cs typeface="+mn-ea"/>
              <a:sym typeface="+mn-lt"/>
            </a:endParaRPr>
          </a:p>
        </p:txBody>
      </p:sp>
      <p:sp>
        <p:nvSpPr>
          <p:cNvPr id="9" name="Rectangle 13"/>
          <p:cNvSpPr/>
          <p:nvPr/>
        </p:nvSpPr>
        <p:spPr>
          <a:xfrm>
            <a:off x="1699231" y="2233523"/>
            <a:ext cx="5886310" cy="6170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US">
              <a:cs typeface="+mn-ea"/>
              <a:sym typeface="+mn-lt"/>
            </a:endParaRPr>
          </a:p>
        </p:txBody>
      </p:sp>
      <p:sp>
        <p:nvSpPr>
          <p:cNvPr id="10" name="Rectangle 14"/>
          <p:cNvSpPr/>
          <p:nvPr/>
        </p:nvSpPr>
        <p:spPr>
          <a:xfrm>
            <a:off x="1699231" y="2976473"/>
            <a:ext cx="5886310" cy="61702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US">
              <a:cs typeface="+mn-ea"/>
              <a:sym typeface="+mn-lt"/>
            </a:endParaRPr>
          </a:p>
        </p:txBody>
      </p:sp>
      <p:sp>
        <p:nvSpPr>
          <p:cNvPr id="11" name="Rectangle 15"/>
          <p:cNvSpPr/>
          <p:nvPr/>
        </p:nvSpPr>
        <p:spPr>
          <a:xfrm>
            <a:off x="1699231" y="3712465"/>
            <a:ext cx="5886310" cy="6170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US">
              <a:cs typeface="+mn-ea"/>
              <a:sym typeface="+mn-lt"/>
            </a:endParaRPr>
          </a:p>
        </p:txBody>
      </p:sp>
      <p:sp>
        <p:nvSpPr>
          <p:cNvPr id="12" name="Content Placeholder 4"/>
          <p:cNvSpPr txBox="1"/>
          <p:nvPr/>
        </p:nvSpPr>
        <p:spPr>
          <a:xfrm>
            <a:off x="1710576" y="1691355"/>
            <a:ext cx="457200" cy="228599"/>
          </a:xfrm>
          <a:prstGeom prst="rect">
            <a:avLst/>
          </a:prstGeom>
        </p:spPr>
        <p:txBody>
          <a:bodyPr anchor="ctr" bIns="34290" lIns="68580" rIns="68580" tIns="34290">
            <a:noAutofit/>
          </a:bodyPr>
          <a:lstStyle>
            <a:lvl1pPr algn="l" defTabSz="914400" eaLnBrk="1" hangingPunct="1" indent="-228600" latinLnBrk="0" marL="228600" rtl="0">
              <a:lnSpc>
                <a:spcPct val="90000"/>
              </a:lnSpc>
              <a:spcBef>
                <a:spcPts val="1000"/>
              </a:spcBef>
              <a:buFont charset="0"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ctr" indent="0" marL="0">
              <a:buNone/>
            </a:pPr>
            <a:r>
              <a:rPr b="1" lang="en-US" sz="1200">
                <a:solidFill>
                  <a:schemeClr val="bg1"/>
                </a:solidFill>
                <a:cs typeface="+mn-ea"/>
                <a:sym typeface="+mn-lt"/>
              </a:rPr>
              <a:t>01</a:t>
            </a:r>
          </a:p>
        </p:txBody>
      </p:sp>
      <p:sp>
        <p:nvSpPr>
          <p:cNvPr id="13" name="Content Placeholder 4"/>
          <p:cNvSpPr txBox="1"/>
          <p:nvPr/>
        </p:nvSpPr>
        <p:spPr>
          <a:xfrm>
            <a:off x="7116993" y="2427734"/>
            <a:ext cx="457200" cy="228599"/>
          </a:xfrm>
          <a:prstGeom prst="rect">
            <a:avLst/>
          </a:prstGeom>
        </p:spPr>
        <p:txBody>
          <a:bodyPr anchor="ctr" bIns="34290" lIns="68580" rIns="68580" tIns="34290">
            <a:normAutofit fontScale="77500" lnSpcReduction="20000"/>
          </a:bodyPr>
          <a:lstStyle>
            <a:lvl1pPr algn="l" defTabSz="914400" eaLnBrk="1" hangingPunct="1" indent="-228600" latinLnBrk="0" marL="228600" rtl="0">
              <a:lnSpc>
                <a:spcPct val="90000"/>
              </a:lnSpc>
              <a:spcBef>
                <a:spcPts val="1000"/>
              </a:spcBef>
              <a:buFont charset="0"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ctr"/>
            <a:r>
              <a:rPr lang="en-US" sz="900">
                <a:solidFill>
                  <a:schemeClr val="bg1"/>
                </a:solidFill>
                <a:cs typeface="+mn-ea"/>
                <a:sym typeface="+mn-lt"/>
              </a:rPr>
              <a:t>02</a:t>
            </a:r>
          </a:p>
        </p:txBody>
      </p:sp>
      <p:sp>
        <p:nvSpPr>
          <p:cNvPr id="14" name="Shape 4483"/>
          <p:cNvSpPr/>
          <p:nvPr/>
        </p:nvSpPr>
        <p:spPr>
          <a:xfrm>
            <a:off x="7900330" y="2377463"/>
            <a:ext cx="177672" cy="329138"/>
          </a:xfrm>
          <a:custGeom>
            <a:cxnLst>
              <a:cxn ang="0">
                <a:pos x="wd2" y="hd2"/>
              </a:cxn>
              <a:cxn ang="5400000">
                <a:pos x="wd2" y="hd2"/>
              </a:cxn>
              <a:cxn ang="10800000">
                <a:pos x="wd2" y="hd2"/>
              </a:cxn>
              <a:cxn ang="16200000">
                <a:pos x="wd2" y="hd2"/>
              </a:cxn>
            </a:cxnLst>
            <a:rect b="b" l="0" r="r" t="0"/>
            <a:pathLst>
              <a:path extrusionOk="0" h="21600" w="21600">
                <a:moveTo>
                  <a:pt x="10800" y="19440"/>
                </a:moveTo>
                <a:cubicBezTo>
                  <a:pt x="7045" y="19440"/>
                  <a:pt x="3998" y="17796"/>
                  <a:pt x="3998" y="15769"/>
                </a:cubicBezTo>
                <a:cubicBezTo>
                  <a:pt x="3998" y="14090"/>
                  <a:pt x="6086" y="12679"/>
                  <a:pt x="8933" y="12239"/>
                </a:cubicBezTo>
                <a:lnTo>
                  <a:pt x="8933" y="4320"/>
                </a:lnTo>
                <a:lnTo>
                  <a:pt x="12934" y="4320"/>
                </a:lnTo>
                <a:lnTo>
                  <a:pt x="12934" y="12283"/>
                </a:lnTo>
                <a:cubicBezTo>
                  <a:pt x="15644" y="12767"/>
                  <a:pt x="17602" y="14143"/>
                  <a:pt x="17602" y="15769"/>
                </a:cubicBezTo>
                <a:cubicBezTo>
                  <a:pt x="17602" y="17796"/>
                  <a:pt x="14555" y="19440"/>
                  <a:pt x="10800" y="19440"/>
                </a:cubicBezTo>
                <a:close/>
                <a:moveTo>
                  <a:pt x="16000" y="10656"/>
                </a:moveTo>
                <a:lnTo>
                  <a:pt x="16000" y="1079"/>
                </a:lnTo>
                <a:cubicBezTo>
                  <a:pt x="16000" y="484"/>
                  <a:pt x="15107" y="0"/>
                  <a:pt x="14001" y="0"/>
                </a:cubicBezTo>
                <a:lnTo>
                  <a:pt x="7199" y="0"/>
                </a:lnTo>
                <a:cubicBezTo>
                  <a:pt x="6094" y="0"/>
                  <a:pt x="5600" y="484"/>
                  <a:pt x="5600" y="1079"/>
                </a:cubicBezTo>
                <a:lnTo>
                  <a:pt x="5600" y="10656"/>
                </a:lnTo>
                <a:cubicBezTo>
                  <a:pt x="2262" y="11649"/>
                  <a:pt x="0" y="13566"/>
                  <a:pt x="0" y="15769"/>
                </a:cubicBezTo>
                <a:cubicBezTo>
                  <a:pt x="0" y="18989"/>
                  <a:pt x="4836" y="21600"/>
                  <a:pt x="10800" y="21600"/>
                </a:cubicBezTo>
                <a:cubicBezTo>
                  <a:pt x="16766" y="21600"/>
                  <a:pt x="21600" y="18989"/>
                  <a:pt x="21600" y="15769"/>
                </a:cubicBezTo>
                <a:cubicBezTo>
                  <a:pt x="21600" y="13566"/>
                  <a:pt x="19338" y="11649"/>
                  <a:pt x="16000" y="10656"/>
                </a:cubicBezTo>
                <a:close/>
              </a:path>
            </a:pathLst>
          </a:custGeom>
          <a:solidFill>
            <a:schemeClr val="bg1"/>
          </a:solidFill>
          <a:ln w="12700">
            <a:miter lim="400000"/>
          </a:ln>
        </p:spPr>
        <p:txBody>
          <a:bodyPr anchor="ctr" bIns="28575" lIns="28575" rIns="28575" tIns="28575"/>
          <a:lstStyle/>
          <a:p>
            <a:pPr algn="ctr" defTabSz="342900">
              <a:defRPr sz="3000">
                <a:solidFill>
                  <a:srgbClr val="FFFFFF"/>
                </a:solidFill>
                <a:effectLst>
                  <a:outerShdw blurRad="38100" dir="5400000" dist="12700" rotWithShape="0">
                    <a:srgbClr val="000000">
                      <a:alpha val="50000"/>
                    </a:srgbClr>
                  </a:outerShdw>
                </a:effectLst>
                <a:latin typeface="Sinkin Sans 400 Regular"/>
                <a:ea typeface="Sinkin Sans 400 Regular"/>
                <a:cs typeface="Sinkin Sans 400 Regular"/>
                <a:sym typeface="Sinkin Sans 400 Regular"/>
              </a:defRPr>
            </a:pPr>
            <a:endParaRPr sz="2300">
              <a:cs typeface="+mn-ea"/>
              <a:sym typeface="+mn-lt"/>
            </a:endParaRPr>
          </a:p>
        </p:txBody>
      </p:sp>
      <p:sp>
        <p:nvSpPr>
          <p:cNvPr id="15" name="Shape 4403"/>
          <p:cNvSpPr/>
          <p:nvPr/>
        </p:nvSpPr>
        <p:spPr>
          <a:xfrm>
            <a:off x="1208038" y="1711638"/>
            <a:ext cx="189156" cy="165547"/>
          </a:xfrm>
          <a:custGeom>
            <a:cxnLst>
              <a:cxn ang="0">
                <a:pos x="wd2" y="hd2"/>
              </a:cxn>
              <a:cxn ang="5400000">
                <a:pos x="wd2" y="hd2"/>
              </a:cxn>
              <a:cxn ang="10800000">
                <a:pos x="wd2" y="hd2"/>
              </a:cxn>
              <a:cxn ang="16200000">
                <a:pos x="wd2" y="hd2"/>
              </a:cxn>
            </a:cxnLst>
            <a:rect b="b" l="0" r="r" t="0"/>
            <a:pathLst>
              <a:path extrusionOk="0" h="21600" w="21600">
                <a:moveTo>
                  <a:pt x="18900" y="0"/>
                </a:moveTo>
                <a:lnTo>
                  <a:pt x="2700" y="0"/>
                </a:lnTo>
                <a:cubicBezTo>
                  <a:pt x="1216" y="0"/>
                  <a:pt x="0" y="1389"/>
                  <a:pt x="0" y="3086"/>
                </a:cubicBezTo>
                <a:lnTo>
                  <a:pt x="0" y="13885"/>
                </a:lnTo>
                <a:cubicBezTo>
                  <a:pt x="0" y="15583"/>
                  <a:pt x="1216" y="16971"/>
                  <a:pt x="2700" y="16971"/>
                </a:cubicBezTo>
                <a:lnTo>
                  <a:pt x="8100" y="16971"/>
                </a:lnTo>
                <a:lnTo>
                  <a:pt x="13500" y="21600"/>
                </a:lnTo>
                <a:lnTo>
                  <a:pt x="13500" y="16971"/>
                </a:lnTo>
                <a:lnTo>
                  <a:pt x="18900" y="16971"/>
                </a:lnTo>
                <a:cubicBezTo>
                  <a:pt x="20384" y="16971"/>
                  <a:pt x="21600" y="15583"/>
                  <a:pt x="21600" y="13885"/>
                </a:cubicBezTo>
                <a:lnTo>
                  <a:pt x="21600" y="3086"/>
                </a:lnTo>
                <a:cubicBezTo>
                  <a:pt x="21600" y="1389"/>
                  <a:pt x="20384" y="0"/>
                  <a:pt x="18900" y="0"/>
                </a:cubicBezTo>
                <a:close/>
              </a:path>
            </a:pathLst>
          </a:custGeom>
          <a:solidFill>
            <a:schemeClr val="bg1"/>
          </a:solidFill>
          <a:ln w="12700">
            <a:miter lim="400000"/>
          </a:ln>
        </p:spPr>
        <p:txBody>
          <a:bodyPr anchor="ctr" bIns="28575" lIns="28575" rIns="28575" tIns="28575"/>
          <a:lstStyle/>
          <a:p>
            <a:pPr algn="ctr" defTabSz="342900">
              <a:defRPr sz="3000">
                <a:solidFill>
                  <a:srgbClr val="FFFFFF"/>
                </a:solidFill>
                <a:effectLst>
                  <a:outerShdw blurRad="38100" dir="5400000" dist="12700" rotWithShape="0">
                    <a:srgbClr val="000000">
                      <a:alpha val="50000"/>
                    </a:srgbClr>
                  </a:outerShdw>
                </a:effectLst>
                <a:latin typeface="Sinkin Sans 400 Regular"/>
                <a:ea typeface="Sinkin Sans 400 Regular"/>
                <a:cs typeface="Sinkin Sans 400 Regular"/>
                <a:sym typeface="Sinkin Sans 400 Regular"/>
              </a:defRPr>
            </a:pPr>
            <a:endParaRPr sz="2300">
              <a:cs typeface="+mn-ea"/>
              <a:sym typeface="+mn-lt"/>
            </a:endParaRPr>
          </a:p>
        </p:txBody>
      </p:sp>
      <p:sp>
        <p:nvSpPr>
          <p:cNvPr id="16" name="Shape 4401"/>
          <p:cNvSpPr/>
          <p:nvPr/>
        </p:nvSpPr>
        <p:spPr>
          <a:xfrm>
            <a:off x="1208039" y="3178551"/>
            <a:ext cx="189155" cy="212862"/>
          </a:xfrm>
          <a:custGeom>
            <a:cxnLst>
              <a:cxn ang="0">
                <a:pos x="wd2" y="hd2"/>
              </a:cxn>
              <a:cxn ang="5400000">
                <a:pos x="wd2" y="hd2"/>
              </a:cxn>
              <a:cxn ang="10800000">
                <a:pos x="wd2" y="hd2"/>
              </a:cxn>
              <a:cxn ang="16200000">
                <a:pos x="wd2" y="hd2"/>
              </a:cxn>
            </a:cxnLst>
            <a:rect b="b" l="0" r="r" t="0"/>
            <a:pathLst>
              <a:path extrusionOk="0" h="20959" w="21600">
                <a:moveTo>
                  <a:pt x="4049" y="7519"/>
                </a:moveTo>
                <a:cubicBezTo>
                  <a:pt x="3162" y="7519"/>
                  <a:pt x="0" y="7985"/>
                  <a:pt x="0" y="11154"/>
                </a:cubicBezTo>
                <a:lnTo>
                  <a:pt x="0" y="16799"/>
                </a:lnTo>
                <a:cubicBezTo>
                  <a:pt x="0" y="19968"/>
                  <a:pt x="3162" y="20318"/>
                  <a:pt x="4049" y="20318"/>
                </a:cubicBezTo>
                <a:cubicBezTo>
                  <a:pt x="4937" y="20318"/>
                  <a:pt x="2699" y="19651"/>
                  <a:pt x="2699" y="17687"/>
                </a:cubicBezTo>
                <a:lnTo>
                  <a:pt x="2699" y="10267"/>
                </a:lnTo>
                <a:cubicBezTo>
                  <a:pt x="2699" y="8207"/>
                  <a:pt x="4937" y="7519"/>
                  <a:pt x="4049" y="7519"/>
                </a:cubicBezTo>
                <a:close/>
                <a:moveTo>
                  <a:pt x="15725" y="7408"/>
                </a:moveTo>
                <a:cubicBezTo>
                  <a:pt x="15548" y="6995"/>
                  <a:pt x="20503" y="3177"/>
                  <a:pt x="17612" y="83"/>
                </a:cubicBezTo>
                <a:cubicBezTo>
                  <a:pt x="16934" y="-641"/>
                  <a:pt x="14641" y="3547"/>
                  <a:pt x="11381" y="5443"/>
                </a:cubicBezTo>
                <a:cubicBezTo>
                  <a:pt x="9583" y="6489"/>
                  <a:pt x="5399" y="8716"/>
                  <a:pt x="5399" y="9946"/>
                </a:cubicBezTo>
                <a:lnTo>
                  <a:pt x="5399" y="17911"/>
                </a:lnTo>
                <a:cubicBezTo>
                  <a:pt x="5399" y="19392"/>
                  <a:pt x="12033" y="20959"/>
                  <a:pt x="17076" y="20959"/>
                </a:cubicBezTo>
                <a:cubicBezTo>
                  <a:pt x="18923" y="20959"/>
                  <a:pt x="21600" y="10974"/>
                  <a:pt x="21600" y="9387"/>
                </a:cubicBezTo>
                <a:cubicBezTo>
                  <a:pt x="21600" y="7795"/>
                  <a:pt x="15902" y="7823"/>
                  <a:pt x="15725" y="7408"/>
                </a:cubicBezTo>
                <a:close/>
              </a:path>
            </a:pathLst>
          </a:custGeom>
          <a:solidFill>
            <a:schemeClr val="bg1"/>
          </a:solidFill>
          <a:ln w="12700">
            <a:miter lim="400000"/>
          </a:ln>
        </p:spPr>
        <p:txBody>
          <a:bodyPr anchor="ctr" bIns="28575" lIns="28575" rIns="28575" tIns="28575"/>
          <a:lstStyle/>
          <a:p>
            <a:pPr algn="ctr" defTabSz="342900">
              <a:defRPr sz="3000">
                <a:solidFill>
                  <a:srgbClr val="FFFFFF"/>
                </a:solidFill>
                <a:effectLst>
                  <a:outerShdw blurRad="38100" dir="5400000" dist="12700" rotWithShape="0">
                    <a:srgbClr val="000000">
                      <a:alpha val="50000"/>
                    </a:srgbClr>
                  </a:outerShdw>
                </a:effectLst>
                <a:latin typeface="Sinkin Sans 400 Regular"/>
                <a:ea typeface="Sinkin Sans 400 Regular"/>
                <a:cs typeface="Sinkin Sans 400 Regular"/>
                <a:sym typeface="Sinkin Sans 400 Regular"/>
              </a:defRPr>
            </a:pPr>
            <a:endParaRPr sz="2300">
              <a:cs typeface="+mn-ea"/>
              <a:sym typeface="+mn-lt"/>
            </a:endParaRPr>
          </a:p>
        </p:txBody>
      </p:sp>
      <p:sp>
        <p:nvSpPr>
          <p:cNvPr id="17" name="Shape 4416"/>
          <p:cNvSpPr/>
          <p:nvPr/>
        </p:nvSpPr>
        <p:spPr>
          <a:xfrm>
            <a:off x="7897916" y="3927667"/>
            <a:ext cx="182501" cy="186615"/>
          </a:xfrm>
          <a:custGeom>
            <a:cxnLst>
              <a:cxn ang="0">
                <a:pos x="wd2" y="hd2"/>
              </a:cxn>
              <a:cxn ang="5400000">
                <a:pos x="wd2" y="hd2"/>
              </a:cxn>
              <a:cxn ang="10800000">
                <a:pos x="wd2" y="hd2"/>
              </a:cxn>
              <a:cxn ang="16200000">
                <a:pos x="wd2" y="hd2"/>
              </a:cxn>
            </a:cxnLst>
            <a:rect b="b" l="0" r="r" t="0"/>
            <a:pathLst>
              <a:path extrusionOk="0" h="21600" w="21600">
                <a:moveTo>
                  <a:pt x="1735" y="3821"/>
                </a:moveTo>
                <a:lnTo>
                  <a:pt x="4745" y="3821"/>
                </a:lnTo>
                <a:cubicBezTo>
                  <a:pt x="4832" y="6659"/>
                  <a:pt x="5371" y="8569"/>
                  <a:pt x="6052" y="9978"/>
                </a:cubicBezTo>
                <a:cubicBezTo>
                  <a:pt x="3968" y="8590"/>
                  <a:pt x="2022" y="6988"/>
                  <a:pt x="1735" y="3821"/>
                </a:cubicBezTo>
                <a:close/>
                <a:moveTo>
                  <a:pt x="10800" y="1439"/>
                </a:moveTo>
                <a:cubicBezTo>
                  <a:pt x="14079" y="1438"/>
                  <a:pt x="15359" y="2749"/>
                  <a:pt x="15358" y="3236"/>
                </a:cubicBezTo>
                <a:cubicBezTo>
                  <a:pt x="15358" y="3725"/>
                  <a:pt x="14080" y="5035"/>
                  <a:pt x="10800" y="5038"/>
                </a:cubicBezTo>
                <a:cubicBezTo>
                  <a:pt x="7521" y="5035"/>
                  <a:pt x="6242" y="3725"/>
                  <a:pt x="6242" y="3236"/>
                </a:cubicBezTo>
                <a:cubicBezTo>
                  <a:pt x="6241" y="2749"/>
                  <a:pt x="7521" y="1438"/>
                  <a:pt x="10800" y="1439"/>
                </a:cubicBezTo>
                <a:close/>
                <a:moveTo>
                  <a:pt x="15548" y="9978"/>
                </a:moveTo>
                <a:cubicBezTo>
                  <a:pt x="16230" y="8569"/>
                  <a:pt x="16768" y="6659"/>
                  <a:pt x="16855" y="3821"/>
                </a:cubicBezTo>
                <a:lnTo>
                  <a:pt x="19866" y="3821"/>
                </a:lnTo>
                <a:cubicBezTo>
                  <a:pt x="19580" y="6988"/>
                  <a:pt x="17632" y="8590"/>
                  <a:pt x="15548" y="9978"/>
                </a:cubicBezTo>
                <a:close/>
                <a:moveTo>
                  <a:pt x="12216" y="15911"/>
                </a:moveTo>
                <a:cubicBezTo>
                  <a:pt x="12216" y="14207"/>
                  <a:pt x="13537" y="13266"/>
                  <a:pt x="15690" y="11871"/>
                </a:cubicBezTo>
                <a:cubicBezTo>
                  <a:pt x="18323" y="10163"/>
                  <a:pt x="21600" y="8040"/>
                  <a:pt x="21600" y="2998"/>
                </a:cubicBezTo>
                <a:cubicBezTo>
                  <a:pt x="21600" y="2544"/>
                  <a:pt x="21220" y="2177"/>
                  <a:pt x="20750" y="2177"/>
                </a:cubicBezTo>
                <a:lnTo>
                  <a:pt x="16635" y="2177"/>
                </a:lnTo>
                <a:cubicBezTo>
                  <a:pt x="16053" y="1125"/>
                  <a:pt x="14320" y="0"/>
                  <a:pt x="10800" y="0"/>
                </a:cubicBezTo>
                <a:cubicBezTo>
                  <a:pt x="7281" y="0"/>
                  <a:pt x="5547" y="1125"/>
                  <a:pt x="4966" y="2177"/>
                </a:cubicBezTo>
                <a:lnTo>
                  <a:pt x="850" y="2177"/>
                </a:lnTo>
                <a:cubicBezTo>
                  <a:pt x="380" y="2177"/>
                  <a:pt x="0" y="2544"/>
                  <a:pt x="0" y="2998"/>
                </a:cubicBezTo>
                <a:cubicBezTo>
                  <a:pt x="0" y="8040"/>
                  <a:pt x="3277" y="10163"/>
                  <a:pt x="5912" y="11871"/>
                </a:cubicBezTo>
                <a:cubicBezTo>
                  <a:pt x="8065" y="13266"/>
                  <a:pt x="9384" y="14207"/>
                  <a:pt x="9384" y="15911"/>
                </a:cubicBezTo>
                <a:lnTo>
                  <a:pt x="9384" y="17450"/>
                </a:lnTo>
                <a:cubicBezTo>
                  <a:pt x="7122" y="17696"/>
                  <a:pt x="5461" y="18514"/>
                  <a:pt x="5461" y="19487"/>
                </a:cubicBezTo>
                <a:cubicBezTo>
                  <a:pt x="5461" y="20654"/>
                  <a:pt x="7851" y="21600"/>
                  <a:pt x="10800" y="21600"/>
                </a:cubicBezTo>
                <a:cubicBezTo>
                  <a:pt x="13749" y="21600"/>
                  <a:pt x="16139" y="20654"/>
                  <a:pt x="16139" y="19487"/>
                </a:cubicBezTo>
                <a:cubicBezTo>
                  <a:pt x="16139" y="18514"/>
                  <a:pt x="14478" y="17696"/>
                  <a:pt x="12216" y="17450"/>
                </a:cubicBezTo>
                <a:cubicBezTo>
                  <a:pt x="12216" y="17450"/>
                  <a:pt x="12216" y="15911"/>
                  <a:pt x="12216" y="15911"/>
                </a:cubicBezTo>
                <a:close/>
              </a:path>
            </a:pathLst>
          </a:custGeom>
          <a:solidFill>
            <a:schemeClr val="bg1"/>
          </a:solidFill>
          <a:ln w="12700">
            <a:miter lim="400000"/>
          </a:ln>
        </p:spPr>
        <p:txBody>
          <a:bodyPr anchor="ctr" bIns="28575" lIns="28575" rIns="28575" tIns="28575"/>
          <a:lstStyle/>
          <a:p>
            <a:pPr algn="ctr" defTabSz="342900">
              <a:defRPr sz="3000">
                <a:solidFill>
                  <a:srgbClr val="FFFFFF"/>
                </a:solidFill>
                <a:effectLst>
                  <a:outerShdw blurRad="38100" dir="5400000" dist="12700" rotWithShape="0">
                    <a:srgbClr val="000000">
                      <a:alpha val="50000"/>
                    </a:srgbClr>
                  </a:outerShdw>
                </a:effectLst>
                <a:latin typeface="Sinkin Sans 400 Regular"/>
                <a:ea typeface="Sinkin Sans 400 Regular"/>
                <a:cs typeface="Sinkin Sans 400 Regular"/>
                <a:sym typeface="Sinkin Sans 400 Regular"/>
              </a:defRPr>
            </a:pPr>
            <a:endParaRPr sz="2300">
              <a:cs typeface="+mn-ea"/>
              <a:sym typeface="+mn-lt"/>
            </a:endParaRPr>
          </a:p>
        </p:txBody>
      </p:sp>
      <p:sp>
        <p:nvSpPr>
          <p:cNvPr id="18" name="Rectangle 36"/>
          <p:cNvSpPr/>
          <p:nvPr/>
        </p:nvSpPr>
        <p:spPr>
          <a:xfrm>
            <a:off x="7105648" y="2384872"/>
            <a:ext cx="479893" cy="31432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US">
              <a:cs typeface="+mn-ea"/>
              <a:sym typeface="+mn-lt"/>
            </a:endParaRPr>
          </a:p>
        </p:txBody>
      </p:sp>
      <p:sp>
        <p:nvSpPr>
          <p:cNvPr id="19" name="Rectangle 39"/>
          <p:cNvSpPr/>
          <p:nvPr/>
        </p:nvSpPr>
        <p:spPr>
          <a:xfrm>
            <a:off x="1699231" y="3127822"/>
            <a:ext cx="479893" cy="31432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US">
              <a:cs typeface="+mn-ea"/>
              <a:sym typeface="+mn-lt"/>
            </a:endParaRPr>
          </a:p>
        </p:txBody>
      </p:sp>
      <p:sp>
        <p:nvSpPr>
          <p:cNvPr id="20" name="Rectangle 43"/>
          <p:cNvSpPr/>
          <p:nvPr/>
        </p:nvSpPr>
        <p:spPr>
          <a:xfrm>
            <a:off x="7105647" y="3863814"/>
            <a:ext cx="479893" cy="31432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US">
              <a:cs typeface="+mn-ea"/>
              <a:sym typeface="+mn-lt"/>
            </a:endParaRPr>
          </a:p>
        </p:txBody>
      </p:sp>
      <p:sp>
        <p:nvSpPr>
          <p:cNvPr id="21" name="Content Placeholder 4"/>
          <p:cNvSpPr txBox="1"/>
          <p:nvPr/>
        </p:nvSpPr>
        <p:spPr>
          <a:xfrm>
            <a:off x="1710576" y="3174921"/>
            <a:ext cx="457200" cy="228599"/>
          </a:xfrm>
          <a:prstGeom prst="rect">
            <a:avLst/>
          </a:prstGeom>
        </p:spPr>
        <p:txBody>
          <a:bodyPr anchor="ctr" bIns="34290" lIns="68580" rIns="68580" tIns="34290">
            <a:noAutofit/>
          </a:bodyPr>
          <a:lstStyle>
            <a:lvl1pPr algn="l" defTabSz="914400" eaLnBrk="1" hangingPunct="1" indent="-228600" latinLnBrk="0" marL="228600" rtl="0">
              <a:lnSpc>
                <a:spcPct val="90000"/>
              </a:lnSpc>
              <a:spcBef>
                <a:spcPts val="1000"/>
              </a:spcBef>
              <a:buFont charset="0"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ctr" indent="0" marL="0">
              <a:buNone/>
            </a:pPr>
            <a:r>
              <a:rPr b="1" lang="en-US" sz="1200">
                <a:solidFill>
                  <a:schemeClr val="bg1"/>
                </a:solidFill>
                <a:cs typeface="+mn-ea"/>
                <a:sym typeface="+mn-lt"/>
              </a:rPr>
              <a:t>03</a:t>
            </a:r>
          </a:p>
        </p:txBody>
      </p:sp>
      <p:sp>
        <p:nvSpPr>
          <p:cNvPr id="22" name="Content Placeholder 4"/>
          <p:cNvSpPr txBox="1"/>
          <p:nvPr/>
        </p:nvSpPr>
        <p:spPr>
          <a:xfrm>
            <a:off x="7116993" y="2449165"/>
            <a:ext cx="457200" cy="228599"/>
          </a:xfrm>
          <a:prstGeom prst="rect">
            <a:avLst/>
          </a:prstGeom>
        </p:spPr>
        <p:txBody>
          <a:bodyPr anchor="ctr" bIns="34290" lIns="68580" rIns="68580" tIns="34290">
            <a:noAutofit/>
          </a:bodyPr>
          <a:lstStyle>
            <a:lvl1pPr algn="l" defTabSz="914400" eaLnBrk="1" hangingPunct="1" indent="-228600" latinLnBrk="0" marL="228600" rtl="0">
              <a:lnSpc>
                <a:spcPct val="90000"/>
              </a:lnSpc>
              <a:spcBef>
                <a:spcPts val="1000"/>
              </a:spcBef>
              <a:buFont charset="0"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ctr" indent="0" marL="0">
              <a:buNone/>
            </a:pPr>
            <a:r>
              <a:rPr b="1" lang="en-US" sz="1200">
                <a:solidFill>
                  <a:schemeClr val="bg1"/>
                </a:solidFill>
                <a:cs typeface="+mn-ea"/>
                <a:sym typeface="+mn-lt"/>
              </a:rPr>
              <a:t>02</a:t>
            </a:r>
          </a:p>
        </p:txBody>
      </p:sp>
      <p:sp>
        <p:nvSpPr>
          <p:cNvPr id="23" name="Content Placeholder 4"/>
          <p:cNvSpPr txBox="1"/>
          <p:nvPr/>
        </p:nvSpPr>
        <p:spPr>
          <a:xfrm>
            <a:off x="7116993" y="3898997"/>
            <a:ext cx="457200" cy="228599"/>
          </a:xfrm>
          <a:prstGeom prst="rect">
            <a:avLst/>
          </a:prstGeom>
        </p:spPr>
        <p:txBody>
          <a:bodyPr anchor="ctr" bIns="34290" lIns="68580" rIns="68580" tIns="34290">
            <a:noAutofit/>
          </a:bodyPr>
          <a:lstStyle>
            <a:lvl1pPr algn="l" defTabSz="914400" eaLnBrk="1" hangingPunct="1" indent="-228600" latinLnBrk="0" marL="228600" rtl="0">
              <a:lnSpc>
                <a:spcPct val="90000"/>
              </a:lnSpc>
              <a:spcBef>
                <a:spcPts val="1000"/>
              </a:spcBef>
              <a:buFont charset="0"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itchFamily="34" typeface="Arial"/>
              <a:buChar char="•"/>
              <a:defRPr kern="1200" sz="1800">
                <a:solidFill>
                  <a:schemeClr val="tx1"/>
                </a:solidFill>
                <a:latin typeface="+mn-lt"/>
                <a:ea typeface="+mn-ea"/>
                <a:cs typeface="+mn-cs"/>
              </a:defRPr>
            </a:lvl9pPr>
          </a:lstStyle>
          <a:p>
            <a:pPr algn="ctr" indent="0" marL="0">
              <a:buNone/>
            </a:pPr>
            <a:r>
              <a:rPr b="1" lang="en-US" sz="1200">
                <a:solidFill>
                  <a:schemeClr val="bg1"/>
                </a:solidFill>
                <a:cs typeface="+mn-ea"/>
                <a:sym typeface="+mn-lt"/>
              </a:rPr>
              <a:t>04</a:t>
            </a:r>
          </a:p>
        </p:txBody>
      </p:sp>
      <p:sp>
        <p:nvSpPr>
          <p:cNvPr id="24" name="矩形 23"/>
          <p:cNvSpPr/>
          <p:nvPr/>
        </p:nvSpPr>
        <p:spPr>
          <a:xfrm>
            <a:off x="2356385" y="1611767"/>
            <a:ext cx="4572000" cy="403860"/>
          </a:xfrm>
          <a:prstGeom prst="rect">
            <a:avLst/>
          </a:prstGeom>
        </p:spPr>
        <p:txBody>
          <a:bodyPr bIns="34290" lIns="68580" rIns="68580" tIns="34290">
            <a:spAutoFit/>
          </a:bodyPr>
          <a:lstStyle/>
          <a:p>
            <a:r>
              <a:rPr altLang="en-US" lang="zh-CN" sz="1100">
                <a:solidFill>
                  <a:schemeClr val="bg1"/>
                </a:solidFill>
                <a:cs typeface="+mn-ea"/>
                <a:sym typeface="+mn-lt"/>
              </a:rPr>
              <a:t>单击此处编辑您要的内容，建议您在展示时采用微软雅黑字体，本模版所有图形线条及其相应素材均可自由编辑、改色、替换。</a:t>
            </a:r>
          </a:p>
        </p:txBody>
      </p:sp>
      <p:sp>
        <p:nvSpPr>
          <p:cNvPr id="25" name="矩形 24"/>
          <p:cNvSpPr/>
          <p:nvPr/>
        </p:nvSpPr>
        <p:spPr>
          <a:xfrm>
            <a:off x="2356385" y="2352051"/>
            <a:ext cx="4572000" cy="403860"/>
          </a:xfrm>
          <a:prstGeom prst="rect">
            <a:avLst/>
          </a:prstGeom>
        </p:spPr>
        <p:txBody>
          <a:bodyPr bIns="34290" lIns="68580" rIns="68580" tIns="34290">
            <a:spAutoFit/>
          </a:bodyPr>
          <a:lstStyle/>
          <a:p>
            <a:r>
              <a:rPr altLang="en-US" lang="zh-CN" sz="1100">
                <a:solidFill>
                  <a:schemeClr val="bg1"/>
                </a:solidFill>
                <a:cs typeface="+mn-ea"/>
                <a:sym typeface="+mn-lt"/>
              </a:rPr>
              <a:t>单击此处编辑您要的内容，建议您在展示时采用微软雅黑字体，本模版所有图形线条及其相应素材均可自由编辑、改色、替换。</a:t>
            </a:r>
          </a:p>
        </p:txBody>
      </p:sp>
      <p:sp>
        <p:nvSpPr>
          <p:cNvPr id="26" name="矩形 25"/>
          <p:cNvSpPr/>
          <p:nvPr/>
        </p:nvSpPr>
        <p:spPr>
          <a:xfrm>
            <a:off x="2356385" y="3088775"/>
            <a:ext cx="4572000" cy="403860"/>
          </a:xfrm>
          <a:prstGeom prst="rect">
            <a:avLst/>
          </a:prstGeom>
        </p:spPr>
        <p:txBody>
          <a:bodyPr bIns="34290" lIns="68580" rIns="68580" tIns="34290">
            <a:spAutoFit/>
          </a:bodyPr>
          <a:lstStyle/>
          <a:p>
            <a:r>
              <a:rPr altLang="en-US" lang="zh-CN" sz="1100">
                <a:solidFill>
                  <a:schemeClr val="bg1"/>
                </a:solidFill>
                <a:cs typeface="+mn-ea"/>
                <a:sym typeface="+mn-lt"/>
              </a:rPr>
              <a:t>单击此处编辑您要的内容，建议您在展示时采用微软雅黑字体，本模版所有图形线条及其相应素材均可自由编辑、改色、替换。</a:t>
            </a:r>
          </a:p>
        </p:txBody>
      </p:sp>
      <p:sp>
        <p:nvSpPr>
          <p:cNvPr id="27" name="矩形 26"/>
          <p:cNvSpPr/>
          <p:nvPr/>
        </p:nvSpPr>
        <p:spPr>
          <a:xfrm>
            <a:off x="2356385" y="3817088"/>
            <a:ext cx="4572000" cy="403860"/>
          </a:xfrm>
          <a:prstGeom prst="rect">
            <a:avLst/>
          </a:prstGeom>
        </p:spPr>
        <p:txBody>
          <a:bodyPr bIns="34290" lIns="68580" rIns="68580" tIns="34290">
            <a:spAutoFit/>
          </a:bodyPr>
          <a:lstStyle/>
          <a:p>
            <a:r>
              <a:rPr altLang="en-US" lang="zh-CN" sz="1100">
                <a:solidFill>
                  <a:schemeClr val="bg1"/>
                </a:solidFill>
                <a:cs typeface="+mn-ea"/>
                <a:sym typeface="+mn-lt"/>
              </a:rPr>
              <a:t>单击此处编辑您要的内容，建议您在展示时采用微软雅黑字体，本模版所有图形线条及其相应素材均可自由编辑、改色、替换。</a:t>
            </a:r>
          </a:p>
        </p:txBody>
      </p:sp>
      <p:grpSp>
        <p:nvGrpSpPr>
          <p:cNvPr id="32" name="组合 31"/>
          <p:cNvGrpSpPr/>
          <p:nvPr/>
        </p:nvGrpSpPr>
        <p:grpSpPr>
          <a:xfrm>
            <a:off x="254514" y="216791"/>
            <a:ext cx="4584186" cy="391522"/>
            <a:chOff x="339352" y="289054"/>
            <a:chExt cx="6112248" cy="522030"/>
          </a:xfrm>
        </p:grpSpPr>
        <p:sp>
          <p:nvSpPr>
            <p:cNvPr id="33" name="矩形 32"/>
            <p:cNvSpPr/>
            <p:nvPr/>
          </p:nvSpPr>
          <p:spPr>
            <a:xfrm flipH="1">
              <a:off x="506258" y="305633"/>
              <a:ext cx="5945342" cy="487680"/>
            </a:xfrm>
            <a:prstGeom prst="rect">
              <a:avLst/>
            </a:prstGeom>
            <a:gradFill flip="none" rotWithShape="1">
              <a:gsLst>
                <a:gs pos="0">
                  <a:srgbClr val="FFFFFF">
                    <a:alpha val="0"/>
                  </a:srgbClr>
                </a:gs>
                <a:gs pos="100000">
                  <a:srgbClr val="000000">
                    <a:alpha val="40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p:cNvSpPr/>
            <p:nvPr/>
          </p:nvSpPr>
          <p:spPr>
            <a:xfrm flipH="1">
              <a:off x="339352" y="289054"/>
              <a:ext cx="113347" cy="48768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文本框 34"/>
            <p:cNvSpPr txBox="1"/>
            <p:nvPr/>
          </p:nvSpPr>
          <p:spPr>
            <a:xfrm>
              <a:off x="543903" y="318641"/>
              <a:ext cx="2971457" cy="487681"/>
            </a:xfrm>
            <a:prstGeom prst="rect">
              <a:avLst/>
            </a:prstGeom>
            <a:noFill/>
          </p:spPr>
          <p:txBody>
            <a:bodyPr rtlCol="0" wrap="square">
              <a:spAutoFit/>
            </a:bodyPr>
            <a:lstStyle/>
            <a:p>
              <a:r>
                <a:rPr altLang="en-US" b="1" lang="zh-CN" spc="225" sz="1800">
                  <a:solidFill>
                    <a:schemeClr val="bg1"/>
                  </a:solidFill>
                  <a:latin charset="-122" pitchFamily="34" typeface="微软雅黑"/>
                  <a:ea charset="-122" pitchFamily="34" typeface="微软雅黑"/>
                </a:rPr>
                <a:t>研究背景及意义</a:t>
              </a:r>
            </a:p>
          </p:txBody>
        </p:sp>
      </p:grpSp>
    </p:spTree>
  </p:cSld>
  <p:clrMapOvr>
    <a:masterClrMapping/>
  </p:clrMapOvr>
  <mc:AlternateContent>
    <mc:Choice Requires="p14">
      <p:transition p14:dur="700" spd="med">
        <p:fade/>
      </p:transition>
    </mc:Choice>
    <mc:Fallback>
      <p:transition spd="med">
        <p:fade/>
      </p:transition>
    </mc:Fallback>
  </mc:AlternateConten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Oval 55"/>
          <p:cNvSpPr/>
          <p:nvPr/>
        </p:nvSpPr>
        <p:spPr>
          <a:xfrm>
            <a:off x="3668626" y="1433095"/>
            <a:ext cx="1723313" cy="1723762"/>
          </a:xfrm>
          <a:prstGeom prst="ellipse">
            <a:avLst/>
          </a:prstGeom>
          <a:solidFill>
            <a:schemeClr val="accent2"/>
          </a:solidFill>
          <a:ln>
            <a:noFill/>
          </a:ln>
        </p:spPr>
        <p:style>
          <a:lnRef idx="2">
            <a:schemeClr val="accent2">
              <a:shade val="50000"/>
            </a:schemeClr>
          </a:lnRef>
          <a:fillRef idx="1">
            <a:schemeClr val="accent2"/>
          </a:fillRef>
          <a:effectRef idx="0">
            <a:schemeClr val="accent2"/>
          </a:effectRef>
          <a:fontRef idx="minor">
            <a:schemeClr val="lt1"/>
          </a:fontRef>
        </p:style>
        <p:txBody>
          <a:bodyPr anchor="ctr" bIns="34290" lIns="68580" rIns="68580" rtlCol="0" tIns="34290"/>
          <a:lstStyle/>
          <a:p>
            <a:pPr algn="ctr"/>
            <a:endParaRPr lang="en-US" sz="2200">
              <a:latin charset="0" typeface="Sinkin Sans 300 Light"/>
              <a:ea charset="0" typeface="Sinkin Sans 300 Light"/>
              <a:cs charset="0" typeface="Sinkin Sans 300 Light"/>
            </a:endParaRPr>
          </a:p>
        </p:txBody>
      </p:sp>
      <p:sp>
        <p:nvSpPr>
          <p:cNvPr id="4" name="Oval 58"/>
          <p:cNvSpPr/>
          <p:nvPr/>
        </p:nvSpPr>
        <p:spPr>
          <a:xfrm>
            <a:off x="1598218" y="1621338"/>
            <a:ext cx="1340432" cy="134078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lang="en-US" sz="2200">
              <a:latin charset="0" typeface="Sinkin Sans 300 Light"/>
              <a:ea charset="0" typeface="Sinkin Sans 300 Light"/>
              <a:cs charset="0" typeface="Sinkin Sans 300 Light"/>
            </a:endParaRPr>
          </a:p>
        </p:txBody>
      </p:sp>
      <p:sp>
        <p:nvSpPr>
          <p:cNvPr id="5" name="Oval 61"/>
          <p:cNvSpPr/>
          <p:nvPr/>
        </p:nvSpPr>
        <p:spPr>
          <a:xfrm>
            <a:off x="6169861" y="1621338"/>
            <a:ext cx="1340432" cy="1340781"/>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bIns="34290" lIns="68580" rIns="68580" rtlCol="0" tIns="34290"/>
          <a:lstStyle/>
          <a:p>
            <a:pPr algn="ctr"/>
            <a:endParaRPr lang="en-US" sz="2200">
              <a:latin charset="0" typeface="Sinkin Sans 300 Light"/>
              <a:ea charset="0" typeface="Sinkin Sans 300 Light"/>
              <a:cs charset="0" typeface="Sinkin Sans 300 Light"/>
            </a:endParaRPr>
          </a:p>
        </p:txBody>
      </p:sp>
      <p:sp>
        <p:nvSpPr>
          <p:cNvPr id="6" name="Freeform 72"/>
          <p:cNvSpPr>
            <a:spLocks noEditPoints="1"/>
          </p:cNvSpPr>
          <p:nvPr/>
        </p:nvSpPr>
        <p:spPr bwMode="auto">
          <a:xfrm>
            <a:off x="4133299" y="1848625"/>
            <a:ext cx="858009" cy="803358"/>
          </a:xfrm>
          <a:custGeom>
            <a:gdLst>
              <a:gd fmla="*/ 73 w 73" name="T0"/>
              <a:gd fmla="*/ 14 h 68" name="T1"/>
              <a:gd fmla="*/ 73 w 73" name="T2"/>
              <a:gd fmla="*/ 19 h 68" name="T3"/>
              <a:gd fmla="*/ 68 w 73" name="T4"/>
              <a:gd fmla="*/ 19 h 68" name="T5"/>
              <a:gd fmla="*/ 65 w 73" name="T6"/>
              <a:gd fmla="*/ 22 h 68" name="T7"/>
              <a:gd fmla="*/ 7 w 73" name="T8"/>
              <a:gd fmla="*/ 22 h 68" name="T9"/>
              <a:gd fmla="*/ 5 w 73" name="T10"/>
              <a:gd fmla="*/ 19 h 68" name="T11"/>
              <a:gd fmla="*/ 0 w 73" name="T12"/>
              <a:gd fmla="*/ 19 h 68" name="T13"/>
              <a:gd fmla="*/ 0 w 73" name="T14"/>
              <a:gd fmla="*/ 14 h 68" name="T15"/>
              <a:gd fmla="*/ 36 w 73" name="T16"/>
              <a:gd fmla="*/ 0 h 68" name="T17"/>
              <a:gd fmla="*/ 73 w 73" name="T18"/>
              <a:gd fmla="*/ 14 h 68" name="T19"/>
              <a:gd fmla="*/ 73 w 73" name="T20"/>
              <a:gd fmla="*/ 63 h 68" name="T21"/>
              <a:gd fmla="*/ 73 w 73" name="T22"/>
              <a:gd fmla="*/ 68 h 68" name="T23"/>
              <a:gd fmla="*/ 0 w 73" name="T24"/>
              <a:gd fmla="*/ 68 h 68" name="T25"/>
              <a:gd fmla="*/ 0 w 73" name="T26"/>
              <a:gd fmla="*/ 63 h 68" name="T27"/>
              <a:gd fmla="*/ 2 w 73" name="T28"/>
              <a:gd fmla="*/ 60 h 68" name="T29"/>
              <a:gd fmla="*/ 70 w 73" name="T30"/>
              <a:gd fmla="*/ 60 h 68" name="T31"/>
              <a:gd fmla="*/ 73 w 73" name="T32"/>
              <a:gd fmla="*/ 63 h 68" name="T33"/>
              <a:gd fmla="*/ 19 w 73" name="T34"/>
              <a:gd fmla="*/ 24 h 68" name="T35"/>
              <a:gd fmla="*/ 19 w 73" name="T36"/>
              <a:gd fmla="*/ 53 h 68" name="T37"/>
              <a:gd fmla="*/ 24 w 73" name="T38"/>
              <a:gd fmla="*/ 53 h 68" name="T39"/>
              <a:gd fmla="*/ 24 w 73" name="T40"/>
              <a:gd fmla="*/ 24 h 68" name="T41"/>
              <a:gd fmla="*/ 34 w 73" name="T42"/>
              <a:gd fmla="*/ 24 h 68" name="T43"/>
              <a:gd fmla="*/ 34 w 73" name="T44"/>
              <a:gd fmla="*/ 53 h 68" name="T45"/>
              <a:gd fmla="*/ 39 w 73" name="T46"/>
              <a:gd fmla="*/ 53 h 68" name="T47"/>
              <a:gd fmla="*/ 39 w 73" name="T48"/>
              <a:gd fmla="*/ 24 h 68" name="T49"/>
              <a:gd fmla="*/ 48 w 73" name="T50"/>
              <a:gd fmla="*/ 24 h 68" name="T51"/>
              <a:gd fmla="*/ 48 w 73" name="T52"/>
              <a:gd fmla="*/ 53 h 68" name="T53"/>
              <a:gd fmla="*/ 53 w 73" name="T54"/>
              <a:gd fmla="*/ 53 h 68" name="T55"/>
              <a:gd fmla="*/ 53 w 73" name="T56"/>
              <a:gd fmla="*/ 24 h 68" name="T57"/>
              <a:gd fmla="*/ 63 w 73" name="T58"/>
              <a:gd fmla="*/ 24 h 68" name="T59"/>
              <a:gd fmla="*/ 63 w 73" name="T60"/>
              <a:gd fmla="*/ 53 h 68" name="T61"/>
              <a:gd fmla="*/ 65 w 73" name="T62"/>
              <a:gd fmla="*/ 53 h 68" name="T63"/>
              <a:gd fmla="*/ 68 w 73" name="T64"/>
              <a:gd fmla="*/ 56 h 68" name="T65"/>
              <a:gd fmla="*/ 68 w 73" name="T66"/>
              <a:gd fmla="*/ 58 h 68" name="T67"/>
              <a:gd fmla="*/ 5 w 73" name="T68"/>
              <a:gd fmla="*/ 58 h 68" name="T69"/>
              <a:gd fmla="*/ 5 w 73" name="T70"/>
              <a:gd fmla="*/ 56 h 68" name="T71"/>
              <a:gd fmla="*/ 7 w 73" name="T72"/>
              <a:gd fmla="*/ 53 h 68" name="T73"/>
              <a:gd fmla="*/ 9 w 73" name="T74"/>
              <a:gd fmla="*/ 53 h 68" name="T75"/>
              <a:gd fmla="*/ 9 w 73" name="T76"/>
              <a:gd fmla="*/ 24 h 68" name="T77"/>
              <a:gd fmla="*/ 19 w 73" name="T78"/>
              <a:gd fmla="*/ 24 h 68"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b="b" l="0" r="r" t="0"/>
            <a:pathLst>
              <a:path h="68" w="73">
                <a:moveTo>
                  <a:pt x="73" y="14"/>
                </a:moveTo>
                <a:cubicBezTo>
                  <a:pt x="73" y="19"/>
                  <a:pt x="73" y="19"/>
                  <a:pt x="73" y="19"/>
                </a:cubicBezTo>
                <a:cubicBezTo>
                  <a:pt x="68" y="19"/>
                  <a:pt x="68" y="19"/>
                  <a:pt x="68" y="19"/>
                </a:cubicBezTo>
                <a:cubicBezTo>
                  <a:pt x="68" y="20"/>
                  <a:pt x="67" y="22"/>
                  <a:pt x="65" y="22"/>
                </a:cubicBezTo>
                <a:cubicBezTo>
                  <a:pt x="7" y="22"/>
                  <a:pt x="7" y="22"/>
                  <a:pt x="7" y="22"/>
                </a:cubicBezTo>
                <a:cubicBezTo>
                  <a:pt x="6" y="22"/>
                  <a:pt x="5" y="20"/>
                  <a:pt x="5" y="19"/>
                </a:cubicBezTo>
                <a:cubicBezTo>
                  <a:pt x="0" y="19"/>
                  <a:pt x="0" y="19"/>
                  <a:pt x="0" y="19"/>
                </a:cubicBezTo>
                <a:cubicBezTo>
                  <a:pt x="0" y="14"/>
                  <a:pt x="0" y="14"/>
                  <a:pt x="0" y="14"/>
                </a:cubicBezTo>
                <a:cubicBezTo>
                  <a:pt x="36" y="0"/>
                  <a:pt x="36" y="0"/>
                  <a:pt x="36" y="0"/>
                </a:cubicBezTo>
                <a:lnTo>
                  <a:pt x="73" y="14"/>
                </a:lnTo>
                <a:close/>
                <a:moveTo>
                  <a:pt x="73" y="63"/>
                </a:moveTo>
                <a:cubicBezTo>
                  <a:pt x="73" y="68"/>
                  <a:pt x="73" y="68"/>
                  <a:pt x="73" y="68"/>
                </a:cubicBezTo>
                <a:cubicBezTo>
                  <a:pt x="0" y="68"/>
                  <a:pt x="0" y="68"/>
                  <a:pt x="0" y="68"/>
                </a:cubicBezTo>
                <a:cubicBezTo>
                  <a:pt x="0" y="63"/>
                  <a:pt x="0" y="63"/>
                  <a:pt x="0" y="63"/>
                </a:cubicBezTo>
                <a:cubicBezTo>
                  <a:pt x="0" y="62"/>
                  <a:pt x="1" y="60"/>
                  <a:pt x="2" y="60"/>
                </a:cubicBezTo>
                <a:cubicBezTo>
                  <a:pt x="70" y="60"/>
                  <a:pt x="70" y="60"/>
                  <a:pt x="70" y="60"/>
                </a:cubicBezTo>
                <a:cubicBezTo>
                  <a:pt x="71" y="60"/>
                  <a:pt x="73" y="62"/>
                  <a:pt x="73" y="63"/>
                </a:cubicBezTo>
                <a:close/>
                <a:moveTo>
                  <a:pt x="19" y="24"/>
                </a:moveTo>
                <a:cubicBezTo>
                  <a:pt x="19" y="53"/>
                  <a:pt x="19" y="53"/>
                  <a:pt x="19" y="53"/>
                </a:cubicBezTo>
                <a:cubicBezTo>
                  <a:pt x="24" y="53"/>
                  <a:pt x="24" y="53"/>
                  <a:pt x="24" y="53"/>
                </a:cubicBezTo>
                <a:cubicBezTo>
                  <a:pt x="24" y="24"/>
                  <a:pt x="24" y="24"/>
                  <a:pt x="24" y="24"/>
                </a:cubicBezTo>
                <a:cubicBezTo>
                  <a:pt x="34" y="24"/>
                  <a:pt x="34" y="24"/>
                  <a:pt x="34" y="24"/>
                </a:cubicBezTo>
                <a:cubicBezTo>
                  <a:pt x="34" y="53"/>
                  <a:pt x="34" y="53"/>
                  <a:pt x="34" y="53"/>
                </a:cubicBezTo>
                <a:cubicBezTo>
                  <a:pt x="39" y="53"/>
                  <a:pt x="39" y="53"/>
                  <a:pt x="39" y="53"/>
                </a:cubicBezTo>
                <a:cubicBezTo>
                  <a:pt x="39" y="24"/>
                  <a:pt x="39" y="24"/>
                  <a:pt x="39" y="24"/>
                </a:cubicBezTo>
                <a:cubicBezTo>
                  <a:pt x="48" y="24"/>
                  <a:pt x="48" y="24"/>
                  <a:pt x="48" y="24"/>
                </a:cubicBezTo>
                <a:cubicBezTo>
                  <a:pt x="48" y="53"/>
                  <a:pt x="48" y="53"/>
                  <a:pt x="48" y="53"/>
                </a:cubicBezTo>
                <a:cubicBezTo>
                  <a:pt x="53" y="53"/>
                  <a:pt x="53" y="53"/>
                  <a:pt x="53" y="53"/>
                </a:cubicBezTo>
                <a:cubicBezTo>
                  <a:pt x="53" y="24"/>
                  <a:pt x="53" y="24"/>
                  <a:pt x="53" y="24"/>
                </a:cubicBezTo>
                <a:cubicBezTo>
                  <a:pt x="63" y="24"/>
                  <a:pt x="63" y="24"/>
                  <a:pt x="63" y="24"/>
                </a:cubicBezTo>
                <a:cubicBezTo>
                  <a:pt x="63" y="53"/>
                  <a:pt x="63" y="53"/>
                  <a:pt x="63" y="53"/>
                </a:cubicBezTo>
                <a:cubicBezTo>
                  <a:pt x="65" y="53"/>
                  <a:pt x="65" y="53"/>
                  <a:pt x="65" y="53"/>
                </a:cubicBezTo>
                <a:cubicBezTo>
                  <a:pt x="67" y="53"/>
                  <a:pt x="68" y="54"/>
                  <a:pt x="68" y="56"/>
                </a:cubicBezTo>
                <a:cubicBezTo>
                  <a:pt x="68" y="58"/>
                  <a:pt x="68" y="58"/>
                  <a:pt x="68" y="58"/>
                </a:cubicBezTo>
                <a:cubicBezTo>
                  <a:pt x="5" y="58"/>
                  <a:pt x="5" y="58"/>
                  <a:pt x="5" y="58"/>
                </a:cubicBezTo>
                <a:cubicBezTo>
                  <a:pt x="5" y="56"/>
                  <a:pt x="5" y="56"/>
                  <a:pt x="5" y="56"/>
                </a:cubicBezTo>
                <a:cubicBezTo>
                  <a:pt x="5" y="54"/>
                  <a:pt x="6" y="53"/>
                  <a:pt x="7" y="53"/>
                </a:cubicBezTo>
                <a:cubicBezTo>
                  <a:pt x="9" y="53"/>
                  <a:pt x="9" y="53"/>
                  <a:pt x="9" y="53"/>
                </a:cubicBezTo>
                <a:cubicBezTo>
                  <a:pt x="9" y="24"/>
                  <a:pt x="9" y="24"/>
                  <a:pt x="9" y="24"/>
                </a:cubicBezTo>
                <a:lnTo>
                  <a:pt x="19" y="24"/>
                </a:lnTo>
                <a:close/>
              </a:path>
            </a:pathLst>
          </a:custGeom>
          <a:solidFill>
            <a:srgbClr val="FFFFFF"/>
          </a:solidFill>
          <a:ln>
            <a:noFill/>
          </a:ln>
          <a:extLst>
            <a:ext uri="{91240B29-F687-4F45-9708-019B960494DF}">
              <a14:hiddenLine w="9525">
                <a:solidFill>
                  <a:srgbClr val="000000"/>
                </a:solidFill>
                <a:round/>
              </a14:hiddenLine>
            </a:ext>
          </a:extLst>
        </p:spPr>
        <p:txBody>
          <a:bodyPr bIns="34290" lIns="68580" rIns="68580" tIns="34290"/>
          <a:lstStyle/>
          <a:p>
            <a:endParaRPr lang="en-US" sz="7200">
              <a:latin charset="0" typeface="Sinkin Sans 300 Light"/>
            </a:endParaRPr>
          </a:p>
        </p:txBody>
      </p:sp>
      <p:sp>
        <p:nvSpPr>
          <p:cNvPr id="7" name="Freeform 158"/>
          <p:cNvSpPr>
            <a:spLocks noEditPoints="1"/>
          </p:cNvSpPr>
          <p:nvPr/>
        </p:nvSpPr>
        <p:spPr bwMode="auto">
          <a:xfrm>
            <a:off x="2024705" y="2077948"/>
            <a:ext cx="498821" cy="427562"/>
          </a:xfrm>
          <a:custGeom>
            <a:gdLst>
              <a:gd fmla="*/ 68 w 68" name="T0"/>
              <a:gd fmla="*/ 30 h 58" name="T1"/>
              <a:gd fmla="*/ 0 w 68" name="T2"/>
              <a:gd fmla="*/ 30 h 58" name="T3"/>
              <a:gd fmla="*/ 0 w 68" name="T4"/>
              <a:gd fmla="*/ 15 h 58" name="T5"/>
              <a:gd fmla="*/ 7 w 68" name="T6"/>
              <a:gd fmla="*/ 9 h 58" name="T7"/>
              <a:gd fmla="*/ 20 w 68" name="T8"/>
              <a:gd fmla="*/ 9 h 58" name="T9"/>
              <a:gd fmla="*/ 20 w 68" name="T10"/>
              <a:gd fmla="*/ 3 h 58" name="T11"/>
              <a:gd fmla="*/ 24 w 68" name="T12"/>
              <a:gd fmla="*/ 0 h 58" name="T13"/>
              <a:gd fmla="*/ 45 w 68" name="T14"/>
              <a:gd fmla="*/ 0 h 58" name="T15"/>
              <a:gd fmla="*/ 49 w 68" name="T16"/>
              <a:gd fmla="*/ 3 h 58" name="T17"/>
              <a:gd fmla="*/ 49 w 68" name="T18"/>
              <a:gd fmla="*/ 9 h 58" name="T19"/>
              <a:gd fmla="*/ 62 w 68" name="T20"/>
              <a:gd fmla="*/ 9 h 58" name="T21"/>
              <a:gd fmla="*/ 68 w 68" name="T22"/>
              <a:gd fmla="*/ 15 h 58" name="T23"/>
              <a:gd fmla="*/ 68 w 68" name="T24"/>
              <a:gd fmla="*/ 30 h 58" name="T25"/>
              <a:gd fmla="*/ 68 w 68" name="T26"/>
              <a:gd fmla="*/ 52 h 58" name="T27"/>
              <a:gd fmla="*/ 62 w 68" name="T28"/>
              <a:gd fmla="*/ 58 h 58" name="T29"/>
              <a:gd fmla="*/ 7 w 68" name="T30"/>
              <a:gd fmla="*/ 58 h 58" name="T31"/>
              <a:gd fmla="*/ 0 w 68" name="T32"/>
              <a:gd fmla="*/ 52 h 58" name="T33"/>
              <a:gd fmla="*/ 0 w 68" name="T34"/>
              <a:gd fmla="*/ 34 h 58" name="T35"/>
              <a:gd fmla="*/ 26 w 68" name="T36"/>
              <a:gd fmla="*/ 34 h 58" name="T37"/>
              <a:gd fmla="*/ 26 w 68" name="T38"/>
              <a:gd fmla="*/ 40 h 58" name="T39"/>
              <a:gd fmla="*/ 28 w 68" name="T40"/>
              <a:gd fmla="*/ 42 h 58" name="T41"/>
              <a:gd fmla="*/ 41 w 68" name="T42"/>
              <a:gd fmla="*/ 42 h 58" name="T43"/>
              <a:gd fmla="*/ 43 w 68" name="T44"/>
              <a:gd fmla="*/ 40 h 58" name="T45"/>
              <a:gd fmla="*/ 43 w 68" name="T46"/>
              <a:gd fmla="*/ 34 h 58" name="T47"/>
              <a:gd fmla="*/ 68 w 68" name="T48"/>
              <a:gd fmla="*/ 34 h 58" name="T49"/>
              <a:gd fmla="*/ 68 w 68" name="T50"/>
              <a:gd fmla="*/ 52 h 58" name="T51"/>
              <a:gd fmla="*/ 44 w 68" name="T52"/>
              <a:gd fmla="*/ 9 h 58" name="T53"/>
              <a:gd fmla="*/ 44 w 68" name="T54"/>
              <a:gd fmla="*/ 5 h 58" name="T55"/>
              <a:gd fmla="*/ 25 w 68" name="T56"/>
              <a:gd fmla="*/ 5 h 58" name="T57"/>
              <a:gd fmla="*/ 25 w 68" name="T58"/>
              <a:gd fmla="*/ 9 h 58" name="T59"/>
              <a:gd fmla="*/ 44 w 68" name="T60"/>
              <a:gd fmla="*/ 9 h 58" name="T61"/>
              <a:gd fmla="*/ 39 w 68" name="T62"/>
              <a:gd fmla="*/ 39 h 58" name="T63"/>
              <a:gd fmla="*/ 30 w 68" name="T64"/>
              <a:gd fmla="*/ 39 h 58" name="T65"/>
              <a:gd fmla="*/ 30 w 68" name="T66"/>
              <a:gd fmla="*/ 34 h 58" name="T67"/>
              <a:gd fmla="*/ 39 w 68" name="T68"/>
              <a:gd fmla="*/ 34 h 58" name="T69"/>
              <a:gd fmla="*/ 39 w 68" name="T70"/>
              <a:gd fmla="*/ 39 h 58"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57" w="68">
                <a:moveTo>
                  <a:pt x="68" y="30"/>
                </a:moveTo>
                <a:cubicBezTo>
                  <a:pt x="0" y="30"/>
                  <a:pt x="0" y="30"/>
                  <a:pt x="0" y="30"/>
                </a:cubicBezTo>
                <a:cubicBezTo>
                  <a:pt x="0" y="15"/>
                  <a:pt x="0" y="15"/>
                  <a:pt x="0" y="15"/>
                </a:cubicBezTo>
                <a:cubicBezTo>
                  <a:pt x="0" y="12"/>
                  <a:pt x="3" y="9"/>
                  <a:pt x="7" y="9"/>
                </a:cubicBezTo>
                <a:cubicBezTo>
                  <a:pt x="20" y="9"/>
                  <a:pt x="20" y="9"/>
                  <a:pt x="20" y="9"/>
                </a:cubicBezTo>
                <a:cubicBezTo>
                  <a:pt x="20" y="3"/>
                  <a:pt x="20" y="3"/>
                  <a:pt x="20" y="3"/>
                </a:cubicBezTo>
                <a:cubicBezTo>
                  <a:pt x="20" y="1"/>
                  <a:pt x="22" y="0"/>
                  <a:pt x="24" y="0"/>
                </a:cubicBezTo>
                <a:cubicBezTo>
                  <a:pt x="45" y="0"/>
                  <a:pt x="45" y="0"/>
                  <a:pt x="45" y="0"/>
                </a:cubicBezTo>
                <a:cubicBezTo>
                  <a:pt x="47" y="0"/>
                  <a:pt x="49" y="1"/>
                  <a:pt x="49" y="3"/>
                </a:cubicBezTo>
                <a:cubicBezTo>
                  <a:pt x="49" y="9"/>
                  <a:pt x="49" y="9"/>
                  <a:pt x="49" y="9"/>
                </a:cubicBezTo>
                <a:cubicBezTo>
                  <a:pt x="62" y="9"/>
                  <a:pt x="62" y="9"/>
                  <a:pt x="62" y="9"/>
                </a:cubicBezTo>
                <a:cubicBezTo>
                  <a:pt x="66" y="9"/>
                  <a:pt x="68" y="12"/>
                  <a:pt x="68" y="15"/>
                </a:cubicBezTo>
                <a:lnTo>
                  <a:pt x="68" y="30"/>
                </a:lnTo>
                <a:close/>
                <a:moveTo>
                  <a:pt x="68" y="52"/>
                </a:moveTo>
                <a:cubicBezTo>
                  <a:pt x="68" y="55"/>
                  <a:pt x="66" y="58"/>
                  <a:pt x="62" y="58"/>
                </a:cubicBezTo>
                <a:cubicBezTo>
                  <a:pt x="7" y="58"/>
                  <a:pt x="7" y="58"/>
                  <a:pt x="7" y="58"/>
                </a:cubicBezTo>
                <a:cubicBezTo>
                  <a:pt x="3" y="58"/>
                  <a:pt x="0" y="55"/>
                  <a:pt x="0" y="52"/>
                </a:cubicBezTo>
                <a:cubicBezTo>
                  <a:pt x="0" y="34"/>
                  <a:pt x="0" y="34"/>
                  <a:pt x="0" y="34"/>
                </a:cubicBezTo>
                <a:cubicBezTo>
                  <a:pt x="26" y="34"/>
                  <a:pt x="26" y="34"/>
                  <a:pt x="26" y="34"/>
                </a:cubicBezTo>
                <a:cubicBezTo>
                  <a:pt x="26" y="40"/>
                  <a:pt x="26" y="40"/>
                  <a:pt x="26" y="40"/>
                </a:cubicBezTo>
                <a:cubicBezTo>
                  <a:pt x="26" y="41"/>
                  <a:pt x="27" y="42"/>
                  <a:pt x="28" y="42"/>
                </a:cubicBezTo>
                <a:cubicBezTo>
                  <a:pt x="41" y="42"/>
                  <a:pt x="41" y="42"/>
                  <a:pt x="41" y="42"/>
                </a:cubicBezTo>
                <a:cubicBezTo>
                  <a:pt x="42" y="42"/>
                  <a:pt x="43" y="41"/>
                  <a:pt x="43" y="40"/>
                </a:cubicBezTo>
                <a:cubicBezTo>
                  <a:pt x="43" y="34"/>
                  <a:pt x="43" y="34"/>
                  <a:pt x="43" y="34"/>
                </a:cubicBezTo>
                <a:cubicBezTo>
                  <a:pt x="68" y="34"/>
                  <a:pt x="68" y="34"/>
                  <a:pt x="68" y="34"/>
                </a:cubicBezTo>
                <a:lnTo>
                  <a:pt x="68" y="52"/>
                </a:lnTo>
                <a:close/>
                <a:moveTo>
                  <a:pt x="44" y="9"/>
                </a:moveTo>
                <a:cubicBezTo>
                  <a:pt x="44" y="5"/>
                  <a:pt x="44" y="5"/>
                  <a:pt x="44" y="5"/>
                </a:cubicBezTo>
                <a:cubicBezTo>
                  <a:pt x="25" y="5"/>
                  <a:pt x="25" y="5"/>
                  <a:pt x="25" y="5"/>
                </a:cubicBezTo>
                <a:cubicBezTo>
                  <a:pt x="25" y="9"/>
                  <a:pt x="25" y="9"/>
                  <a:pt x="25" y="9"/>
                </a:cubicBezTo>
                <a:lnTo>
                  <a:pt x="44" y="9"/>
                </a:lnTo>
                <a:close/>
                <a:moveTo>
                  <a:pt x="39" y="39"/>
                </a:moveTo>
                <a:cubicBezTo>
                  <a:pt x="30" y="39"/>
                  <a:pt x="30" y="39"/>
                  <a:pt x="30" y="39"/>
                </a:cubicBezTo>
                <a:cubicBezTo>
                  <a:pt x="30" y="34"/>
                  <a:pt x="30" y="34"/>
                  <a:pt x="30" y="34"/>
                </a:cubicBezTo>
                <a:cubicBezTo>
                  <a:pt x="39" y="34"/>
                  <a:pt x="39" y="34"/>
                  <a:pt x="39" y="34"/>
                </a:cubicBezTo>
                <a:lnTo>
                  <a:pt x="39" y="39"/>
                </a:lnTo>
                <a:close/>
              </a:path>
            </a:pathLst>
          </a:custGeom>
          <a:solidFill>
            <a:srgbClr val="FFFFFF"/>
          </a:solidFill>
          <a:ln>
            <a:noFill/>
          </a:ln>
          <a:extLst>
            <a:ext uri="{91240B29-F687-4F45-9708-019B960494DF}">
              <a14:hiddenLine w="9525">
                <a:solidFill>
                  <a:srgbClr val="000000"/>
                </a:solidFill>
                <a:round/>
              </a14:hiddenLine>
            </a:ext>
          </a:extLst>
        </p:spPr>
        <p:txBody>
          <a:bodyPr bIns="34290" lIns="68580" rIns="68580" tIns="34290"/>
          <a:lstStyle/>
          <a:p>
            <a:endParaRPr lang="en-US" sz="7200">
              <a:latin charset="0" typeface="Sinkin Sans 300 Light"/>
            </a:endParaRPr>
          </a:p>
        </p:txBody>
      </p:sp>
      <p:sp>
        <p:nvSpPr>
          <p:cNvPr id="8" name="Freeform 226"/>
          <p:cNvSpPr>
            <a:spLocks noEditPoints="1"/>
          </p:cNvSpPr>
          <p:nvPr/>
        </p:nvSpPr>
        <p:spPr bwMode="auto">
          <a:xfrm>
            <a:off x="6530957" y="2119078"/>
            <a:ext cx="637949" cy="427562"/>
          </a:xfrm>
          <a:custGeom>
            <a:gdLst>
              <a:gd fmla="*/ 86 w 87" name="T0"/>
              <a:gd fmla="*/ 15 h 58" name="T1"/>
              <a:gd fmla="*/ 44 w 87" name="T2"/>
              <a:gd fmla="*/ 29 h 58" name="T3"/>
              <a:gd fmla="*/ 43 w 87" name="T4"/>
              <a:gd fmla="*/ 29 h 58" name="T5"/>
              <a:gd fmla="*/ 43 w 87" name="T6"/>
              <a:gd fmla="*/ 29 h 58" name="T7"/>
              <a:gd fmla="*/ 18 w 87" name="T8"/>
              <a:gd fmla="*/ 21 h 58" name="T9"/>
              <a:gd fmla="*/ 14 w 87" name="T10"/>
              <a:gd fmla="*/ 32 h 58" name="T11"/>
              <a:gd fmla="*/ 17 w 87" name="T12"/>
              <a:gd fmla="*/ 36 h 58" name="T13"/>
              <a:gd fmla="*/ 15 w 87" name="T14"/>
              <a:gd fmla="*/ 40 h 58" name="T15"/>
              <a:gd fmla="*/ 17 w 87" name="T16"/>
              <a:gd fmla="*/ 56 h 58" name="T17"/>
              <a:gd fmla="*/ 16 w 87" name="T18"/>
              <a:gd fmla="*/ 57 h 58" name="T19"/>
              <a:gd fmla="*/ 16 w 87" name="T20"/>
              <a:gd fmla="*/ 58 h 58" name="T21"/>
              <a:gd fmla="*/ 8 w 87" name="T22"/>
              <a:gd fmla="*/ 58 h 58" name="T23"/>
              <a:gd fmla="*/ 7 w 87" name="T24"/>
              <a:gd fmla="*/ 57 h 58" name="T25"/>
              <a:gd fmla="*/ 7 w 87" name="T26"/>
              <a:gd fmla="*/ 56 h 58" name="T27"/>
              <a:gd fmla="*/ 9 w 87" name="T28"/>
              <a:gd fmla="*/ 40 h 58" name="T29"/>
              <a:gd fmla="*/ 7 w 87" name="T30"/>
              <a:gd fmla="*/ 36 h 58" name="T31"/>
              <a:gd fmla="*/ 10 w 87" name="T32"/>
              <a:gd fmla="*/ 32 h 58" name="T33"/>
              <a:gd fmla="*/ 13 w 87" name="T34"/>
              <a:gd fmla="*/ 19 h 58" name="T35"/>
              <a:gd fmla="*/ 1 w 87" name="T36"/>
              <a:gd fmla="*/ 15 h 58" name="T37"/>
              <a:gd fmla="*/ 0 w 87" name="T38"/>
              <a:gd fmla="*/ 14 h 58" name="T39"/>
              <a:gd fmla="*/ 1 w 87" name="T40"/>
              <a:gd fmla="*/ 13 h 58" name="T41"/>
              <a:gd fmla="*/ 43 w 87" name="T42"/>
              <a:gd fmla="*/ 0 h 58" name="T43"/>
              <a:gd fmla="*/ 43 w 87" name="T44"/>
              <a:gd fmla="*/ 0 h 58" name="T45"/>
              <a:gd fmla="*/ 44 w 87" name="T46"/>
              <a:gd fmla="*/ 0 h 58" name="T47"/>
              <a:gd fmla="*/ 86 w 87" name="T48"/>
              <a:gd fmla="*/ 13 h 58" name="T49"/>
              <a:gd fmla="*/ 87 w 87" name="T50"/>
              <a:gd fmla="*/ 14 h 58" name="T51"/>
              <a:gd fmla="*/ 86 w 87" name="T52"/>
              <a:gd fmla="*/ 15 h 58" name="T53"/>
              <a:gd fmla="*/ 68 w 87" name="T54"/>
              <a:gd fmla="*/ 38 h 58" name="T55"/>
              <a:gd fmla="*/ 43 w 87" name="T56"/>
              <a:gd fmla="*/ 48 h 58" name="T57"/>
              <a:gd fmla="*/ 19 w 87" name="T58"/>
              <a:gd fmla="*/ 38 h 58" name="T59"/>
              <a:gd fmla="*/ 20 w 87" name="T60"/>
              <a:gd fmla="*/ 26 h 58" name="T61"/>
              <a:gd fmla="*/ 42 w 87" name="T62"/>
              <a:gd fmla="*/ 33 h 58" name="T63"/>
              <a:gd fmla="*/ 43 w 87" name="T64"/>
              <a:gd fmla="*/ 34 h 58" name="T65"/>
              <a:gd fmla="*/ 45 w 87" name="T66"/>
              <a:gd fmla="*/ 33 h 58" name="T67"/>
              <a:gd fmla="*/ 67 w 87" name="T68"/>
              <a:gd fmla="*/ 26 h 58" name="T69"/>
              <a:gd fmla="*/ 68 w 87" name="T70"/>
              <a:gd fmla="*/ 38 h 58"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57" w="87">
                <a:moveTo>
                  <a:pt x="86" y="15"/>
                </a:moveTo>
                <a:cubicBezTo>
                  <a:pt x="44" y="29"/>
                  <a:pt x="44" y="29"/>
                  <a:pt x="44" y="29"/>
                </a:cubicBezTo>
                <a:cubicBezTo>
                  <a:pt x="44" y="29"/>
                  <a:pt x="44" y="29"/>
                  <a:pt x="43" y="29"/>
                </a:cubicBezTo>
                <a:cubicBezTo>
                  <a:pt x="43" y="29"/>
                  <a:pt x="43" y="29"/>
                  <a:pt x="43" y="29"/>
                </a:cubicBezTo>
                <a:cubicBezTo>
                  <a:pt x="18" y="21"/>
                  <a:pt x="18" y="21"/>
                  <a:pt x="18" y="21"/>
                </a:cubicBezTo>
                <a:cubicBezTo>
                  <a:pt x="16" y="23"/>
                  <a:pt x="15" y="27"/>
                  <a:pt x="14" y="32"/>
                </a:cubicBezTo>
                <a:cubicBezTo>
                  <a:pt x="16" y="33"/>
                  <a:pt x="17" y="34"/>
                  <a:pt x="17" y="36"/>
                </a:cubicBezTo>
                <a:cubicBezTo>
                  <a:pt x="17" y="38"/>
                  <a:pt x="16" y="39"/>
                  <a:pt x="15" y="40"/>
                </a:cubicBezTo>
                <a:cubicBezTo>
                  <a:pt x="17" y="56"/>
                  <a:pt x="17" y="56"/>
                  <a:pt x="17" y="56"/>
                </a:cubicBezTo>
                <a:cubicBezTo>
                  <a:pt x="17" y="57"/>
                  <a:pt x="17" y="57"/>
                  <a:pt x="16" y="57"/>
                </a:cubicBezTo>
                <a:cubicBezTo>
                  <a:pt x="16" y="58"/>
                  <a:pt x="16" y="58"/>
                  <a:pt x="16" y="58"/>
                </a:cubicBezTo>
                <a:cubicBezTo>
                  <a:pt x="8" y="58"/>
                  <a:pt x="8" y="58"/>
                  <a:pt x="8" y="58"/>
                </a:cubicBezTo>
                <a:cubicBezTo>
                  <a:pt x="8" y="58"/>
                  <a:pt x="8" y="58"/>
                  <a:pt x="7" y="57"/>
                </a:cubicBezTo>
                <a:cubicBezTo>
                  <a:pt x="7" y="57"/>
                  <a:pt x="7" y="57"/>
                  <a:pt x="7" y="56"/>
                </a:cubicBezTo>
                <a:cubicBezTo>
                  <a:pt x="9" y="40"/>
                  <a:pt x="9" y="40"/>
                  <a:pt x="9" y="40"/>
                </a:cubicBezTo>
                <a:cubicBezTo>
                  <a:pt x="8" y="39"/>
                  <a:pt x="7" y="38"/>
                  <a:pt x="7" y="36"/>
                </a:cubicBezTo>
                <a:cubicBezTo>
                  <a:pt x="7" y="34"/>
                  <a:pt x="8" y="33"/>
                  <a:pt x="10" y="32"/>
                </a:cubicBezTo>
                <a:cubicBezTo>
                  <a:pt x="10" y="27"/>
                  <a:pt x="11" y="23"/>
                  <a:pt x="13" y="19"/>
                </a:cubicBezTo>
                <a:cubicBezTo>
                  <a:pt x="1" y="15"/>
                  <a:pt x="1" y="15"/>
                  <a:pt x="1" y="15"/>
                </a:cubicBezTo>
                <a:cubicBezTo>
                  <a:pt x="0" y="15"/>
                  <a:pt x="0" y="15"/>
                  <a:pt x="0" y="14"/>
                </a:cubicBezTo>
                <a:cubicBezTo>
                  <a:pt x="0" y="14"/>
                  <a:pt x="0" y="13"/>
                  <a:pt x="1" y="13"/>
                </a:cubicBezTo>
                <a:cubicBezTo>
                  <a:pt x="43" y="0"/>
                  <a:pt x="43" y="0"/>
                  <a:pt x="43" y="0"/>
                </a:cubicBezTo>
                <a:cubicBezTo>
                  <a:pt x="43" y="0"/>
                  <a:pt x="43" y="0"/>
                  <a:pt x="43" y="0"/>
                </a:cubicBezTo>
                <a:cubicBezTo>
                  <a:pt x="44" y="0"/>
                  <a:pt x="44" y="0"/>
                  <a:pt x="44" y="0"/>
                </a:cubicBezTo>
                <a:cubicBezTo>
                  <a:pt x="86" y="13"/>
                  <a:pt x="86" y="13"/>
                  <a:pt x="86" y="13"/>
                </a:cubicBezTo>
                <a:cubicBezTo>
                  <a:pt x="87" y="13"/>
                  <a:pt x="87" y="14"/>
                  <a:pt x="87" y="14"/>
                </a:cubicBezTo>
                <a:cubicBezTo>
                  <a:pt x="87" y="15"/>
                  <a:pt x="87" y="15"/>
                  <a:pt x="86" y="15"/>
                </a:cubicBezTo>
                <a:close/>
                <a:moveTo>
                  <a:pt x="68" y="38"/>
                </a:moveTo>
                <a:cubicBezTo>
                  <a:pt x="68" y="44"/>
                  <a:pt x="57" y="48"/>
                  <a:pt x="43" y="48"/>
                </a:cubicBezTo>
                <a:cubicBezTo>
                  <a:pt x="30" y="48"/>
                  <a:pt x="19" y="44"/>
                  <a:pt x="19" y="38"/>
                </a:cubicBezTo>
                <a:cubicBezTo>
                  <a:pt x="20" y="26"/>
                  <a:pt x="20" y="26"/>
                  <a:pt x="20" y="26"/>
                </a:cubicBezTo>
                <a:cubicBezTo>
                  <a:pt x="42" y="33"/>
                  <a:pt x="42" y="33"/>
                  <a:pt x="42" y="33"/>
                </a:cubicBezTo>
                <a:cubicBezTo>
                  <a:pt x="42" y="33"/>
                  <a:pt x="43" y="34"/>
                  <a:pt x="43" y="34"/>
                </a:cubicBezTo>
                <a:cubicBezTo>
                  <a:pt x="44" y="34"/>
                  <a:pt x="45" y="33"/>
                  <a:pt x="45" y="33"/>
                </a:cubicBezTo>
                <a:cubicBezTo>
                  <a:pt x="67" y="26"/>
                  <a:pt x="67" y="26"/>
                  <a:pt x="67" y="26"/>
                </a:cubicBezTo>
                <a:lnTo>
                  <a:pt x="68" y="38"/>
                </a:lnTo>
                <a:close/>
              </a:path>
            </a:pathLst>
          </a:custGeom>
          <a:solidFill>
            <a:srgbClr val="FFFFFF"/>
          </a:solidFill>
          <a:ln>
            <a:noFill/>
          </a:ln>
          <a:extLst>
            <a:ext uri="{91240B29-F687-4F45-9708-019B960494DF}">
              <a14:hiddenLine w="9525">
                <a:solidFill>
                  <a:srgbClr val="000000"/>
                </a:solidFill>
                <a:round/>
              </a14:hiddenLine>
            </a:ext>
          </a:extLst>
        </p:spPr>
        <p:txBody>
          <a:bodyPr bIns="34290" lIns="68580" rIns="68580" tIns="34290"/>
          <a:lstStyle/>
          <a:p>
            <a:endParaRPr lang="en-US" sz="7200">
              <a:latin charset="0" typeface="Sinkin Sans 300 Light"/>
            </a:endParaRPr>
          </a:p>
        </p:txBody>
      </p:sp>
      <p:sp>
        <p:nvSpPr>
          <p:cNvPr id="9" name="TextBox 5"/>
          <p:cNvSpPr txBox="1"/>
          <p:nvPr/>
        </p:nvSpPr>
        <p:spPr>
          <a:xfrm>
            <a:off x="1598218" y="3312246"/>
            <a:ext cx="1376303" cy="253916"/>
          </a:xfrm>
          <a:prstGeom prst="rect">
            <a:avLst/>
          </a:prstGeom>
          <a:noFill/>
        </p:spPr>
        <p:txBody>
          <a:bodyPr bIns="34290" lIns="68580" rIns="68580" rtlCol="0" tIns="34290" wrap="none">
            <a:noAutofit/>
          </a:bodyPr>
          <a:lstStyle/>
          <a:p>
            <a:pPr algn="ctr"/>
            <a:r>
              <a:rPr altLang="en-US" b="1" lang="zh-CN" sz="1200"/>
              <a:t>点击输入标题</a:t>
            </a:r>
          </a:p>
        </p:txBody>
      </p:sp>
      <p:sp>
        <p:nvSpPr>
          <p:cNvPr id="10" name="TextBox 6"/>
          <p:cNvSpPr txBox="1"/>
          <p:nvPr/>
        </p:nvSpPr>
        <p:spPr>
          <a:xfrm>
            <a:off x="1427755" y="3555980"/>
            <a:ext cx="1717229" cy="571500"/>
          </a:xfrm>
          <a:prstGeom prst="rect">
            <a:avLst/>
          </a:prstGeom>
          <a:noFill/>
        </p:spPr>
        <p:txBody>
          <a:bodyPr bIns="34290" lIns="68580" rIns="68580" rtlCol="0" tIns="34290" wrap="square">
            <a:spAutoFit/>
          </a:bodyPr>
          <a:lstStyle/>
          <a:p>
            <a:pPr algn="ctr"/>
            <a:r>
              <a:rPr altLang="en-US" lang="zh-CN" sz="1100">
                <a:cs typeface="+mn-ea"/>
                <a:sym typeface="+mn-lt"/>
              </a:rPr>
              <a:t>单击此处编辑您要的内容，建议您在展示时采用微软雅黑字体</a:t>
            </a:r>
          </a:p>
        </p:txBody>
      </p:sp>
      <p:sp>
        <p:nvSpPr>
          <p:cNvPr id="11" name="TextBox 5"/>
          <p:cNvSpPr txBox="1"/>
          <p:nvPr/>
        </p:nvSpPr>
        <p:spPr>
          <a:xfrm>
            <a:off x="3806599" y="3312246"/>
            <a:ext cx="1376303" cy="253916"/>
          </a:xfrm>
          <a:prstGeom prst="rect">
            <a:avLst/>
          </a:prstGeom>
          <a:noFill/>
        </p:spPr>
        <p:txBody>
          <a:bodyPr bIns="34290" lIns="68580" rIns="68580" rtlCol="0" tIns="34290" wrap="none">
            <a:noAutofit/>
          </a:bodyPr>
          <a:lstStyle/>
          <a:p>
            <a:pPr algn="ctr"/>
            <a:r>
              <a:rPr altLang="en-US" b="1" lang="zh-CN" sz="1200"/>
              <a:t>点击输入标题</a:t>
            </a:r>
          </a:p>
        </p:txBody>
      </p:sp>
      <p:sp>
        <p:nvSpPr>
          <p:cNvPr id="12" name="TextBox 6"/>
          <p:cNvSpPr txBox="1"/>
          <p:nvPr/>
        </p:nvSpPr>
        <p:spPr>
          <a:xfrm>
            <a:off x="3636135" y="3555980"/>
            <a:ext cx="1717229" cy="571500"/>
          </a:xfrm>
          <a:prstGeom prst="rect">
            <a:avLst/>
          </a:prstGeom>
          <a:noFill/>
        </p:spPr>
        <p:txBody>
          <a:bodyPr bIns="34290" lIns="68580" rIns="68580" rtlCol="0" tIns="34290" wrap="square">
            <a:spAutoFit/>
          </a:bodyPr>
          <a:lstStyle/>
          <a:p>
            <a:pPr algn="ctr"/>
            <a:r>
              <a:rPr altLang="en-US" lang="zh-CN" sz="1100">
                <a:cs typeface="+mn-ea"/>
                <a:sym typeface="+mn-lt"/>
              </a:rPr>
              <a:t>单击此处编辑您要的内容，建议您在展示时采用微软雅黑字体</a:t>
            </a:r>
          </a:p>
        </p:txBody>
      </p:sp>
      <p:sp>
        <p:nvSpPr>
          <p:cNvPr id="13" name="TextBox 5"/>
          <p:cNvSpPr txBox="1"/>
          <p:nvPr/>
        </p:nvSpPr>
        <p:spPr>
          <a:xfrm>
            <a:off x="6204243" y="3312246"/>
            <a:ext cx="1376303" cy="253916"/>
          </a:xfrm>
          <a:prstGeom prst="rect">
            <a:avLst/>
          </a:prstGeom>
          <a:noFill/>
        </p:spPr>
        <p:txBody>
          <a:bodyPr bIns="34290" lIns="68580" rIns="68580" rtlCol="0" tIns="34290" wrap="none">
            <a:noAutofit/>
          </a:bodyPr>
          <a:lstStyle/>
          <a:p>
            <a:pPr algn="ctr"/>
            <a:r>
              <a:rPr altLang="en-US" b="1" lang="zh-CN" sz="1200"/>
              <a:t>点击输入标题</a:t>
            </a:r>
          </a:p>
        </p:txBody>
      </p:sp>
      <p:sp>
        <p:nvSpPr>
          <p:cNvPr id="14" name="TextBox 6"/>
          <p:cNvSpPr txBox="1"/>
          <p:nvPr/>
        </p:nvSpPr>
        <p:spPr>
          <a:xfrm>
            <a:off x="6033779" y="3555980"/>
            <a:ext cx="1717229" cy="571500"/>
          </a:xfrm>
          <a:prstGeom prst="rect">
            <a:avLst/>
          </a:prstGeom>
          <a:noFill/>
        </p:spPr>
        <p:txBody>
          <a:bodyPr bIns="34290" lIns="68580" rIns="68580" rtlCol="0" tIns="34290" wrap="square">
            <a:spAutoFit/>
          </a:bodyPr>
          <a:lstStyle/>
          <a:p>
            <a:pPr algn="ctr"/>
            <a:r>
              <a:rPr altLang="en-US" lang="zh-CN" sz="1100">
                <a:cs typeface="+mn-ea"/>
                <a:sym typeface="+mn-lt"/>
              </a:rPr>
              <a:t>单击此处编辑您要的内容，建议您在展示时采用微软雅黑字体</a:t>
            </a:r>
          </a:p>
        </p:txBody>
      </p:sp>
      <p:grpSp>
        <p:nvGrpSpPr>
          <p:cNvPr id="19" name="组合 18"/>
          <p:cNvGrpSpPr/>
          <p:nvPr/>
        </p:nvGrpSpPr>
        <p:grpSpPr>
          <a:xfrm>
            <a:off x="254514" y="216791"/>
            <a:ext cx="4584186" cy="391522"/>
            <a:chOff x="339352" y="289054"/>
            <a:chExt cx="6112248" cy="522030"/>
          </a:xfrm>
        </p:grpSpPr>
        <p:sp>
          <p:nvSpPr>
            <p:cNvPr id="20" name="矩形 19"/>
            <p:cNvSpPr/>
            <p:nvPr/>
          </p:nvSpPr>
          <p:spPr>
            <a:xfrm flipH="1">
              <a:off x="506258" y="305633"/>
              <a:ext cx="5945342" cy="487680"/>
            </a:xfrm>
            <a:prstGeom prst="rect">
              <a:avLst/>
            </a:prstGeom>
            <a:gradFill flip="none" rotWithShape="1">
              <a:gsLst>
                <a:gs pos="0">
                  <a:srgbClr val="FFFFFF">
                    <a:alpha val="0"/>
                  </a:srgbClr>
                </a:gs>
                <a:gs pos="100000">
                  <a:srgbClr val="000000">
                    <a:alpha val="40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矩形 20"/>
            <p:cNvSpPr/>
            <p:nvPr/>
          </p:nvSpPr>
          <p:spPr>
            <a:xfrm flipH="1">
              <a:off x="339352" y="289054"/>
              <a:ext cx="113347" cy="48768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文本框 21"/>
            <p:cNvSpPr txBox="1"/>
            <p:nvPr/>
          </p:nvSpPr>
          <p:spPr>
            <a:xfrm>
              <a:off x="543903" y="318641"/>
              <a:ext cx="2971457" cy="487681"/>
            </a:xfrm>
            <a:prstGeom prst="rect">
              <a:avLst/>
            </a:prstGeom>
            <a:noFill/>
          </p:spPr>
          <p:txBody>
            <a:bodyPr rtlCol="0" wrap="square">
              <a:spAutoFit/>
            </a:bodyPr>
            <a:lstStyle/>
            <a:p>
              <a:r>
                <a:rPr altLang="en-US" b="1" lang="zh-CN" spc="225" sz="1800">
                  <a:solidFill>
                    <a:schemeClr val="bg1"/>
                  </a:solidFill>
                  <a:latin charset="-122" pitchFamily="34" typeface="微软雅黑"/>
                  <a:ea charset="-122" pitchFamily="34" typeface="微软雅黑"/>
                </a:rPr>
                <a:t>研究背景及意义</a:t>
              </a:r>
            </a:p>
          </p:txBody>
        </p:sp>
      </p:grpSp>
    </p:spTree>
  </p:cSld>
  <p:clrMapOvr>
    <a:masterClrMapping/>
  </p:clrMapOvr>
  <mc:AlternateContent>
    <mc:Choice Requires="p14">
      <p:transition p14:dur="700" spd="med">
        <p:fade/>
      </p:transition>
    </mc:Choice>
    <mc:Fallback>
      <p:transition spd="med">
        <p:fade/>
      </p:transition>
    </mc:Fallback>
  </mc:AlternateConten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464826" y="1457458"/>
            <a:ext cx="3651634" cy="2256442"/>
            <a:chOff x="619767" y="1751668"/>
            <a:chExt cx="4868845" cy="3008588"/>
          </a:xfrm>
        </p:grpSpPr>
        <p:sp>
          <p:nvSpPr>
            <p:cNvPr id="385" name="文本框 384"/>
            <p:cNvSpPr txBox="1"/>
            <p:nvPr/>
          </p:nvSpPr>
          <p:spPr>
            <a:xfrm>
              <a:off x="619767" y="4267814"/>
              <a:ext cx="4868845" cy="487680"/>
            </a:xfrm>
            <a:prstGeom prst="rect">
              <a:avLst/>
            </a:prstGeom>
            <a:noFill/>
          </p:spPr>
          <p:txBody>
            <a:bodyPr rtlCol="0" wrap="square">
              <a:spAutoFit/>
            </a:bodyPr>
            <a:lstStyle/>
            <a:p>
              <a:pPr algn="ctr"/>
              <a:r>
                <a:rPr altLang="zh-CN" b="1" lang="en-US" spc="225" sz="1800">
                  <a:solidFill>
                    <a:schemeClr val="tx1">
                      <a:lumMod val="85000"/>
                      <a:lumOff val="15000"/>
                    </a:schemeClr>
                  </a:solidFill>
                  <a:latin charset="-122" pitchFamily="34" typeface="微软雅黑"/>
                  <a:ea charset="-122" pitchFamily="34" typeface="微软雅黑"/>
                </a:rPr>
                <a:t>02.论文综述</a:t>
              </a:r>
            </a:p>
          </p:txBody>
        </p:sp>
        <p:grpSp>
          <p:nvGrpSpPr>
            <p:cNvPr id="21" name="Group 64"/>
            <p:cNvGrpSpPr/>
            <p:nvPr/>
          </p:nvGrpSpPr>
          <p:grpSpPr>
            <a:xfrm>
              <a:off x="2182030" y="1751668"/>
              <a:ext cx="2230339" cy="2151805"/>
              <a:chOff x="5814064" y="2222232"/>
              <a:chExt cx="1434962" cy="1384435"/>
            </a:xfrm>
          </p:grpSpPr>
          <p:sp>
            <p:nvSpPr>
              <p:cNvPr id="22" name="Freeform 32"/>
              <p:cNvSpPr/>
              <p:nvPr/>
            </p:nvSpPr>
            <p:spPr bwMode="auto">
              <a:xfrm>
                <a:off x="5814064" y="2222232"/>
                <a:ext cx="1057694" cy="1384435"/>
              </a:xfrm>
              <a:custGeom>
                <a:gdLst>
                  <a:gd fmla="*/ 296 w 296" name="T0"/>
                  <a:gd fmla="*/ 366 h 387" name="T1"/>
                  <a:gd fmla="*/ 296 w 296" name="T2"/>
                  <a:gd fmla="*/ 22 h 387" name="T3"/>
                  <a:gd fmla="*/ 274 w 296" name="T4"/>
                  <a:gd fmla="*/ 0 h 387" name="T5"/>
                  <a:gd fmla="*/ 21 w 296" name="T6"/>
                  <a:gd fmla="*/ 0 h 387" name="T7"/>
                  <a:gd fmla="*/ 0 w 296" name="T8"/>
                  <a:gd fmla="*/ 22 h 387" name="T9"/>
                  <a:gd fmla="*/ 0 w 296" name="T10"/>
                  <a:gd fmla="*/ 366 h 387" name="T11"/>
                  <a:gd fmla="*/ 21 w 296" name="T12"/>
                  <a:gd fmla="*/ 387 h 387" name="T13"/>
                  <a:gd fmla="*/ 274 w 296" name="T14"/>
                  <a:gd fmla="*/ 387 h 387" name="T15"/>
                  <a:gd fmla="*/ 296 w 296" name="T16"/>
                  <a:gd fmla="*/ 366 h 38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87" w="296">
                    <a:moveTo>
                      <a:pt x="296" y="366"/>
                    </a:moveTo>
                    <a:cubicBezTo>
                      <a:pt x="296" y="22"/>
                      <a:pt x="296" y="22"/>
                      <a:pt x="296" y="22"/>
                    </a:cubicBezTo>
                    <a:cubicBezTo>
                      <a:pt x="296" y="10"/>
                      <a:pt x="286" y="0"/>
                      <a:pt x="274" y="0"/>
                    </a:cubicBezTo>
                    <a:cubicBezTo>
                      <a:pt x="21" y="0"/>
                      <a:pt x="21" y="0"/>
                      <a:pt x="21" y="0"/>
                    </a:cubicBezTo>
                    <a:cubicBezTo>
                      <a:pt x="9" y="0"/>
                      <a:pt x="0" y="10"/>
                      <a:pt x="0" y="22"/>
                    </a:cubicBezTo>
                    <a:cubicBezTo>
                      <a:pt x="0" y="366"/>
                      <a:pt x="0" y="366"/>
                      <a:pt x="0" y="366"/>
                    </a:cubicBezTo>
                    <a:cubicBezTo>
                      <a:pt x="0" y="378"/>
                      <a:pt x="9" y="387"/>
                      <a:pt x="21" y="387"/>
                    </a:cubicBezTo>
                    <a:cubicBezTo>
                      <a:pt x="274" y="387"/>
                      <a:pt x="274" y="387"/>
                      <a:pt x="274" y="387"/>
                    </a:cubicBezTo>
                    <a:cubicBezTo>
                      <a:pt x="286" y="387"/>
                      <a:pt x="296" y="378"/>
                      <a:pt x="296" y="366"/>
                    </a:cubicBezTo>
                    <a:close/>
                  </a:path>
                </a:pathLst>
              </a:custGeom>
              <a:solidFill>
                <a:schemeClr val="tx2">
                  <a:lumMod val="75000"/>
                </a:schemeClr>
              </a:solidFill>
              <a:ln>
                <a:noFill/>
              </a:ln>
            </p:spPr>
            <p:txBody>
              <a:bodyPr anchor="t" anchorCtr="0" bIns="45720" compatLnSpc="1" lIns="91440" numCol="1" rIns="91440" tIns="45720" vert="horz" wrap="square"/>
              <a:lstStyle/>
              <a:p>
                <a:endParaRPr lang="en-US"/>
              </a:p>
            </p:txBody>
          </p:sp>
          <p:sp>
            <p:nvSpPr>
              <p:cNvPr id="23" name="Freeform 33"/>
              <p:cNvSpPr/>
              <p:nvPr/>
            </p:nvSpPr>
            <p:spPr bwMode="auto">
              <a:xfrm>
                <a:off x="6356385" y="2390654"/>
                <a:ext cx="414321" cy="1054326"/>
              </a:xfrm>
              <a:custGeom>
                <a:gdLst>
                  <a:gd fmla="*/ 122 w 123" name="T0"/>
                  <a:gd fmla="*/ 246 h 313" name="T1"/>
                  <a:gd fmla="*/ 123 w 123" name="T2"/>
                  <a:gd fmla="*/ 248 h 313" name="T3"/>
                  <a:gd fmla="*/ 123 w 123" name="T4"/>
                  <a:gd fmla="*/ 0 h 313" name="T5"/>
                  <a:gd fmla="*/ 0 w 123" name="T6"/>
                  <a:gd fmla="*/ 0 h 313" name="T7"/>
                  <a:gd fmla="*/ 0 w 123" name="T8"/>
                  <a:gd fmla="*/ 313 h 313" name="T9"/>
                  <a:gd fmla="*/ 56 w 123" name="T10"/>
                  <a:gd fmla="*/ 313 h 313" name="T11"/>
                  <a:gd fmla="*/ 122 w 123" name="T12"/>
                  <a:gd fmla="*/ 246 h 313" name="T13"/>
                </a:gdLst>
                <a:cxnLst>
                  <a:cxn ang="0">
                    <a:pos x="T0" y="T1"/>
                  </a:cxn>
                  <a:cxn ang="0">
                    <a:pos x="T2" y="T3"/>
                  </a:cxn>
                  <a:cxn ang="0">
                    <a:pos x="T4" y="T5"/>
                  </a:cxn>
                  <a:cxn ang="0">
                    <a:pos x="T6" y="T7"/>
                  </a:cxn>
                  <a:cxn ang="0">
                    <a:pos x="T8" y="T9"/>
                  </a:cxn>
                  <a:cxn ang="0">
                    <a:pos x="T10" y="T11"/>
                  </a:cxn>
                  <a:cxn ang="0">
                    <a:pos x="T12" y="T13"/>
                  </a:cxn>
                </a:cxnLst>
                <a:rect b="b" l="0" r="r" t="0"/>
                <a:pathLst>
                  <a:path h="313" w="123">
                    <a:moveTo>
                      <a:pt x="122" y="246"/>
                    </a:moveTo>
                    <a:lnTo>
                      <a:pt x="123" y="248"/>
                    </a:lnTo>
                    <a:lnTo>
                      <a:pt x="123" y="0"/>
                    </a:lnTo>
                    <a:lnTo>
                      <a:pt x="0" y="0"/>
                    </a:lnTo>
                    <a:lnTo>
                      <a:pt x="0" y="313"/>
                    </a:lnTo>
                    <a:lnTo>
                      <a:pt x="56" y="313"/>
                    </a:lnTo>
                    <a:lnTo>
                      <a:pt x="122" y="246"/>
                    </a:lnTo>
                    <a:close/>
                  </a:path>
                </a:pathLst>
              </a:custGeom>
              <a:solidFill>
                <a:schemeClr val="bg2">
                  <a:lumMod val="95000"/>
                </a:schemeClr>
              </a:solidFill>
              <a:ln>
                <a:noFill/>
              </a:ln>
            </p:spPr>
            <p:txBody>
              <a:bodyPr anchor="t" anchorCtr="0" bIns="45720" compatLnSpc="1" lIns="91440" numCol="1" rIns="91440" tIns="45720" vert="horz" wrap="square"/>
              <a:lstStyle/>
              <a:p>
                <a:endParaRPr lang="en-US"/>
              </a:p>
            </p:txBody>
          </p:sp>
          <p:sp>
            <p:nvSpPr>
              <p:cNvPr id="24" name="Rectangle 34"/>
              <p:cNvSpPr>
                <a:spLocks noChangeArrowheads="1"/>
              </p:cNvSpPr>
              <p:nvPr/>
            </p:nvSpPr>
            <p:spPr bwMode="auto">
              <a:xfrm>
                <a:off x="5942065" y="2390654"/>
                <a:ext cx="414321" cy="1054326"/>
              </a:xfrm>
              <a:prstGeom prst="rect">
                <a:avLst/>
              </a:prstGeom>
              <a:solidFill>
                <a:schemeClr val="tx2">
                  <a:lumMod val="20000"/>
                  <a:lumOff val="80000"/>
                </a:schemeClr>
              </a:solidFill>
              <a:ln>
                <a:noFill/>
              </a:ln>
            </p:spPr>
            <p:txBody>
              <a:bodyPr anchor="t" anchorCtr="0" bIns="45720" compatLnSpc="1" lIns="91440" numCol="1" rIns="91440" tIns="45720" vert="horz" wrap="square"/>
              <a:lstStyle/>
              <a:p>
                <a:endParaRPr lang="en-US"/>
              </a:p>
            </p:txBody>
          </p:sp>
          <p:sp>
            <p:nvSpPr>
              <p:cNvPr id="25" name="Freeform 35"/>
              <p:cNvSpPr>
                <a:spLocks noEditPoints="1"/>
              </p:cNvSpPr>
              <p:nvPr/>
            </p:nvSpPr>
            <p:spPr bwMode="auto">
              <a:xfrm>
                <a:off x="6006065" y="2525392"/>
                <a:ext cx="158318" cy="784851"/>
              </a:xfrm>
              <a:custGeom>
                <a:gdLst>
                  <a:gd fmla="*/ 12 w 44" name="T0"/>
                  <a:gd fmla="*/ 0 h 220" name="T1"/>
                  <a:gd fmla="*/ 0 w 44" name="T2"/>
                  <a:gd fmla="*/ 32 h 220" name="T3"/>
                  <a:gd fmla="*/ 32 w 44" name="T4"/>
                  <a:gd fmla="*/ 44 h 220" name="T5"/>
                  <a:gd fmla="*/ 44 w 44" name="T6"/>
                  <a:gd fmla="*/ 12 h 220" name="T7"/>
                  <a:gd fmla="*/ 37 w 44" name="T8"/>
                  <a:gd fmla="*/ 32 h 220" name="T9"/>
                  <a:gd fmla="*/ 12 w 44" name="T10"/>
                  <a:gd fmla="*/ 37 h 220" name="T11"/>
                  <a:gd fmla="*/ 8 w 44" name="T12"/>
                  <a:gd fmla="*/ 12 h 220" name="T13"/>
                  <a:gd fmla="*/ 32 w 44" name="T14"/>
                  <a:gd fmla="*/ 7 h 220" name="T15"/>
                  <a:gd fmla="*/ 37 w 44" name="T16"/>
                  <a:gd fmla="*/ 32 h 220" name="T17"/>
                  <a:gd fmla="*/ 12 w 44" name="T18"/>
                  <a:gd fmla="*/ 59 h 220" name="T19"/>
                  <a:gd fmla="*/ 0 w 44" name="T20"/>
                  <a:gd fmla="*/ 91 h 220" name="T21"/>
                  <a:gd fmla="*/ 32 w 44" name="T22"/>
                  <a:gd fmla="*/ 103 h 220" name="T23"/>
                  <a:gd fmla="*/ 44 w 44" name="T24"/>
                  <a:gd fmla="*/ 71 h 220" name="T25"/>
                  <a:gd fmla="*/ 37 w 44" name="T26"/>
                  <a:gd fmla="*/ 91 h 220" name="T27"/>
                  <a:gd fmla="*/ 12 w 44" name="T28"/>
                  <a:gd fmla="*/ 95 h 220" name="T29"/>
                  <a:gd fmla="*/ 8 w 44" name="T30"/>
                  <a:gd fmla="*/ 71 h 220" name="T31"/>
                  <a:gd fmla="*/ 32 w 44" name="T32"/>
                  <a:gd fmla="*/ 66 h 220" name="T33"/>
                  <a:gd fmla="*/ 37 w 44" name="T34"/>
                  <a:gd fmla="*/ 91 h 220" name="T35"/>
                  <a:gd fmla="*/ 12 w 44" name="T36"/>
                  <a:gd fmla="*/ 117 h 220" name="T37"/>
                  <a:gd fmla="*/ 0 w 44" name="T38"/>
                  <a:gd fmla="*/ 149 h 220" name="T39"/>
                  <a:gd fmla="*/ 32 w 44" name="T40"/>
                  <a:gd fmla="*/ 161 h 220" name="T41"/>
                  <a:gd fmla="*/ 44 w 44" name="T42"/>
                  <a:gd fmla="*/ 129 h 220" name="T43"/>
                  <a:gd fmla="*/ 37 w 44" name="T44"/>
                  <a:gd fmla="*/ 149 h 220" name="T45"/>
                  <a:gd fmla="*/ 12 w 44" name="T46"/>
                  <a:gd fmla="*/ 154 h 220" name="T47"/>
                  <a:gd fmla="*/ 8 w 44" name="T48"/>
                  <a:gd fmla="*/ 129 h 220" name="T49"/>
                  <a:gd fmla="*/ 32 w 44" name="T50"/>
                  <a:gd fmla="*/ 125 h 220" name="T51"/>
                  <a:gd fmla="*/ 37 w 44" name="T52"/>
                  <a:gd fmla="*/ 149 h 220" name="T53"/>
                  <a:gd fmla="*/ 12 w 44" name="T54"/>
                  <a:gd fmla="*/ 176 h 220" name="T55"/>
                  <a:gd fmla="*/ 0 w 44" name="T56"/>
                  <a:gd fmla="*/ 208 h 220" name="T57"/>
                  <a:gd fmla="*/ 32 w 44" name="T58"/>
                  <a:gd fmla="*/ 220 h 220" name="T59"/>
                  <a:gd fmla="*/ 44 w 44" name="T60"/>
                  <a:gd fmla="*/ 188 h 220" name="T61"/>
                  <a:gd fmla="*/ 37 w 44" name="T62"/>
                  <a:gd fmla="*/ 208 h 220" name="T63"/>
                  <a:gd fmla="*/ 12 w 44" name="T64"/>
                  <a:gd fmla="*/ 213 h 220" name="T65"/>
                  <a:gd fmla="*/ 8 w 44" name="T66"/>
                  <a:gd fmla="*/ 188 h 220" name="T67"/>
                  <a:gd fmla="*/ 32 w 44" name="T68"/>
                  <a:gd fmla="*/ 183 h 220" name="T69"/>
                  <a:gd fmla="*/ 37 w 44" name="T70"/>
                  <a:gd fmla="*/ 208 h 220"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220" w="44">
                    <a:moveTo>
                      <a:pt x="32" y="0"/>
                    </a:moveTo>
                    <a:cubicBezTo>
                      <a:pt x="12" y="0"/>
                      <a:pt x="12" y="0"/>
                      <a:pt x="12" y="0"/>
                    </a:cubicBezTo>
                    <a:cubicBezTo>
                      <a:pt x="6" y="0"/>
                      <a:pt x="0" y="5"/>
                      <a:pt x="0" y="12"/>
                    </a:cubicBezTo>
                    <a:cubicBezTo>
                      <a:pt x="0" y="32"/>
                      <a:pt x="0" y="32"/>
                      <a:pt x="0" y="32"/>
                    </a:cubicBezTo>
                    <a:cubicBezTo>
                      <a:pt x="0" y="39"/>
                      <a:pt x="6" y="44"/>
                      <a:pt x="12" y="44"/>
                    </a:cubicBezTo>
                    <a:cubicBezTo>
                      <a:pt x="32" y="44"/>
                      <a:pt x="32" y="44"/>
                      <a:pt x="32" y="44"/>
                    </a:cubicBezTo>
                    <a:cubicBezTo>
                      <a:pt x="39" y="44"/>
                      <a:pt x="44" y="39"/>
                      <a:pt x="44" y="32"/>
                    </a:cubicBezTo>
                    <a:cubicBezTo>
                      <a:pt x="44" y="12"/>
                      <a:pt x="44" y="12"/>
                      <a:pt x="44" y="12"/>
                    </a:cubicBezTo>
                    <a:cubicBezTo>
                      <a:pt x="44" y="5"/>
                      <a:pt x="39" y="0"/>
                      <a:pt x="32" y="0"/>
                    </a:cubicBezTo>
                    <a:close/>
                    <a:moveTo>
                      <a:pt x="37" y="32"/>
                    </a:moveTo>
                    <a:cubicBezTo>
                      <a:pt x="37" y="35"/>
                      <a:pt x="35" y="37"/>
                      <a:pt x="32" y="37"/>
                    </a:cubicBezTo>
                    <a:cubicBezTo>
                      <a:pt x="12" y="37"/>
                      <a:pt x="12" y="37"/>
                      <a:pt x="12" y="37"/>
                    </a:cubicBezTo>
                    <a:cubicBezTo>
                      <a:pt x="10" y="37"/>
                      <a:pt x="8" y="35"/>
                      <a:pt x="8" y="32"/>
                    </a:cubicBezTo>
                    <a:cubicBezTo>
                      <a:pt x="8" y="12"/>
                      <a:pt x="8" y="12"/>
                      <a:pt x="8" y="12"/>
                    </a:cubicBezTo>
                    <a:cubicBezTo>
                      <a:pt x="8" y="9"/>
                      <a:pt x="10" y="7"/>
                      <a:pt x="12" y="7"/>
                    </a:cubicBezTo>
                    <a:cubicBezTo>
                      <a:pt x="32" y="7"/>
                      <a:pt x="32" y="7"/>
                      <a:pt x="32" y="7"/>
                    </a:cubicBezTo>
                    <a:cubicBezTo>
                      <a:pt x="35" y="7"/>
                      <a:pt x="37" y="9"/>
                      <a:pt x="37" y="12"/>
                    </a:cubicBezTo>
                    <a:lnTo>
                      <a:pt x="37" y="32"/>
                    </a:lnTo>
                    <a:close/>
                    <a:moveTo>
                      <a:pt x="32" y="59"/>
                    </a:moveTo>
                    <a:cubicBezTo>
                      <a:pt x="12" y="59"/>
                      <a:pt x="12" y="59"/>
                      <a:pt x="12" y="59"/>
                    </a:cubicBezTo>
                    <a:cubicBezTo>
                      <a:pt x="6" y="59"/>
                      <a:pt x="0" y="64"/>
                      <a:pt x="0" y="71"/>
                    </a:cubicBezTo>
                    <a:cubicBezTo>
                      <a:pt x="0" y="91"/>
                      <a:pt x="0" y="91"/>
                      <a:pt x="0" y="91"/>
                    </a:cubicBezTo>
                    <a:cubicBezTo>
                      <a:pt x="0" y="97"/>
                      <a:pt x="6" y="103"/>
                      <a:pt x="12" y="103"/>
                    </a:cubicBezTo>
                    <a:cubicBezTo>
                      <a:pt x="32" y="103"/>
                      <a:pt x="32" y="103"/>
                      <a:pt x="32" y="103"/>
                    </a:cubicBezTo>
                    <a:cubicBezTo>
                      <a:pt x="39" y="103"/>
                      <a:pt x="44" y="97"/>
                      <a:pt x="44" y="91"/>
                    </a:cubicBezTo>
                    <a:cubicBezTo>
                      <a:pt x="44" y="71"/>
                      <a:pt x="44" y="71"/>
                      <a:pt x="44" y="71"/>
                    </a:cubicBezTo>
                    <a:cubicBezTo>
                      <a:pt x="44" y="64"/>
                      <a:pt x="39" y="59"/>
                      <a:pt x="32" y="59"/>
                    </a:cubicBezTo>
                    <a:close/>
                    <a:moveTo>
                      <a:pt x="37" y="91"/>
                    </a:moveTo>
                    <a:cubicBezTo>
                      <a:pt x="37" y="93"/>
                      <a:pt x="35" y="95"/>
                      <a:pt x="32" y="95"/>
                    </a:cubicBezTo>
                    <a:cubicBezTo>
                      <a:pt x="12" y="95"/>
                      <a:pt x="12" y="95"/>
                      <a:pt x="12" y="95"/>
                    </a:cubicBezTo>
                    <a:cubicBezTo>
                      <a:pt x="10" y="95"/>
                      <a:pt x="8" y="93"/>
                      <a:pt x="8" y="91"/>
                    </a:cubicBezTo>
                    <a:cubicBezTo>
                      <a:pt x="8" y="71"/>
                      <a:pt x="8" y="71"/>
                      <a:pt x="8" y="71"/>
                    </a:cubicBezTo>
                    <a:cubicBezTo>
                      <a:pt x="8" y="68"/>
                      <a:pt x="10" y="66"/>
                      <a:pt x="12" y="66"/>
                    </a:cubicBezTo>
                    <a:cubicBezTo>
                      <a:pt x="32" y="66"/>
                      <a:pt x="32" y="66"/>
                      <a:pt x="32" y="66"/>
                    </a:cubicBezTo>
                    <a:cubicBezTo>
                      <a:pt x="35" y="66"/>
                      <a:pt x="37" y="68"/>
                      <a:pt x="37" y="71"/>
                    </a:cubicBezTo>
                    <a:lnTo>
                      <a:pt x="37" y="91"/>
                    </a:lnTo>
                    <a:close/>
                    <a:moveTo>
                      <a:pt x="32" y="117"/>
                    </a:moveTo>
                    <a:cubicBezTo>
                      <a:pt x="12" y="117"/>
                      <a:pt x="12" y="117"/>
                      <a:pt x="12" y="117"/>
                    </a:cubicBezTo>
                    <a:cubicBezTo>
                      <a:pt x="6" y="117"/>
                      <a:pt x="0" y="123"/>
                      <a:pt x="0" y="129"/>
                    </a:cubicBezTo>
                    <a:cubicBezTo>
                      <a:pt x="0" y="149"/>
                      <a:pt x="0" y="149"/>
                      <a:pt x="0" y="149"/>
                    </a:cubicBezTo>
                    <a:cubicBezTo>
                      <a:pt x="0" y="156"/>
                      <a:pt x="6" y="161"/>
                      <a:pt x="12" y="161"/>
                    </a:cubicBezTo>
                    <a:cubicBezTo>
                      <a:pt x="32" y="161"/>
                      <a:pt x="32" y="161"/>
                      <a:pt x="32" y="161"/>
                    </a:cubicBezTo>
                    <a:cubicBezTo>
                      <a:pt x="39" y="161"/>
                      <a:pt x="44" y="156"/>
                      <a:pt x="44" y="149"/>
                    </a:cubicBezTo>
                    <a:cubicBezTo>
                      <a:pt x="44" y="129"/>
                      <a:pt x="44" y="129"/>
                      <a:pt x="44" y="129"/>
                    </a:cubicBezTo>
                    <a:cubicBezTo>
                      <a:pt x="44" y="123"/>
                      <a:pt x="39" y="117"/>
                      <a:pt x="32" y="117"/>
                    </a:cubicBezTo>
                    <a:close/>
                    <a:moveTo>
                      <a:pt x="37" y="149"/>
                    </a:moveTo>
                    <a:cubicBezTo>
                      <a:pt x="37" y="152"/>
                      <a:pt x="35" y="154"/>
                      <a:pt x="32" y="154"/>
                    </a:cubicBezTo>
                    <a:cubicBezTo>
                      <a:pt x="12" y="154"/>
                      <a:pt x="12" y="154"/>
                      <a:pt x="12" y="154"/>
                    </a:cubicBezTo>
                    <a:cubicBezTo>
                      <a:pt x="10" y="154"/>
                      <a:pt x="8" y="152"/>
                      <a:pt x="8" y="149"/>
                    </a:cubicBezTo>
                    <a:cubicBezTo>
                      <a:pt x="8" y="129"/>
                      <a:pt x="8" y="129"/>
                      <a:pt x="8" y="129"/>
                    </a:cubicBezTo>
                    <a:cubicBezTo>
                      <a:pt x="8" y="127"/>
                      <a:pt x="10" y="125"/>
                      <a:pt x="12" y="125"/>
                    </a:cubicBezTo>
                    <a:cubicBezTo>
                      <a:pt x="32" y="125"/>
                      <a:pt x="32" y="125"/>
                      <a:pt x="32" y="125"/>
                    </a:cubicBezTo>
                    <a:cubicBezTo>
                      <a:pt x="35" y="125"/>
                      <a:pt x="37" y="127"/>
                      <a:pt x="37" y="129"/>
                    </a:cubicBezTo>
                    <a:lnTo>
                      <a:pt x="37" y="149"/>
                    </a:lnTo>
                    <a:close/>
                    <a:moveTo>
                      <a:pt x="32" y="176"/>
                    </a:moveTo>
                    <a:cubicBezTo>
                      <a:pt x="12" y="176"/>
                      <a:pt x="12" y="176"/>
                      <a:pt x="12" y="176"/>
                    </a:cubicBezTo>
                    <a:cubicBezTo>
                      <a:pt x="6" y="176"/>
                      <a:pt x="0" y="181"/>
                      <a:pt x="0" y="188"/>
                    </a:cubicBezTo>
                    <a:cubicBezTo>
                      <a:pt x="0" y="208"/>
                      <a:pt x="0" y="208"/>
                      <a:pt x="0" y="208"/>
                    </a:cubicBezTo>
                    <a:cubicBezTo>
                      <a:pt x="0" y="215"/>
                      <a:pt x="6" y="220"/>
                      <a:pt x="12" y="220"/>
                    </a:cubicBezTo>
                    <a:cubicBezTo>
                      <a:pt x="32" y="220"/>
                      <a:pt x="32" y="220"/>
                      <a:pt x="32" y="220"/>
                    </a:cubicBezTo>
                    <a:cubicBezTo>
                      <a:pt x="39" y="220"/>
                      <a:pt x="44" y="215"/>
                      <a:pt x="44" y="208"/>
                    </a:cubicBezTo>
                    <a:cubicBezTo>
                      <a:pt x="44" y="188"/>
                      <a:pt x="44" y="188"/>
                      <a:pt x="44" y="188"/>
                    </a:cubicBezTo>
                    <a:cubicBezTo>
                      <a:pt x="44" y="181"/>
                      <a:pt x="39" y="176"/>
                      <a:pt x="32" y="176"/>
                    </a:cubicBezTo>
                    <a:close/>
                    <a:moveTo>
                      <a:pt x="37" y="208"/>
                    </a:moveTo>
                    <a:cubicBezTo>
                      <a:pt x="37" y="211"/>
                      <a:pt x="35" y="213"/>
                      <a:pt x="32" y="213"/>
                    </a:cubicBezTo>
                    <a:cubicBezTo>
                      <a:pt x="12" y="213"/>
                      <a:pt x="12" y="213"/>
                      <a:pt x="12" y="213"/>
                    </a:cubicBezTo>
                    <a:cubicBezTo>
                      <a:pt x="10" y="213"/>
                      <a:pt x="8" y="211"/>
                      <a:pt x="8" y="208"/>
                    </a:cubicBezTo>
                    <a:cubicBezTo>
                      <a:pt x="8" y="188"/>
                      <a:pt x="8" y="188"/>
                      <a:pt x="8" y="188"/>
                    </a:cubicBezTo>
                    <a:cubicBezTo>
                      <a:pt x="8" y="185"/>
                      <a:pt x="10" y="183"/>
                      <a:pt x="12" y="183"/>
                    </a:cubicBezTo>
                    <a:cubicBezTo>
                      <a:pt x="32" y="183"/>
                      <a:pt x="32" y="183"/>
                      <a:pt x="32" y="183"/>
                    </a:cubicBezTo>
                    <a:cubicBezTo>
                      <a:pt x="35" y="183"/>
                      <a:pt x="37" y="185"/>
                      <a:pt x="37" y="188"/>
                    </a:cubicBezTo>
                    <a:lnTo>
                      <a:pt x="37" y="208"/>
                    </a:lnTo>
                    <a:close/>
                  </a:path>
                </a:pathLst>
              </a:custGeom>
              <a:solidFill>
                <a:schemeClr val="accent6"/>
              </a:solidFill>
              <a:ln>
                <a:noFill/>
              </a:ln>
            </p:spPr>
            <p:txBody>
              <a:bodyPr anchor="t" anchorCtr="0" bIns="45720" compatLnSpc="1" lIns="91440" numCol="1" rIns="91440" tIns="45720" vert="horz" wrap="square"/>
              <a:lstStyle/>
              <a:p>
                <a:endParaRPr lang="en-US"/>
              </a:p>
            </p:txBody>
          </p:sp>
          <p:sp>
            <p:nvSpPr>
              <p:cNvPr id="26" name="Freeform 36"/>
              <p:cNvSpPr>
                <a:spLocks noEditPoints="1"/>
              </p:cNvSpPr>
              <p:nvPr/>
            </p:nvSpPr>
            <p:spPr bwMode="auto">
              <a:xfrm>
                <a:off x="6225015" y="2663500"/>
                <a:ext cx="454742" cy="640005"/>
              </a:xfrm>
              <a:custGeom>
                <a:gdLst>
                  <a:gd fmla="*/ 135 w 135" name="T0"/>
                  <a:gd fmla="*/ 0 h 190" name="T1"/>
                  <a:gd fmla="*/ 135 w 135" name="T2"/>
                  <a:gd fmla="*/ 3 h 190" name="T3"/>
                  <a:gd fmla="*/ 0 w 135" name="T4"/>
                  <a:gd fmla="*/ 3 h 190" name="T5"/>
                  <a:gd fmla="*/ 0 w 135" name="T6"/>
                  <a:gd fmla="*/ 0 h 190" name="T7"/>
                  <a:gd fmla="*/ 135 w 135" name="T8"/>
                  <a:gd fmla="*/ 0 h 190" name="T9"/>
                  <a:gd fmla="*/ 0 w 135" name="T10"/>
                  <a:gd fmla="*/ 66 h 190" name="T11"/>
                  <a:gd fmla="*/ 135 w 135" name="T12"/>
                  <a:gd fmla="*/ 66 h 190" name="T13"/>
                  <a:gd fmla="*/ 135 w 135" name="T14"/>
                  <a:gd fmla="*/ 62 h 190" name="T15"/>
                  <a:gd fmla="*/ 0 w 135" name="T16"/>
                  <a:gd fmla="*/ 62 h 190" name="T17"/>
                  <a:gd fmla="*/ 0 w 135" name="T18"/>
                  <a:gd fmla="*/ 66 h 190" name="T19"/>
                  <a:gd fmla="*/ 0 w 135" name="T20"/>
                  <a:gd fmla="*/ 127 h 190" name="T21"/>
                  <a:gd fmla="*/ 135 w 135" name="T22"/>
                  <a:gd fmla="*/ 127 h 190" name="T23"/>
                  <a:gd fmla="*/ 135 w 135" name="T24"/>
                  <a:gd fmla="*/ 124 h 190" name="T25"/>
                  <a:gd fmla="*/ 0 w 135" name="T26"/>
                  <a:gd fmla="*/ 124 h 190" name="T27"/>
                  <a:gd fmla="*/ 0 w 135" name="T28"/>
                  <a:gd fmla="*/ 127 h 190" name="T29"/>
                  <a:gd fmla="*/ 0 w 135" name="T30"/>
                  <a:gd fmla="*/ 190 h 190" name="T31"/>
                  <a:gd fmla="*/ 135 w 135" name="T32"/>
                  <a:gd fmla="*/ 190 h 190" name="T33"/>
                  <a:gd fmla="*/ 135 w 135" name="T34"/>
                  <a:gd fmla="*/ 186 h 190" name="T35"/>
                  <a:gd fmla="*/ 0 w 135" name="T36"/>
                  <a:gd fmla="*/ 186 h 190" name="T37"/>
                  <a:gd fmla="*/ 0 w 135" name="T38"/>
                  <a:gd fmla="*/ 190 h 190"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90" w="135">
                    <a:moveTo>
                      <a:pt x="135" y="0"/>
                    </a:moveTo>
                    <a:lnTo>
                      <a:pt x="135" y="3"/>
                    </a:lnTo>
                    <a:lnTo>
                      <a:pt x="0" y="3"/>
                    </a:lnTo>
                    <a:lnTo>
                      <a:pt x="0" y="0"/>
                    </a:lnTo>
                    <a:lnTo>
                      <a:pt x="135" y="0"/>
                    </a:lnTo>
                    <a:close/>
                    <a:moveTo>
                      <a:pt x="0" y="66"/>
                    </a:moveTo>
                    <a:lnTo>
                      <a:pt x="135" y="66"/>
                    </a:lnTo>
                    <a:lnTo>
                      <a:pt x="135" y="62"/>
                    </a:lnTo>
                    <a:lnTo>
                      <a:pt x="0" y="62"/>
                    </a:lnTo>
                    <a:lnTo>
                      <a:pt x="0" y="66"/>
                    </a:lnTo>
                    <a:close/>
                    <a:moveTo>
                      <a:pt x="0" y="127"/>
                    </a:moveTo>
                    <a:lnTo>
                      <a:pt x="135" y="127"/>
                    </a:lnTo>
                    <a:lnTo>
                      <a:pt x="135" y="124"/>
                    </a:lnTo>
                    <a:lnTo>
                      <a:pt x="0" y="124"/>
                    </a:lnTo>
                    <a:lnTo>
                      <a:pt x="0" y="127"/>
                    </a:lnTo>
                    <a:close/>
                    <a:moveTo>
                      <a:pt x="0" y="190"/>
                    </a:moveTo>
                    <a:lnTo>
                      <a:pt x="135" y="190"/>
                    </a:lnTo>
                    <a:lnTo>
                      <a:pt x="135" y="186"/>
                    </a:lnTo>
                    <a:lnTo>
                      <a:pt x="0" y="186"/>
                    </a:lnTo>
                    <a:lnTo>
                      <a:pt x="0" y="190"/>
                    </a:lnTo>
                    <a:close/>
                  </a:path>
                </a:pathLst>
              </a:custGeom>
              <a:solidFill>
                <a:schemeClr val="accent6"/>
              </a:solidFill>
              <a:ln>
                <a:noFill/>
              </a:ln>
            </p:spPr>
            <p:txBody>
              <a:bodyPr anchor="t" anchorCtr="0" bIns="45720" compatLnSpc="1" lIns="91440" numCol="1" rIns="91440" tIns="45720" vert="horz" wrap="square"/>
              <a:lstStyle/>
              <a:p>
                <a:endParaRPr lang="en-US"/>
              </a:p>
            </p:txBody>
          </p:sp>
          <p:sp>
            <p:nvSpPr>
              <p:cNvPr id="27" name="Freeform 37"/>
              <p:cNvSpPr/>
              <p:nvPr/>
            </p:nvSpPr>
            <p:spPr bwMode="auto">
              <a:xfrm>
                <a:off x="6545017" y="3219293"/>
                <a:ext cx="222318" cy="225687"/>
              </a:xfrm>
              <a:custGeom>
                <a:gdLst>
                  <a:gd fmla="*/ 66 w 66" name="T0"/>
                  <a:gd fmla="*/ 0 h 67" name="T1"/>
                  <a:gd fmla="*/ 0 w 66" name="T2"/>
                  <a:gd fmla="*/ 0 h 67" name="T3"/>
                  <a:gd fmla="*/ 0 w 66" name="T4"/>
                  <a:gd fmla="*/ 67 h 67" name="T5"/>
                  <a:gd fmla="*/ 66 w 66" name="T6"/>
                  <a:gd fmla="*/ 0 h 67" name="T7"/>
                </a:gdLst>
                <a:cxnLst>
                  <a:cxn ang="0">
                    <a:pos x="T0" y="T1"/>
                  </a:cxn>
                  <a:cxn ang="0">
                    <a:pos x="T2" y="T3"/>
                  </a:cxn>
                  <a:cxn ang="0">
                    <a:pos x="T4" y="T5"/>
                  </a:cxn>
                  <a:cxn ang="0">
                    <a:pos x="T6" y="T7"/>
                  </a:cxn>
                </a:cxnLst>
                <a:rect b="b" l="0" r="r" t="0"/>
                <a:pathLst>
                  <a:path h="67" w="66">
                    <a:moveTo>
                      <a:pt x="66" y="0"/>
                    </a:moveTo>
                    <a:lnTo>
                      <a:pt x="0" y="0"/>
                    </a:lnTo>
                    <a:lnTo>
                      <a:pt x="0" y="67"/>
                    </a:lnTo>
                    <a:lnTo>
                      <a:pt x="66" y="0"/>
                    </a:lnTo>
                    <a:close/>
                  </a:path>
                </a:pathLst>
              </a:custGeom>
              <a:solidFill>
                <a:schemeClr val="tx2">
                  <a:lumMod val="20000"/>
                  <a:lumOff val="80000"/>
                </a:schemeClr>
              </a:solidFill>
              <a:ln>
                <a:noFill/>
              </a:ln>
            </p:spPr>
            <p:txBody>
              <a:bodyPr anchor="t" anchorCtr="0" bIns="45720" compatLnSpc="1" lIns="91440" numCol="1" rIns="91440" tIns="45720" vert="horz" wrap="square"/>
              <a:lstStyle/>
              <a:p>
                <a:endParaRPr lang="en-US"/>
              </a:p>
            </p:txBody>
          </p:sp>
          <p:sp>
            <p:nvSpPr>
              <p:cNvPr id="28" name="Freeform 38"/>
              <p:cNvSpPr/>
              <p:nvPr/>
            </p:nvSpPr>
            <p:spPr bwMode="auto">
              <a:xfrm>
                <a:off x="6457437" y="3071081"/>
                <a:ext cx="111161" cy="151582"/>
              </a:xfrm>
              <a:custGeom>
                <a:gdLst>
                  <a:gd fmla="*/ 23 w 31" name="T0"/>
                  <a:gd fmla="*/ 7 h 42" name="T1"/>
                  <a:gd fmla="*/ 6 w 31" name="T2"/>
                  <a:gd fmla="*/ 4 h 42" name="T3"/>
                  <a:gd fmla="*/ 0 w 31" name="T4"/>
                  <a:gd fmla="*/ 33 h 42" name="T5"/>
                  <a:gd fmla="*/ 9 w 31" name="T6"/>
                  <a:gd fmla="*/ 42 h 42" name="T7"/>
                  <a:gd fmla="*/ 27 w 31" name="T8"/>
                  <a:gd fmla="*/ 24 h 42" name="T9"/>
                  <a:gd fmla="*/ 23 w 31" name="T10"/>
                  <a:gd fmla="*/ 7 h 42" name="T11"/>
                </a:gdLst>
                <a:cxnLst>
                  <a:cxn ang="0">
                    <a:pos x="T0" y="T1"/>
                  </a:cxn>
                  <a:cxn ang="0">
                    <a:pos x="T2" y="T3"/>
                  </a:cxn>
                  <a:cxn ang="0">
                    <a:pos x="T4" y="T5"/>
                  </a:cxn>
                  <a:cxn ang="0">
                    <a:pos x="T6" y="T7"/>
                  </a:cxn>
                  <a:cxn ang="0">
                    <a:pos x="T8" y="T9"/>
                  </a:cxn>
                  <a:cxn ang="0">
                    <a:pos x="T10" y="T11"/>
                  </a:cxn>
                </a:cxnLst>
                <a:rect b="b" l="0" r="r" t="0"/>
                <a:pathLst>
                  <a:path h="42" w="31">
                    <a:moveTo>
                      <a:pt x="23" y="7"/>
                    </a:moveTo>
                    <a:cubicBezTo>
                      <a:pt x="17" y="1"/>
                      <a:pt x="10" y="0"/>
                      <a:pt x="6" y="4"/>
                    </a:cubicBezTo>
                    <a:cubicBezTo>
                      <a:pt x="0" y="33"/>
                      <a:pt x="0" y="33"/>
                      <a:pt x="0" y="33"/>
                    </a:cubicBezTo>
                    <a:cubicBezTo>
                      <a:pt x="9" y="42"/>
                      <a:pt x="9" y="42"/>
                      <a:pt x="9" y="42"/>
                    </a:cubicBezTo>
                    <a:cubicBezTo>
                      <a:pt x="27" y="24"/>
                      <a:pt x="27" y="24"/>
                      <a:pt x="27" y="24"/>
                    </a:cubicBezTo>
                    <a:cubicBezTo>
                      <a:pt x="31" y="21"/>
                      <a:pt x="29" y="13"/>
                      <a:pt x="23" y="7"/>
                    </a:cubicBezTo>
                    <a:close/>
                  </a:path>
                </a:pathLst>
              </a:custGeom>
              <a:solidFill>
                <a:schemeClr val="tx2">
                  <a:lumMod val="20000"/>
                  <a:lumOff val="80000"/>
                </a:schemeClr>
              </a:solidFill>
              <a:ln>
                <a:noFill/>
              </a:ln>
            </p:spPr>
            <p:txBody>
              <a:bodyPr anchor="t" anchorCtr="0" bIns="45720" compatLnSpc="1" lIns="91440" numCol="1" rIns="91440" tIns="45720" vert="horz" wrap="square"/>
              <a:lstStyle/>
              <a:p>
                <a:endParaRPr lang="en-US"/>
              </a:p>
            </p:txBody>
          </p:sp>
          <p:sp>
            <p:nvSpPr>
              <p:cNvPr id="29" name="Freeform 39"/>
              <p:cNvSpPr/>
              <p:nvPr/>
            </p:nvSpPr>
            <p:spPr bwMode="auto">
              <a:xfrm>
                <a:off x="6487754" y="3145187"/>
                <a:ext cx="151582" cy="107790"/>
              </a:xfrm>
              <a:custGeom>
                <a:gdLst>
                  <a:gd fmla="*/ 35 w 42" name="T0"/>
                  <a:gd fmla="*/ 7 h 30" name="T1"/>
                  <a:gd fmla="*/ 18 w 42" name="T2"/>
                  <a:gd fmla="*/ 3 h 30" name="T3"/>
                  <a:gd fmla="*/ 0 w 42" name="T4"/>
                  <a:gd fmla="*/ 21 h 30" name="T5"/>
                  <a:gd fmla="*/ 9 w 42" name="T6"/>
                  <a:gd fmla="*/ 30 h 30" name="T7"/>
                  <a:gd fmla="*/ 39 w 42" name="T8"/>
                  <a:gd fmla="*/ 24 h 30" name="T9"/>
                  <a:gd fmla="*/ 35 w 42" name="T10"/>
                  <a:gd fmla="*/ 7 h 30" name="T11"/>
                </a:gdLst>
                <a:cxnLst>
                  <a:cxn ang="0">
                    <a:pos x="T0" y="T1"/>
                  </a:cxn>
                  <a:cxn ang="0">
                    <a:pos x="T2" y="T3"/>
                  </a:cxn>
                  <a:cxn ang="0">
                    <a:pos x="T4" y="T5"/>
                  </a:cxn>
                  <a:cxn ang="0">
                    <a:pos x="T6" y="T7"/>
                  </a:cxn>
                  <a:cxn ang="0">
                    <a:pos x="T8" y="T9"/>
                  </a:cxn>
                  <a:cxn ang="0">
                    <a:pos x="T10" y="T11"/>
                  </a:cxn>
                </a:cxnLst>
                <a:rect b="b" l="0" r="r" t="0"/>
                <a:pathLst>
                  <a:path h="30" w="42">
                    <a:moveTo>
                      <a:pt x="35" y="7"/>
                    </a:moveTo>
                    <a:cubicBezTo>
                      <a:pt x="29" y="1"/>
                      <a:pt x="22" y="0"/>
                      <a:pt x="18" y="3"/>
                    </a:cubicBezTo>
                    <a:cubicBezTo>
                      <a:pt x="0" y="21"/>
                      <a:pt x="0" y="21"/>
                      <a:pt x="0" y="21"/>
                    </a:cubicBezTo>
                    <a:cubicBezTo>
                      <a:pt x="9" y="30"/>
                      <a:pt x="9" y="30"/>
                      <a:pt x="9" y="30"/>
                    </a:cubicBezTo>
                    <a:cubicBezTo>
                      <a:pt x="39" y="24"/>
                      <a:pt x="39" y="24"/>
                      <a:pt x="39" y="24"/>
                    </a:cubicBezTo>
                    <a:cubicBezTo>
                      <a:pt x="42" y="20"/>
                      <a:pt x="41" y="13"/>
                      <a:pt x="35" y="7"/>
                    </a:cubicBezTo>
                    <a:close/>
                  </a:path>
                </a:pathLst>
              </a:custGeom>
              <a:solidFill>
                <a:schemeClr val="tx2">
                  <a:lumMod val="40000"/>
                  <a:lumOff val="60000"/>
                </a:schemeClr>
              </a:solidFill>
              <a:ln>
                <a:noFill/>
              </a:ln>
            </p:spPr>
            <p:txBody>
              <a:bodyPr anchor="t" anchorCtr="0" bIns="45720" compatLnSpc="1" lIns="91440" numCol="1" rIns="91440" tIns="45720" vert="horz" wrap="square"/>
              <a:lstStyle/>
              <a:p>
                <a:endParaRPr lang="en-US"/>
              </a:p>
            </p:txBody>
          </p:sp>
          <p:sp>
            <p:nvSpPr>
              <p:cNvPr id="30" name="Freeform 40"/>
              <p:cNvSpPr/>
              <p:nvPr/>
            </p:nvSpPr>
            <p:spPr bwMode="auto">
              <a:xfrm>
                <a:off x="6443964" y="3188978"/>
                <a:ext cx="43791" cy="80843"/>
              </a:xfrm>
              <a:custGeom>
                <a:gdLst>
                  <a:gd fmla="*/ 4 w 13" name="T0"/>
                  <a:gd fmla="*/ 0 h 24" name="T1"/>
                  <a:gd fmla="*/ 0 w 13" name="T2"/>
                  <a:gd fmla="*/ 24 h 24" name="T3"/>
                  <a:gd fmla="*/ 13 w 13" name="T4"/>
                  <a:gd fmla="*/ 10 h 24" name="T5"/>
                  <a:gd fmla="*/ 4 w 13" name="T6"/>
                  <a:gd fmla="*/ 0 h 24" name="T7"/>
                </a:gdLst>
                <a:cxnLst>
                  <a:cxn ang="0">
                    <a:pos x="T0" y="T1"/>
                  </a:cxn>
                  <a:cxn ang="0">
                    <a:pos x="T2" y="T3"/>
                  </a:cxn>
                  <a:cxn ang="0">
                    <a:pos x="T4" y="T5"/>
                  </a:cxn>
                  <a:cxn ang="0">
                    <a:pos x="T6" y="T7"/>
                  </a:cxn>
                </a:cxnLst>
                <a:rect b="b" l="0" r="r" t="0"/>
                <a:pathLst>
                  <a:path h="24" w="13">
                    <a:moveTo>
                      <a:pt x="4" y="0"/>
                    </a:moveTo>
                    <a:lnTo>
                      <a:pt x="0" y="24"/>
                    </a:lnTo>
                    <a:lnTo>
                      <a:pt x="13" y="10"/>
                    </a:lnTo>
                    <a:lnTo>
                      <a:pt x="4" y="0"/>
                    </a:lnTo>
                    <a:close/>
                  </a:path>
                </a:pathLst>
              </a:custGeom>
              <a:solidFill>
                <a:srgbClr val="231F20"/>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31" name="Freeform 41"/>
              <p:cNvSpPr/>
              <p:nvPr/>
            </p:nvSpPr>
            <p:spPr bwMode="auto">
              <a:xfrm>
                <a:off x="6443964" y="3222663"/>
                <a:ext cx="77476" cy="47159"/>
              </a:xfrm>
              <a:custGeom>
                <a:gdLst>
                  <a:gd fmla="*/ 13 w 23" name="T0"/>
                  <a:gd fmla="*/ 0 h 14" name="T1"/>
                  <a:gd fmla="*/ 0 w 23" name="T2"/>
                  <a:gd fmla="*/ 14 h 14" name="T3"/>
                  <a:gd fmla="*/ 23 w 23" name="T4"/>
                  <a:gd fmla="*/ 9 h 14" name="T5"/>
                  <a:gd fmla="*/ 13 w 23" name="T6"/>
                  <a:gd fmla="*/ 0 h 14" name="T7"/>
                </a:gdLst>
                <a:cxnLst>
                  <a:cxn ang="0">
                    <a:pos x="T0" y="T1"/>
                  </a:cxn>
                  <a:cxn ang="0">
                    <a:pos x="T2" y="T3"/>
                  </a:cxn>
                  <a:cxn ang="0">
                    <a:pos x="T4" y="T5"/>
                  </a:cxn>
                  <a:cxn ang="0">
                    <a:pos x="T6" y="T7"/>
                  </a:cxn>
                </a:cxnLst>
                <a:rect b="b" l="0" r="r" t="0"/>
                <a:pathLst>
                  <a:path h="14" w="23">
                    <a:moveTo>
                      <a:pt x="13" y="0"/>
                    </a:moveTo>
                    <a:lnTo>
                      <a:pt x="0" y="14"/>
                    </a:lnTo>
                    <a:lnTo>
                      <a:pt x="23" y="9"/>
                    </a:lnTo>
                    <a:lnTo>
                      <a:pt x="13" y="0"/>
                    </a:lnTo>
                    <a:close/>
                  </a:path>
                </a:pathLst>
              </a:custGeom>
              <a:solidFill>
                <a:srgbClr val="58595B"/>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32" name="Freeform 42"/>
              <p:cNvSpPr/>
              <p:nvPr/>
            </p:nvSpPr>
            <p:spPr bwMode="auto">
              <a:xfrm>
                <a:off x="6477649" y="2636551"/>
                <a:ext cx="522111" cy="522111"/>
              </a:xfrm>
              <a:custGeom>
                <a:gdLst>
                  <a:gd fmla="*/ 125 w 146" name="T0"/>
                  <a:gd fmla="*/ 0 h 146" name="T1"/>
                  <a:gd fmla="*/ 0 w 146" name="T2"/>
                  <a:gd fmla="*/ 126 h 146" name="T3"/>
                  <a:gd fmla="*/ 17 w 146" name="T4"/>
                  <a:gd fmla="*/ 129 h 146" name="T5"/>
                  <a:gd fmla="*/ 21 w 146" name="T6"/>
                  <a:gd fmla="*/ 146 h 146" name="T7"/>
                  <a:gd fmla="*/ 146 w 146" name="T8"/>
                  <a:gd fmla="*/ 21 h 146" name="T9"/>
                  <a:gd fmla="*/ 125 w 146" name="T10"/>
                  <a:gd fmla="*/ 0 h 146" name="T11"/>
                </a:gdLst>
                <a:cxnLst>
                  <a:cxn ang="0">
                    <a:pos x="T0" y="T1"/>
                  </a:cxn>
                  <a:cxn ang="0">
                    <a:pos x="T2" y="T3"/>
                  </a:cxn>
                  <a:cxn ang="0">
                    <a:pos x="T4" y="T5"/>
                  </a:cxn>
                  <a:cxn ang="0">
                    <a:pos x="T6" y="T7"/>
                  </a:cxn>
                  <a:cxn ang="0">
                    <a:pos x="T8" y="T9"/>
                  </a:cxn>
                  <a:cxn ang="0">
                    <a:pos x="T10" y="T11"/>
                  </a:cxn>
                </a:cxnLst>
                <a:rect b="b" l="0" r="r" t="0"/>
                <a:pathLst>
                  <a:path h="146" w="146">
                    <a:moveTo>
                      <a:pt x="125" y="0"/>
                    </a:moveTo>
                    <a:cubicBezTo>
                      <a:pt x="0" y="126"/>
                      <a:pt x="0" y="126"/>
                      <a:pt x="0" y="126"/>
                    </a:cubicBezTo>
                    <a:cubicBezTo>
                      <a:pt x="4" y="122"/>
                      <a:pt x="11" y="123"/>
                      <a:pt x="17" y="129"/>
                    </a:cubicBezTo>
                    <a:cubicBezTo>
                      <a:pt x="23" y="135"/>
                      <a:pt x="25" y="143"/>
                      <a:pt x="21" y="146"/>
                    </a:cubicBezTo>
                    <a:cubicBezTo>
                      <a:pt x="146" y="21"/>
                      <a:pt x="146" y="21"/>
                      <a:pt x="146" y="21"/>
                    </a:cubicBezTo>
                    <a:lnTo>
                      <a:pt x="125" y="0"/>
                    </a:lnTo>
                    <a:close/>
                  </a:path>
                </a:pathLst>
              </a:custGeom>
              <a:solidFill>
                <a:schemeClr val="accent2"/>
              </a:solidFill>
              <a:ln>
                <a:noFill/>
              </a:ln>
            </p:spPr>
            <p:txBody>
              <a:bodyPr anchor="t" anchorCtr="0" bIns="45720" compatLnSpc="1" lIns="91440" numCol="1" rIns="91440" tIns="45720" vert="horz" wrap="square"/>
              <a:lstStyle/>
              <a:p>
                <a:endParaRPr lang="en-US"/>
              </a:p>
            </p:txBody>
          </p:sp>
          <p:sp>
            <p:nvSpPr>
              <p:cNvPr id="33" name="Freeform 43"/>
              <p:cNvSpPr/>
              <p:nvPr/>
            </p:nvSpPr>
            <p:spPr bwMode="auto">
              <a:xfrm>
                <a:off x="6551755" y="2710658"/>
                <a:ext cx="522111" cy="522111"/>
              </a:xfrm>
              <a:custGeom>
                <a:gdLst>
                  <a:gd fmla="*/ 125 w 146" name="T0"/>
                  <a:gd fmla="*/ 0 h 146" name="T1"/>
                  <a:gd fmla="*/ 0 w 146" name="T2"/>
                  <a:gd fmla="*/ 125 h 146" name="T3"/>
                  <a:gd fmla="*/ 17 w 146" name="T4"/>
                  <a:gd fmla="*/ 129 h 146" name="T5"/>
                  <a:gd fmla="*/ 21 w 146" name="T6"/>
                  <a:gd fmla="*/ 146 h 146" name="T7"/>
                  <a:gd fmla="*/ 146 w 146" name="T8"/>
                  <a:gd fmla="*/ 21 h 146" name="T9"/>
                  <a:gd fmla="*/ 125 w 146" name="T10"/>
                  <a:gd fmla="*/ 0 h 146" name="T11"/>
                </a:gdLst>
                <a:cxnLst>
                  <a:cxn ang="0">
                    <a:pos x="T0" y="T1"/>
                  </a:cxn>
                  <a:cxn ang="0">
                    <a:pos x="T2" y="T3"/>
                  </a:cxn>
                  <a:cxn ang="0">
                    <a:pos x="T4" y="T5"/>
                  </a:cxn>
                  <a:cxn ang="0">
                    <a:pos x="T6" y="T7"/>
                  </a:cxn>
                  <a:cxn ang="0">
                    <a:pos x="T8" y="T9"/>
                  </a:cxn>
                  <a:cxn ang="0">
                    <a:pos x="T10" y="T11"/>
                  </a:cxn>
                </a:cxnLst>
                <a:rect b="b" l="0" r="r" t="0"/>
                <a:pathLst>
                  <a:path h="146" w="146">
                    <a:moveTo>
                      <a:pt x="125" y="0"/>
                    </a:moveTo>
                    <a:cubicBezTo>
                      <a:pt x="0" y="125"/>
                      <a:pt x="0" y="125"/>
                      <a:pt x="0" y="125"/>
                    </a:cubicBezTo>
                    <a:cubicBezTo>
                      <a:pt x="4" y="122"/>
                      <a:pt x="11" y="123"/>
                      <a:pt x="17" y="129"/>
                    </a:cubicBezTo>
                    <a:cubicBezTo>
                      <a:pt x="23" y="135"/>
                      <a:pt x="24" y="142"/>
                      <a:pt x="21" y="146"/>
                    </a:cubicBezTo>
                    <a:cubicBezTo>
                      <a:pt x="146" y="21"/>
                      <a:pt x="146" y="21"/>
                      <a:pt x="146" y="21"/>
                    </a:cubicBezTo>
                    <a:lnTo>
                      <a:pt x="125" y="0"/>
                    </a:lnTo>
                    <a:close/>
                  </a:path>
                </a:pathLst>
              </a:custGeom>
              <a:solidFill>
                <a:schemeClr val="accent2">
                  <a:lumMod val="75000"/>
                </a:schemeClr>
              </a:solidFill>
              <a:ln>
                <a:noFill/>
              </a:ln>
            </p:spPr>
            <p:txBody>
              <a:bodyPr anchor="t" anchorCtr="0" bIns="45720" compatLnSpc="1" lIns="91440" numCol="1" rIns="91440" tIns="45720" vert="horz" wrap="square"/>
              <a:lstStyle/>
              <a:p>
                <a:endParaRPr lang="en-US"/>
              </a:p>
            </p:txBody>
          </p:sp>
          <p:sp>
            <p:nvSpPr>
              <p:cNvPr id="34" name="Freeform 44"/>
              <p:cNvSpPr/>
              <p:nvPr/>
            </p:nvSpPr>
            <p:spPr bwMode="auto">
              <a:xfrm>
                <a:off x="6945864" y="2458023"/>
                <a:ext cx="242529" cy="229055"/>
              </a:xfrm>
              <a:custGeom>
                <a:gdLst>
                  <a:gd fmla="*/ 72 w 72" name="T0"/>
                  <a:gd fmla="*/ 19 h 68" name="T1"/>
                  <a:gd fmla="*/ 54 w 72" name="T2"/>
                  <a:gd fmla="*/ 0 h 68" name="T3"/>
                  <a:gd fmla="*/ 46 w 72" name="T4"/>
                  <a:gd fmla="*/ 0 h 68" name="T5"/>
                  <a:gd fmla="*/ 0 w 72" name="T6"/>
                  <a:gd fmla="*/ 46 h 68" name="T7"/>
                  <a:gd fmla="*/ 22 w 72" name="T8"/>
                  <a:gd fmla="*/ 68 h 68" name="T9"/>
                  <a:gd fmla="*/ 72 w 72" name="T10"/>
                  <a:gd fmla="*/ 19 h 68" name="T11"/>
                </a:gdLst>
                <a:cxnLst>
                  <a:cxn ang="0">
                    <a:pos x="T0" y="T1"/>
                  </a:cxn>
                  <a:cxn ang="0">
                    <a:pos x="T2" y="T3"/>
                  </a:cxn>
                  <a:cxn ang="0">
                    <a:pos x="T4" y="T5"/>
                  </a:cxn>
                  <a:cxn ang="0">
                    <a:pos x="T6" y="T7"/>
                  </a:cxn>
                  <a:cxn ang="0">
                    <a:pos x="T8" y="T9"/>
                  </a:cxn>
                  <a:cxn ang="0">
                    <a:pos x="T10" y="T11"/>
                  </a:cxn>
                </a:cxnLst>
                <a:rect b="b" l="0" r="r" t="0"/>
                <a:pathLst>
                  <a:path h="68" w="72">
                    <a:moveTo>
                      <a:pt x="72" y="19"/>
                    </a:moveTo>
                    <a:lnTo>
                      <a:pt x="54" y="0"/>
                    </a:lnTo>
                    <a:lnTo>
                      <a:pt x="46" y="0"/>
                    </a:lnTo>
                    <a:lnTo>
                      <a:pt x="0" y="46"/>
                    </a:lnTo>
                    <a:lnTo>
                      <a:pt x="22" y="68"/>
                    </a:lnTo>
                    <a:lnTo>
                      <a:pt x="72" y="19"/>
                    </a:lnTo>
                    <a:close/>
                  </a:path>
                </a:pathLst>
              </a:custGeom>
              <a:solidFill>
                <a:schemeClr val="accent4"/>
              </a:solidFill>
              <a:ln>
                <a:noFill/>
              </a:ln>
            </p:spPr>
            <p:txBody>
              <a:bodyPr anchor="t" anchorCtr="0" bIns="45720" compatLnSpc="1" lIns="91440" numCol="1" rIns="91440" tIns="45720" vert="horz" wrap="square"/>
              <a:lstStyle/>
              <a:p>
                <a:endParaRPr lang="en-US"/>
              </a:p>
            </p:txBody>
          </p:sp>
          <p:sp>
            <p:nvSpPr>
              <p:cNvPr id="35" name="Freeform 45"/>
              <p:cNvSpPr/>
              <p:nvPr/>
            </p:nvSpPr>
            <p:spPr bwMode="auto">
              <a:xfrm>
                <a:off x="7019971" y="2522025"/>
                <a:ext cx="229055" cy="242529"/>
              </a:xfrm>
              <a:custGeom>
                <a:gdLst>
                  <a:gd fmla="*/ 23 w 68" name="T0"/>
                  <a:gd fmla="*/ 72 h 72" name="T1"/>
                  <a:gd fmla="*/ 68 w 68" name="T2"/>
                  <a:gd fmla="*/ 26 h 72" name="T3"/>
                  <a:gd fmla="*/ 68 w 68" name="T4"/>
                  <a:gd fmla="*/ 18 h 72" name="T5"/>
                  <a:gd fmla="*/ 50 w 68" name="T6"/>
                  <a:gd fmla="*/ 0 h 72" name="T7"/>
                  <a:gd fmla="*/ 0 w 68" name="T8"/>
                  <a:gd fmla="*/ 49 h 72" name="T9"/>
                  <a:gd fmla="*/ 23 w 68" name="T10"/>
                  <a:gd fmla="*/ 72 h 72" name="T11"/>
                </a:gdLst>
                <a:cxnLst>
                  <a:cxn ang="0">
                    <a:pos x="T0" y="T1"/>
                  </a:cxn>
                  <a:cxn ang="0">
                    <a:pos x="T2" y="T3"/>
                  </a:cxn>
                  <a:cxn ang="0">
                    <a:pos x="T4" y="T5"/>
                  </a:cxn>
                  <a:cxn ang="0">
                    <a:pos x="T6" y="T7"/>
                  </a:cxn>
                  <a:cxn ang="0">
                    <a:pos x="T8" y="T9"/>
                  </a:cxn>
                  <a:cxn ang="0">
                    <a:pos x="T10" y="T11"/>
                  </a:cxn>
                </a:cxnLst>
                <a:rect b="b" l="0" r="r" t="0"/>
                <a:pathLst>
                  <a:path h="72" w="68">
                    <a:moveTo>
                      <a:pt x="23" y="72"/>
                    </a:moveTo>
                    <a:lnTo>
                      <a:pt x="68" y="26"/>
                    </a:lnTo>
                    <a:lnTo>
                      <a:pt x="68" y="18"/>
                    </a:lnTo>
                    <a:lnTo>
                      <a:pt x="50" y="0"/>
                    </a:lnTo>
                    <a:lnTo>
                      <a:pt x="0" y="49"/>
                    </a:lnTo>
                    <a:lnTo>
                      <a:pt x="23" y="72"/>
                    </a:lnTo>
                    <a:close/>
                  </a:path>
                </a:pathLst>
              </a:custGeom>
              <a:solidFill>
                <a:schemeClr val="accent4">
                  <a:lumMod val="75000"/>
                </a:schemeClr>
              </a:solidFill>
              <a:ln>
                <a:noFill/>
              </a:ln>
            </p:spPr>
            <p:txBody>
              <a:bodyPr anchor="t" anchorCtr="0" bIns="45720" compatLnSpc="1" lIns="91440" numCol="1" rIns="91440" tIns="45720" vert="horz" wrap="square"/>
              <a:lstStyle/>
              <a:p>
                <a:endParaRPr lang="en-US"/>
              </a:p>
            </p:txBody>
          </p:sp>
          <p:sp>
            <p:nvSpPr>
              <p:cNvPr id="36" name="Freeform 46"/>
              <p:cNvSpPr/>
              <p:nvPr/>
            </p:nvSpPr>
            <p:spPr bwMode="auto">
              <a:xfrm>
                <a:off x="6925653" y="2612972"/>
                <a:ext cx="94316" cy="97686"/>
              </a:xfrm>
              <a:custGeom>
                <a:gdLst>
                  <a:gd fmla="*/ 28 w 28" name="T0"/>
                  <a:gd fmla="*/ 22 h 29" name="T1"/>
                  <a:gd fmla="*/ 6 w 28" name="T2"/>
                  <a:gd fmla="*/ 0 h 29" name="T3"/>
                  <a:gd fmla="*/ 0 w 28" name="T4"/>
                  <a:gd fmla="*/ 7 h 29" name="T5"/>
                  <a:gd fmla="*/ 22 w 28" name="T6"/>
                  <a:gd fmla="*/ 29 h 29" name="T7"/>
                  <a:gd fmla="*/ 28 w 28" name="T8"/>
                  <a:gd fmla="*/ 22 h 29" name="T9"/>
                </a:gdLst>
                <a:cxnLst>
                  <a:cxn ang="0">
                    <a:pos x="T0" y="T1"/>
                  </a:cxn>
                  <a:cxn ang="0">
                    <a:pos x="T2" y="T3"/>
                  </a:cxn>
                  <a:cxn ang="0">
                    <a:pos x="T4" y="T5"/>
                  </a:cxn>
                  <a:cxn ang="0">
                    <a:pos x="T6" y="T7"/>
                  </a:cxn>
                  <a:cxn ang="0">
                    <a:pos x="T8" y="T9"/>
                  </a:cxn>
                </a:cxnLst>
                <a:rect b="b" l="0" r="r" t="0"/>
                <a:pathLst>
                  <a:path h="28" w="28">
                    <a:moveTo>
                      <a:pt x="28" y="22"/>
                    </a:moveTo>
                    <a:lnTo>
                      <a:pt x="6" y="0"/>
                    </a:lnTo>
                    <a:lnTo>
                      <a:pt x="0" y="7"/>
                    </a:lnTo>
                    <a:lnTo>
                      <a:pt x="22" y="29"/>
                    </a:lnTo>
                    <a:lnTo>
                      <a:pt x="28" y="22"/>
                    </a:lnTo>
                    <a:close/>
                  </a:path>
                </a:pathLst>
              </a:custGeom>
              <a:solidFill>
                <a:schemeClr val="bg2">
                  <a:lumMod val="95000"/>
                </a:schemeClr>
              </a:solidFill>
              <a:ln>
                <a:noFill/>
              </a:ln>
            </p:spPr>
            <p:txBody>
              <a:bodyPr anchor="t" anchorCtr="0" bIns="45720" compatLnSpc="1" lIns="91440" numCol="1" rIns="91440" tIns="45720" vert="horz" wrap="square"/>
              <a:lstStyle/>
              <a:p>
                <a:endParaRPr lang="en-US"/>
              </a:p>
            </p:txBody>
          </p:sp>
          <p:sp>
            <p:nvSpPr>
              <p:cNvPr id="37" name="Freeform 47"/>
              <p:cNvSpPr/>
              <p:nvPr/>
            </p:nvSpPr>
            <p:spPr bwMode="auto">
              <a:xfrm>
                <a:off x="6999760" y="2687078"/>
                <a:ext cx="97686" cy="97686"/>
              </a:xfrm>
              <a:custGeom>
                <a:gdLst>
                  <a:gd fmla="*/ 0 w 29" name="T0"/>
                  <a:gd fmla="*/ 7 h 29" name="T1"/>
                  <a:gd fmla="*/ 22 w 29" name="T2"/>
                  <a:gd fmla="*/ 29 h 29" name="T3"/>
                  <a:gd fmla="*/ 29 w 29" name="T4"/>
                  <a:gd fmla="*/ 23 h 29" name="T5"/>
                  <a:gd fmla="*/ 6 w 29" name="T6"/>
                  <a:gd fmla="*/ 0 h 29" name="T7"/>
                  <a:gd fmla="*/ 0 w 29" name="T8"/>
                  <a:gd fmla="*/ 7 h 29" name="T9"/>
                </a:gdLst>
                <a:cxnLst>
                  <a:cxn ang="0">
                    <a:pos x="T0" y="T1"/>
                  </a:cxn>
                  <a:cxn ang="0">
                    <a:pos x="T2" y="T3"/>
                  </a:cxn>
                  <a:cxn ang="0">
                    <a:pos x="T4" y="T5"/>
                  </a:cxn>
                  <a:cxn ang="0">
                    <a:pos x="T6" y="T7"/>
                  </a:cxn>
                  <a:cxn ang="0">
                    <a:pos x="T8" y="T9"/>
                  </a:cxn>
                </a:cxnLst>
                <a:rect b="b" l="0" r="r" t="0"/>
                <a:pathLst>
                  <a:path h="28" w="28">
                    <a:moveTo>
                      <a:pt x="0" y="7"/>
                    </a:moveTo>
                    <a:lnTo>
                      <a:pt x="22" y="29"/>
                    </a:lnTo>
                    <a:lnTo>
                      <a:pt x="29" y="23"/>
                    </a:lnTo>
                    <a:lnTo>
                      <a:pt x="6" y="0"/>
                    </a:lnTo>
                    <a:lnTo>
                      <a:pt x="0" y="7"/>
                    </a:lnTo>
                    <a:close/>
                  </a:path>
                </a:pathLst>
              </a:custGeom>
              <a:solidFill>
                <a:schemeClr val="tx2">
                  <a:lumMod val="20000"/>
                  <a:lumOff val="80000"/>
                </a:schemeClr>
              </a:solidFill>
              <a:ln>
                <a:noFill/>
              </a:ln>
            </p:spPr>
            <p:txBody>
              <a:bodyPr anchor="t" anchorCtr="0" bIns="45720" compatLnSpc="1" lIns="91440" numCol="1" rIns="91440" tIns="45720" vert="horz" wrap="square"/>
              <a:lstStyle/>
              <a:p>
                <a:endParaRPr lang="en-US"/>
              </a:p>
            </p:txBody>
          </p:sp>
        </p:grpSp>
      </p:grpSp>
      <p:sp>
        <p:nvSpPr>
          <p:cNvPr id="40" name="矩形 39"/>
          <p:cNvSpPr/>
          <p:nvPr/>
        </p:nvSpPr>
        <p:spPr>
          <a:xfrm>
            <a:off x="4826045" y="1977916"/>
            <a:ext cx="2760561" cy="603504"/>
          </a:xfrm>
          <a:prstGeom prst="rect">
            <a:avLst/>
          </a:prstGeom>
          <a:noFill/>
        </p:spPr>
        <p:txBody>
          <a:bodyPr anchor="t" anchorCtr="0" bIns="0" lIns="0" rIns="0" rtlCol="0" tIns="0" wrap="square">
            <a:spAutoFit/>
          </a:bodyPr>
          <a:lstStyle/>
          <a:p>
            <a:pPr algn="just" defTabSz="912495">
              <a:lnSpc>
                <a:spcPct val="120000"/>
              </a:lnSpc>
              <a:spcBef>
                <a:spcPct val="20000"/>
              </a:spcBef>
            </a:pPr>
            <a:r>
              <a:rPr altLang="en-US" lang="zh-CN" sz="1100">
                <a:solidFill>
                  <a:schemeClr val="tx1">
                    <a:lumMod val="85000"/>
                    <a:lumOff val="15000"/>
                  </a:schemeClr>
                </a:solidFill>
                <a:latin charset="-122" pitchFamily="34" typeface="微软雅黑"/>
                <a:ea charset="-122" pitchFamily="34" typeface="微软雅黑"/>
                <a:sym charset="0" pitchFamily="34" typeface="Arial"/>
              </a:rPr>
              <a:t>单击此处编辑您要的内容，建议您在展示时采用微软雅黑字体，本模版所有图形线条及其相应素材均可自由编辑、改色、替换。</a:t>
            </a:r>
          </a:p>
        </p:txBody>
      </p:sp>
      <p:sp>
        <p:nvSpPr>
          <p:cNvPr id="41" name="矩形 40"/>
          <p:cNvSpPr/>
          <p:nvPr/>
        </p:nvSpPr>
        <p:spPr>
          <a:xfrm>
            <a:off x="4826045" y="2694184"/>
            <a:ext cx="2760561" cy="804672"/>
          </a:xfrm>
          <a:prstGeom prst="rect">
            <a:avLst/>
          </a:prstGeom>
          <a:noFill/>
        </p:spPr>
        <p:txBody>
          <a:bodyPr anchor="t" anchorCtr="0" bIns="0" lIns="0" rIns="0" rtlCol="0" tIns="0" wrap="square">
            <a:spAutoFit/>
          </a:bodyPr>
          <a:lstStyle/>
          <a:p>
            <a:pPr algn="just" defTabSz="912495">
              <a:lnSpc>
                <a:spcPct val="120000"/>
              </a:lnSpc>
              <a:spcBef>
                <a:spcPct val="20000"/>
              </a:spcBef>
            </a:pPr>
            <a:r>
              <a:rPr altLang="en-US" lang="zh-CN" sz="1100">
                <a:solidFill>
                  <a:schemeClr val="tx1">
                    <a:lumMod val="85000"/>
                    <a:lumOff val="15000"/>
                  </a:schemeClr>
                </a:solidFill>
                <a:latin charset="-122" pitchFamily="34" typeface="微软雅黑"/>
                <a:ea charset="-122" pitchFamily="34" typeface="微软雅黑"/>
                <a:sym charset="0" pitchFamily="34" typeface="Arial"/>
              </a:rPr>
              <a:t>单击此处编辑您要的内容，建议您在展示时采用微软雅黑字体，文字不能太多，要突出重点，并理解文字，在答辩老师提问时能够自圆其说。</a:t>
            </a:r>
          </a:p>
        </p:txBody>
      </p:sp>
    </p:spTree>
  </p:cSld>
  <p:clrMapOvr>
    <a:masterClrMapping/>
  </p:clrMapOvr>
  <mc:AlternateContent>
    <mc:Choice Requires="p14">
      <p:transition p14:dur="800" spd="slow">
        <p14:flythrough dir="out"/>
      </p:transition>
    </mc:Choice>
    <mc:Fallback>
      <p:transition spd="slow">
        <p:fade/>
      </p:transition>
    </mc:Fallback>
  </mc:AlternateConten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rgbClr val="000000"/>
      </a:dk1>
      <a:lt1>
        <a:srgbClr val="FFFFFF"/>
      </a:lt1>
      <a:dk2>
        <a:srgbClr val="44546A"/>
      </a:dk2>
      <a:lt2>
        <a:srgbClr val="E7E6E6"/>
      </a:lt2>
      <a:accent1>
        <a:srgbClr val="2A566D"/>
      </a:accent1>
      <a:accent2>
        <a:srgbClr val="8AA3BD"/>
      </a:accent2>
      <a:accent3>
        <a:srgbClr val="2A566D"/>
      </a:accent3>
      <a:accent4>
        <a:srgbClr val="8AA3BD"/>
      </a:accent4>
      <a:accent5>
        <a:srgbClr val="292929"/>
      </a:accent5>
      <a:accent6>
        <a:srgbClr val="D6D6D6"/>
      </a:accent6>
      <a:hlink>
        <a:srgbClr val="0563C1"/>
      </a:hlink>
      <a:folHlink>
        <a:srgbClr val="954F72"/>
      </a:folHlink>
    </a:clrScheme>
    <a:fontScheme name="模板专用">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Override1.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2A566D"/>
    </a:accent1>
    <a:accent2>
      <a:srgbClr val="8AA3BD"/>
    </a:accent2>
    <a:accent3>
      <a:srgbClr val="2A566D"/>
    </a:accent3>
    <a:accent4>
      <a:srgbClr val="8AA3BD"/>
    </a:accent4>
    <a:accent5>
      <a:srgbClr val="292929"/>
    </a:accent5>
    <a:accent6>
      <a:srgbClr val="D6D6D6"/>
    </a:accent6>
    <a:hlink>
      <a:srgbClr val="0563C1"/>
    </a:hlink>
    <a:folHlink>
      <a:srgbClr val="954F72"/>
    </a:folHlink>
  </a:clrScheme>
</a:themeOverride>
</file>

<file path=ppt/theme/themeOverride10.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2A566D"/>
    </a:accent1>
    <a:accent2>
      <a:srgbClr val="8AA3BD"/>
    </a:accent2>
    <a:accent3>
      <a:srgbClr val="2A566D"/>
    </a:accent3>
    <a:accent4>
      <a:srgbClr val="8AA3BD"/>
    </a:accent4>
    <a:accent5>
      <a:srgbClr val="292929"/>
    </a:accent5>
    <a:accent6>
      <a:srgbClr val="D6D6D6"/>
    </a:accent6>
    <a:hlink>
      <a:srgbClr val="0563C1"/>
    </a:hlink>
    <a:folHlink>
      <a:srgbClr val="954F72"/>
    </a:folHlink>
  </a:clrScheme>
</a:themeOverride>
</file>

<file path=ppt/theme/themeOverride11.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2A566D"/>
    </a:accent1>
    <a:accent2>
      <a:srgbClr val="8AA3BD"/>
    </a:accent2>
    <a:accent3>
      <a:srgbClr val="2A566D"/>
    </a:accent3>
    <a:accent4>
      <a:srgbClr val="8AA3BD"/>
    </a:accent4>
    <a:accent5>
      <a:srgbClr val="292929"/>
    </a:accent5>
    <a:accent6>
      <a:srgbClr val="D6D6D6"/>
    </a:accent6>
    <a:hlink>
      <a:srgbClr val="0563C1"/>
    </a:hlink>
    <a:folHlink>
      <a:srgbClr val="954F72"/>
    </a:folHlink>
  </a:clrScheme>
</a:themeOverride>
</file>

<file path=ppt/theme/themeOverride12.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2A566D"/>
    </a:accent1>
    <a:accent2>
      <a:srgbClr val="8AA3BD"/>
    </a:accent2>
    <a:accent3>
      <a:srgbClr val="2A566D"/>
    </a:accent3>
    <a:accent4>
      <a:srgbClr val="8AA3BD"/>
    </a:accent4>
    <a:accent5>
      <a:srgbClr val="292929"/>
    </a:accent5>
    <a:accent6>
      <a:srgbClr val="D6D6D6"/>
    </a:accent6>
    <a:hlink>
      <a:srgbClr val="0563C1"/>
    </a:hlink>
    <a:folHlink>
      <a:srgbClr val="954F72"/>
    </a:folHlink>
  </a:clrScheme>
</a:themeOverride>
</file>

<file path=ppt/theme/themeOverride13.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2A566D"/>
    </a:accent1>
    <a:accent2>
      <a:srgbClr val="8AA3BD"/>
    </a:accent2>
    <a:accent3>
      <a:srgbClr val="2A566D"/>
    </a:accent3>
    <a:accent4>
      <a:srgbClr val="8AA3BD"/>
    </a:accent4>
    <a:accent5>
      <a:srgbClr val="292929"/>
    </a:accent5>
    <a:accent6>
      <a:srgbClr val="D6D6D6"/>
    </a:accent6>
    <a:hlink>
      <a:srgbClr val="0563C1"/>
    </a:hlink>
    <a:folHlink>
      <a:srgbClr val="954F72"/>
    </a:folHlink>
  </a:clrScheme>
</a:themeOverride>
</file>

<file path=ppt/theme/themeOverride14.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2A566D"/>
    </a:accent1>
    <a:accent2>
      <a:srgbClr val="8AA3BD"/>
    </a:accent2>
    <a:accent3>
      <a:srgbClr val="2A566D"/>
    </a:accent3>
    <a:accent4>
      <a:srgbClr val="8AA3BD"/>
    </a:accent4>
    <a:accent5>
      <a:srgbClr val="292929"/>
    </a:accent5>
    <a:accent6>
      <a:srgbClr val="D6D6D6"/>
    </a:accent6>
    <a:hlink>
      <a:srgbClr val="0563C1"/>
    </a:hlink>
    <a:folHlink>
      <a:srgbClr val="954F72"/>
    </a:folHlink>
  </a:clrScheme>
</a:themeOverride>
</file>

<file path=ppt/theme/themeOverride15.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2A566D"/>
    </a:accent1>
    <a:accent2>
      <a:srgbClr val="8AA3BD"/>
    </a:accent2>
    <a:accent3>
      <a:srgbClr val="2A566D"/>
    </a:accent3>
    <a:accent4>
      <a:srgbClr val="8AA3BD"/>
    </a:accent4>
    <a:accent5>
      <a:srgbClr val="292929"/>
    </a:accent5>
    <a:accent6>
      <a:srgbClr val="D6D6D6"/>
    </a:accent6>
    <a:hlink>
      <a:srgbClr val="0563C1"/>
    </a:hlink>
    <a:folHlink>
      <a:srgbClr val="954F72"/>
    </a:folHlink>
  </a:clrScheme>
</a:themeOverride>
</file>

<file path=ppt/theme/themeOverride16.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2A566D"/>
    </a:accent1>
    <a:accent2>
      <a:srgbClr val="8AA3BD"/>
    </a:accent2>
    <a:accent3>
      <a:srgbClr val="2A566D"/>
    </a:accent3>
    <a:accent4>
      <a:srgbClr val="8AA3BD"/>
    </a:accent4>
    <a:accent5>
      <a:srgbClr val="292929"/>
    </a:accent5>
    <a:accent6>
      <a:srgbClr val="D6D6D6"/>
    </a:accent6>
    <a:hlink>
      <a:srgbClr val="0563C1"/>
    </a:hlink>
    <a:folHlink>
      <a:srgbClr val="954F72"/>
    </a:folHlink>
  </a:clrScheme>
</a:themeOverride>
</file>

<file path=ppt/theme/themeOverride17.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2A566D"/>
    </a:accent1>
    <a:accent2>
      <a:srgbClr val="8AA3BD"/>
    </a:accent2>
    <a:accent3>
      <a:srgbClr val="2A566D"/>
    </a:accent3>
    <a:accent4>
      <a:srgbClr val="8AA3BD"/>
    </a:accent4>
    <a:accent5>
      <a:srgbClr val="292929"/>
    </a:accent5>
    <a:accent6>
      <a:srgbClr val="D6D6D6"/>
    </a:accent6>
    <a:hlink>
      <a:srgbClr val="0563C1"/>
    </a:hlink>
    <a:folHlink>
      <a:srgbClr val="954F72"/>
    </a:folHlink>
  </a:clrScheme>
</a:themeOverride>
</file>

<file path=ppt/theme/themeOverride18.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2A566D"/>
    </a:accent1>
    <a:accent2>
      <a:srgbClr val="8AA3BD"/>
    </a:accent2>
    <a:accent3>
      <a:srgbClr val="2A566D"/>
    </a:accent3>
    <a:accent4>
      <a:srgbClr val="8AA3BD"/>
    </a:accent4>
    <a:accent5>
      <a:srgbClr val="292929"/>
    </a:accent5>
    <a:accent6>
      <a:srgbClr val="D6D6D6"/>
    </a:accent6>
    <a:hlink>
      <a:srgbClr val="0563C1"/>
    </a:hlink>
    <a:folHlink>
      <a:srgbClr val="954F72"/>
    </a:folHlink>
  </a:clrScheme>
</a:themeOverride>
</file>

<file path=ppt/theme/themeOverride19.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2A566D"/>
    </a:accent1>
    <a:accent2>
      <a:srgbClr val="8AA3BD"/>
    </a:accent2>
    <a:accent3>
      <a:srgbClr val="2A566D"/>
    </a:accent3>
    <a:accent4>
      <a:srgbClr val="8AA3BD"/>
    </a:accent4>
    <a:accent5>
      <a:srgbClr val="292929"/>
    </a:accent5>
    <a:accent6>
      <a:srgbClr val="D6D6D6"/>
    </a:accent6>
    <a:hlink>
      <a:srgbClr val="0563C1"/>
    </a:hlink>
    <a:folHlink>
      <a:srgbClr val="954F72"/>
    </a:folHlink>
  </a:clrScheme>
</a:themeOverride>
</file>

<file path=ppt/theme/themeOverride2.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2A566D"/>
    </a:accent1>
    <a:accent2>
      <a:srgbClr val="8AA3BD"/>
    </a:accent2>
    <a:accent3>
      <a:srgbClr val="2A566D"/>
    </a:accent3>
    <a:accent4>
      <a:srgbClr val="8AA3BD"/>
    </a:accent4>
    <a:accent5>
      <a:srgbClr val="292929"/>
    </a:accent5>
    <a:accent6>
      <a:srgbClr val="D6D6D6"/>
    </a:accent6>
    <a:hlink>
      <a:srgbClr val="0563C1"/>
    </a:hlink>
    <a:folHlink>
      <a:srgbClr val="954F72"/>
    </a:folHlink>
  </a:clrScheme>
</a:themeOverride>
</file>

<file path=ppt/theme/themeOverride20.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2A566D"/>
    </a:accent1>
    <a:accent2>
      <a:srgbClr val="8AA3BD"/>
    </a:accent2>
    <a:accent3>
      <a:srgbClr val="2A566D"/>
    </a:accent3>
    <a:accent4>
      <a:srgbClr val="8AA3BD"/>
    </a:accent4>
    <a:accent5>
      <a:srgbClr val="292929"/>
    </a:accent5>
    <a:accent6>
      <a:srgbClr val="D6D6D6"/>
    </a:accent6>
    <a:hlink>
      <a:srgbClr val="0563C1"/>
    </a:hlink>
    <a:folHlink>
      <a:srgbClr val="954F72"/>
    </a:folHlink>
  </a:clrScheme>
</a:themeOverride>
</file>

<file path=ppt/theme/themeOverride21.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2A566D"/>
    </a:accent1>
    <a:accent2>
      <a:srgbClr val="8AA3BD"/>
    </a:accent2>
    <a:accent3>
      <a:srgbClr val="2A566D"/>
    </a:accent3>
    <a:accent4>
      <a:srgbClr val="8AA3BD"/>
    </a:accent4>
    <a:accent5>
      <a:srgbClr val="292929"/>
    </a:accent5>
    <a:accent6>
      <a:srgbClr val="D6D6D6"/>
    </a:accent6>
    <a:hlink>
      <a:srgbClr val="0563C1"/>
    </a:hlink>
    <a:folHlink>
      <a:srgbClr val="954F72"/>
    </a:folHlink>
  </a:clrScheme>
</a:themeOverride>
</file>

<file path=ppt/theme/themeOverride22.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2A566D"/>
    </a:accent1>
    <a:accent2>
      <a:srgbClr val="8AA3BD"/>
    </a:accent2>
    <a:accent3>
      <a:srgbClr val="2A566D"/>
    </a:accent3>
    <a:accent4>
      <a:srgbClr val="8AA3BD"/>
    </a:accent4>
    <a:accent5>
      <a:srgbClr val="292929"/>
    </a:accent5>
    <a:accent6>
      <a:srgbClr val="D6D6D6"/>
    </a:accent6>
    <a:hlink>
      <a:srgbClr val="0563C1"/>
    </a:hlink>
    <a:folHlink>
      <a:srgbClr val="954F72"/>
    </a:folHlink>
  </a:clrScheme>
</a:themeOverride>
</file>

<file path=ppt/theme/themeOverride23.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2A566D"/>
    </a:accent1>
    <a:accent2>
      <a:srgbClr val="8AA3BD"/>
    </a:accent2>
    <a:accent3>
      <a:srgbClr val="2A566D"/>
    </a:accent3>
    <a:accent4>
      <a:srgbClr val="8AA3BD"/>
    </a:accent4>
    <a:accent5>
      <a:srgbClr val="292929"/>
    </a:accent5>
    <a:accent6>
      <a:srgbClr val="D6D6D6"/>
    </a:accent6>
    <a:hlink>
      <a:srgbClr val="0563C1"/>
    </a:hlink>
    <a:folHlink>
      <a:srgbClr val="954F72"/>
    </a:folHlink>
  </a:clrScheme>
</a:themeOverride>
</file>

<file path=ppt/theme/themeOverride24.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2A566D"/>
    </a:accent1>
    <a:accent2>
      <a:srgbClr val="8AA3BD"/>
    </a:accent2>
    <a:accent3>
      <a:srgbClr val="2A566D"/>
    </a:accent3>
    <a:accent4>
      <a:srgbClr val="8AA3BD"/>
    </a:accent4>
    <a:accent5>
      <a:srgbClr val="292929"/>
    </a:accent5>
    <a:accent6>
      <a:srgbClr val="D6D6D6"/>
    </a:accent6>
    <a:hlink>
      <a:srgbClr val="0563C1"/>
    </a:hlink>
    <a:folHlink>
      <a:srgbClr val="954F72"/>
    </a:folHlink>
  </a:clrScheme>
</a:themeOverride>
</file>

<file path=ppt/theme/themeOverride25.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2A566D"/>
    </a:accent1>
    <a:accent2>
      <a:srgbClr val="8AA3BD"/>
    </a:accent2>
    <a:accent3>
      <a:srgbClr val="2A566D"/>
    </a:accent3>
    <a:accent4>
      <a:srgbClr val="8AA3BD"/>
    </a:accent4>
    <a:accent5>
      <a:srgbClr val="292929"/>
    </a:accent5>
    <a:accent6>
      <a:srgbClr val="D6D6D6"/>
    </a:accent6>
    <a:hlink>
      <a:srgbClr val="0563C1"/>
    </a:hlink>
    <a:folHlink>
      <a:srgbClr val="954F72"/>
    </a:folHlink>
  </a:clrScheme>
</a:themeOverride>
</file>

<file path=ppt/theme/themeOverride26.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2A566D"/>
    </a:accent1>
    <a:accent2>
      <a:srgbClr val="8AA3BD"/>
    </a:accent2>
    <a:accent3>
      <a:srgbClr val="2A566D"/>
    </a:accent3>
    <a:accent4>
      <a:srgbClr val="8AA3BD"/>
    </a:accent4>
    <a:accent5>
      <a:srgbClr val="292929"/>
    </a:accent5>
    <a:accent6>
      <a:srgbClr val="D6D6D6"/>
    </a:accent6>
    <a:hlink>
      <a:srgbClr val="0563C1"/>
    </a:hlink>
    <a:folHlink>
      <a:srgbClr val="954F72"/>
    </a:folHlink>
  </a:clrScheme>
</a:themeOverride>
</file>

<file path=ppt/theme/themeOverride27.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2A566D"/>
    </a:accent1>
    <a:accent2>
      <a:srgbClr val="8AA3BD"/>
    </a:accent2>
    <a:accent3>
      <a:srgbClr val="2A566D"/>
    </a:accent3>
    <a:accent4>
      <a:srgbClr val="8AA3BD"/>
    </a:accent4>
    <a:accent5>
      <a:srgbClr val="292929"/>
    </a:accent5>
    <a:accent6>
      <a:srgbClr val="D6D6D6"/>
    </a:accent6>
    <a:hlink>
      <a:srgbClr val="0563C1"/>
    </a:hlink>
    <a:folHlink>
      <a:srgbClr val="954F72"/>
    </a:folHlink>
  </a:clrScheme>
</a:themeOverride>
</file>

<file path=ppt/theme/themeOverride3.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2A566D"/>
    </a:accent1>
    <a:accent2>
      <a:srgbClr val="8AA3BD"/>
    </a:accent2>
    <a:accent3>
      <a:srgbClr val="2A566D"/>
    </a:accent3>
    <a:accent4>
      <a:srgbClr val="8AA3BD"/>
    </a:accent4>
    <a:accent5>
      <a:srgbClr val="292929"/>
    </a:accent5>
    <a:accent6>
      <a:srgbClr val="D6D6D6"/>
    </a:accent6>
    <a:hlink>
      <a:srgbClr val="0563C1"/>
    </a:hlink>
    <a:folHlink>
      <a:srgbClr val="954F72"/>
    </a:folHlink>
  </a:clrScheme>
</a:themeOverride>
</file>

<file path=ppt/theme/themeOverride4.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2A566D"/>
    </a:accent1>
    <a:accent2>
      <a:srgbClr val="8AA3BD"/>
    </a:accent2>
    <a:accent3>
      <a:srgbClr val="2A566D"/>
    </a:accent3>
    <a:accent4>
      <a:srgbClr val="8AA3BD"/>
    </a:accent4>
    <a:accent5>
      <a:srgbClr val="292929"/>
    </a:accent5>
    <a:accent6>
      <a:srgbClr val="D6D6D6"/>
    </a:accent6>
    <a:hlink>
      <a:srgbClr val="0563C1"/>
    </a:hlink>
    <a:folHlink>
      <a:srgbClr val="954F72"/>
    </a:folHlink>
  </a:clrScheme>
</a:themeOverride>
</file>

<file path=ppt/theme/themeOverride5.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2A566D"/>
    </a:accent1>
    <a:accent2>
      <a:srgbClr val="8AA3BD"/>
    </a:accent2>
    <a:accent3>
      <a:srgbClr val="2A566D"/>
    </a:accent3>
    <a:accent4>
      <a:srgbClr val="8AA3BD"/>
    </a:accent4>
    <a:accent5>
      <a:srgbClr val="292929"/>
    </a:accent5>
    <a:accent6>
      <a:srgbClr val="D6D6D6"/>
    </a:accent6>
    <a:hlink>
      <a:srgbClr val="0563C1"/>
    </a:hlink>
    <a:folHlink>
      <a:srgbClr val="954F72"/>
    </a:folHlink>
  </a:clrScheme>
</a:themeOverride>
</file>

<file path=ppt/theme/themeOverride6.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2A566D"/>
    </a:accent1>
    <a:accent2>
      <a:srgbClr val="8AA3BD"/>
    </a:accent2>
    <a:accent3>
      <a:srgbClr val="2A566D"/>
    </a:accent3>
    <a:accent4>
      <a:srgbClr val="8AA3BD"/>
    </a:accent4>
    <a:accent5>
      <a:srgbClr val="292929"/>
    </a:accent5>
    <a:accent6>
      <a:srgbClr val="D6D6D6"/>
    </a:accent6>
    <a:hlink>
      <a:srgbClr val="0563C1"/>
    </a:hlink>
    <a:folHlink>
      <a:srgbClr val="954F72"/>
    </a:folHlink>
  </a:clrScheme>
</a:themeOverride>
</file>

<file path=ppt/theme/themeOverride7.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2A566D"/>
    </a:accent1>
    <a:accent2>
      <a:srgbClr val="8AA3BD"/>
    </a:accent2>
    <a:accent3>
      <a:srgbClr val="2A566D"/>
    </a:accent3>
    <a:accent4>
      <a:srgbClr val="8AA3BD"/>
    </a:accent4>
    <a:accent5>
      <a:srgbClr val="292929"/>
    </a:accent5>
    <a:accent6>
      <a:srgbClr val="D6D6D6"/>
    </a:accent6>
    <a:hlink>
      <a:srgbClr val="0563C1"/>
    </a:hlink>
    <a:folHlink>
      <a:srgbClr val="954F72"/>
    </a:folHlink>
  </a:clrScheme>
</a:themeOverride>
</file>

<file path=ppt/theme/themeOverride8.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2A566D"/>
    </a:accent1>
    <a:accent2>
      <a:srgbClr val="8AA3BD"/>
    </a:accent2>
    <a:accent3>
      <a:srgbClr val="2A566D"/>
    </a:accent3>
    <a:accent4>
      <a:srgbClr val="8AA3BD"/>
    </a:accent4>
    <a:accent5>
      <a:srgbClr val="292929"/>
    </a:accent5>
    <a:accent6>
      <a:srgbClr val="D6D6D6"/>
    </a:accent6>
    <a:hlink>
      <a:srgbClr val="0563C1"/>
    </a:hlink>
    <a:folHlink>
      <a:srgbClr val="954F72"/>
    </a:folHlink>
  </a:clrScheme>
</a:themeOverride>
</file>

<file path=ppt/theme/themeOverride9.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2A566D"/>
    </a:accent1>
    <a:accent2>
      <a:srgbClr val="8AA3BD"/>
    </a:accent2>
    <a:accent3>
      <a:srgbClr val="2A566D"/>
    </a:accent3>
    <a:accent4>
      <a:srgbClr val="8AA3BD"/>
    </a:accent4>
    <a:accent5>
      <a:srgbClr val="292929"/>
    </a:accent5>
    <a:accent6>
      <a:srgbClr val="D6D6D6"/>
    </a:accent6>
    <a:hlink>
      <a:srgbClr val="0563C1"/>
    </a:hlink>
    <a:folHlink>
      <a:srgbClr val="954F72"/>
    </a:folHlink>
  </a:clrScheme>
</a:themeOverride>
</file>

<file path=docProps/app.xml><?xml version="1.0" encoding="utf-8"?>
<Properties xmlns:vt="http://schemas.openxmlformats.org/officeDocument/2006/docPropsVTypes" xmlns="http://schemas.openxmlformats.org/officeDocument/2006/extended-properties">
  <Company/>
  <PresentationFormat>On-screen Show (16:9)</PresentationFormat>
  <Paragraphs>243</Paragraphs>
  <Slides>27</Slides>
  <Notes>1</Notes>
  <TotalTime>0</TotalTime>
  <HiddenSlides>0</HiddenSlides>
  <MMClips>0</MMClips>
  <ScaleCrop>0</ScaleCrop>
  <HeadingPairs>
    <vt:vector baseType="variant" size="6">
      <vt:variant>
        <vt:lpstr>Fonts used</vt:lpstr>
      </vt:variant>
      <vt:variant>
        <vt:i4>17</vt:i4>
      </vt:variant>
      <vt:variant>
        <vt:lpstr>Theme</vt:lpstr>
      </vt:variant>
      <vt:variant>
        <vt:i4>1</vt:i4>
      </vt:variant>
      <vt:variant>
        <vt:lpstr>Slide Titles</vt:lpstr>
      </vt:variant>
      <vt:variant>
        <vt:i4>27</vt:i4>
      </vt:variant>
    </vt:vector>
  </HeadingPairs>
  <TitlesOfParts>
    <vt:vector baseType="lpstr" size="45">
      <vt:lpstr>Arial</vt:lpstr>
      <vt:lpstr>微软雅黑</vt:lpstr>
      <vt:lpstr>Calibri Light</vt:lpstr>
      <vt:lpstr>Calibri</vt:lpstr>
      <vt:lpstr>等线 Light</vt:lpstr>
      <vt:lpstr>等线</vt:lpstr>
      <vt:lpstr>方正兰亭超细黑简体</vt:lpstr>
      <vt:lpstr>Segoe UI</vt:lpstr>
      <vt:lpstr>Sinkin Sans 400 Regular</vt:lpstr>
      <vt:lpstr>Sinkin Sans 300 Light</vt:lpstr>
      <vt:lpstr>Lato Light</vt:lpstr>
      <vt:lpstr>MS PGothic</vt:lpstr>
      <vt:lpstr>Helvetica Neue Light</vt:lpstr>
      <vt:lpstr>Source Sans Pro ExtraLight</vt:lpstr>
      <vt:lpstr>Gill Sans</vt:lpstr>
      <vt:lpstr>Lato Regular</vt:lpstr>
      <vt:lpstr>微软雅黑 Light</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2021-08-22T11:51:51Z</dcterms:created>
  <cp:lastPrinted>2021-08-22T11:51:51Z</cp:lastPrinted>
  <dcterms:modified xsi:type="dcterms:W3CDTF">2021-08-22T05:36:23Z</dcterms:modified>
  <cp:revision>1</cp:revision>
</cp:coreProperties>
</file>