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xml" PartName="/customXml/item1.xml"/>
  <Override ContentType="application/vnd.openxmlformats-officedocument.customXmlProperties+xml" PartName="/customXml/itemProps1.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2"/>
    <p:sldMasterId id="2147483660" r:id="rId3"/>
  </p:sldMasterIdLst>
  <p:notesMasterIdLst>
    <p:notesMasterId r:id="rId4"/>
  </p:notesMasterIdLst>
  <p:sldIdLst>
    <p:sldId id="260" r:id="rId5"/>
    <p:sldId id="257" r:id="rId6"/>
    <p:sldId id="262" r:id="rId7"/>
    <p:sldId id="265" r:id="rId8"/>
    <p:sldId id="264" r:id="rId9"/>
    <p:sldId id="266" r:id="rId10"/>
    <p:sldId id="267" r:id="rId11"/>
    <p:sldId id="269" r:id="rId12"/>
    <p:sldId id="276" r:id="rId13"/>
    <p:sldId id="270" r:id="rId14"/>
    <p:sldId id="277" r:id="rId15"/>
    <p:sldId id="278" r:id="rId16"/>
    <p:sldId id="279" r:id="rId17"/>
    <p:sldId id="271" r:id="rId18"/>
    <p:sldId id="272" r:id="rId19"/>
    <p:sldId id="273" r:id="rId20"/>
    <p:sldId id="280" r:id="rId21"/>
    <p:sldId id="274" r:id="rId22"/>
    <p:sldId id="275" r:id="rId23"/>
    <p:sldId id="282" r:id="rId24"/>
    <p:sldId id="283" r:id="rId25"/>
    <p:sldId id="284" r:id="rId26"/>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469" userDrawn="1">
          <p15:clr>
            <a:srgbClr val="A4A3A4"/>
          </p15:clr>
        </p15:guide>
        <p15:guide id="4" orient="horz" pos="451" userDrawn="1">
          <p15:clr>
            <a:srgbClr val="A4A3A4"/>
          </p15:clr>
        </p15:guide>
        <p15:guide id="5" orient="horz" pos="278" userDrawn="1">
          <p15:clr>
            <a:srgbClr val="A4A3A4"/>
          </p15:clr>
        </p15:guide>
        <p15:guide id="6" pos="189" userDrawn="1">
          <p15:clr>
            <a:srgbClr val="A4A3A4"/>
          </p15:clr>
        </p15:guide>
        <p15:guide id="7" pos="4294" userDrawn="1">
          <p15:clr>
            <a:srgbClr val="A4A3A4"/>
          </p15:clr>
        </p15:guide>
        <p15:guide id="8" orient="horz" pos="4065"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38" autoAdjust="0"/>
  </p:normalViewPr>
  <p:slideViewPr>
    <p:cSldViewPr snapToGrid="0" showGuides="1">
      <p:cViewPr varScale="1">
        <p:scale>
          <a:sx n="113" d="100"/>
          <a:sy n="113" d="100"/>
        </p:scale>
        <p:origin x="474" y="96"/>
      </p:cViewPr>
      <p:guideLst>
        <p:guide orient="horz" pos="2160"/>
        <p:guide pos="3840"/>
        <p:guide pos="7469"/>
        <p:guide orient="horz" pos="451"/>
        <p:guide orient="horz" pos="278"/>
        <p:guide pos="189"/>
        <p:guide pos="4294"/>
        <p:guide orient="horz" pos="4065"/>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1.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tags/tag1.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slideMasters/slideMaster2.xml" Type="http://schemas.openxmlformats.org/officeDocument/2006/relationships/slideMaster"/><Relationship Id="rId30" Target="theme/theme1.xml" Type="http://schemas.openxmlformats.org/officeDocument/2006/relationships/theme"/><Relationship Id="rId31"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5.xml" Type="http://schemas.microsoft.com/office/2011/relationships/chartColorStyle"/><Relationship Id="rId3" Target="style5.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pPr>
            <a:r>
              <a:rPr lang="en-US" altLang="zh-CN" sz="1800" b="0" spc="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Date of sale by year</a:t>
            </a:r>
          </a:p>
        </c:rich>
      </c:tx>
      <c:overlay val="0"/>
      <c:spPr>
        <a:noFill/>
        <a:ln>
          <a:noFill/>
        </a:ln>
        <a:effectLst/>
      </c:spPr>
      <c:txPr>
        <a:bodyPr rot="0" spcFirstLastPara="1" vertOverflow="ellipsis" vert="horz" wrap="square" anchor="ctr" anchorCtr="1"/>
        <a:p>
          <a:pPr>
            <a:defRPr sz="1800" b="0" i="0" u="none" strike="noStrike" kern="1200" spc="0" baseline="0" smtId="4294967295">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pPr>
          <a:endParaRPr sz="1800" b="0" i="0" u="none" strike="noStrike" kern="1200" spc="0" baseline="0" smtId="4294967295">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c:txPr>
    </c:title>
    <c:autoTitleDeleted val="0"/>
    <c:plotArea>
      <c:barChart>
        <c:barDir val="col"/>
        <c:grouping val="clustered"/>
        <c:varyColors val="0"/>
        <c:ser>
          <c:idx val="0"/>
          <c:order val="0"/>
          <c:tx>
            <c:strRef>
              <c:f>Sheet1!$B$1</c:f>
              <c:strCache>
                <c:ptCount val="1"/>
                <c:pt idx="0">
                  <c:v>系列 1</c:v>
                </c:pt>
              </c:strCache>
            </c:strRef>
          </c:tx>
          <c:spPr>
            <a:solidFill>
              <a:srgbClr val="282828"/>
            </a:solidFill>
            <a:ln>
              <a:noFill/>
            </a:ln>
            <a:effectLst/>
          </c:spPr>
          <c:invertIfNegative val="0"/>
          <c:dPt>
            <c:idx val="6"/>
            <c:invertIfNegative val="0"/>
            <c:spPr>
              <a:solidFill>
                <a:srgbClr val="282828"/>
              </a:solidFill>
              <a:ln>
                <a:noFill/>
              </a:ln>
              <a:effectLst/>
            </c:spPr>
            <c:extLst>
              <c:ext xmlns:c16="http://schemas.microsoft.com/office/drawing/2014/chart" uri="{C3380CC4-5D6E-409C-BE32-E72D297353CC}">
                <c16:uniqueId val="{00000001-C7C0-423A-871C-A0D6090DC68C}"/>
              </c:ext>
            </c:extLst>
          </c:dPt>
          <c:cat>
            <c:strRef>
              <c:f>Sheet1!$A$2:$A$8</c:f>
              <c:strCache>
                <c:ptCount val="7"/>
                <c:pt idx="0">
                  <c:v>2005年</c:v>
                </c:pt>
                <c:pt idx="1">
                  <c:v>2008年</c:v>
                </c:pt>
                <c:pt idx="2">
                  <c:v>2009年</c:v>
                </c:pt>
                <c:pt idx="3">
                  <c:v>2010年</c:v>
                </c:pt>
                <c:pt idx="4">
                  <c:v>2011年</c:v>
                </c:pt>
                <c:pt idx="5">
                  <c:v>2012年</c:v>
                </c:pt>
                <c:pt idx="6">
                  <c:v>2014年</c:v>
                </c:pt>
              </c:strCache>
            </c:strRef>
          </c:cat>
          <c:val>
            <c:numRef>
              <c:f>Sheet1!$B$2:$B$8</c:f>
              <c:numCache>
                <c:formatCode>General</c:formatCode>
                <c:ptCount val="7"/>
                <c:pt idx="0">
                  <c:v>1.3</c:v>
                </c:pt>
                <c:pt idx="1">
                  <c:v>2.5</c:v>
                </c:pt>
                <c:pt idx="2">
                  <c:v>3.5</c:v>
                </c:pt>
                <c:pt idx="3">
                  <c:v>4.5</c:v>
                </c:pt>
                <c:pt idx="4">
                  <c:v>5</c:v>
                </c:pt>
                <c:pt idx="5">
                  <c:v>6.9</c:v>
                </c:pt>
                <c:pt idx="6">
                  <c:v>7.2</c:v>
                </c:pt>
              </c:numCache>
            </c:numRef>
          </c:val>
          <c:extLst>
            <c:ext xmlns:c16="http://schemas.microsoft.com/office/drawing/2014/chart" uri="{C3380CC4-5D6E-409C-BE32-E72D297353CC}">
              <c16:uniqueId val="{00000002-C7C0-423A-871C-A0D6090DC68C}"/>
            </c:ext>
          </c:extLst>
        </c:ser>
        <c:dLbls>
          <c:showLegendKey val="0"/>
          <c:showVal val="0"/>
          <c:showCatName val="0"/>
          <c:showSerName val="0"/>
          <c:showPercent val="0"/>
          <c:showBubbleSize val="0"/>
          <c:showLeaderLines val="0"/>
        </c:dLbls>
        <c:gapWidth val="155"/>
        <c:overlap val="-22"/>
        <c:axId val="677063104"/>
        <c:axId val="677063664"/>
      </c:barChart>
      <c:lineChart>
        <c:grouping/>
        <c:varyColors val="0"/>
        <c:ser>
          <c:idx val="1"/>
          <c:order val="1"/>
          <c:tx>
            <c:strRef>
              <c:f>Sheet1!$C$1</c:f>
              <c:strCache>
                <c:ptCount val="1"/>
                <c:pt idx="0">
                  <c:v>系列 12</c:v>
                </c:pt>
              </c:strCache>
            </c:strRef>
          </c:tx>
          <c:spPr>
            <a:ln w="34925" cap="rnd">
              <a:solidFill>
                <a:srgbClr val="282828"/>
              </a:solidFill>
              <a:round/>
            </a:ln>
            <a:effectLst/>
          </c:spPr>
          <c:marker>
            <c:symbol val="circle"/>
            <c:spPr>
              <a:solidFill>
                <a:srgbClr val="282828"/>
              </a:solidFill>
              <a:ln w="9525">
                <a:solidFill>
                  <a:srgbClr val="282828"/>
                </a:solidFill>
              </a:ln>
              <a:effectLst/>
            </c:spPr>
          </c:marker>
          <c:cat>
            <c:strRef>
              <c:f>Sheet1!$A$2:$A$8</c:f>
              <c:strCache>
                <c:ptCount val="7"/>
                <c:pt idx="0">
                  <c:v>2005年</c:v>
                </c:pt>
                <c:pt idx="1">
                  <c:v>2008年</c:v>
                </c:pt>
                <c:pt idx="2">
                  <c:v>2009年</c:v>
                </c:pt>
                <c:pt idx="3">
                  <c:v>2010年</c:v>
                </c:pt>
                <c:pt idx="4">
                  <c:v>2011年</c:v>
                </c:pt>
                <c:pt idx="5">
                  <c:v>2012年</c:v>
                </c:pt>
                <c:pt idx="6">
                  <c:v>2014年</c:v>
                </c:pt>
              </c:strCache>
            </c:strRef>
          </c:cat>
          <c:val>
            <c:numRef>
              <c:f>Sheet1!$C$2:$C$8</c:f>
              <c:numCache>
                <c:formatCode>General</c:formatCode>
                <c:ptCount val="7"/>
                <c:pt idx="0">
                  <c:v>2</c:v>
                </c:pt>
                <c:pt idx="1">
                  <c:v>2.4</c:v>
                </c:pt>
                <c:pt idx="2">
                  <c:v>3</c:v>
                </c:pt>
                <c:pt idx="3">
                  <c:v>4.7</c:v>
                </c:pt>
                <c:pt idx="4">
                  <c:v>5.3</c:v>
                </c:pt>
                <c:pt idx="5">
                  <c:v>7.1</c:v>
                </c:pt>
                <c:pt idx="6">
                  <c:v>7.6</c:v>
                </c:pt>
              </c:numCache>
            </c:numRef>
          </c:val>
          <c:smooth val="0"/>
          <c:extLst>
            <c:ext xmlns:c16="http://schemas.microsoft.com/office/drawing/2014/chart" uri="{C3380CC4-5D6E-409C-BE32-E72D297353CC}">
              <c16:uniqueId val="{00000003-C7C0-423A-871C-A0D6090DC68C}"/>
            </c:ext>
          </c:extLst>
        </c:ser>
        <c:dLbls>
          <c:showLegendKey val="0"/>
          <c:showVal val="0"/>
          <c:showCatName val="0"/>
          <c:showSerName val="0"/>
          <c:showPercent val="0"/>
          <c:showBubbleSize val="0"/>
          <c:showLeaderLines val="0"/>
        </c:dLbls>
        <c:axId val="677063104"/>
        <c:axId val="677063664"/>
      </c:lineChart>
      <c:catAx>
        <c:axId val="677063104"/>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AXIS Std L" panose="020b0400000000000000" pitchFamily="34" charset="-128"/>
                <a:ea typeface="AXIS Std L" panose="020b0400000000000000" pitchFamily="34" charset="-128"/>
                <a:cs typeface="+mn-cs"/>
              </a:defRPr>
            </a:pPr>
            <a:endParaRPr sz="1197" b="0" i="0" u="none" strike="noStrike" kern="1200" baseline="0" smtId="4294967295">
              <a:solidFill>
                <a:schemeClr val="tx1">
                  <a:lumMod val="65000"/>
                  <a:lumOff val="35000"/>
                </a:schemeClr>
              </a:solidFill>
              <a:latin typeface="AXIS Std L" panose="020b0400000000000000" pitchFamily="34" charset="-128"/>
              <a:ea typeface="AXIS Std L" panose="020b0400000000000000" pitchFamily="34" charset="-128"/>
              <a:cs typeface="+mn-cs"/>
            </a:endParaRPr>
          </a:p>
        </c:txPr>
        <c:crossAx val="677063664"/>
        <c:crosses val="autoZero"/>
        <c:auto val="0"/>
        <c:lblAlgn val="ctr"/>
        <c:lblOffset/>
        <c:noMultiLvlLbl val="0"/>
      </c:catAx>
      <c:valAx>
        <c:axId val="677063664"/>
        <c:scaling>
          <c:orientation/>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400" b="0" i="0" u="none" strike="noStrike" kern="1200" baseline="0" smtId="4294967295">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sz="1400" b="0" i="0" u="none" strike="noStrike" kern="1200" baseline="0" smtId="4294967295">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c:txPr>
        <c:crossAx val="677063104"/>
        <c:crosses val="autoZero"/>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市场占比</c:v>
                </c:pt>
              </c:strCache>
            </c:strRef>
          </c:tx>
          <c:dPt>
            <c:idx val="0"/>
            <c:invertIfNegative val="1"/>
            <c:spPr>
              <a:solidFill>
                <a:srgbClr val="282828"/>
              </a:solidFill>
              <a:ln w="19050">
                <a:solidFill>
                  <a:schemeClr val="lt1"/>
                </a:solidFill>
              </a:ln>
            </c:spPr>
            <c:extLst>
              <c:ext xmlns:c16="http://schemas.microsoft.com/office/drawing/2014/chart" uri="{C3380CC4-5D6E-409C-BE32-E72D297353CC}">
                <c16:uniqueId val="{00000001-74D4-498C-8E07-035CED3B0957}"/>
              </c:ext>
            </c:extLst>
          </c:dPt>
          <c:dPt>
            <c:idx val="1"/>
            <c:invertIfNegative val="1"/>
            <c:spPr>
              <a:solidFill>
                <a:schemeClr val="bg1">
                  <a:lumMod val="85000"/>
                </a:schemeClr>
              </a:solidFill>
              <a:ln w="19050">
                <a:solidFill>
                  <a:schemeClr val="lt1"/>
                </a:solidFill>
              </a:ln>
            </c:spPr>
            <c:extLst>
              <c:ext xmlns:c16="http://schemas.microsoft.com/office/drawing/2014/chart" uri="{C3380CC4-5D6E-409C-BE32-E72D297353CC}">
                <c16:uniqueId val="{00000003-74D4-498C-8E07-035CED3B0957}"/>
              </c:ext>
            </c:extLst>
          </c:dPt>
          <c:dLbls>
            <c:delete val="1"/>
            <c:extLst>
              <c:ext xmlns:c15="http://schemas.microsoft.com/office/drawing/2012/chart" uri="{CE6537A1-D6FC-4f65-9D91-7224C49458BB}">
                <c15:showLeaderLines val="1"/>
              </c:ext>
            </c:extLst>
          </c:dLbls>
          <c:cat>
            <c:strRef>
              <c:f>Sheet1!$A$2:$A$3</c:f>
              <c:strCache>
                <c:ptCount val="2"/>
                <c:pt idx="0">
                  <c:v>类别1 </c:v>
                </c:pt>
                <c:pt idx="1">
                  <c:v>类别2</c:v>
                </c:pt>
              </c:strCache>
            </c:strRef>
          </c:cat>
          <c:val>
            <c:numRef>
              <c:f>Sheet1!$B$2:$B$3</c:f>
              <c:numCache>
                <c:formatCode>0%</c:formatCode>
                <c:ptCount val="2"/>
                <c:pt idx="0">
                  <c:v>0.67</c:v>
                </c:pt>
                <c:pt idx="1">
                  <c:v>0.33</c:v>
                </c:pt>
              </c:numCache>
            </c:numRef>
          </c:val>
          <c:extLst>
            <c:ext xmlns:c16="http://schemas.microsoft.com/office/drawing/2014/chart" uri="{C3380CC4-5D6E-409C-BE32-E72D297353CC}">
              <c16:uniqueId val="{00000004-74D4-498C-8E07-035CED3B0957}"/>
            </c:ext>
          </c:extLst>
        </c:ser>
        <c:dLbls>
          <c:showLegendKey val="0"/>
          <c:showVal val="0"/>
          <c:showCatName val="0"/>
          <c:showSerName val="0"/>
          <c:showPercent val="0"/>
          <c:showBubbleSize val="0"/>
          <c:showLeaderLines val="0"/>
        </c:dLbls>
        <c:firstSliceAng/>
        <c:holeSize val="88"/>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市场占比</c:v>
                </c:pt>
              </c:strCache>
            </c:strRef>
          </c:tx>
          <c:dPt>
            <c:idx val="0"/>
            <c:invertIfNegative val="1"/>
            <c:spPr>
              <a:solidFill>
                <a:srgbClr val="282828"/>
              </a:solidFill>
              <a:ln w="19050">
                <a:solidFill>
                  <a:schemeClr val="lt1"/>
                </a:solidFill>
              </a:ln>
            </c:spPr>
            <c:extLst>
              <c:ext xmlns:c16="http://schemas.microsoft.com/office/drawing/2014/chart" uri="{C3380CC4-5D6E-409C-BE32-E72D297353CC}">
                <c16:uniqueId val="{00000001-74D4-498C-8E07-035CED3B0957}"/>
              </c:ext>
            </c:extLst>
          </c:dPt>
          <c:dPt>
            <c:idx val="1"/>
            <c:invertIfNegative val="1"/>
            <c:spPr>
              <a:solidFill>
                <a:schemeClr val="bg1">
                  <a:lumMod val="85000"/>
                </a:schemeClr>
              </a:solidFill>
              <a:ln w="19050">
                <a:solidFill>
                  <a:schemeClr val="lt1"/>
                </a:solidFill>
              </a:ln>
            </c:spPr>
            <c:extLst>
              <c:ext xmlns:c16="http://schemas.microsoft.com/office/drawing/2014/chart" uri="{C3380CC4-5D6E-409C-BE32-E72D297353CC}">
                <c16:uniqueId val="{00000003-74D4-498C-8E07-035CED3B0957}"/>
              </c:ext>
            </c:extLst>
          </c:dPt>
          <c:dLbls>
            <c:delete val="1"/>
            <c:extLst>
              <c:ext xmlns:c15="http://schemas.microsoft.com/office/drawing/2012/chart" uri="{CE6537A1-D6FC-4f65-9D91-7224C49458BB}">
                <c15:showLeaderLines val="1"/>
              </c:ext>
            </c:extLst>
          </c:dLbls>
          <c:cat>
            <c:strRef>
              <c:f>Sheet1!$A$2:$A$3</c:f>
              <c:strCache>
                <c:ptCount val="2"/>
                <c:pt idx="0">
                  <c:v>类别1 </c:v>
                </c:pt>
                <c:pt idx="1">
                  <c:v>类别2</c:v>
                </c:pt>
              </c:strCache>
            </c:strRef>
          </c:cat>
          <c:val>
            <c:numRef>
              <c:f>Sheet1!$B$2:$B$3</c:f>
              <c:numCache>
                <c:formatCode>0%</c:formatCode>
                <c:ptCount val="2"/>
                <c:pt idx="0">
                  <c:v>0.54</c:v>
                </c:pt>
                <c:pt idx="1">
                  <c:v>0.46</c:v>
                </c:pt>
              </c:numCache>
            </c:numRef>
          </c:val>
          <c:extLst>
            <c:ext xmlns:c16="http://schemas.microsoft.com/office/drawing/2014/chart" uri="{C3380CC4-5D6E-409C-BE32-E72D297353CC}">
              <c16:uniqueId val="{00000004-74D4-498C-8E07-035CED3B0957}"/>
            </c:ext>
          </c:extLst>
        </c:ser>
        <c:dLbls>
          <c:showLegendKey val="0"/>
          <c:showVal val="0"/>
          <c:showCatName val="0"/>
          <c:showSerName val="0"/>
          <c:showPercent val="0"/>
          <c:showBubbleSize val="0"/>
          <c:showLeaderLines val="0"/>
        </c:dLbls>
        <c:firstSliceAng/>
        <c:holeSize val="88"/>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市场占比</c:v>
                </c:pt>
              </c:strCache>
            </c:strRef>
          </c:tx>
          <c:dPt>
            <c:idx val="0"/>
            <c:invertIfNegative val="1"/>
            <c:spPr>
              <a:solidFill>
                <a:srgbClr val="282828"/>
              </a:solidFill>
              <a:ln w="19050">
                <a:solidFill>
                  <a:schemeClr val="lt1"/>
                </a:solidFill>
              </a:ln>
            </c:spPr>
            <c:extLst>
              <c:ext xmlns:c16="http://schemas.microsoft.com/office/drawing/2014/chart" uri="{C3380CC4-5D6E-409C-BE32-E72D297353CC}">
                <c16:uniqueId val="{00000001-74D4-498C-8E07-035CED3B0957}"/>
              </c:ext>
            </c:extLst>
          </c:dPt>
          <c:dPt>
            <c:idx val="1"/>
            <c:invertIfNegative val="1"/>
            <c:spPr>
              <a:solidFill>
                <a:schemeClr val="bg1">
                  <a:lumMod val="85000"/>
                </a:schemeClr>
              </a:solidFill>
              <a:ln w="19050">
                <a:solidFill>
                  <a:schemeClr val="lt1"/>
                </a:solidFill>
              </a:ln>
            </c:spPr>
            <c:extLst>
              <c:ext xmlns:c16="http://schemas.microsoft.com/office/drawing/2014/chart" uri="{C3380CC4-5D6E-409C-BE32-E72D297353CC}">
                <c16:uniqueId val="{00000003-74D4-498C-8E07-035CED3B0957}"/>
              </c:ext>
            </c:extLst>
          </c:dPt>
          <c:dLbls>
            <c:delete val="1"/>
            <c:extLst>
              <c:ext xmlns:c15="http://schemas.microsoft.com/office/drawing/2012/chart" uri="{CE6537A1-D6FC-4f65-9D91-7224C49458BB}">
                <c15:showLeaderLines val="1"/>
              </c:ext>
            </c:extLst>
          </c:dLbls>
          <c:cat>
            <c:strRef>
              <c:f>Sheet1!$A$2:$A$3</c:f>
              <c:strCache>
                <c:ptCount val="2"/>
                <c:pt idx="0">
                  <c:v>类别1 </c:v>
                </c:pt>
                <c:pt idx="1">
                  <c:v>类别2</c:v>
                </c:pt>
              </c:strCache>
            </c:strRef>
          </c:cat>
          <c:val>
            <c:numRef>
              <c:f>Sheet1!$B$2:$B$3</c:f>
              <c:numCache>
                <c:formatCode>0%</c:formatCode>
                <c:ptCount val="2"/>
                <c:pt idx="0">
                  <c:v>0.87</c:v>
                </c:pt>
                <c:pt idx="1">
                  <c:v>0.13</c:v>
                </c:pt>
              </c:numCache>
            </c:numRef>
          </c:val>
          <c:extLst>
            <c:ext xmlns:c16="http://schemas.microsoft.com/office/drawing/2014/chart" uri="{C3380CC4-5D6E-409C-BE32-E72D297353CC}">
              <c16:uniqueId val="{00000004-74D4-498C-8E07-035CED3B0957}"/>
            </c:ext>
          </c:extLst>
        </c:ser>
        <c:dLbls>
          <c:showLegendKey val="0"/>
          <c:showVal val="0"/>
          <c:showCatName val="0"/>
          <c:showSerName val="0"/>
          <c:showPercent val="0"/>
          <c:showBubbleSize val="0"/>
          <c:showLeaderLines val="0"/>
        </c:dLbls>
        <c:firstSliceAng/>
        <c:holeSize val="88"/>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市场占比</c:v>
                </c:pt>
              </c:strCache>
            </c:strRef>
          </c:tx>
          <c:dPt>
            <c:idx val="0"/>
            <c:invertIfNegative val="1"/>
            <c:spPr>
              <a:solidFill>
                <a:srgbClr val="282828"/>
              </a:solidFill>
              <a:ln w="19050">
                <a:solidFill>
                  <a:schemeClr val="lt1"/>
                </a:solidFill>
              </a:ln>
            </c:spPr>
            <c:extLst>
              <c:ext xmlns:c16="http://schemas.microsoft.com/office/drawing/2014/chart" uri="{C3380CC4-5D6E-409C-BE32-E72D297353CC}">
                <c16:uniqueId val="{00000001-74D4-498C-8E07-035CED3B0957}"/>
              </c:ext>
            </c:extLst>
          </c:dPt>
          <c:dPt>
            <c:idx val="1"/>
            <c:invertIfNegative val="1"/>
            <c:spPr>
              <a:solidFill>
                <a:schemeClr val="bg1">
                  <a:lumMod val="85000"/>
                </a:schemeClr>
              </a:solidFill>
              <a:ln w="19050">
                <a:solidFill>
                  <a:schemeClr val="lt1"/>
                </a:solidFill>
              </a:ln>
            </c:spPr>
            <c:extLst>
              <c:ext xmlns:c16="http://schemas.microsoft.com/office/drawing/2014/chart" uri="{C3380CC4-5D6E-409C-BE32-E72D297353CC}">
                <c16:uniqueId val="{00000003-74D4-498C-8E07-035CED3B0957}"/>
              </c:ext>
            </c:extLst>
          </c:dPt>
          <c:dLbls>
            <c:delete val="1"/>
            <c:extLst>
              <c:ext xmlns:c15="http://schemas.microsoft.com/office/drawing/2012/chart" uri="{CE6537A1-D6FC-4f65-9D91-7224C49458BB}">
                <c15:showLeaderLines val="1"/>
              </c:ext>
            </c:extLst>
          </c:dLbls>
          <c:cat>
            <c:strRef>
              <c:f>Sheet1!$A$2:$A$3</c:f>
              <c:strCache>
                <c:ptCount val="2"/>
                <c:pt idx="0">
                  <c:v>类别1 </c:v>
                </c:pt>
                <c:pt idx="1">
                  <c:v>类别2</c:v>
                </c:pt>
              </c:strCache>
            </c:strRef>
          </c:cat>
          <c:val>
            <c:numRef>
              <c:f>Sheet1!$B$2:$B$3</c:f>
              <c:numCache>
                <c:formatCode>0%</c:formatCode>
                <c:ptCount val="2"/>
                <c:pt idx="0">
                  <c:v>0.32</c:v>
                </c:pt>
                <c:pt idx="1">
                  <c:v>0.68</c:v>
                </c:pt>
              </c:numCache>
            </c:numRef>
          </c:val>
          <c:extLst>
            <c:ext xmlns:c16="http://schemas.microsoft.com/office/drawing/2014/chart" uri="{C3380CC4-5D6E-409C-BE32-E72D297353CC}">
              <c16:uniqueId val="{00000004-74D4-498C-8E07-035CED3B0957}"/>
            </c:ext>
          </c:extLst>
        </c:ser>
        <c:dLbls>
          <c:showLegendKey val="0"/>
          <c:showVal val="0"/>
          <c:showCatName val="0"/>
          <c:showSerName val="0"/>
          <c:showPercent val="0"/>
          <c:showBubbleSize val="0"/>
          <c:showLeaderLines val="0"/>
        </c:dLbls>
        <c:firstSliceAng/>
        <c:holeSize val="88"/>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E5ACE-4FA4-4B4B-B7F8-662BCF672CF2}" type="datetimeFigureOut">
              <a:rPr lang="zh-CN" altLang="en-US" smtClean="0"/>
              <a:t>2018/6/3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D643E-5F2C-49CF-83FF-E485C6A051CE}" type="slidenum">
              <a:rPr lang="zh-CN" altLang="en-US" smtClean="0"/>
              <a:t>‹#›</a:t>
            </a:fld>
            <a:endParaRPr lang="zh-CN" altLang="en-US"/>
          </a:p>
        </p:txBody>
      </p:sp>
    </p:spTree>
    <p:extLst>
      <p:ext uri="{BB962C8B-B14F-4D97-AF65-F5344CB8AC3E}">
        <p14:creationId val="1945934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95229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3028871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296223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8677991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983587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350631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64050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073496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554130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6769836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3582300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5726344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9472437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6774873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1132207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CDE4274-6686-4A88-B352-6CF8A7FC23C5}"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EACAB8-BDC7-46D8-AED4-E3A5E447E221}" type="slidenum">
              <a:rPr lang="zh-CN" altLang="en-US" smtClean="0"/>
              <a:t>‹#›</a:t>
            </a:fld>
            <a:endParaRPr lang="zh-CN" altLang="en-US"/>
          </a:p>
        </p:txBody>
      </p:sp>
    </p:spTree>
    <p:extLst>
      <p:ext uri="{BB962C8B-B14F-4D97-AF65-F5344CB8AC3E}">
        <p14:creationId val="164903384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DE4274-6686-4A88-B352-6CF8A7FC23C5}"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EACAB8-BDC7-46D8-AED4-E3A5E447E221}" type="slidenum">
              <a:rPr lang="zh-CN" altLang="en-US" smtClean="0"/>
              <a:t>‹#›</a:t>
            </a:fld>
            <a:endParaRPr lang="zh-CN" altLang="en-US"/>
          </a:p>
        </p:txBody>
      </p:sp>
    </p:spTree>
    <p:extLst>
      <p:ext uri="{BB962C8B-B14F-4D97-AF65-F5344CB8AC3E}">
        <p14:creationId val="329641488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DE4274-6686-4A88-B352-6CF8A7FC23C5}"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EACAB8-BDC7-46D8-AED4-E3A5E447E221}" type="slidenum">
              <a:rPr lang="zh-CN" altLang="en-US" smtClean="0"/>
              <a:t>‹#›</a:t>
            </a:fld>
            <a:endParaRPr lang="zh-CN" altLang="en-US"/>
          </a:p>
        </p:txBody>
      </p:sp>
    </p:spTree>
    <p:extLst>
      <p:ext uri="{BB962C8B-B14F-4D97-AF65-F5344CB8AC3E}">
        <p14:creationId val="390729651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7126238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7168716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6138711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6253044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6460386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8179140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6609358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6674453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DE4274-6686-4A88-B352-6CF8A7FC23C5}"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EACAB8-BDC7-46D8-AED4-E3A5E447E221}" type="slidenum">
              <a:rPr lang="zh-CN" altLang="en-US" smtClean="0"/>
              <a:t>‹#›</a:t>
            </a:fld>
            <a:endParaRPr lang="zh-CN" altLang="en-US"/>
          </a:p>
        </p:txBody>
      </p:sp>
    </p:spTree>
    <p:extLst>
      <p:ext uri="{BB962C8B-B14F-4D97-AF65-F5344CB8AC3E}">
        <p14:creationId val="294196488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253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4717121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8004701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CDE4274-6686-4A88-B352-6CF8A7FC23C5}"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EACAB8-BDC7-46D8-AED4-E3A5E447E221}" type="slidenum">
              <a:rPr lang="zh-CN" altLang="en-US" smtClean="0"/>
              <a:t>‹#›</a:t>
            </a:fld>
            <a:endParaRPr lang="zh-CN" altLang="en-US"/>
          </a:p>
        </p:txBody>
      </p:sp>
    </p:spTree>
    <p:extLst>
      <p:ext uri="{BB962C8B-B14F-4D97-AF65-F5344CB8AC3E}">
        <p14:creationId val="119640952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CDE4274-6686-4A88-B352-6CF8A7FC23C5}"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EACAB8-BDC7-46D8-AED4-E3A5E447E221}" type="slidenum">
              <a:rPr lang="zh-CN" altLang="en-US" smtClean="0"/>
              <a:t>‹#›</a:t>
            </a:fld>
            <a:endParaRPr lang="zh-CN" altLang="en-US"/>
          </a:p>
        </p:txBody>
      </p:sp>
    </p:spTree>
    <p:extLst>
      <p:ext uri="{BB962C8B-B14F-4D97-AF65-F5344CB8AC3E}">
        <p14:creationId val="196457543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CDE4274-6686-4A88-B352-6CF8A7FC23C5}" type="datetimeFigureOut">
              <a:rPr lang="zh-CN" altLang="en-US" smtClean="0"/>
              <a:t>2018/6/3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2EACAB8-BDC7-46D8-AED4-E3A5E447E221}" type="slidenum">
              <a:rPr lang="zh-CN" altLang="en-US" smtClean="0"/>
              <a:t>‹#›</a:t>
            </a:fld>
            <a:endParaRPr lang="zh-CN" altLang="en-US"/>
          </a:p>
        </p:txBody>
      </p:sp>
    </p:spTree>
    <p:extLst>
      <p:ext uri="{BB962C8B-B14F-4D97-AF65-F5344CB8AC3E}">
        <p14:creationId val="107377670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CDE4274-6686-4A88-B352-6CF8A7FC23C5}" type="datetimeFigureOut">
              <a:rPr lang="zh-CN" altLang="en-US" smtClean="0"/>
              <a:t>2018/6/3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2EACAB8-BDC7-46D8-AED4-E3A5E447E221}" type="slidenum">
              <a:rPr lang="zh-CN" altLang="en-US" smtClean="0"/>
              <a:t>‹#›</a:t>
            </a:fld>
            <a:endParaRPr lang="zh-CN" altLang="en-US"/>
          </a:p>
        </p:txBody>
      </p:sp>
    </p:spTree>
    <p:extLst>
      <p:ext uri="{BB962C8B-B14F-4D97-AF65-F5344CB8AC3E}">
        <p14:creationId val="323721686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CDE4274-6686-4A88-B352-6CF8A7FC23C5}" type="datetimeFigureOut">
              <a:rPr lang="zh-CN" altLang="en-US" smtClean="0"/>
              <a:t>2018/6/3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2EACAB8-BDC7-46D8-AED4-E3A5E447E221}" type="slidenum">
              <a:rPr lang="zh-CN" altLang="en-US" smtClean="0"/>
              <a:t>‹#›</a:t>
            </a:fld>
            <a:endParaRPr lang="zh-CN" altLang="en-US"/>
          </a:p>
        </p:txBody>
      </p:sp>
    </p:spTree>
    <p:extLst>
      <p:ext uri="{BB962C8B-B14F-4D97-AF65-F5344CB8AC3E}">
        <p14:creationId val="77207376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CDE4274-6686-4A88-B352-6CF8A7FC23C5}"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EACAB8-BDC7-46D8-AED4-E3A5E447E221}" type="slidenum">
              <a:rPr lang="zh-CN" altLang="en-US" smtClean="0"/>
              <a:t>‹#›</a:t>
            </a:fld>
            <a:endParaRPr lang="zh-CN" altLang="en-US"/>
          </a:p>
        </p:txBody>
      </p:sp>
    </p:spTree>
    <p:extLst>
      <p:ext uri="{BB962C8B-B14F-4D97-AF65-F5344CB8AC3E}">
        <p14:creationId val="153820617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CDE4274-6686-4A88-B352-6CF8A7FC23C5}"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EACAB8-BDC7-46D8-AED4-E3A5E447E221}" type="slidenum">
              <a:rPr lang="zh-CN" altLang="en-US" smtClean="0"/>
              <a:t>‹#›</a:t>
            </a:fld>
            <a:endParaRPr lang="zh-CN" altLang="en-US"/>
          </a:p>
        </p:txBody>
      </p:sp>
    </p:spTree>
    <p:extLst>
      <p:ext uri="{BB962C8B-B14F-4D97-AF65-F5344CB8AC3E}">
        <p14:creationId val="240260529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E4274-6686-4A88-B352-6CF8A7FC23C5}" type="datetimeFigureOut">
              <a:rPr lang="zh-CN" altLang="en-US" smtClean="0"/>
              <a:t>2018/6/3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ACAB8-BDC7-46D8-AED4-E3A5E447E221}" type="slidenum">
              <a:rPr lang="zh-CN" altLang="en-US" smtClean="0"/>
              <a:t>‹#›</a:t>
            </a:fld>
            <a:endParaRPr lang="zh-CN" altLang="en-US"/>
          </a:p>
        </p:txBody>
      </p:sp>
    </p:spTree>
    <p:extLst>
      <p:ext uri="{BB962C8B-B14F-4D97-AF65-F5344CB8AC3E}">
        <p14:creationId val="1136438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57120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9.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charts/chart1.xml" Type="http://schemas.openxmlformats.org/officeDocument/2006/relationships/char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charts/chart2.xml" Type="http://schemas.openxmlformats.org/officeDocument/2006/relationships/chart"/><Relationship Id="rId4" Target="../charts/chart3.xml" Type="http://schemas.openxmlformats.org/officeDocument/2006/relationships/chart"/><Relationship Id="rId5" Target="../charts/chart4.xml" Type="http://schemas.openxmlformats.org/officeDocument/2006/relationships/chart"/><Relationship Id="rId6" Target="../charts/chart5.xml" Type="http://schemas.openxmlformats.org/officeDocument/2006/relationships/char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2.png" Type="http://schemas.openxmlformats.org/officeDocument/2006/relationships/image"/><Relationship Id="rId4" Target="../media/image13.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2">
            <a:extLst>
              <a:ext uri="{28A0092B-C50C-407E-A947-70E740481C1C}">
                <a14:useLocalDpi val="0"/>
              </a:ext>
            </a:extLst>
          </a:blip>
          <a:stretch>
            <a:fillRect/>
          </a:stretch>
        </p:blipFill>
        <p:spPr>
          <a:xfrm>
            <a:off x="615846" y="513097"/>
            <a:ext cx="10960308" cy="5831807"/>
          </a:xfrm>
          <a:custGeom>
            <a:gdLst>
              <a:gd fmla="*/ 0 w 10960308" name="connsiteX0"/>
              <a:gd fmla="*/ 0 h 5840543" name="connsiteY0"/>
              <a:gd fmla="*/ 10960308 w 10960308" name="connsiteX1"/>
              <a:gd fmla="*/ 0 h 5840543" name="connsiteY1"/>
              <a:gd fmla="*/ 10960308 w 10960308" name="connsiteX2"/>
              <a:gd fmla="*/ 5840543 h 5840543" name="connsiteY2"/>
              <a:gd fmla="*/ 0 w 10960308" name="connsiteX3"/>
              <a:gd fmla="*/ 5840543 h 5840543" name="connsiteY3"/>
            </a:gdLst>
            <a:cxnLst>
              <a:cxn ang="0">
                <a:pos x="connsiteX0" y="connsiteY0"/>
              </a:cxn>
              <a:cxn ang="0">
                <a:pos x="connsiteX1" y="connsiteY1"/>
              </a:cxn>
              <a:cxn ang="0">
                <a:pos x="connsiteX2" y="connsiteY2"/>
              </a:cxn>
              <a:cxn ang="0">
                <a:pos x="connsiteX3" y="connsiteY3"/>
              </a:cxn>
            </a:cxnLst>
            <a:rect b="b" l="l" r="r" t="t"/>
            <a:pathLst>
              <a:path h="5840543" w="10960308">
                <a:moveTo>
                  <a:pt x="0" y="0"/>
                </a:moveTo>
                <a:lnTo>
                  <a:pt x="10960308" y="0"/>
                </a:lnTo>
                <a:lnTo>
                  <a:pt x="10960308" y="5840543"/>
                </a:lnTo>
                <a:lnTo>
                  <a:pt x="0" y="5840543"/>
                </a:lnTo>
                <a:close/>
              </a:path>
            </a:pathLst>
          </a:custGeom>
        </p:spPr>
      </p:pic>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3" name="矩形 2"/>
          <p:cNvSpPr/>
          <p:nvPr/>
        </p:nvSpPr>
        <p:spPr>
          <a:xfrm>
            <a:off x="0" y="1795072"/>
            <a:ext cx="12192000" cy="3267856"/>
          </a:xfrm>
          <a:prstGeom prst="rect">
            <a:avLst/>
          </a:prstGeom>
          <a:solidFill>
            <a:schemeClr val="tx1">
              <a:lumMod val="95000"/>
              <a:lumOff val="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5" name="矩形 4"/>
          <p:cNvSpPr/>
          <p:nvPr/>
        </p:nvSpPr>
        <p:spPr>
          <a:xfrm rot="16200000">
            <a:off x="-816732" y="3471928"/>
            <a:ext cx="2246630" cy="274320"/>
          </a:xfrm>
          <a:prstGeom prst="rect">
            <a:avLst/>
          </a:prstGeom>
        </p:spPr>
        <p:txBody>
          <a:bodyPr wrap="none">
            <a:spAutoFit/>
          </a:bodyPr>
          <a:lstStyle/>
          <a:p>
            <a:r>
              <a:rPr altLang="zh-CN" lang="en-US" spc="300" sz="1200">
                <a:solidFill>
                  <a:schemeClr val="bg1">
                    <a:lumMod val="95000"/>
                  </a:schemeClr>
                </a:solidFill>
                <a:latin charset="-128" panose="020b0400000000000000" pitchFamily="34" typeface="AXIS Std L"/>
                <a:ea charset="-128" panose="020b0400000000000000" pitchFamily="34" typeface="AXIS Std L"/>
              </a:rPr>
              <a:t>Minimalism  lifestyle</a:t>
            </a:r>
          </a:p>
        </p:txBody>
      </p:sp>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6" name="矩形 5"/>
          <p:cNvSpPr/>
          <p:nvPr/>
        </p:nvSpPr>
        <p:spPr>
          <a:xfrm rot="16200000">
            <a:off x="10752086" y="3471928"/>
            <a:ext cx="2246630" cy="274320"/>
          </a:xfrm>
          <a:prstGeom prst="rect">
            <a:avLst/>
          </a:prstGeom>
        </p:spPr>
        <p:txBody>
          <a:bodyPr wrap="none">
            <a:spAutoFit/>
          </a:bodyPr>
          <a:lstStyle/>
          <a:p>
            <a:r>
              <a:rPr altLang="zh-CN" lang="en-US" spc="300" sz="1200">
                <a:solidFill>
                  <a:schemeClr val="bg1">
                    <a:lumMod val="95000"/>
                  </a:schemeClr>
                </a:solidFill>
                <a:latin charset="-128" panose="020b0400000000000000" pitchFamily="34" typeface="AXIS Std L"/>
                <a:ea charset="-128" panose="020b0400000000000000" pitchFamily="34" typeface="AXIS Std L"/>
              </a:rPr>
              <a:t>Minimalism  lifestyle</a:t>
            </a:r>
          </a:p>
        </p:txBody>
      </p:sp>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hidden="1" id="9" name="e7d195523061f1c0"/>
          <p:cNvSpPr txBox="1"/>
          <p:nvPr/>
        </p:nvSpPr>
        <p:spPr>
          <a:xfrm>
            <a:off x="-355600" y="1803400"/>
            <a:ext cx="436880" cy="1016000"/>
          </a:xfrm>
          <a:prstGeom prst="rect">
            <a:avLst/>
          </a:prstGeom>
          <a:noFill/>
        </p:spPr>
        <p:txBody>
          <a:bodyPr rtlCol="0" vert="wordArtVert">
            <a:spAutoFit/>
          </a:bodyPr>
          <a:lstStyle/>
          <a:p>
            <a:r>
              <a:rPr altLang="zh-CN" lang="en-US" sz="100"/>
              <a:t>e7d195523061f1c0214d268728035a112e1f1a63855fa0d5B3BC3571FB2346650E40B27C71D4ADB669896543E409C0762562804D99F14164E036E91A4D200FB459B9C67F1066513BDCC2663F2655ED5A2F3E64E50905ECC13FD08E412A2449DFC0DEA4732AF4E76A12DAA23714D9A24C7EAC7F7CD8FF94AEC7D4E9162B55FEA74E289784371BE33B</a:t>
            </a:r>
          </a:p>
        </p:txBody>
      </p:sp>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4" name="文本框 3"/>
          <p:cNvSpPr txBox="1"/>
          <p:nvPr/>
        </p:nvSpPr>
        <p:spPr>
          <a:xfrm>
            <a:off x="1509010" y="2495291"/>
            <a:ext cx="9203961" cy="1700784"/>
          </a:xfrm>
          <a:prstGeom prst="rect">
            <a:avLst/>
          </a:prstGeom>
          <a:noFill/>
        </p:spPr>
        <p:txBody>
          <a:bodyPr rtlCol="0" wrap="square">
            <a:spAutoFit/>
          </a:bodyPr>
          <a:lstStyle/>
          <a:p>
            <a:pPr algn="ctr">
              <a:lnSpc>
                <a:spcPct val="110000"/>
              </a:lnSpc>
            </a:pPr>
            <a:r>
              <a:rPr altLang="zh-CN" lang="en-US" spc="300" sz="9600">
                <a:solidFill>
                  <a:schemeClr val="bg1"/>
                </a:solidFill>
                <a:latin charset="-128" panose="020b0600000000000000" pitchFamily="34" typeface="AXIS Std M"/>
                <a:ea charset="-128" panose="020b0600000000000000" pitchFamily="34" typeface="AXIS Std M"/>
              </a:rPr>
              <a:t>LESS IS MORE</a:t>
            </a:r>
          </a:p>
        </p:txBody>
      </p:sp>
      <p:sp>
        <p:nvSpPr>
          <p:cNvPr id="10" name="矩形 9"/>
          <p:cNvSpPr/>
          <p:nvPr/>
        </p:nvSpPr>
        <p:spPr>
          <a:xfrm>
            <a:off x="1509011" y="3975560"/>
            <a:ext cx="9203960" cy="347472"/>
          </a:xfrm>
          <a:prstGeom prst="rect">
            <a:avLst/>
          </a:prstGeom>
        </p:spPr>
        <p:txBody>
          <a:bodyPr wrap="square">
            <a:spAutoFit/>
          </a:bodyPr>
          <a:lstStyle/>
          <a:p>
            <a:pPr algn="ctr">
              <a:lnSpc>
                <a:spcPct val="120000"/>
              </a:lnSpc>
            </a:pPr>
            <a:r>
              <a:rPr altLang="zh-CN" lang="en-US" sz="1400">
                <a:solidFill>
                  <a:schemeClr val="bg1">
                    <a:lumMod val="95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consectetur adipisicing elit, sed do eiusmod tempor incididunt magna .</a:t>
            </a:r>
          </a:p>
        </p:txBody>
      </p:sp>
    </p:spTree>
    <p:extLst>
      <p:ext uri="{BB962C8B-B14F-4D97-AF65-F5344CB8AC3E}">
        <p14:creationId val="1605685115"/>
      </p:ext>
    </p:extLst>
  </p:cSld>
  <p:clrMapOvr>
    <a:masterClrMapping/>
  </p:clrMapOvr>
  <mc:AlternateContent>
    <mc:Choice Requires="p14">
      <p:transition p14:dur="3400" spd="slow">
        <p14:reveal/>
      </p:transition>
    </mc:Choice>
    <mc:Fallback>
      <p:transition spd="slow">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11497456" y="0"/>
            <a:ext cx="353666" cy="71952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 name="灯片编号占位符 5"/>
          <p:cNvSpPr>
            <a:spLocks noGrp="1"/>
          </p:cNvSpPr>
          <p:nvPr>
            <p:ph idx="12" sz="quarter" type="sldNum"/>
          </p:nvPr>
        </p:nvSpPr>
        <p:spPr>
          <a:xfrm>
            <a:off x="11370039" y="398251"/>
            <a:ext cx="659567" cy="304800"/>
          </a:xfrm>
          <a:noFill/>
        </p:spPr>
        <p:txBody>
          <a:bodyPr rtlCol="0" wrap="square">
            <a:spAutoFit/>
          </a:bodyPr>
          <a:lstStyle/>
          <a:p>
            <a:pPr algn="ctr"/>
            <a:fld id="{9DA9CF15-1F16-4F3C-BF08-B25D92F8A21F}" type="slidenum">
              <a:rPr altLang="en-US" lang="zh-CN" sz="1400">
                <a:solidFill>
                  <a:schemeClr val="bg1"/>
                </a:solidFill>
                <a:latin charset="-128" panose="020b0600000000000000" pitchFamily="34" typeface="AXIS Std M"/>
                <a:ea charset="-128" panose="020b0600000000000000" pitchFamily="34" typeface="AXIS Std M"/>
              </a:rPr>
              <a:pPr algn="ctr"/>
              <a:t>10</a:t>
            </a:fld>
          </a:p>
        </p:txBody>
      </p:sp>
      <p:sp>
        <p:nvSpPr>
          <p:cNvPr id="4" name="文本框 3"/>
          <p:cNvSpPr txBox="1"/>
          <p:nvPr/>
        </p:nvSpPr>
        <p:spPr>
          <a:xfrm>
            <a:off x="315412" y="205876"/>
            <a:ext cx="3028013" cy="304800"/>
          </a:xfrm>
          <a:prstGeom prst="rect">
            <a:avLst/>
          </a:prstGeom>
          <a:noFill/>
        </p:spPr>
        <p:txBody>
          <a:bodyPr rtlCol="0" wrap="square">
            <a:spAutoFit/>
          </a:bodyPr>
          <a:lstStyle/>
          <a:p>
            <a:r>
              <a:rPr altLang="zh-CN" lang="en-US" sz="14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Create a peaceful world </a:t>
            </a:r>
          </a:p>
        </p:txBody>
      </p:sp>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5" name="文本框 4"/>
          <p:cNvSpPr txBox="1"/>
          <p:nvPr/>
        </p:nvSpPr>
        <p:spPr>
          <a:xfrm>
            <a:off x="315412" y="973206"/>
            <a:ext cx="3794030" cy="969264"/>
          </a:xfrm>
          <a:prstGeom prst="rect">
            <a:avLst/>
          </a:prstGeom>
          <a:noFill/>
        </p:spPr>
        <p:txBody>
          <a:bodyPr rtlCol="0" wrap="square">
            <a:spAutoFit/>
          </a:bodyPr>
          <a:lstStyle/>
          <a:p>
            <a:pPr>
              <a:lnSpc>
                <a:spcPct val="120000"/>
              </a:lnSpc>
            </a:pPr>
            <a:r>
              <a:rPr altLang="zh-CN" lang="en-US" sz="4800">
                <a:solidFill>
                  <a:srgbClr val="282828"/>
                </a:solidFill>
                <a:latin charset="-128" panose="020b0600000000000000" pitchFamily="34" typeface="AXIS Std M"/>
                <a:ea charset="-128" panose="020b0600000000000000" pitchFamily="34" typeface="AXIS Std M"/>
              </a:rPr>
              <a:t>TIMELINE</a:t>
            </a:r>
          </a:p>
        </p:txBody>
      </p:sp>
      <p:sp>
        <p:nvSpPr>
          <p:cNvPr id="2" name="六边形 1"/>
          <p:cNvSpPr/>
          <p:nvPr/>
        </p:nvSpPr>
        <p:spPr>
          <a:xfrm rot="16200000">
            <a:off x="933715" y="2642327"/>
            <a:ext cx="1791408" cy="1544317"/>
          </a:xfrm>
          <a:prstGeom prst="hexagon">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六边形 6"/>
          <p:cNvSpPr/>
          <p:nvPr/>
        </p:nvSpPr>
        <p:spPr>
          <a:xfrm rot="16200000">
            <a:off x="5132395" y="2926144"/>
            <a:ext cx="1132951" cy="976682"/>
          </a:xfrm>
          <a:prstGeom prst="hex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六边形 7"/>
          <p:cNvSpPr/>
          <p:nvPr/>
        </p:nvSpPr>
        <p:spPr>
          <a:xfrm rot="16200000">
            <a:off x="8874278" y="2814132"/>
            <a:ext cx="1392819" cy="1200706"/>
          </a:xfrm>
          <a:prstGeom prst="hexagon">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700518" y="4700846"/>
            <a:ext cx="2257799" cy="1496913"/>
            <a:chOff x="1085626" y="4715360"/>
            <a:chExt cx="2257799" cy="1496913"/>
          </a:xfrm>
        </p:grpSpPr>
        <p:sp>
          <p:nvSpPr>
            <p:cNvPr id="10" name="文本框 9"/>
            <p:cNvSpPr txBox="1"/>
            <p:nvPr/>
          </p:nvSpPr>
          <p:spPr>
            <a:xfrm>
              <a:off x="1321227" y="4715360"/>
              <a:ext cx="1786597" cy="335280"/>
            </a:xfrm>
            <a:prstGeom prst="rect">
              <a:avLst/>
            </a:prstGeom>
            <a:noFill/>
          </p:spPr>
          <p:txBody>
            <a:bodyPr rtlCol="0" wrap="square">
              <a:spAutoFit/>
            </a:bodyPr>
            <a:lstStyle/>
            <a:p>
              <a:pPr algn="ctr"/>
              <a:r>
                <a:rPr altLang="zh-CN" b="1" lang="en-US" sz="1600">
                  <a:latin charset="-128" panose="020b0600000000000000" pitchFamily="34" typeface="AXIS Std M"/>
                  <a:ea charset="-128" panose="020b0600000000000000" pitchFamily="34" typeface="AXIS Std M"/>
                  <a:cs charset="0" panose="020b0606030504020204" pitchFamily="34" typeface="Open Sans"/>
                </a:rPr>
                <a:t>STEP 01</a:t>
              </a:r>
            </a:p>
          </p:txBody>
        </p:sp>
        <p:sp>
          <p:nvSpPr>
            <p:cNvPr id="11" name="矩形 10"/>
            <p:cNvSpPr/>
            <p:nvPr/>
          </p:nvSpPr>
          <p:spPr>
            <a:xfrm>
              <a:off x="1085626" y="5085812"/>
              <a:ext cx="2257799" cy="1115568"/>
            </a:xfrm>
            <a:prstGeom prst="rect">
              <a:avLst/>
            </a:prstGeom>
          </p:spPr>
          <p:txBody>
            <a:bodyPr wrap="square">
              <a:spAutoFit/>
            </a:bodyPr>
            <a:lstStyle/>
            <a:p>
              <a:pPr algn="ct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consectetur adipisicing elit, eiusmod tempor dolore magna aliqua. </a:t>
              </a:r>
            </a:p>
          </p:txBody>
        </p:sp>
      </p:grpSp>
      <p:grpSp>
        <p:nvGrpSpPr>
          <p:cNvPr id="13" name="组合 12"/>
          <p:cNvGrpSpPr/>
          <p:nvPr/>
        </p:nvGrpSpPr>
        <p:grpSpPr>
          <a:xfrm>
            <a:off x="4602469" y="4699063"/>
            <a:ext cx="2257799" cy="979849"/>
            <a:chOff x="1085626" y="4715360"/>
            <a:chExt cx="2257799" cy="979849"/>
          </a:xfrm>
        </p:grpSpPr>
        <p:sp>
          <p:nvSpPr>
            <p:cNvPr id="14" name="文本框 13"/>
            <p:cNvSpPr txBox="1"/>
            <p:nvPr/>
          </p:nvSpPr>
          <p:spPr>
            <a:xfrm>
              <a:off x="1321227" y="4715361"/>
              <a:ext cx="1786597" cy="335280"/>
            </a:xfrm>
            <a:prstGeom prst="rect">
              <a:avLst/>
            </a:prstGeom>
            <a:noFill/>
          </p:spPr>
          <p:txBody>
            <a:bodyPr rtlCol="0" wrap="square">
              <a:spAutoFit/>
            </a:bodyPr>
            <a:lstStyle/>
            <a:p>
              <a:pPr algn="ctr"/>
              <a:r>
                <a:rPr altLang="zh-CN" b="1" lang="en-US" sz="1600">
                  <a:latin charset="-128" panose="020b0600000000000000" pitchFamily="34" typeface="AXIS Std M"/>
                  <a:ea charset="-128" panose="020b0600000000000000" pitchFamily="34" typeface="AXIS Std M"/>
                  <a:cs charset="0" panose="020b0606030504020204" pitchFamily="34" typeface="Open Sans"/>
                </a:rPr>
                <a:t>STEP 02</a:t>
              </a:r>
            </a:p>
          </p:txBody>
        </p:sp>
        <p:sp>
          <p:nvSpPr>
            <p:cNvPr id="15" name="矩形 14"/>
            <p:cNvSpPr/>
            <p:nvPr/>
          </p:nvSpPr>
          <p:spPr>
            <a:xfrm>
              <a:off x="1085625" y="5085812"/>
              <a:ext cx="2257799" cy="603504"/>
            </a:xfrm>
            <a:prstGeom prst="rect">
              <a:avLst/>
            </a:prstGeom>
          </p:spPr>
          <p:txBody>
            <a:bodyPr wrap="square">
              <a:spAutoFit/>
            </a:bodyPr>
            <a:lstStyle/>
            <a:p>
              <a:pPr algn="ct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consectetur adipisicing.</a:t>
              </a:r>
            </a:p>
          </p:txBody>
        </p:sp>
      </p:grpSp>
      <p:grpSp>
        <p:nvGrpSpPr>
          <p:cNvPr id="16" name="组合 15"/>
          <p:cNvGrpSpPr/>
          <p:nvPr/>
        </p:nvGrpSpPr>
        <p:grpSpPr>
          <a:xfrm>
            <a:off x="8504420" y="4697280"/>
            <a:ext cx="2257799" cy="1238381"/>
            <a:chOff x="1085626" y="4715360"/>
            <a:chExt cx="2257799" cy="1238381"/>
          </a:xfrm>
        </p:grpSpPr>
        <p:sp>
          <p:nvSpPr>
            <p:cNvPr id="17" name="文本框 16"/>
            <p:cNvSpPr txBox="1"/>
            <p:nvPr/>
          </p:nvSpPr>
          <p:spPr>
            <a:xfrm>
              <a:off x="1321227" y="4715359"/>
              <a:ext cx="1786597" cy="335280"/>
            </a:xfrm>
            <a:prstGeom prst="rect">
              <a:avLst/>
            </a:prstGeom>
            <a:noFill/>
          </p:spPr>
          <p:txBody>
            <a:bodyPr rtlCol="0" wrap="square">
              <a:spAutoFit/>
            </a:bodyPr>
            <a:lstStyle/>
            <a:p>
              <a:pPr algn="ctr"/>
              <a:r>
                <a:rPr altLang="zh-CN" b="1" lang="en-US" sz="1600">
                  <a:latin charset="-128" panose="020b0600000000000000" pitchFamily="34" typeface="AXIS Std M"/>
                  <a:ea charset="-128" panose="020b0600000000000000" pitchFamily="34" typeface="AXIS Std M"/>
                  <a:cs charset="0" panose="020b0606030504020204" pitchFamily="34" typeface="Open Sans"/>
                </a:rPr>
                <a:t>STEP 03</a:t>
              </a:r>
            </a:p>
          </p:txBody>
        </p:sp>
        <p:sp>
          <p:nvSpPr>
            <p:cNvPr id="18" name="矩形 17"/>
            <p:cNvSpPr/>
            <p:nvPr/>
          </p:nvSpPr>
          <p:spPr>
            <a:xfrm>
              <a:off x="1085626" y="5085810"/>
              <a:ext cx="2257799" cy="859536"/>
            </a:xfrm>
            <a:prstGeom prst="rect">
              <a:avLst/>
            </a:prstGeom>
          </p:spPr>
          <p:txBody>
            <a:bodyPr wrap="square">
              <a:spAutoFit/>
            </a:bodyPr>
            <a:lstStyle/>
            <a:p>
              <a:pPr algn="ct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consectetur adipisicing just elit.</a:t>
              </a:r>
            </a:p>
          </p:txBody>
        </p:sp>
      </p:grpSp>
      <p:cxnSp>
        <p:nvCxnSpPr>
          <p:cNvPr id="20" name="直接连接符 19"/>
          <p:cNvCxnSpPr/>
          <p:nvPr/>
        </p:nvCxnSpPr>
        <p:spPr>
          <a:xfrm>
            <a:off x="2601578" y="3421742"/>
            <a:ext cx="260895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187212" y="3421742"/>
            <a:ext cx="2783123"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0149437" y="3421742"/>
            <a:ext cx="2696037"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Freeform 12"/>
          <p:cNvSpPr>
            <a:spLocks noEditPoints="1"/>
          </p:cNvSpPr>
          <p:nvPr/>
        </p:nvSpPr>
        <p:spPr bwMode="auto">
          <a:xfrm>
            <a:off x="5419831" y="3189355"/>
            <a:ext cx="511588" cy="547690"/>
          </a:xfrm>
          <a:custGeom>
            <a:gdLst>
              <a:gd fmla="*/ 108 w 243" name="T0"/>
              <a:gd fmla="*/ 195 h 260" name="T1"/>
              <a:gd fmla="*/ 109 w 243" name="T2"/>
              <a:gd fmla="*/ 193 h 260" name="T3"/>
              <a:gd fmla="*/ 105 w 243" name="T4"/>
              <a:gd fmla="*/ 156 h 260" name="T5"/>
              <a:gd fmla="*/ 120 w 243" name="T6"/>
              <a:gd fmla="*/ 154 h 260" name="T7"/>
              <a:gd fmla="*/ 131 w 243" name="T8"/>
              <a:gd fmla="*/ 180 h 260" name="T9"/>
              <a:gd fmla="*/ 139 w 243" name="T10"/>
              <a:gd fmla="*/ 184 h 260" name="T11"/>
              <a:gd fmla="*/ 155 w 243" name="T12"/>
              <a:gd fmla="*/ 175 h 260" name="T13"/>
              <a:gd fmla="*/ 137 w 243" name="T14"/>
              <a:gd fmla="*/ 219 h 260" name="T15"/>
              <a:gd fmla="*/ 115 w 243" name="T16"/>
              <a:gd fmla="*/ 218 h 260" name="T17"/>
              <a:gd fmla="*/ 87 w 243" name="T18"/>
              <a:gd fmla="*/ 188 h 260" name="T19"/>
              <a:gd fmla="*/ 179 w 243" name="T20"/>
              <a:gd fmla="*/ 59 h 260" name="T21"/>
              <a:gd fmla="*/ 138 w 243" name="T22"/>
              <a:gd fmla="*/ 76 h 260" name="T23"/>
              <a:gd fmla="*/ 154 w 243" name="T24"/>
              <a:gd fmla="*/ 81 h 260" name="T25"/>
              <a:gd fmla="*/ 157 w 243" name="T26"/>
              <a:gd fmla="*/ 88 h 260" name="T27"/>
              <a:gd fmla="*/ 147 w 243" name="T28"/>
              <a:gd fmla="*/ 112 h 260" name="T29"/>
              <a:gd fmla="*/ 158 w 243" name="T30"/>
              <a:gd fmla="*/ 121 h 260" name="T31"/>
              <a:gd fmla="*/ 179 w 243" name="T32"/>
              <a:gd fmla="*/ 94 h 260" name="T33"/>
              <a:gd fmla="*/ 181 w 243" name="T34"/>
              <a:gd fmla="*/ 93 h 260" name="T35"/>
              <a:gd fmla="*/ 190 w 243" name="T36"/>
              <a:gd fmla="*/ 104 h 260" name="T37"/>
              <a:gd fmla="*/ 164 w 243" name="T38"/>
              <a:gd fmla="*/ 59 h 260" name="T39"/>
              <a:gd fmla="*/ 143 w 243" name="T40"/>
              <a:gd fmla="*/ 0 h 260" name="T41"/>
              <a:gd fmla="*/ 108 w 243" name="T42"/>
              <a:gd fmla="*/ 51 h 260" name="T43"/>
              <a:gd fmla="*/ 97 w 243" name="T44"/>
              <a:gd fmla="*/ 89 h 260" name="T45"/>
              <a:gd fmla="*/ 110 w 243" name="T46"/>
              <a:gd fmla="*/ 95 h 260" name="T47"/>
              <a:gd fmla="*/ 126 w 243" name="T48"/>
              <a:gd fmla="*/ 74 h 260" name="T49"/>
              <a:gd fmla="*/ 135 w 243" name="T50"/>
              <a:gd fmla="*/ 75 h 260" name="T51"/>
              <a:gd fmla="*/ 154 w 243" name="T52"/>
              <a:gd fmla="*/ 95 h 260" name="T53"/>
              <a:gd fmla="*/ 148 w 243" name="T54"/>
              <a:gd fmla="*/ 58 h 260" name="T55"/>
              <a:gd fmla="*/ 149 w 243" name="T56"/>
              <a:gd fmla="*/ 58 h 260" name="T57"/>
              <a:gd fmla="*/ 109 w 243" name="T58"/>
              <a:gd fmla="*/ 103 h 260" name="T59"/>
              <a:gd fmla="*/ 85 w 243" name="T60"/>
              <a:gd fmla="*/ 86 h 260" name="T61"/>
              <a:gd fmla="*/ 86 w 243" name="T62"/>
              <a:gd fmla="*/ 85 h 260" name="T63"/>
              <a:gd fmla="*/ 83 w 243" name="T64"/>
              <a:gd fmla="*/ 75 h 260" name="T65"/>
              <a:gd fmla="*/ 22 w 243" name="T66"/>
              <a:gd fmla="*/ 58 h 260" name="T67"/>
              <a:gd fmla="*/ 66 w 243" name="T68"/>
              <a:gd fmla="*/ 111 h 260" name="T69"/>
              <a:gd fmla="*/ 73 w 243" name="T70"/>
              <a:gd fmla="*/ 110 h 260" name="T71"/>
              <a:gd fmla="*/ 90 w 243" name="T72"/>
              <a:gd fmla="*/ 124 h 260" name="T73"/>
              <a:gd fmla="*/ 103 w 243" name="T74"/>
              <a:gd fmla="*/ 122 h 260" name="T75"/>
              <a:gd fmla="*/ 106 w 243" name="T76"/>
              <a:gd fmla="*/ 109 h 260" name="T77"/>
              <a:gd fmla="*/ 222 w 243" name="T78"/>
              <a:gd fmla="*/ 175 h 260" name="T79"/>
              <a:gd fmla="*/ 202 w 243" name="T80"/>
              <a:gd fmla="*/ 128 h 260" name="T81"/>
              <a:gd fmla="*/ 196 w 243" name="T82"/>
              <a:gd fmla="*/ 147 h 260" name="T83"/>
              <a:gd fmla="*/ 188 w 243" name="T84"/>
              <a:gd fmla="*/ 150 h 260" name="T85"/>
              <a:gd fmla="*/ 159 w 243" name="T86"/>
              <a:gd fmla="*/ 138 h 260" name="T87"/>
              <a:gd fmla="*/ 149 w 243" name="T88"/>
              <a:gd fmla="*/ 151 h 260" name="T89"/>
              <a:gd fmla="*/ 181 w 243" name="T90"/>
              <a:gd fmla="*/ 176 h 260" name="T91"/>
              <a:gd fmla="*/ 182 w 243" name="T92"/>
              <a:gd fmla="*/ 179 h 260" name="T93"/>
              <a:gd fmla="*/ 169 w 243" name="T94"/>
              <a:gd fmla="*/ 189 h 260" name="T95"/>
              <a:gd fmla="*/ 228 w 243" name="T96"/>
              <a:gd fmla="*/ 216 h 260" name="T97"/>
              <a:gd fmla="*/ 100 w 243" name="T98"/>
              <a:gd fmla="*/ 141 h 260" name="T99"/>
              <a:gd fmla="*/ 92 w 243" name="T100"/>
              <a:gd fmla="*/ 127 h 260" name="T101"/>
              <a:gd fmla="*/ 63 w 243" name="T102"/>
              <a:gd fmla="*/ 127 h 260" name="T103"/>
              <a:gd fmla="*/ 55 w 243" name="T104"/>
              <a:gd fmla="*/ 125 h 260" name="T105"/>
              <a:gd fmla="*/ 62 w 243" name="T106"/>
              <a:gd fmla="*/ 104 h 260" name="T107"/>
              <a:gd fmla="*/ 32 w 243" name="T108"/>
              <a:gd fmla="*/ 131 h 260" name="T109"/>
              <a:gd fmla="*/ 48 w 243" name="T110"/>
              <a:gd fmla="*/ 161 h 260" name="T111"/>
              <a:gd fmla="*/ 83 w 243" name="T112"/>
              <a:gd fmla="*/ 171 h 260" name="T113"/>
              <a:gd fmla="*/ 88 w 243" name="T114"/>
              <a:gd fmla="*/ 160 h 260" name="T115"/>
              <a:gd fmla="*/ 70 w 243" name="T116"/>
              <a:gd fmla="*/ 145 h 26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60" w="243">
                <a:moveTo>
                  <a:pt x="87" y="188"/>
                </a:moveTo>
                <a:cubicBezTo>
                  <a:pt x="86" y="185"/>
                  <a:pt x="90" y="184"/>
                  <a:pt x="90" y="184"/>
                </a:cubicBezTo>
                <a:cubicBezTo>
                  <a:pt x="90" y="184"/>
                  <a:pt x="100" y="183"/>
                  <a:pt x="108" y="195"/>
                </a:cubicBezTo>
                <a:cubicBezTo>
                  <a:pt x="108" y="195"/>
                  <a:pt x="108" y="195"/>
                  <a:pt x="108" y="195"/>
                </a:cubicBezTo>
                <a:cubicBezTo>
                  <a:pt x="109" y="195"/>
                  <a:pt x="109" y="195"/>
                  <a:pt x="109" y="195"/>
                </a:cubicBezTo>
                <a:cubicBezTo>
                  <a:pt x="109" y="195"/>
                  <a:pt x="108" y="195"/>
                  <a:pt x="108" y="195"/>
                </a:cubicBezTo>
                <a:cubicBezTo>
                  <a:pt x="109" y="195"/>
                  <a:pt x="109" y="195"/>
                  <a:pt x="109" y="195"/>
                </a:cubicBezTo>
                <a:cubicBezTo>
                  <a:pt x="109" y="193"/>
                  <a:pt x="109" y="193"/>
                  <a:pt x="109" y="193"/>
                </a:cubicBezTo>
                <a:cubicBezTo>
                  <a:pt x="109" y="193"/>
                  <a:pt x="110" y="189"/>
                  <a:pt x="110" y="187"/>
                </a:cubicBezTo>
                <a:cubicBezTo>
                  <a:pt x="110" y="185"/>
                  <a:pt x="110" y="183"/>
                  <a:pt x="110" y="183"/>
                </a:cubicBezTo>
                <a:cubicBezTo>
                  <a:pt x="103" y="161"/>
                  <a:pt x="103" y="161"/>
                  <a:pt x="103" y="161"/>
                </a:cubicBezTo>
                <a:cubicBezTo>
                  <a:pt x="103" y="161"/>
                  <a:pt x="102" y="157"/>
                  <a:pt x="105" y="156"/>
                </a:cubicBezTo>
                <a:cubicBezTo>
                  <a:pt x="109" y="154"/>
                  <a:pt x="110" y="157"/>
                  <a:pt x="110" y="157"/>
                </a:cubicBezTo>
                <a:cubicBezTo>
                  <a:pt x="110" y="157"/>
                  <a:pt x="117" y="178"/>
                  <a:pt x="118" y="180"/>
                </a:cubicBezTo>
                <a:cubicBezTo>
                  <a:pt x="119" y="182"/>
                  <a:pt x="121" y="180"/>
                  <a:pt x="121" y="180"/>
                </a:cubicBezTo>
                <a:cubicBezTo>
                  <a:pt x="120" y="154"/>
                  <a:pt x="120" y="154"/>
                  <a:pt x="120" y="154"/>
                </a:cubicBezTo>
                <a:cubicBezTo>
                  <a:pt x="120" y="154"/>
                  <a:pt x="120" y="150"/>
                  <a:pt x="124" y="149"/>
                </a:cubicBezTo>
                <a:cubicBezTo>
                  <a:pt x="129" y="149"/>
                  <a:pt x="129" y="155"/>
                  <a:pt x="129" y="155"/>
                </a:cubicBezTo>
                <a:cubicBezTo>
                  <a:pt x="129" y="155"/>
                  <a:pt x="129" y="178"/>
                  <a:pt x="129" y="180"/>
                </a:cubicBezTo>
                <a:cubicBezTo>
                  <a:pt x="129" y="183"/>
                  <a:pt x="131" y="180"/>
                  <a:pt x="131" y="180"/>
                </a:cubicBezTo>
                <a:cubicBezTo>
                  <a:pt x="131" y="180"/>
                  <a:pt x="137" y="160"/>
                  <a:pt x="137" y="158"/>
                </a:cubicBezTo>
                <a:cubicBezTo>
                  <a:pt x="138" y="156"/>
                  <a:pt x="139" y="153"/>
                  <a:pt x="142" y="154"/>
                </a:cubicBezTo>
                <a:cubicBezTo>
                  <a:pt x="145" y="154"/>
                  <a:pt x="144" y="161"/>
                  <a:pt x="144" y="161"/>
                </a:cubicBezTo>
                <a:cubicBezTo>
                  <a:pt x="144" y="161"/>
                  <a:pt x="139" y="182"/>
                  <a:pt x="139" y="184"/>
                </a:cubicBezTo>
                <a:cubicBezTo>
                  <a:pt x="138" y="185"/>
                  <a:pt x="139" y="185"/>
                  <a:pt x="139" y="185"/>
                </a:cubicBezTo>
                <a:cubicBezTo>
                  <a:pt x="139" y="185"/>
                  <a:pt x="149" y="170"/>
                  <a:pt x="150" y="169"/>
                </a:cubicBezTo>
                <a:cubicBezTo>
                  <a:pt x="151" y="167"/>
                  <a:pt x="153" y="165"/>
                  <a:pt x="156" y="167"/>
                </a:cubicBezTo>
                <a:cubicBezTo>
                  <a:pt x="159" y="168"/>
                  <a:pt x="155" y="175"/>
                  <a:pt x="155" y="175"/>
                </a:cubicBezTo>
                <a:cubicBezTo>
                  <a:pt x="155" y="175"/>
                  <a:pt x="147" y="188"/>
                  <a:pt x="146" y="190"/>
                </a:cubicBezTo>
                <a:cubicBezTo>
                  <a:pt x="146" y="191"/>
                  <a:pt x="146" y="192"/>
                  <a:pt x="146" y="192"/>
                </a:cubicBezTo>
                <a:cubicBezTo>
                  <a:pt x="145" y="202"/>
                  <a:pt x="145" y="202"/>
                  <a:pt x="145" y="202"/>
                </a:cubicBezTo>
                <a:cubicBezTo>
                  <a:pt x="143" y="215"/>
                  <a:pt x="137" y="219"/>
                  <a:pt x="137" y="219"/>
                </a:cubicBezTo>
                <a:cubicBezTo>
                  <a:pt x="138" y="260"/>
                  <a:pt x="138" y="260"/>
                  <a:pt x="138" y="260"/>
                </a:cubicBezTo>
                <a:cubicBezTo>
                  <a:pt x="136" y="260"/>
                  <a:pt x="133" y="260"/>
                  <a:pt x="130" y="260"/>
                </a:cubicBezTo>
                <a:cubicBezTo>
                  <a:pt x="125" y="260"/>
                  <a:pt x="119" y="260"/>
                  <a:pt x="113" y="259"/>
                </a:cubicBezTo>
                <a:cubicBezTo>
                  <a:pt x="115" y="218"/>
                  <a:pt x="115" y="218"/>
                  <a:pt x="115" y="218"/>
                </a:cubicBezTo>
                <a:cubicBezTo>
                  <a:pt x="115" y="218"/>
                  <a:pt x="113" y="217"/>
                  <a:pt x="109" y="215"/>
                </a:cubicBezTo>
                <a:cubicBezTo>
                  <a:pt x="106" y="212"/>
                  <a:pt x="102" y="207"/>
                  <a:pt x="102" y="205"/>
                </a:cubicBezTo>
                <a:cubicBezTo>
                  <a:pt x="101" y="204"/>
                  <a:pt x="99" y="199"/>
                  <a:pt x="94" y="194"/>
                </a:cubicBezTo>
                <a:cubicBezTo>
                  <a:pt x="89" y="189"/>
                  <a:pt x="88" y="191"/>
                  <a:pt x="87" y="188"/>
                </a:cubicBezTo>
                <a:close/>
                <a:moveTo>
                  <a:pt x="192" y="74"/>
                </a:moveTo>
                <a:cubicBezTo>
                  <a:pt x="226" y="42"/>
                  <a:pt x="226" y="42"/>
                  <a:pt x="226" y="42"/>
                </a:cubicBezTo>
                <a:cubicBezTo>
                  <a:pt x="221" y="36"/>
                  <a:pt x="215" y="31"/>
                  <a:pt x="209" y="26"/>
                </a:cubicBezTo>
                <a:cubicBezTo>
                  <a:pt x="179" y="59"/>
                  <a:pt x="179" y="59"/>
                  <a:pt x="179" y="59"/>
                </a:cubicBezTo>
                <a:cubicBezTo>
                  <a:pt x="179" y="59"/>
                  <a:pt x="172" y="57"/>
                  <a:pt x="162" y="65"/>
                </a:cubicBezTo>
                <a:cubicBezTo>
                  <a:pt x="155" y="71"/>
                  <a:pt x="155" y="71"/>
                  <a:pt x="155" y="71"/>
                </a:cubicBezTo>
                <a:cubicBezTo>
                  <a:pt x="155" y="71"/>
                  <a:pt x="154" y="72"/>
                  <a:pt x="153" y="72"/>
                </a:cubicBezTo>
                <a:cubicBezTo>
                  <a:pt x="152" y="72"/>
                  <a:pt x="138" y="76"/>
                  <a:pt x="138" y="76"/>
                </a:cubicBezTo>
                <a:cubicBezTo>
                  <a:pt x="138" y="76"/>
                  <a:pt x="131" y="78"/>
                  <a:pt x="132" y="81"/>
                </a:cubicBezTo>
                <a:cubicBezTo>
                  <a:pt x="133" y="84"/>
                  <a:pt x="136" y="84"/>
                  <a:pt x="137" y="83"/>
                </a:cubicBezTo>
                <a:cubicBezTo>
                  <a:pt x="138" y="83"/>
                  <a:pt x="155" y="80"/>
                  <a:pt x="155" y="80"/>
                </a:cubicBezTo>
                <a:cubicBezTo>
                  <a:pt x="155" y="80"/>
                  <a:pt x="155" y="80"/>
                  <a:pt x="154" y="81"/>
                </a:cubicBezTo>
                <a:cubicBezTo>
                  <a:pt x="153" y="82"/>
                  <a:pt x="136" y="92"/>
                  <a:pt x="136" y="92"/>
                </a:cubicBezTo>
                <a:cubicBezTo>
                  <a:pt x="136" y="92"/>
                  <a:pt x="131" y="96"/>
                  <a:pt x="132" y="98"/>
                </a:cubicBezTo>
                <a:cubicBezTo>
                  <a:pt x="134" y="101"/>
                  <a:pt x="136" y="100"/>
                  <a:pt x="138" y="99"/>
                </a:cubicBezTo>
                <a:cubicBezTo>
                  <a:pt x="140" y="98"/>
                  <a:pt x="157" y="88"/>
                  <a:pt x="157" y="88"/>
                </a:cubicBezTo>
                <a:cubicBezTo>
                  <a:pt x="157" y="88"/>
                  <a:pt x="160" y="88"/>
                  <a:pt x="158" y="90"/>
                </a:cubicBezTo>
                <a:cubicBezTo>
                  <a:pt x="157" y="91"/>
                  <a:pt x="142" y="106"/>
                  <a:pt x="142" y="106"/>
                </a:cubicBezTo>
                <a:cubicBezTo>
                  <a:pt x="142" y="106"/>
                  <a:pt x="138" y="110"/>
                  <a:pt x="141" y="113"/>
                </a:cubicBezTo>
                <a:cubicBezTo>
                  <a:pt x="144" y="116"/>
                  <a:pt x="147" y="112"/>
                  <a:pt x="147" y="112"/>
                </a:cubicBezTo>
                <a:cubicBezTo>
                  <a:pt x="163" y="95"/>
                  <a:pt x="163" y="95"/>
                  <a:pt x="163" y="95"/>
                </a:cubicBezTo>
                <a:cubicBezTo>
                  <a:pt x="163" y="95"/>
                  <a:pt x="166" y="95"/>
                  <a:pt x="165" y="97"/>
                </a:cubicBezTo>
                <a:cubicBezTo>
                  <a:pt x="164" y="99"/>
                  <a:pt x="156" y="117"/>
                  <a:pt x="156" y="117"/>
                </a:cubicBezTo>
                <a:cubicBezTo>
                  <a:pt x="156" y="117"/>
                  <a:pt x="155" y="120"/>
                  <a:pt x="158" y="121"/>
                </a:cubicBezTo>
                <a:cubicBezTo>
                  <a:pt x="161" y="122"/>
                  <a:pt x="162" y="119"/>
                  <a:pt x="162" y="119"/>
                </a:cubicBezTo>
                <a:cubicBezTo>
                  <a:pt x="173" y="100"/>
                  <a:pt x="173" y="100"/>
                  <a:pt x="173" y="100"/>
                </a:cubicBezTo>
                <a:cubicBezTo>
                  <a:pt x="173" y="100"/>
                  <a:pt x="173" y="99"/>
                  <a:pt x="175" y="98"/>
                </a:cubicBezTo>
                <a:cubicBezTo>
                  <a:pt x="176" y="96"/>
                  <a:pt x="179" y="94"/>
                  <a:pt x="179" y="94"/>
                </a:cubicBezTo>
                <a:cubicBezTo>
                  <a:pt x="181" y="93"/>
                  <a:pt x="181" y="93"/>
                  <a:pt x="181" y="93"/>
                </a:cubicBezTo>
                <a:cubicBezTo>
                  <a:pt x="181" y="93"/>
                  <a:pt x="181" y="93"/>
                  <a:pt x="181" y="93"/>
                </a:cubicBezTo>
                <a:cubicBezTo>
                  <a:pt x="181" y="93"/>
                  <a:pt x="181" y="93"/>
                  <a:pt x="181" y="93"/>
                </a:cubicBezTo>
                <a:cubicBezTo>
                  <a:pt x="181" y="93"/>
                  <a:pt x="181" y="93"/>
                  <a:pt x="181" y="93"/>
                </a:cubicBezTo>
                <a:cubicBezTo>
                  <a:pt x="182" y="93"/>
                  <a:pt x="182" y="94"/>
                  <a:pt x="182" y="94"/>
                </a:cubicBezTo>
                <a:cubicBezTo>
                  <a:pt x="179" y="106"/>
                  <a:pt x="186" y="113"/>
                  <a:pt x="186" y="113"/>
                </a:cubicBezTo>
                <a:cubicBezTo>
                  <a:pt x="186" y="113"/>
                  <a:pt x="190" y="115"/>
                  <a:pt x="191" y="112"/>
                </a:cubicBezTo>
                <a:cubicBezTo>
                  <a:pt x="192" y="110"/>
                  <a:pt x="190" y="110"/>
                  <a:pt x="190" y="104"/>
                </a:cubicBezTo>
                <a:cubicBezTo>
                  <a:pt x="190" y="97"/>
                  <a:pt x="192" y="93"/>
                  <a:pt x="192" y="91"/>
                </a:cubicBezTo>
                <a:cubicBezTo>
                  <a:pt x="193" y="89"/>
                  <a:pt x="194" y="84"/>
                  <a:pt x="194" y="80"/>
                </a:cubicBezTo>
                <a:cubicBezTo>
                  <a:pt x="193" y="76"/>
                  <a:pt x="192" y="74"/>
                  <a:pt x="192" y="74"/>
                </a:cubicBezTo>
                <a:close/>
                <a:moveTo>
                  <a:pt x="164" y="59"/>
                </a:moveTo>
                <a:cubicBezTo>
                  <a:pt x="159" y="54"/>
                  <a:pt x="157" y="49"/>
                  <a:pt x="156" y="47"/>
                </a:cubicBezTo>
                <a:cubicBezTo>
                  <a:pt x="155" y="45"/>
                  <a:pt x="151" y="39"/>
                  <a:pt x="148" y="37"/>
                </a:cubicBezTo>
                <a:cubicBezTo>
                  <a:pt x="144" y="34"/>
                  <a:pt x="142" y="33"/>
                  <a:pt x="142" y="33"/>
                </a:cubicBezTo>
                <a:cubicBezTo>
                  <a:pt x="143" y="0"/>
                  <a:pt x="143" y="0"/>
                  <a:pt x="143" y="0"/>
                </a:cubicBezTo>
                <a:cubicBezTo>
                  <a:pt x="139" y="0"/>
                  <a:pt x="134" y="0"/>
                  <a:pt x="130" y="0"/>
                </a:cubicBezTo>
                <a:cubicBezTo>
                  <a:pt x="126" y="0"/>
                  <a:pt x="121" y="0"/>
                  <a:pt x="117" y="0"/>
                </a:cubicBezTo>
                <a:cubicBezTo>
                  <a:pt x="118" y="32"/>
                  <a:pt x="118" y="32"/>
                  <a:pt x="118" y="32"/>
                </a:cubicBezTo>
                <a:cubicBezTo>
                  <a:pt x="118" y="32"/>
                  <a:pt x="111" y="36"/>
                  <a:pt x="108" y="51"/>
                </a:cubicBezTo>
                <a:cubicBezTo>
                  <a:pt x="108" y="62"/>
                  <a:pt x="108" y="62"/>
                  <a:pt x="108" y="62"/>
                </a:cubicBezTo>
                <a:cubicBezTo>
                  <a:pt x="108" y="62"/>
                  <a:pt x="108" y="62"/>
                  <a:pt x="107" y="64"/>
                </a:cubicBezTo>
                <a:cubicBezTo>
                  <a:pt x="106" y="65"/>
                  <a:pt x="98" y="80"/>
                  <a:pt x="98" y="80"/>
                </a:cubicBezTo>
                <a:cubicBezTo>
                  <a:pt x="98" y="80"/>
                  <a:pt x="94" y="87"/>
                  <a:pt x="97" y="89"/>
                </a:cubicBezTo>
                <a:cubicBezTo>
                  <a:pt x="101" y="91"/>
                  <a:pt x="102" y="88"/>
                  <a:pt x="103" y="87"/>
                </a:cubicBezTo>
                <a:cubicBezTo>
                  <a:pt x="104" y="86"/>
                  <a:pt x="115" y="69"/>
                  <a:pt x="115" y="69"/>
                </a:cubicBezTo>
                <a:cubicBezTo>
                  <a:pt x="115" y="69"/>
                  <a:pt x="116" y="69"/>
                  <a:pt x="116" y="70"/>
                </a:cubicBezTo>
                <a:cubicBezTo>
                  <a:pt x="115" y="72"/>
                  <a:pt x="110" y="95"/>
                  <a:pt x="110" y="95"/>
                </a:cubicBezTo>
                <a:cubicBezTo>
                  <a:pt x="110" y="95"/>
                  <a:pt x="108" y="102"/>
                  <a:pt x="112" y="103"/>
                </a:cubicBezTo>
                <a:cubicBezTo>
                  <a:pt x="115" y="103"/>
                  <a:pt x="117" y="101"/>
                  <a:pt x="117" y="99"/>
                </a:cubicBezTo>
                <a:cubicBezTo>
                  <a:pt x="118" y="96"/>
                  <a:pt x="124" y="74"/>
                  <a:pt x="124" y="74"/>
                </a:cubicBezTo>
                <a:cubicBezTo>
                  <a:pt x="124" y="74"/>
                  <a:pt x="126" y="71"/>
                  <a:pt x="126" y="74"/>
                </a:cubicBezTo>
                <a:cubicBezTo>
                  <a:pt x="126" y="77"/>
                  <a:pt x="127" y="101"/>
                  <a:pt x="127" y="101"/>
                </a:cubicBezTo>
                <a:cubicBezTo>
                  <a:pt x="127" y="101"/>
                  <a:pt x="126" y="108"/>
                  <a:pt x="131" y="108"/>
                </a:cubicBezTo>
                <a:cubicBezTo>
                  <a:pt x="136" y="107"/>
                  <a:pt x="136" y="103"/>
                  <a:pt x="136" y="103"/>
                </a:cubicBezTo>
                <a:cubicBezTo>
                  <a:pt x="135" y="75"/>
                  <a:pt x="135" y="75"/>
                  <a:pt x="135" y="75"/>
                </a:cubicBezTo>
                <a:cubicBezTo>
                  <a:pt x="135" y="75"/>
                  <a:pt x="137" y="72"/>
                  <a:pt x="138" y="74"/>
                </a:cubicBezTo>
                <a:cubicBezTo>
                  <a:pt x="139" y="77"/>
                  <a:pt x="147" y="99"/>
                  <a:pt x="147" y="99"/>
                </a:cubicBezTo>
                <a:cubicBezTo>
                  <a:pt x="147" y="99"/>
                  <a:pt x="148" y="102"/>
                  <a:pt x="152" y="101"/>
                </a:cubicBezTo>
                <a:cubicBezTo>
                  <a:pt x="156" y="99"/>
                  <a:pt x="154" y="95"/>
                  <a:pt x="154" y="95"/>
                </a:cubicBezTo>
                <a:cubicBezTo>
                  <a:pt x="147" y="71"/>
                  <a:pt x="147" y="71"/>
                  <a:pt x="147" y="71"/>
                </a:cubicBezTo>
                <a:cubicBezTo>
                  <a:pt x="147" y="71"/>
                  <a:pt x="146" y="69"/>
                  <a:pt x="146" y="67"/>
                </a:cubicBezTo>
                <a:cubicBezTo>
                  <a:pt x="146" y="65"/>
                  <a:pt x="147" y="60"/>
                  <a:pt x="147" y="60"/>
                </a:cubicBezTo>
                <a:cubicBezTo>
                  <a:pt x="148" y="58"/>
                  <a:pt x="148" y="58"/>
                  <a:pt x="148" y="58"/>
                </a:cubicBezTo>
                <a:cubicBezTo>
                  <a:pt x="148" y="58"/>
                  <a:pt x="148" y="58"/>
                  <a:pt x="148" y="58"/>
                </a:cubicBezTo>
                <a:cubicBezTo>
                  <a:pt x="148" y="58"/>
                  <a:pt x="148" y="58"/>
                  <a:pt x="148" y="58"/>
                </a:cubicBezTo>
                <a:cubicBezTo>
                  <a:pt x="148" y="58"/>
                  <a:pt x="148" y="58"/>
                  <a:pt x="148" y="58"/>
                </a:cubicBezTo>
                <a:cubicBezTo>
                  <a:pt x="149" y="58"/>
                  <a:pt x="149" y="58"/>
                  <a:pt x="149" y="58"/>
                </a:cubicBezTo>
                <a:cubicBezTo>
                  <a:pt x="157" y="71"/>
                  <a:pt x="169" y="70"/>
                  <a:pt x="169" y="70"/>
                </a:cubicBezTo>
                <a:cubicBezTo>
                  <a:pt x="169" y="70"/>
                  <a:pt x="173" y="69"/>
                  <a:pt x="172" y="66"/>
                </a:cubicBezTo>
                <a:cubicBezTo>
                  <a:pt x="171" y="63"/>
                  <a:pt x="170" y="65"/>
                  <a:pt x="164" y="59"/>
                </a:cubicBezTo>
                <a:close/>
                <a:moveTo>
                  <a:pt x="109" y="103"/>
                </a:moveTo>
                <a:cubicBezTo>
                  <a:pt x="92" y="93"/>
                  <a:pt x="92" y="93"/>
                  <a:pt x="92" y="93"/>
                </a:cubicBezTo>
                <a:cubicBezTo>
                  <a:pt x="92" y="93"/>
                  <a:pt x="90" y="93"/>
                  <a:pt x="89" y="92"/>
                </a:cubicBezTo>
                <a:cubicBezTo>
                  <a:pt x="88" y="90"/>
                  <a:pt x="86" y="87"/>
                  <a:pt x="86" y="87"/>
                </a:cubicBezTo>
                <a:cubicBezTo>
                  <a:pt x="85" y="86"/>
                  <a:pt x="85" y="86"/>
                  <a:pt x="85" y="86"/>
                </a:cubicBezTo>
                <a:cubicBezTo>
                  <a:pt x="85" y="86"/>
                  <a:pt x="85" y="86"/>
                  <a:pt x="85" y="86"/>
                </a:cubicBezTo>
                <a:cubicBezTo>
                  <a:pt x="85" y="86"/>
                  <a:pt x="85" y="86"/>
                  <a:pt x="85" y="86"/>
                </a:cubicBezTo>
                <a:cubicBezTo>
                  <a:pt x="85" y="85"/>
                  <a:pt x="85" y="85"/>
                  <a:pt x="85" y="85"/>
                </a:cubicBezTo>
                <a:cubicBezTo>
                  <a:pt x="85" y="85"/>
                  <a:pt x="86" y="85"/>
                  <a:pt x="86" y="85"/>
                </a:cubicBezTo>
                <a:cubicBezTo>
                  <a:pt x="97" y="88"/>
                  <a:pt x="103" y="81"/>
                  <a:pt x="103" y="81"/>
                </a:cubicBezTo>
                <a:cubicBezTo>
                  <a:pt x="103" y="81"/>
                  <a:pt x="105" y="78"/>
                  <a:pt x="102" y="77"/>
                </a:cubicBezTo>
                <a:cubicBezTo>
                  <a:pt x="100" y="76"/>
                  <a:pt x="101" y="78"/>
                  <a:pt x="95" y="78"/>
                </a:cubicBezTo>
                <a:cubicBezTo>
                  <a:pt x="89" y="78"/>
                  <a:pt x="85" y="76"/>
                  <a:pt x="83" y="75"/>
                </a:cubicBezTo>
                <a:cubicBezTo>
                  <a:pt x="82" y="75"/>
                  <a:pt x="77" y="74"/>
                  <a:pt x="73" y="75"/>
                </a:cubicBezTo>
                <a:cubicBezTo>
                  <a:pt x="70" y="75"/>
                  <a:pt x="68" y="76"/>
                  <a:pt x="68" y="76"/>
                </a:cubicBezTo>
                <a:cubicBezTo>
                  <a:pt x="35" y="41"/>
                  <a:pt x="35" y="41"/>
                  <a:pt x="35" y="41"/>
                </a:cubicBezTo>
                <a:cubicBezTo>
                  <a:pt x="30" y="46"/>
                  <a:pt x="26" y="52"/>
                  <a:pt x="22" y="58"/>
                </a:cubicBezTo>
                <a:cubicBezTo>
                  <a:pt x="54" y="88"/>
                  <a:pt x="54" y="88"/>
                  <a:pt x="54" y="88"/>
                </a:cubicBezTo>
                <a:cubicBezTo>
                  <a:pt x="54" y="88"/>
                  <a:pt x="53" y="94"/>
                  <a:pt x="60" y="103"/>
                </a:cubicBezTo>
                <a:cubicBezTo>
                  <a:pt x="65" y="110"/>
                  <a:pt x="65" y="110"/>
                  <a:pt x="65" y="110"/>
                </a:cubicBezTo>
                <a:cubicBezTo>
                  <a:pt x="65" y="110"/>
                  <a:pt x="66" y="110"/>
                  <a:pt x="66" y="111"/>
                </a:cubicBezTo>
                <a:cubicBezTo>
                  <a:pt x="67" y="112"/>
                  <a:pt x="70" y="124"/>
                  <a:pt x="70" y="124"/>
                </a:cubicBezTo>
                <a:cubicBezTo>
                  <a:pt x="70" y="124"/>
                  <a:pt x="71" y="131"/>
                  <a:pt x="74" y="130"/>
                </a:cubicBezTo>
                <a:cubicBezTo>
                  <a:pt x="77" y="129"/>
                  <a:pt x="77" y="127"/>
                  <a:pt x="76" y="126"/>
                </a:cubicBezTo>
                <a:cubicBezTo>
                  <a:pt x="76" y="125"/>
                  <a:pt x="73" y="110"/>
                  <a:pt x="73" y="110"/>
                </a:cubicBezTo>
                <a:cubicBezTo>
                  <a:pt x="73" y="110"/>
                  <a:pt x="73" y="109"/>
                  <a:pt x="74" y="110"/>
                </a:cubicBezTo>
                <a:cubicBezTo>
                  <a:pt x="75" y="111"/>
                  <a:pt x="84" y="126"/>
                  <a:pt x="84" y="126"/>
                </a:cubicBezTo>
                <a:cubicBezTo>
                  <a:pt x="84" y="126"/>
                  <a:pt x="88" y="131"/>
                  <a:pt x="90" y="130"/>
                </a:cubicBezTo>
                <a:cubicBezTo>
                  <a:pt x="92" y="128"/>
                  <a:pt x="91" y="126"/>
                  <a:pt x="90" y="124"/>
                </a:cubicBezTo>
                <a:cubicBezTo>
                  <a:pt x="89" y="123"/>
                  <a:pt x="81" y="107"/>
                  <a:pt x="81" y="107"/>
                </a:cubicBezTo>
                <a:cubicBezTo>
                  <a:pt x="81" y="107"/>
                  <a:pt x="80" y="105"/>
                  <a:pt x="82" y="106"/>
                </a:cubicBezTo>
                <a:cubicBezTo>
                  <a:pt x="84" y="108"/>
                  <a:pt x="97" y="121"/>
                  <a:pt x="97" y="121"/>
                </a:cubicBezTo>
                <a:cubicBezTo>
                  <a:pt x="97" y="121"/>
                  <a:pt x="100" y="125"/>
                  <a:pt x="103" y="122"/>
                </a:cubicBezTo>
                <a:cubicBezTo>
                  <a:pt x="105" y="119"/>
                  <a:pt x="103" y="117"/>
                  <a:pt x="103" y="117"/>
                </a:cubicBezTo>
                <a:cubicBezTo>
                  <a:pt x="87" y="102"/>
                  <a:pt x="87" y="102"/>
                  <a:pt x="87" y="102"/>
                </a:cubicBezTo>
                <a:cubicBezTo>
                  <a:pt x="87" y="102"/>
                  <a:pt x="87" y="99"/>
                  <a:pt x="88" y="100"/>
                </a:cubicBezTo>
                <a:cubicBezTo>
                  <a:pt x="90" y="101"/>
                  <a:pt x="106" y="109"/>
                  <a:pt x="106" y="109"/>
                </a:cubicBezTo>
                <a:cubicBezTo>
                  <a:pt x="106" y="109"/>
                  <a:pt x="109" y="110"/>
                  <a:pt x="110" y="107"/>
                </a:cubicBezTo>
                <a:cubicBezTo>
                  <a:pt x="111" y="104"/>
                  <a:pt x="109" y="103"/>
                  <a:pt x="109" y="103"/>
                </a:cubicBezTo>
                <a:close/>
                <a:moveTo>
                  <a:pt x="243" y="195"/>
                </a:moveTo>
                <a:cubicBezTo>
                  <a:pt x="222" y="175"/>
                  <a:pt x="222" y="175"/>
                  <a:pt x="222" y="175"/>
                </a:cubicBezTo>
                <a:cubicBezTo>
                  <a:pt x="222" y="175"/>
                  <a:pt x="224" y="167"/>
                  <a:pt x="215" y="155"/>
                </a:cubicBezTo>
                <a:cubicBezTo>
                  <a:pt x="208" y="147"/>
                  <a:pt x="208" y="147"/>
                  <a:pt x="208" y="147"/>
                </a:cubicBezTo>
                <a:cubicBezTo>
                  <a:pt x="208" y="147"/>
                  <a:pt x="207" y="147"/>
                  <a:pt x="207" y="145"/>
                </a:cubicBezTo>
                <a:cubicBezTo>
                  <a:pt x="206" y="144"/>
                  <a:pt x="202" y="128"/>
                  <a:pt x="202" y="128"/>
                </a:cubicBezTo>
                <a:cubicBezTo>
                  <a:pt x="202" y="128"/>
                  <a:pt x="200" y="120"/>
                  <a:pt x="196" y="121"/>
                </a:cubicBezTo>
                <a:cubicBezTo>
                  <a:pt x="193" y="122"/>
                  <a:pt x="193" y="125"/>
                  <a:pt x="193" y="126"/>
                </a:cubicBezTo>
                <a:cubicBezTo>
                  <a:pt x="194" y="128"/>
                  <a:pt x="198" y="147"/>
                  <a:pt x="198" y="147"/>
                </a:cubicBezTo>
                <a:cubicBezTo>
                  <a:pt x="198" y="147"/>
                  <a:pt x="197" y="148"/>
                  <a:pt x="196" y="147"/>
                </a:cubicBezTo>
                <a:cubicBezTo>
                  <a:pt x="195" y="145"/>
                  <a:pt x="183" y="125"/>
                  <a:pt x="183" y="125"/>
                </a:cubicBezTo>
                <a:cubicBezTo>
                  <a:pt x="183" y="125"/>
                  <a:pt x="179" y="119"/>
                  <a:pt x="176" y="121"/>
                </a:cubicBezTo>
                <a:cubicBezTo>
                  <a:pt x="173" y="123"/>
                  <a:pt x="174" y="126"/>
                  <a:pt x="175" y="128"/>
                </a:cubicBezTo>
                <a:cubicBezTo>
                  <a:pt x="176" y="130"/>
                  <a:pt x="188" y="150"/>
                  <a:pt x="188" y="150"/>
                </a:cubicBezTo>
                <a:cubicBezTo>
                  <a:pt x="188" y="150"/>
                  <a:pt x="188" y="153"/>
                  <a:pt x="186" y="151"/>
                </a:cubicBezTo>
                <a:cubicBezTo>
                  <a:pt x="184" y="150"/>
                  <a:pt x="167" y="133"/>
                  <a:pt x="167" y="133"/>
                </a:cubicBezTo>
                <a:cubicBezTo>
                  <a:pt x="167" y="133"/>
                  <a:pt x="162" y="127"/>
                  <a:pt x="159" y="131"/>
                </a:cubicBezTo>
                <a:cubicBezTo>
                  <a:pt x="156" y="135"/>
                  <a:pt x="159" y="138"/>
                  <a:pt x="159" y="138"/>
                </a:cubicBezTo>
                <a:cubicBezTo>
                  <a:pt x="179" y="157"/>
                  <a:pt x="179" y="157"/>
                  <a:pt x="179" y="157"/>
                </a:cubicBezTo>
                <a:cubicBezTo>
                  <a:pt x="179" y="157"/>
                  <a:pt x="180" y="161"/>
                  <a:pt x="178" y="160"/>
                </a:cubicBezTo>
                <a:cubicBezTo>
                  <a:pt x="175" y="158"/>
                  <a:pt x="154" y="148"/>
                  <a:pt x="154" y="148"/>
                </a:cubicBezTo>
                <a:cubicBezTo>
                  <a:pt x="154" y="148"/>
                  <a:pt x="151" y="147"/>
                  <a:pt x="149" y="151"/>
                </a:cubicBezTo>
                <a:cubicBezTo>
                  <a:pt x="147" y="154"/>
                  <a:pt x="151" y="156"/>
                  <a:pt x="151" y="156"/>
                </a:cubicBezTo>
                <a:cubicBezTo>
                  <a:pt x="173" y="168"/>
                  <a:pt x="173" y="168"/>
                  <a:pt x="173" y="168"/>
                </a:cubicBezTo>
                <a:cubicBezTo>
                  <a:pt x="173" y="168"/>
                  <a:pt x="175" y="169"/>
                  <a:pt x="177" y="171"/>
                </a:cubicBezTo>
                <a:cubicBezTo>
                  <a:pt x="178" y="172"/>
                  <a:pt x="181" y="176"/>
                  <a:pt x="181" y="176"/>
                </a:cubicBezTo>
                <a:cubicBezTo>
                  <a:pt x="182" y="178"/>
                  <a:pt x="182" y="178"/>
                  <a:pt x="182" y="178"/>
                </a:cubicBezTo>
                <a:cubicBezTo>
                  <a:pt x="182" y="178"/>
                  <a:pt x="182" y="178"/>
                  <a:pt x="182" y="178"/>
                </a:cubicBezTo>
                <a:cubicBezTo>
                  <a:pt x="182" y="178"/>
                  <a:pt x="182" y="178"/>
                  <a:pt x="182" y="178"/>
                </a:cubicBezTo>
                <a:cubicBezTo>
                  <a:pt x="182" y="179"/>
                  <a:pt x="182" y="179"/>
                  <a:pt x="182" y="179"/>
                </a:cubicBezTo>
                <a:cubicBezTo>
                  <a:pt x="182" y="179"/>
                  <a:pt x="181" y="179"/>
                  <a:pt x="181" y="179"/>
                </a:cubicBezTo>
                <a:cubicBezTo>
                  <a:pt x="166" y="176"/>
                  <a:pt x="159" y="185"/>
                  <a:pt x="159" y="185"/>
                </a:cubicBezTo>
                <a:cubicBezTo>
                  <a:pt x="159" y="185"/>
                  <a:pt x="157" y="189"/>
                  <a:pt x="160" y="190"/>
                </a:cubicBezTo>
                <a:cubicBezTo>
                  <a:pt x="163" y="191"/>
                  <a:pt x="162" y="189"/>
                  <a:pt x="169" y="189"/>
                </a:cubicBezTo>
                <a:cubicBezTo>
                  <a:pt x="177" y="189"/>
                  <a:pt x="182" y="191"/>
                  <a:pt x="184" y="192"/>
                </a:cubicBezTo>
                <a:cubicBezTo>
                  <a:pt x="186" y="193"/>
                  <a:pt x="193" y="194"/>
                  <a:pt x="197" y="193"/>
                </a:cubicBezTo>
                <a:cubicBezTo>
                  <a:pt x="202" y="192"/>
                  <a:pt x="204" y="192"/>
                  <a:pt x="204" y="192"/>
                </a:cubicBezTo>
                <a:cubicBezTo>
                  <a:pt x="228" y="216"/>
                  <a:pt x="228" y="216"/>
                  <a:pt x="228" y="216"/>
                </a:cubicBezTo>
                <a:cubicBezTo>
                  <a:pt x="233" y="210"/>
                  <a:pt x="239" y="203"/>
                  <a:pt x="243" y="195"/>
                </a:cubicBezTo>
                <a:close/>
                <a:moveTo>
                  <a:pt x="70" y="145"/>
                </a:moveTo>
                <a:cubicBezTo>
                  <a:pt x="72" y="145"/>
                  <a:pt x="94" y="145"/>
                  <a:pt x="94" y="145"/>
                </a:cubicBezTo>
                <a:cubicBezTo>
                  <a:pt x="94" y="145"/>
                  <a:pt x="101" y="145"/>
                  <a:pt x="100" y="141"/>
                </a:cubicBezTo>
                <a:cubicBezTo>
                  <a:pt x="100" y="136"/>
                  <a:pt x="96" y="137"/>
                  <a:pt x="96" y="137"/>
                </a:cubicBezTo>
                <a:cubicBezTo>
                  <a:pt x="70" y="137"/>
                  <a:pt x="70" y="137"/>
                  <a:pt x="70" y="137"/>
                </a:cubicBezTo>
                <a:cubicBezTo>
                  <a:pt x="70" y="137"/>
                  <a:pt x="67" y="135"/>
                  <a:pt x="70" y="134"/>
                </a:cubicBezTo>
                <a:cubicBezTo>
                  <a:pt x="72" y="134"/>
                  <a:pt x="92" y="127"/>
                  <a:pt x="92" y="127"/>
                </a:cubicBezTo>
                <a:cubicBezTo>
                  <a:pt x="92" y="127"/>
                  <a:pt x="95" y="125"/>
                  <a:pt x="94" y="122"/>
                </a:cubicBezTo>
                <a:cubicBezTo>
                  <a:pt x="93" y="119"/>
                  <a:pt x="89" y="120"/>
                  <a:pt x="89" y="120"/>
                </a:cubicBezTo>
                <a:cubicBezTo>
                  <a:pt x="67" y="126"/>
                  <a:pt x="67" y="126"/>
                  <a:pt x="67" y="126"/>
                </a:cubicBezTo>
                <a:cubicBezTo>
                  <a:pt x="67" y="126"/>
                  <a:pt x="65" y="127"/>
                  <a:pt x="63" y="127"/>
                </a:cubicBezTo>
                <a:cubicBezTo>
                  <a:pt x="62" y="127"/>
                  <a:pt x="57" y="126"/>
                  <a:pt x="57" y="126"/>
                </a:cubicBezTo>
                <a:cubicBezTo>
                  <a:pt x="55" y="125"/>
                  <a:pt x="55" y="125"/>
                  <a:pt x="55" y="125"/>
                </a:cubicBezTo>
                <a:cubicBezTo>
                  <a:pt x="55" y="125"/>
                  <a:pt x="55" y="125"/>
                  <a:pt x="55" y="125"/>
                </a:cubicBezTo>
                <a:cubicBezTo>
                  <a:pt x="55" y="125"/>
                  <a:pt x="55" y="125"/>
                  <a:pt x="55" y="125"/>
                </a:cubicBezTo>
                <a:cubicBezTo>
                  <a:pt x="55" y="125"/>
                  <a:pt x="55" y="125"/>
                  <a:pt x="55" y="125"/>
                </a:cubicBezTo>
                <a:cubicBezTo>
                  <a:pt x="55" y="124"/>
                  <a:pt x="55" y="124"/>
                  <a:pt x="55" y="124"/>
                </a:cubicBezTo>
                <a:cubicBezTo>
                  <a:pt x="67" y="117"/>
                  <a:pt x="66" y="106"/>
                  <a:pt x="66" y="106"/>
                </a:cubicBezTo>
                <a:cubicBezTo>
                  <a:pt x="66" y="106"/>
                  <a:pt x="65" y="102"/>
                  <a:pt x="62" y="104"/>
                </a:cubicBezTo>
                <a:cubicBezTo>
                  <a:pt x="59" y="105"/>
                  <a:pt x="61" y="106"/>
                  <a:pt x="56" y="111"/>
                </a:cubicBezTo>
                <a:cubicBezTo>
                  <a:pt x="52" y="116"/>
                  <a:pt x="47" y="117"/>
                  <a:pt x="45" y="118"/>
                </a:cubicBezTo>
                <a:cubicBezTo>
                  <a:pt x="43" y="119"/>
                  <a:pt x="38" y="122"/>
                  <a:pt x="36" y="126"/>
                </a:cubicBezTo>
                <a:cubicBezTo>
                  <a:pt x="34" y="129"/>
                  <a:pt x="32" y="131"/>
                  <a:pt x="32" y="131"/>
                </a:cubicBezTo>
                <a:cubicBezTo>
                  <a:pt x="0" y="130"/>
                  <a:pt x="0" y="130"/>
                  <a:pt x="0" y="130"/>
                </a:cubicBezTo>
                <a:cubicBezTo>
                  <a:pt x="0" y="138"/>
                  <a:pt x="1" y="146"/>
                  <a:pt x="2" y="154"/>
                </a:cubicBezTo>
                <a:cubicBezTo>
                  <a:pt x="31" y="153"/>
                  <a:pt x="31" y="153"/>
                  <a:pt x="31" y="153"/>
                </a:cubicBezTo>
                <a:cubicBezTo>
                  <a:pt x="31" y="153"/>
                  <a:pt x="35" y="159"/>
                  <a:pt x="48" y="161"/>
                </a:cubicBezTo>
                <a:cubicBezTo>
                  <a:pt x="58" y="162"/>
                  <a:pt x="58" y="162"/>
                  <a:pt x="58" y="162"/>
                </a:cubicBezTo>
                <a:cubicBezTo>
                  <a:pt x="58" y="162"/>
                  <a:pt x="59" y="162"/>
                  <a:pt x="60" y="162"/>
                </a:cubicBezTo>
                <a:cubicBezTo>
                  <a:pt x="62" y="163"/>
                  <a:pt x="75" y="170"/>
                  <a:pt x="75" y="170"/>
                </a:cubicBezTo>
                <a:cubicBezTo>
                  <a:pt x="75" y="170"/>
                  <a:pt x="81" y="174"/>
                  <a:pt x="83" y="171"/>
                </a:cubicBezTo>
                <a:cubicBezTo>
                  <a:pt x="85" y="168"/>
                  <a:pt x="82" y="167"/>
                  <a:pt x="81" y="166"/>
                </a:cubicBezTo>
                <a:cubicBezTo>
                  <a:pt x="80" y="165"/>
                  <a:pt x="65" y="155"/>
                  <a:pt x="65" y="155"/>
                </a:cubicBezTo>
                <a:cubicBezTo>
                  <a:pt x="65" y="155"/>
                  <a:pt x="65" y="154"/>
                  <a:pt x="66" y="155"/>
                </a:cubicBezTo>
                <a:cubicBezTo>
                  <a:pt x="68" y="155"/>
                  <a:pt x="88" y="160"/>
                  <a:pt x="88" y="160"/>
                </a:cubicBezTo>
                <a:cubicBezTo>
                  <a:pt x="88" y="160"/>
                  <a:pt x="95" y="161"/>
                  <a:pt x="96" y="158"/>
                </a:cubicBezTo>
                <a:cubicBezTo>
                  <a:pt x="96" y="155"/>
                  <a:pt x="94" y="154"/>
                  <a:pt x="92" y="153"/>
                </a:cubicBezTo>
                <a:cubicBezTo>
                  <a:pt x="90" y="153"/>
                  <a:pt x="69" y="147"/>
                  <a:pt x="69" y="147"/>
                </a:cubicBezTo>
                <a:cubicBezTo>
                  <a:pt x="69" y="147"/>
                  <a:pt x="67" y="145"/>
                  <a:pt x="70" y="145"/>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13"/>
          <p:cNvSpPr>
            <a:spLocks noEditPoints="1"/>
          </p:cNvSpPr>
          <p:nvPr/>
        </p:nvSpPr>
        <p:spPr bwMode="auto">
          <a:xfrm>
            <a:off x="9300343" y="3091027"/>
            <a:ext cx="574814" cy="660532"/>
          </a:xfrm>
          <a:custGeom>
            <a:gdLst>
              <a:gd fmla="*/ 27 w 94" name="T0"/>
              <a:gd fmla="*/ 39 h 108" name="T1"/>
              <a:gd fmla="*/ 52 w 94" name="T2"/>
              <a:gd fmla="*/ 37 h 108" name="T3"/>
              <a:gd fmla="*/ 93 w 94" name="T4"/>
              <a:gd fmla="*/ 58 h 108" name="T5"/>
              <a:gd fmla="*/ 90 w 94" name="T6"/>
              <a:gd fmla="*/ 50 h 108" name="T7"/>
              <a:gd fmla="*/ 88 w 94" name="T8"/>
              <a:gd fmla="*/ 43 h 108" name="T9"/>
              <a:gd fmla="*/ 89 w 94" name="T10"/>
              <a:gd fmla="*/ 39 h 108" name="T11"/>
              <a:gd fmla="*/ 87 w 94" name="T12"/>
              <a:gd fmla="*/ 32 h 108" name="T13"/>
              <a:gd fmla="*/ 84 w 94" name="T14"/>
              <a:gd fmla="*/ 25 h 108" name="T15"/>
              <a:gd fmla="*/ 84 w 94" name="T16"/>
              <a:gd fmla="*/ 19 h 108" name="T17"/>
              <a:gd fmla="*/ 80 w 94" name="T18"/>
              <a:gd fmla="*/ 14 h 108" name="T19"/>
              <a:gd fmla="*/ 76 w 94" name="T20"/>
              <a:gd fmla="*/ 10 h 108" name="T21"/>
              <a:gd fmla="*/ 75 w 94" name="T22"/>
              <a:gd fmla="*/ 7 h 108" name="T23"/>
              <a:gd fmla="*/ 70 w 94" name="T24"/>
              <a:gd fmla="*/ 4 h 108" name="T25"/>
              <a:gd fmla="*/ 65 w 94" name="T26"/>
              <a:gd fmla="*/ 2 h 108" name="T27"/>
              <a:gd fmla="*/ 58 w 94" name="T28"/>
              <a:gd fmla="*/ 1 h 108" name="T29"/>
              <a:gd fmla="*/ 51 w 94" name="T30"/>
              <a:gd fmla="*/ 0 h 108" name="T31"/>
              <a:gd fmla="*/ 45 w 94" name="T32"/>
              <a:gd fmla="*/ 0 h 108" name="T33"/>
              <a:gd fmla="*/ 38 w 94" name="T34"/>
              <a:gd fmla="*/ 1 h 108" name="T35"/>
              <a:gd fmla="*/ 31 w 94" name="T36"/>
              <a:gd fmla="*/ 2 h 108" name="T37"/>
              <a:gd fmla="*/ 24 w 94" name="T38"/>
              <a:gd fmla="*/ 4 h 108" name="T39"/>
              <a:gd fmla="*/ 18 w 94" name="T40"/>
              <a:gd fmla="*/ 8 h 108" name="T41"/>
              <a:gd fmla="*/ 13 w 94" name="T42"/>
              <a:gd fmla="*/ 12 h 108" name="T43"/>
              <a:gd fmla="*/ 8 w 94" name="T44"/>
              <a:gd fmla="*/ 17 h 108" name="T45"/>
              <a:gd fmla="*/ 5 w 94" name="T46"/>
              <a:gd fmla="*/ 22 h 108" name="T47"/>
              <a:gd fmla="*/ 2 w 94" name="T48"/>
              <a:gd fmla="*/ 28 h 108" name="T49"/>
              <a:gd fmla="*/ 0 w 94" name="T50"/>
              <a:gd fmla="*/ 36 h 108" name="T51"/>
              <a:gd fmla="*/ 1 w 94" name="T52"/>
              <a:gd fmla="*/ 49 h 108" name="T53"/>
              <a:gd fmla="*/ 24 w 94" name="T54"/>
              <a:gd fmla="*/ 97 h 108" name="T55"/>
              <a:gd fmla="*/ 71 w 94" name="T56"/>
              <a:gd fmla="*/ 107 h 108" name="T57"/>
              <a:gd fmla="*/ 72 w 94" name="T58"/>
              <a:gd fmla="*/ 93 h 108" name="T59"/>
              <a:gd fmla="*/ 73 w 94" name="T60"/>
              <a:gd fmla="*/ 90 h 108" name="T61"/>
              <a:gd fmla="*/ 76 w 94" name="T62"/>
              <a:gd fmla="*/ 89 h 108" name="T63"/>
              <a:gd fmla="*/ 79 w 94" name="T64"/>
              <a:gd fmla="*/ 89 h 108" name="T65"/>
              <a:gd fmla="*/ 82 w 94" name="T66"/>
              <a:gd fmla="*/ 90 h 108" name="T67"/>
              <a:gd fmla="*/ 83 w 94" name="T68"/>
              <a:gd fmla="*/ 90 h 108" name="T69"/>
              <a:gd fmla="*/ 86 w 94" name="T70"/>
              <a:gd fmla="*/ 90 h 108" name="T71"/>
              <a:gd fmla="*/ 89 w 94" name="T72"/>
              <a:gd fmla="*/ 88 h 108" name="T73"/>
              <a:gd fmla="*/ 89 w 94" name="T74"/>
              <a:gd fmla="*/ 84 h 108" name="T75"/>
              <a:gd fmla="*/ 90 w 94" name="T76"/>
              <a:gd fmla="*/ 81 h 108" name="T77"/>
              <a:gd fmla="*/ 91 w 94" name="T78"/>
              <a:gd fmla="*/ 79 h 108" name="T79"/>
              <a:gd fmla="*/ 90 w 94" name="T80"/>
              <a:gd fmla="*/ 77 h 108" name="T81"/>
              <a:gd fmla="*/ 89 w 94" name="T82"/>
              <a:gd fmla="*/ 75 h 108" name="T83"/>
              <a:gd fmla="*/ 90 w 94" name="T84"/>
              <a:gd fmla="*/ 73 h 108" name="T85"/>
              <a:gd fmla="*/ 91 w 94" name="T86"/>
              <a:gd fmla="*/ 71 h 108" name="T87"/>
              <a:gd fmla="*/ 90 w 94" name="T88"/>
              <a:gd fmla="*/ 66 h 108" name="T89"/>
              <a:gd fmla="*/ 92 w 94" name="T90"/>
              <a:gd fmla="*/ 63 h 108" name="T91"/>
              <a:gd fmla="*/ 94 w 94" name="T92"/>
              <a:gd fmla="*/ 61 h 108" name="T93"/>
              <a:gd fmla="*/ 28 w 94" name="T94"/>
              <a:gd fmla="*/ 46 h 108" name="T95"/>
              <a:gd fmla="*/ 22 w 94" name="T96"/>
              <a:gd fmla="*/ 47 h 108" name="T97"/>
              <a:gd fmla="*/ 18 w 94" name="T98"/>
              <a:gd fmla="*/ 44 h 108" name="T99"/>
              <a:gd fmla="*/ 17 w 94" name="T100"/>
              <a:gd fmla="*/ 38 h 108" name="T101"/>
              <a:gd fmla="*/ 20 w 94" name="T102"/>
              <a:gd fmla="*/ 33 h 108" name="T103"/>
              <a:gd fmla="*/ 26 w 94" name="T104"/>
              <a:gd fmla="*/ 33 h 108" name="T105"/>
              <a:gd fmla="*/ 30 w 94" name="T106"/>
              <a:gd fmla="*/ 36 h 108" name="T107"/>
              <a:gd fmla="*/ 31 w 94" name="T108"/>
              <a:gd fmla="*/ 42 h 108" name="T109"/>
              <a:gd fmla="*/ 67 w 94" name="T110"/>
              <a:gd fmla="*/ 35 h 108" name="T111"/>
              <a:gd fmla="*/ 59 w 94" name="T112"/>
              <a:gd fmla="*/ 44 h 108" name="T113"/>
              <a:gd fmla="*/ 47 w 94" name="T114"/>
              <a:gd fmla="*/ 45 h 108" name="T115"/>
              <a:gd fmla="*/ 38 w 94" name="T116"/>
              <a:gd fmla="*/ 37 h 108" name="T117"/>
              <a:gd fmla="*/ 37 w 94" name="T118"/>
              <a:gd fmla="*/ 25 h 108" name="T119"/>
              <a:gd fmla="*/ 45 w 94" name="T120"/>
              <a:gd fmla="*/ 16 h 108" name="T121"/>
              <a:gd fmla="*/ 57 w 94" name="T122"/>
              <a:gd fmla="*/ 15 h 108" name="T123"/>
              <a:gd fmla="*/ 66 w 94" name="T124"/>
              <a:gd fmla="*/ 23 h 10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8" w="94">
                <a:moveTo>
                  <a:pt x="25" y="43"/>
                </a:moveTo>
                <a:cubicBezTo>
                  <a:pt x="23" y="43"/>
                  <a:pt x="22" y="42"/>
                  <a:pt x="21" y="41"/>
                </a:cubicBezTo>
                <a:cubicBezTo>
                  <a:pt x="21" y="39"/>
                  <a:pt x="22" y="37"/>
                  <a:pt x="23" y="37"/>
                </a:cubicBezTo>
                <a:cubicBezTo>
                  <a:pt x="25" y="36"/>
                  <a:pt x="27" y="37"/>
                  <a:pt x="27" y="39"/>
                </a:cubicBezTo>
                <a:cubicBezTo>
                  <a:pt x="28" y="41"/>
                  <a:pt x="27" y="43"/>
                  <a:pt x="25" y="43"/>
                </a:cubicBezTo>
                <a:close/>
                <a:moveTo>
                  <a:pt x="52" y="24"/>
                </a:moveTo>
                <a:cubicBezTo>
                  <a:pt x="48" y="24"/>
                  <a:pt x="45" y="26"/>
                  <a:pt x="45" y="30"/>
                </a:cubicBezTo>
                <a:cubicBezTo>
                  <a:pt x="45" y="34"/>
                  <a:pt x="48" y="37"/>
                  <a:pt x="52" y="37"/>
                </a:cubicBezTo>
                <a:cubicBezTo>
                  <a:pt x="56" y="37"/>
                  <a:pt x="59" y="34"/>
                  <a:pt x="59" y="30"/>
                </a:cubicBezTo>
                <a:cubicBezTo>
                  <a:pt x="59" y="26"/>
                  <a:pt x="56" y="24"/>
                  <a:pt x="52" y="24"/>
                </a:cubicBezTo>
                <a:close/>
                <a:moveTo>
                  <a:pt x="94" y="61"/>
                </a:moveTo>
                <a:cubicBezTo>
                  <a:pt x="93" y="58"/>
                  <a:pt x="93" y="58"/>
                  <a:pt x="93" y="58"/>
                </a:cubicBezTo>
                <a:cubicBezTo>
                  <a:pt x="92" y="56"/>
                  <a:pt x="92" y="56"/>
                  <a:pt x="92" y="56"/>
                </a:cubicBezTo>
                <a:cubicBezTo>
                  <a:pt x="92" y="54"/>
                  <a:pt x="92" y="54"/>
                  <a:pt x="92" y="54"/>
                </a:cubicBezTo>
                <a:cubicBezTo>
                  <a:pt x="91" y="52"/>
                  <a:pt x="91" y="52"/>
                  <a:pt x="91" y="52"/>
                </a:cubicBezTo>
                <a:cubicBezTo>
                  <a:pt x="90" y="50"/>
                  <a:pt x="90" y="50"/>
                  <a:pt x="90" y="50"/>
                </a:cubicBezTo>
                <a:cubicBezTo>
                  <a:pt x="89" y="48"/>
                  <a:pt x="89" y="48"/>
                  <a:pt x="89" y="48"/>
                </a:cubicBezTo>
                <a:cubicBezTo>
                  <a:pt x="89" y="46"/>
                  <a:pt x="89" y="46"/>
                  <a:pt x="89" y="46"/>
                </a:cubicBezTo>
                <a:cubicBezTo>
                  <a:pt x="88" y="44"/>
                  <a:pt x="88" y="44"/>
                  <a:pt x="88" y="44"/>
                </a:cubicBezTo>
                <a:cubicBezTo>
                  <a:pt x="88" y="43"/>
                  <a:pt x="88" y="43"/>
                  <a:pt x="88" y="43"/>
                </a:cubicBezTo>
                <a:cubicBezTo>
                  <a:pt x="89" y="43"/>
                  <a:pt x="89" y="43"/>
                  <a:pt x="89" y="43"/>
                </a:cubicBezTo>
                <a:cubicBezTo>
                  <a:pt x="89" y="42"/>
                  <a:pt x="89" y="42"/>
                  <a:pt x="89" y="42"/>
                </a:cubicBezTo>
                <a:cubicBezTo>
                  <a:pt x="89" y="41"/>
                  <a:pt x="89" y="41"/>
                  <a:pt x="89" y="41"/>
                </a:cubicBezTo>
                <a:cubicBezTo>
                  <a:pt x="89" y="39"/>
                  <a:pt x="89" y="39"/>
                  <a:pt x="89" y="39"/>
                </a:cubicBezTo>
                <a:cubicBezTo>
                  <a:pt x="89" y="37"/>
                  <a:pt x="89" y="37"/>
                  <a:pt x="89" y="37"/>
                </a:cubicBezTo>
                <a:cubicBezTo>
                  <a:pt x="88" y="36"/>
                  <a:pt x="88" y="36"/>
                  <a:pt x="88" y="36"/>
                </a:cubicBezTo>
                <a:cubicBezTo>
                  <a:pt x="87" y="34"/>
                  <a:pt x="87" y="34"/>
                  <a:pt x="87" y="34"/>
                </a:cubicBezTo>
                <a:cubicBezTo>
                  <a:pt x="87" y="32"/>
                  <a:pt x="87" y="32"/>
                  <a:pt x="87" y="32"/>
                </a:cubicBezTo>
                <a:cubicBezTo>
                  <a:pt x="86" y="30"/>
                  <a:pt x="86" y="30"/>
                  <a:pt x="86" y="30"/>
                </a:cubicBezTo>
                <a:cubicBezTo>
                  <a:pt x="86" y="29"/>
                  <a:pt x="86" y="29"/>
                  <a:pt x="86" y="29"/>
                </a:cubicBezTo>
                <a:cubicBezTo>
                  <a:pt x="85" y="27"/>
                  <a:pt x="85" y="27"/>
                  <a:pt x="85" y="27"/>
                </a:cubicBezTo>
                <a:cubicBezTo>
                  <a:pt x="84" y="25"/>
                  <a:pt x="84" y="25"/>
                  <a:pt x="84" y="25"/>
                </a:cubicBezTo>
                <a:cubicBezTo>
                  <a:pt x="83" y="24"/>
                  <a:pt x="83" y="24"/>
                  <a:pt x="83" y="24"/>
                </a:cubicBezTo>
                <a:cubicBezTo>
                  <a:pt x="83" y="22"/>
                  <a:pt x="83" y="22"/>
                  <a:pt x="83" y="22"/>
                </a:cubicBezTo>
                <a:cubicBezTo>
                  <a:pt x="85" y="21"/>
                  <a:pt x="85" y="21"/>
                  <a:pt x="85" y="21"/>
                </a:cubicBezTo>
                <a:cubicBezTo>
                  <a:pt x="84" y="19"/>
                  <a:pt x="84" y="19"/>
                  <a:pt x="84" y="19"/>
                </a:cubicBezTo>
                <a:cubicBezTo>
                  <a:pt x="83" y="18"/>
                  <a:pt x="83" y="18"/>
                  <a:pt x="83" y="18"/>
                </a:cubicBezTo>
                <a:cubicBezTo>
                  <a:pt x="82" y="16"/>
                  <a:pt x="82" y="16"/>
                  <a:pt x="82" y="16"/>
                </a:cubicBezTo>
                <a:cubicBezTo>
                  <a:pt x="81" y="15"/>
                  <a:pt x="81" y="15"/>
                  <a:pt x="81" y="15"/>
                </a:cubicBezTo>
                <a:cubicBezTo>
                  <a:pt x="80" y="14"/>
                  <a:pt x="80" y="14"/>
                  <a:pt x="80" y="14"/>
                </a:cubicBezTo>
                <a:cubicBezTo>
                  <a:pt x="79" y="13"/>
                  <a:pt x="79" y="13"/>
                  <a:pt x="79" y="13"/>
                </a:cubicBezTo>
                <a:cubicBezTo>
                  <a:pt x="78" y="12"/>
                  <a:pt x="78" y="12"/>
                  <a:pt x="78" y="12"/>
                </a:cubicBezTo>
                <a:cubicBezTo>
                  <a:pt x="77" y="11"/>
                  <a:pt x="77" y="11"/>
                  <a:pt x="77" y="11"/>
                </a:cubicBezTo>
                <a:cubicBezTo>
                  <a:pt x="76" y="10"/>
                  <a:pt x="76" y="10"/>
                  <a:pt x="76" y="10"/>
                </a:cubicBezTo>
                <a:cubicBezTo>
                  <a:pt x="79" y="9"/>
                  <a:pt x="79" y="9"/>
                  <a:pt x="79" y="9"/>
                </a:cubicBezTo>
                <a:cubicBezTo>
                  <a:pt x="78" y="8"/>
                  <a:pt x="78" y="8"/>
                  <a:pt x="78" y="8"/>
                </a:cubicBezTo>
                <a:cubicBezTo>
                  <a:pt x="76" y="7"/>
                  <a:pt x="76" y="7"/>
                  <a:pt x="76" y="7"/>
                </a:cubicBezTo>
                <a:cubicBezTo>
                  <a:pt x="75" y="7"/>
                  <a:pt x="75" y="7"/>
                  <a:pt x="75" y="7"/>
                </a:cubicBezTo>
                <a:cubicBezTo>
                  <a:pt x="74" y="6"/>
                  <a:pt x="74" y="6"/>
                  <a:pt x="74" y="6"/>
                </a:cubicBezTo>
                <a:cubicBezTo>
                  <a:pt x="73" y="5"/>
                  <a:pt x="73" y="5"/>
                  <a:pt x="73" y="5"/>
                </a:cubicBezTo>
                <a:cubicBezTo>
                  <a:pt x="72" y="5"/>
                  <a:pt x="72" y="5"/>
                  <a:pt x="72" y="5"/>
                </a:cubicBezTo>
                <a:cubicBezTo>
                  <a:pt x="70" y="4"/>
                  <a:pt x="70" y="4"/>
                  <a:pt x="70" y="4"/>
                </a:cubicBezTo>
                <a:cubicBezTo>
                  <a:pt x="69" y="4"/>
                  <a:pt x="69" y="4"/>
                  <a:pt x="69" y="4"/>
                </a:cubicBezTo>
                <a:cubicBezTo>
                  <a:pt x="68" y="3"/>
                  <a:pt x="68" y="3"/>
                  <a:pt x="68" y="3"/>
                </a:cubicBezTo>
                <a:cubicBezTo>
                  <a:pt x="66" y="3"/>
                  <a:pt x="66" y="3"/>
                  <a:pt x="66" y="3"/>
                </a:cubicBezTo>
                <a:cubicBezTo>
                  <a:pt x="65" y="2"/>
                  <a:pt x="65" y="2"/>
                  <a:pt x="65" y="2"/>
                </a:cubicBezTo>
                <a:cubicBezTo>
                  <a:pt x="63" y="2"/>
                  <a:pt x="63" y="2"/>
                  <a:pt x="63" y="2"/>
                </a:cubicBezTo>
                <a:cubicBezTo>
                  <a:pt x="61" y="1"/>
                  <a:pt x="61" y="1"/>
                  <a:pt x="61" y="1"/>
                </a:cubicBezTo>
                <a:cubicBezTo>
                  <a:pt x="60" y="1"/>
                  <a:pt x="60" y="1"/>
                  <a:pt x="60" y="1"/>
                </a:cubicBezTo>
                <a:cubicBezTo>
                  <a:pt x="58" y="1"/>
                  <a:pt x="58" y="1"/>
                  <a:pt x="58" y="1"/>
                </a:cubicBezTo>
                <a:cubicBezTo>
                  <a:pt x="56" y="0"/>
                  <a:pt x="56" y="0"/>
                  <a:pt x="56" y="0"/>
                </a:cubicBezTo>
                <a:cubicBezTo>
                  <a:pt x="55" y="0"/>
                  <a:pt x="55" y="0"/>
                  <a:pt x="55" y="0"/>
                </a:cubicBezTo>
                <a:cubicBezTo>
                  <a:pt x="53" y="0"/>
                  <a:pt x="53" y="0"/>
                  <a:pt x="53" y="0"/>
                </a:cubicBezTo>
                <a:cubicBezTo>
                  <a:pt x="51" y="0"/>
                  <a:pt x="51" y="0"/>
                  <a:pt x="51" y="0"/>
                </a:cubicBezTo>
                <a:cubicBezTo>
                  <a:pt x="50" y="0"/>
                  <a:pt x="50" y="0"/>
                  <a:pt x="50" y="0"/>
                </a:cubicBezTo>
                <a:cubicBezTo>
                  <a:pt x="48" y="0"/>
                  <a:pt x="48" y="0"/>
                  <a:pt x="48" y="0"/>
                </a:cubicBezTo>
                <a:cubicBezTo>
                  <a:pt x="46" y="0"/>
                  <a:pt x="46" y="0"/>
                  <a:pt x="46" y="0"/>
                </a:cubicBezTo>
                <a:cubicBezTo>
                  <a:pt x="45" y="0"/>
                  <a:pt x="45" y="0"/>
                  <a:pt x="45" y="0"/>
                </a:cubicBezTo>
                <a:cubicBezTo>
                  <a:pt x="43" y="0"/>
                  <a:pt x="43" y="0"/>
                  <a:pt x="43" y="0"/>
                </a:cubicBezTo>
                <a:cubicBezTo>
                  <a:pt x="41" y="0"/>
                  <a:pt x="41" y="0"/>
                  <a:pt x="41" y="0"/>
                </a:cubicBezTo>
                <a:cubicBezTo>
                  <a:pt x="40" y="0"/>
                  <a:pt x="40" y="0"/>
                  <a:pt x="40" y="0"/>
                </a:cubicBezTo>
                <a:cubicBezTo>
                  <a:pt x="38" y="1"/>
                  <a:pt x="38" y="1"/>
                  <a:pt x="38" y="1"/>
                </a:cubicBezTo>
                <a:cubicBezTo>
                  <a:pt x="36" y="1"/>
                  <a:pt x="36" y="1"/>
                  <a:pt x="36" y="1"/>
                </a:cubicBezTo>
                <a:cubicBezTo>
                  <a:pt x="35" y="1"/>
                  <a:pt x="35" y="1"/>
                  <a:pt x="35" y="1"/>
                </a:cubicBezTo>
                <a:cubicBezTo>
                  <a:pt x="33" y="2"/>
                  <a:pt x="33" y="2"/>
                  <a:pt x="33" y="2"/>
                </a:cubicBezTo>
                <a:cubicBezTo>
                  <a:pt x="31" y="2"/>
                  <a:pt x="31" y="2"/>
                  <a:pt x="31" y="2"/>
                </a:cubicBezTo>
                <a:cubicBezTo>
                  <a:pt x="29" y="3"/>
                  <a:pt x="29" y="3"/>
                  <a:pt x="29" y="3"/>
                </a:cubicBezTo>
                <a:cubicBezTo>
                  <a:pt x="28" y="3"/>
                  <a:pt x="28" y="3"/>
                  <a:pt x="28" y="3"/>
                </a:cubicBezTo>
                <a:cubicBezTo>
                  <a:pt x="26" y="4"/>
                  <a:pt x="26" y="4"/>
                  <a:pt x="26" y="4"/>
                </a:cubicBezTo>
                <a:cubicBezTo>
                  <a:pt x="24" y="4"/>
                  <a:pt x="24" y="4"/>
                  <a:pt x="24" y="4"/>
                </a:cubicBezTo>
                <a:cubicBezTo>
                  <a:pt x="23" y="5"/>
                  <a:pt x="23" y="5"/>
                  <a:pt x="23" y="5"/>
                </a:cubicBezTo>
                <a:cubicBezTo>
                  <a:pt x="21" y="6"/>
                  <a:pt x="21" y="6"/>
                  <a:pt x="21" y="6"/>
                </a:cubicBezTo>
                <a:cubicBezTo>
                  <a:pt x="20" y="7"/>
                  <a:pt x="20" y="7"/>
                  <a:pt x="20" y="7"/>
                </a:cubicBezTo>
                <a:cubicBezTo>
                  <a:pt x="18" y="8"/>
                  <a:pt x="18" y="8"/>
                  <a:pt x="18" y="8"/>
                </a:cubicBezTo>
                <a:cubicBezTo>
                  <a:pt x="17" y="9"/>
                  <a:pt x="17" y="9"/>
                  <a:pt x="17" y="9"/>
                </a:cubicBezTo>
                <a:cubicBezTo>
                  <a:pt x="15" y="10"/>
                  <a:pt x="15" y="10"/>
                  <a:pt x="15" y="10"/>
                </a:cubicBezTo>
                <a:cubicBezTo>
                  <a:pt x="14" y="11"/>
                  <a:pt x="14" y="11"/>
                  <a:pt x="14" y="11"/>
                </a:cubicBezTo>
                <a:cubicBezTo>
                  <a:pt x="13" y="12"/>
                  <a:pt x="13" y="12"/>
                  <a:pt x="13" y="12"/>
                </a:cubicBezTo>
                <a:cubicBezTo>
                  <a:pt x="12" y="13"/>
                  <a:pt x="12" y="13"/>
                  <a:pt x="12" y="13"/>
                </a:cubicBezTo>
                <a:cubicBezTo>
                  <a:pt x="10" y="14"/>
                  <a:pt x="10" y="14"/>
                  <a:pt x="10" y="14"/>
                </a:cubicBezTo>
                <a:cubicBezTo>
                  <a:pt x="9" y="15"/>
                  <a:pt x="9" y="15"/>
                  <a:pt x="9" y="15"/>
                </a:cubicBezTo>
                <a:cubicBezTo>
                  <a:pt x="8" y="17"/>
                  <a:pt x="8" y="17"/>
                  <a:pt x="8" y="17"/>
                </a:cubicBezTo>
                <a:cubicBezTo>
                  <a:pt x="7" y="18"/>
                  <a:pt x="7" y="18"/>
                  <a:pt x="7" y="18"/>
                </a:cubicBezTo>
                <a:cubicBezTo>
                  <a:pt x="6" y="19"/>
                  <a:pt x="6" y="19"/>
                  <a:pt x="6" y="19"/>
                </a:cubicBezTo>
                <a:cubicBezTo>
                  <a:pt x="5" y="21"/>
                  <a:pt x="5" y="21"/>
                  <a:pt x="5" y="21"/>
                </a:cubicBezTo>
                <a:cubicBezTo>
                  <a:pt x="5" y="22"/>
                  <a:pt x="5" y="22"/>
                  <a:pt x="5" y="22"/>
                </a:cubicBezTo>
                <a:cubicBezTo>
                  <a:pt x="4" y="24"/>
                  <a:pt x="4" y="24"/>
                  <a:pt x="4" y="24"/>
                </a:cubicBezTo>
                <a:cubicBezTo>
                  <a:pt x="3" y="25"/>
                  <a:pt x="3" y="25"/>
                  <a:pt x="3" y="25"/>
                </a:cubicBezTo>
                <a:cubicBezTo>
                  <a:pt x="3" y="27"/>
                  <a:pt x="3" y="27"/>
                  <a:pt x="3" y="27"/>
                </a:cubicBezTo>
                <a:cubicBezTo>
                  <a:pt x="2" y="28"/>
                  <a:pt x="2" y="28"/>
                  <a:pt x="2" y="28"/>
                </a:cubicBezTo>
                <a:cubicBezTo>
                  <a:pt x="2" y="30"/>
                  <a:pt x="2" y="30"/>
                  <a:pt x="2" y="30"/>
                </a:cubicBezTo>
                <a:cubicBezTo>
                  <a:pt x="1" y="31"/>
                  <a:pt x="1" y="31"/>
                  <a:pt x="1" y="31"/>
                </a:cubicBezTo>
                <a:cubicBezTo>
                  <a:pt x="1" y="33"/>
                  <a:pt x="1" y="33"/>
                  <a:pt x="1" y="33"/>
                </a:cubicBezTo>
                <a:cubicBezTo>
                  <a:pt x="0" y="36"/>
                  <a:pt x="0" y="36"/>
                  <a:pt x="0" y="36"/>
                </a:cubicBezTo>
                <a:cubicBezTo>
                  <a:pt x="0" y="40"/>
                  <a:pt x="0" y="40"/>
                  <a:pt x="0" y="40"/>
                </a:cubicBezTo>
                <a:cubicBezTo>
                  <a:pt x="0" y="43"/>
                  <a:pt x="0" y="43"/>
                  <a:pt x="0" y="43"/>
                </a:cubicBezTo>
                <a:cubicBezTo>
                  <a:pt x="1" y="46"/>
                  <a:pt x="1" y="46"/>
                  <a:pt x="1" y="46"/>
                </a:cubicBezTo>
                <a:cubicBezTo>
                  <a:pt x="1" y="49"/>
                  <a:pt x="1" y="49"/>
                  <a:pt x="1" y="49"/>
                </a:cubicBezTo>
                <a:cubicBezTo>
                  <a:pt x="2" y="52"/>
                  <a:pt x="2" y="52"/>
                  <a:pt x="2" y="52"/>
                </a:cubicBezTo>
                <a:cubicBezTo>
                  <a:pt x="3" y="56"/>
                  <a:pt x="3" y="56"/>
                  <a:pt x="3" y="56"/>
                </a:cubicBezTo>
                <a:cubicBezTo>
                  <a:pt x="11" y="69"/>
                  <a:pt x="11" y="69"/>
                  <a:pt x="11" y="69"/>
                </a:cubicBezTo>
                <a:cubicBezTo>
                  <a:pt x="25" y="83"/>
                  <a:pt x="24" y="97"/>
                  <a:pt x="24" y="97"/>
                </a:cubicBezTo>
                <a:cubicBezTo>
                  <a:pt x="24" y="100"/>
                  <a:pt x="24" y="100"/>
                  <a:pt x="24" y="100"/>
                </a:cubicBezTo>
                <a:cubicBezTo>
                  <a:pt x="24" y="108"/>
                  <a:pt x="24" y="108"/>
                  <a:pt x="24" y="108"/>
                </a:cubicBezTo>
                <a:cubicBezTo>
                  <a:pt x="71" y="108"/>
                  <a:pt x="71" y="108"/>
                  <a:pt x="71" y="108"/>
                </a:cubicBezTo>
                <a:cubicBezTo>
                  <a:pt x="71" y="107"/>
                  <a:pt x="71" y="107"/>
                  <a:pt x="71" y="107"/>
                </a:cubicBezTo>
                <a:cubicBezTo>
                  <a:pt x="71" y="105"/>
                  <a:pt x="71" y="105"/>
                  <a:pt x="71" y="105"/>
                </a:cubicBezTo>
                <a:cubicBezTo>
                  <a:pt x="71" y="102"/>
                  <a:pt x="71" y="102"/>
                  <a:pt x="71" y="102"/>
                </a:cubicBezTo>
                <a:cubicBezTo>
                  <a:pt x="72" y="96"/>
                  <a:pt x="72" y="96"/>
                  <a:pt x="72" y="96"/>
                </a:cubicBezTo>
                <a:cubicBezTo>
                  <a:pt x="72" y="93"/>
                  <a:pt x="72" y="93"/>
                  <a:pt x="72" y="93"/>
                </a:cubicBezTo>
                <a:cubicBezTo>
                  <a:pt x="72" y="92"/>
                  <a:pt x="72" y="92"/>
                  <a:pt x="72" y="92"/>
                </a:cubicBezTo>
                <a:cubicBezTo>
                  <a:pt x="72" y="91"/>
                  <a:pt x="72" y="91"/>
                  <a:pt x="72" y="91"/>
                </a:cubicBezTo>
                <a:cubicBezTo>
                  <a:pt x="73" y="91"/>
                  <a:pt x="73" y="91"/>
                  <a:pt x="73" y="91"/>
                </a:cubicBezTo>
                <a:cubicBezTo>
                  <a:pt x="73" y="90"/>
                  <a:pt x="73" y="90"/>
                  <a:pt x="73" y="90"/>
                </a:cubicBezTo>
                <a:cubicBezTo>
                  <a:pt x="74" y="90"/>
                  <a:pt x="74" y="90"/>
                  <a:pt x="74" y="90"/>
                </a:cubicBezTo>
                <a:cubicBezTo>
                  <a:pt x="74" y="90"/>
                  <a:pt x="74" y="90"/>
                  <a:pt x="74" y="90"/>
                </a:cubicBezTo>
                <a:cubicBezTo>
                  <a:pt x="75" y="90"/>
                  <a:pt x="75" y="90"/>
                  <a:pt x="75" y="90"/>
                </a:cubicBezTo>
                <a:cubicBezTo>
                  <a:pt x="76" y="89"/>
                  <a:pt x="76" y="89"/>
                  <a:pt x="76" y="89"/>
                </a:cubicBezTo>
                <a:cubicBezTo>
                  <a:pt x="77" y="89"/>
                  <a:pt x="77" y="89"/>
                  <a:pt x="77" y="89"/>
                </a:cubicBezTo>
                <a:cubicBezTo>
                  <a:pt x="78" y="89"/>
                  <a:pt x="78" y="89"/>
                  <a:pt x="78" y="89"/>
                </a:cubicBezTo>
                <a:cubicBezTo>
                  <a:pt x="78" y="89"/>
                  <a:pt x="78" y="89"/>
                  <a:pt x="78" y="89"/>
                </a:cubicBezTo>
                <a:cubicBezTo>
                  <a:pt x="79" y="89"/>
                  <a:pt x="79" y="89"/>
                  <a:pt x="79" y="89"/>
                </a:cubicBezTo>
                <a:cubicBezTo>
                  <a:pt x="80" y="89"/>
                  <a:pt x="80" y="89"/>
                  <a:pt x="80" y="89"/>
                </a:cubicBezTo>
                <a:cubicBezTo>
                  <a:pt x="81" y="90"/>
                  <a:pt x="81" y="90"/>
                  <a:pt x="81" y="90"/>
                </a:cubicBezTo>
                <a:cubicBezTo>
                  <a:pt x="81" y="90"/>
                  <a:pt x="81" y="90"/>
                  <a:pt x="81" y="90"/>
                </a:cubicBezTo>
                <a:cubicBezTo>
                  <a:pt x="82" y="90"/>
                  <a:pt x="82" y="90"/>
                  <a:pt x="82" y="90"/>
                </a:cubicBezTo>
                <a:cubicBezTo>
                  <a:pt x="83" y="90"/>
                  <a:pt x="83" y="90"/>
                  <a:pt x="83" y="90"/>
                </a:cubicBezTo>
                <a:cubicBezTo>
                  <a:pt x="81" y="90"/>
                  <a:pt x="81" y="90"/>
                  <a:pt x="81" y="90"/>
                </a:cubicBezTo>
                <a:cubicBezTo>
                  <a:pt x="82" y="90"/>
                  <a:pt x="82" y="90"/>
                  <a:pt x="82" y="90"/>
                </a:cubicBezTo>
                <a:cubicBezTo>
                  <a:pt x="83" y="90"/>
                  <a:pt x="83" y="90"/>
                  <a:pt x="83" y="90"/>
                </a:cubicBezTo>
                <a:cubicBezTo>
                  <a:pt x="84" y="90"/>
                  <a:pt x="84" y="90"/>
                  <a:pt x="84" y="90"/>
                </a:cubicBezTo>
                <a:cubicBezTo>
                  <a:pt x="85" y="90"/>
                  <a:pt x="85" y="90"/>
                  <a:pt x="85" y="90"/>
                </a:cubicBezTo>
                <a:cubicBezTo>
                  <a:pt x="86" y="90"/>
                  <a:pt x="86" y="90"/>
                  <a:pt x="86" y="90"/>
                </a:cubicBezTo>
                <a:cubicBezTo>
                  <a:pt x="86" y="90"/>
                  <a:pt x="86" y="90"/>
                  <a:pt x="86" y="90"/>
                </a:cubicBezTo>
                <a:cubicBezTo>
                  <a:pt x="87" y="89"/>
                  <a:pt x="87" y="89"/>
                  <a:pt x="87" y="89"/>
                </a:cubicBezTo>
                <a:cubicBezTo>
                  <a:pt x="88" y="89"/>
                  <a:pt x="88" y="89"/>
                  <a:pt x="88" y="89"/>
                </a:cubicBezTo>
                <a:cubicBezTo>
                  <a:pt x="88" y="88"/>
                  <a:pt x="88" y="88"/>
                  <a:pt x="88" y="88"/>
                </a:cubicBezTo>
                <a:cubicBezTo>
                  <a:pt x="89" y="88"/>
                  <a:pt x="89" y="88"/>
                  <a:pt x="89" y="88"/>
                </a:cubicBezTo>
                <a:cubicBezTo>
                  <a:pt x="89" y="87"/>
                  <a:pt x="89" y="87"/>
                  <a:pt x="89" y="87"/>
                </a:cubicBezTo>
                <a:cubicBezTo>
                  <a:pt x="89" y="86"/>
                  <a:pt x="89" y="86"/>
                  <a:pt x="89" y="86"/>
                </a:cubicBezTo>
                <a:cubicBezTo>
                  <a:pt x="89" y="85"/>
                  <a:pt x="89" y="85"/>
                  <a:pt x="89" y="85"/>
                </a:cubicBezTo>
                <a:cubicBezTo>
                  <a:pt x="89" y="84"/>
                  <a:pt x="89" y="84"/>
                  <a:pt x="89" y="84"/>
                </a:cubicBezTo>
                <a:cubicBezTo>
                  <a:pt x="89" y="82"/>
                  <a:pt x="89" y="82"/>
                  <a:pt x="89" y="82"/>
                </a:cubicBezTo>
                <a:cubicBezTo>
                  <a:pt x="89" y="82"/>
                  <a:pt x="89" y="82"/>
                  <a:pt x="89" y="82"/>
                </a:cubicBezTo>
                <a:cubicBezTo>
                  <a:pt x="89" y="81"/>
                  <a:pt x="89" y="81"/>
                  <a:pt x="89" y="81"/>
                </a:cubicBezTo>
                <a:cubicBezTo>
                  <a:pt x="90" y="81"/>
                  <a:pt x="90" y="81"/>
                  <a:pt x="90" y="81"/>
                </a:cubicBezTo>
                <a:cubicBezTo>
                  <a:pt x="90" y="80"/>
                  <a:pt x="90" y="80"/>
                  <a:pt x="90" y="80"/>
                </a:cubicBezTo>
                <a:cubicBezTo>
                  <a:pt x="90" y="80"/>
                  <a:pt x="90" y="80"/>
                  <a:pt x="90" y="80"/>
                </a:cubicBezTo>
                <a:cubicBezTo>
                  <a:pt x="90" y="79"/>
                  <a:pt x="90" y="79"/>
                  <a:pt x="90" y="79"/>
                </a:cubicBezTo>
                <a:cubicBezTo>
                  <a:pt x="91" y="79"/>
                  <a:pt x="91" y="79"/>
                  <a:pt x="91" y="79"/>
                </a:cubicBezTo>
                <a:cubicBezTo>
                  <a:pt x="91" y="78"/>
                  <a:pt x="91" y="78"/>
                  <a:pt x="91" y="78"/>
                </a:cubicBezTo>
                <a:cubicBezTo>
                  <a:pt x="91" y="78"/>
                  <a:pt x="91" y="78"/>
                  <a:pt x="91" y="78"/>
                </a:cubicBezTo>
                <a:cubicBezTo>
                  <a:pt x="91" y="77"/>
                  <a:pt x="91" y="77"/>
                  <a:pt x="91" y="77"/>
                </a:cubicBezTo>
                <a:cubicBezTo>
                  <a:pt x="90" y="77"/>
                  <a:pt x="90" y="77"/>
                  <a:pt x="90" y="77"/>
                </a:cubicBezTo>
                <a:cubicBezTo>
                  <a:pt x="90" y="76"/>
                  <a:pt x="90" y="76"/>
                  <a:pt x="90" y="76"/>
                </a:cubicBezTo>
                <a:cubicBezTo>
                  <a:pt x="90" y="76"/>
                  <a:pt x="90" y="76"/>
                  <a:pt x="90" y="76"/>
                </a:cubicBezTo>
                <a:cubicBezTo>
                  <a:pt x="89" y="75"/>
                  <a:pt x="89" y="75"/>
                  <a:pt x="89" y="75"/>
                </a:cubicBezTo>
                <a:cubicBezTo>
                  <a:pt x="89" y="75"/>
                  <a:pt x="89" y="75"/>
                  <a:pt x="89" y="75"/>
                </a:cubicBezTo>
                <a:cubicBezTo>
                  <a:pt x="88" y="75"/>
                  <a:pt x="88" y="75"/>
                  <a:pt x="88" y="75"/>
                </a:cubicBezTo>
                <a:cubicBezTo>
                  <a:pt x="89" y="74"/>
                  <a:pt x="89" y="74"/>
                  <a:pt x="89" y="74"/>
                </a:cubicBezTo>
                <a:cubicBezTo>
                  <a:pt x="89" y="74"/>
                  <a:pt x="89" y="74"/>
                  <a:pt x="89" y="74"/>
                </a:cubicBezTo>
                <a:cubicBezTo>
                  <a:pt x="90" y="73"/>
                  <a:pt x="90" y="73"/>
                  <a:pt x="90" y="73"/>
                </a:cubicBezTo>
                <a:cubicBezTo>
                  <a:pt x="90" y="73"/>
                  <a:pt x="90" y="73"/>
                  <a:pt x="90" y="73"/>
                </a:cubicBezTo>
                <a:cubicBezTo>
                  <a:pt x="91" y="72"/>
                  <a:pt x="91" y="72"/>
                  <a:pt x="91" y="72"/>
                </a:cubicBezTo>
                <a:cubicBezTo>
                  <a:pt x="91" y="72"/>
                  <a:pt x="91" y="72"/>
                  <a:pt x="91" y="72"/>
                </a:cubicBezTo>
                <a:cubicBezTo>
                  <a:pt x="91" y="71"/>
                  <a:pt x="91" y="71"/>
                  <a:pt x="91" y="71"/>
                </a:cubicBezTo>
                <a:cubicBezTo>
                  <a:pt x="91" y="71"/>
                  <a:pt x="91" y="71"/>
                  <a:pt x="91" y="71"/>
                </a:cubicBezTo>
                <a:cubicBezTo>
                  <a:pt x="90" y="69"/>
                  <a:pt x="90" y="69"/>
                  <a:pt x="90" y="69"/>
                </a:cubicBezTo>
                <a:cubicBezTo>
                  <a:pt x="90" y="67"/>
                  <a:pt x="90" y="67"/>
                  <a:pt x="90" y="67"/>
                </a:cubicBezTo>
                <a:cubicBezTo>
                  <a:pt x="90" y="66"/>
                  <a:pt x="90" y="66"/>
                  <a:pt x="90" y="66"/>
                </a:cubicBezTo>
                <a:cubicBezTo>
                  <a:pt x="90" y="64"/>
                  <a:pt x="90" y="64"/>
                  <a:pt x="90" y="64"/>
                </a:cubicBezTo>
                <a:cubicBezTo>
                  <a:pt x="91" y="64"/>
                  <a:pt x="91" y="64"/>
                  <a:pt x="91" y="64"/>
                </a:cubicBezTo>
                <a:cubicBezTo>
                  <a:pt x="92" y="63"/>
                  <a:pt x="92" y="63"/>
                  <a:pt x="92" y="63"/>
                </a:cubicBezTo>
                <a:cubicBezTo>
                  <a:pt x="92" y="63"/>
                  <a:pt x="92" y="63"/>
                  <a:pt x="92" y="63"/>
                </a:cubicBezTo>
                <a:cubicBezTo>
                  <a:pt x="93" y="63"/>
                  <a:pt x="93" y="63"/>
                  <a:pt x="93" y="63"/>
                </a:cubicBezTo>
                <a:cubicBezTo>
                  <a:pt x="93" y="62"/>
                  <a:pt x="93" y="62"/>
                  <a:pt x="93" y="62"/>
                </a:cubicBezTo>
                <a:cubicBezTo>
                  <a:pt x="94" y="62"/>
                  <a:pt x="94" y="62"/>
                  <a:pt x="94" y="62"/>
                </a:cubicBezTo>
                <a:cubicBezTo>
                  <a:pt x="94" y="61"/>
                  <a:pt x="94" y="61"/>
                  <a:pt x="94" y="61"/>
                </a:cubicBezTo>
                <a:close/>
                <a:moveTo>
                  <a:pt x="33" y="44"/>
                </a:moveTo>
                <a:cubicBezTo>
                  <a:pt x="32" y="46"/>
                  <a:pt x="32" y="46"/>
                  <a:pt x="32" y="46"/>
                </a:cubicBezTo>
                <a:cubicBezTo>
                  <a:pt x="32" y="46"/>
                  <a:pt x="29" y="46"/>
                  <a:pt x="29" y="46"/>
                </a:cubicBezTo>
                <a:cubicBezTo>
                  <a:pt x="28" y="46"/>
                  <a:pt x="28" y="46"/>
                  <a:pt x="28" y="46"/>
                </a:cubicBezTo>
                <a:cubicBezTo>
                  <a:pt x="28" y="46"/>
                  <a:pt x="28" y="49"/>
                  <a:pt x="28" y="49"/>
                </a:cubicBezTo>
                <a:cubicBezTo>
                  <a:pt x="25" y="50"/>
                  <a:pt x="25" y="50"/>
                  <a:pt x="25" y="50"/>
                </a:cubicBezTo>
                <a:cubicBezTo>
                  <a:pt x="25" y="50"/>
                  <a:pt x="24" y="47"/>
                  <a:pt x="24" y="47"/>
                </a:cubicBezTo>
                <a:cubicBezTo>
                  <a:pt x="22" y="47"/>
                  <a:pt x="22" y="47"/>
                  <a:pt x="22" y="47"/>
                </a:cubicBezTo>
                <a:cubicBezTo>
                  <a:pt x="22" y="47"/>
                  <a:pt x="20" y="49"/>
                  <a:pt x="20" y="49"/>
                </a:cubicBezTo>
                <a:cubicBezTo>
                  <a:pt x="18" y="48"/>
                  <a:pt x="18" y="48"/>
                  <a:pt x="18" y="48"/>
                </a:cubicBezTo>
                <a:cubicBezTo>
                  <a:pt x="18" y="48"/>
                  <a:pt x="19" y="45"/>
                  <a:pt x="19" y="45"/>
                </a:cubicBezTo>
                <a:cubicBezTo>
                  <a:pt x="18" y="44"/>
                  <a:pt x="18" y="44"/>
                  <a:pt x="18" y="44"/>
                </a:cubicBezTo>
                <a:cubicBezTo>
                  <a:pt x="18" y="44"/>
                  <a:pt x="15" y="43"/>
                  <a:pt x="15" y="43"/>
                </a:cubicBezTo>
                <a:cubicBezTo>
                  <a:pt x="14" y="41"/>
                  <a:pt x="14" y="41"/>
                  <a:pt x="14" y="41"/>
                </a:cubicBezTo>
                <a:cubicBezTo>
                  <a:pt x="14" y="41"/>
                  <a:pt x="17" y="39"/>
                  <a:pt x="17" y="39"/>
                </a:cubicBezTo>
                <a:cubicBezTo>
                  <a:pt x="17" y="38"/>
                  <a:pt x="17" y="38"/>
                  <a:pt x="17" y="38"/>
                </a:cubicBezTo>
                <a:cubicBezTo>
                  <a:pt x="17" y="38"/>
                  <a:pt x="15" y="36"/>
                  <a:pt x="15" y="36"/>
                </a:cubicBezTo>
                <a:cubicBezTo>
                  <a:pt x="16" y="34"/>
                  <a:pt x="16" y="34"/>
                  <a:pt x="16" y="34"/>
                </a:cubicBezTo>
                <a:cubicBezTo>
                  <a:pt x="16" y="34"/>
                  <a:pt x="19" y="34"/>
                  <a:pt x="19" y="34"/>
                </a:cubicBezTo>
                <a:cubicBezTo>
                  <a:pt x="20" y="33"/>
                  <a:pt x="20" y="33"/>
                  <a:pt x="20" y="33"/>
                </a:cubicBezTo>
                <a:cubicBezTo>
                  <a:pt x="20" y="33"/>
                  <a:pt x="21" y="31"/>
                  <a:pt x="21" y="31"/>
                </a:cubicBezTo>
                <a:cubicBezTo>
                  <a:pt x="23" y="30"/>
                  <a:pt x="23" y="30"/>
                  <a:pt x="23" y="30"/>
                </a:cubicBezTo>
                <a:cubicBezTo>
                  <a:pt x="23" y="30"/>
                  <a:pt x="25" y="32"/>
                  <a:pt x="25" y="32"/>
                </a:cubicBezTo>
                <a:cubicBezTo>
                  <a:pt x="26" y="33"/>
                  <a:pt x="26" y="33"/>
                  <a:pt x="26" y="33"/>
                </a:cubicBezTo>
                <a:cubicBezTo>
                  <a:pt x="26" y="33"/>
                  <a:pt x="28" y="31"/>
                  <a:pt x="28" y="31"/>
                </a:cubicBezTo>
                <a:cubicBezTo>
                  <a:pt x="30" y="32"/>
                  <a:pt x="30" y="32"/>
                  <a:pt x="30" y="32"/>
                </a:cubicBezTo>
                <a:cubicBezTo>
                  <a:pt x="30" y="32"/>
                  <a:pt x="30" y="35"/>
                  <a:pt x="30" y="35"/>
                </a:cubicBezTo>
                <a:cubicBezTo>
                  <a:pt x="30" y="36"/>
                  <a:pt x="30" y="36"/>
                  <a:pt x="30" y="36"/>
                </a:cubicBezTo>
                <a:cubicBezTo>
                  <a:pt x="30" y="36"/>
                  <a:pt x="33" y="36"/>
                  <a:pt x="33" y="37"/>
                </a:cubicBezTo>
                <a:cubicBezTo>
                  <a:pt x="34" y="39"/>
                  <a:pt x="34" y="39"/>
                  <a:pt x="34" y="39"/>
                </a:cubicBezTo>
                <a:cubicBezTo>
                  <a:pt x="34" y="39"/>
                  <a:pt x="32" y="40"/>
                  <a:pt x="32" y="40"/>
                </a:cubicBezTo>
                <a:cubicBezTo>
                  <a:pt x="31" y="42"/>
                  <a:pt x="31" y="42"/>
                  <a:pt x="31" y="42"/>
                </a:cubicBezTo>
                <a:cubicBezTo>
                  <a:pt x="31" y="42"/>
                  <a:pt x="33" y="44"/>
                  <a:pt x="33" y="44"/>
                </a:cubicBezTo>
                <a:close/>
                <a:moveTo>
                  <a:pt x="73" y="32"/>
                </a:moveTo>
                <a:cubicBezTo>
                  <a:pt x="73" y="32"/>
                  <a:pt x="73" y="32"/>
                  <a:pt x="73" y="32"/>
                </a:cubicBezTo>
                <a:cubicBezTo>
                  <a:pt x="73" y="33"/>
                  <a:pt x="67" y="35"/>
                  <a:pt x="67" y="35"/>
                </a:cubicBezTo>
                <a:cubicBezTo>
                  <a:pt x="66" y="37"/>
                  <a:pt x="66" y="37"/>
                  <a:pt x="66" y="37"/>
                </a:cubicBezTo>
                <a:cubicBezTo>
                  <a:pt x="66" y="37"/>
                  <a:pt x="69" y="43"/>
                  <a:pt x="68" y="43"/>
                </a:cubicBezTo>
                <a:cubicBezTo>
                  <a:pt x="65" y="46"/>
                  <a:pt x="65" y="46"/>
                  <a:pt x="65" y="46"/>
                </a:cubicBezTo>
                <a:cubicBezTo>
                  <a:pt x="65" y="46"/>
                  <a:pt x="59" y="44"/>
                  <a:pt x="59" y="44"/>
                </a:cubicBezTo>
                <a:cubicBezTo>
                  <a:pt x="57" y="45"/>
                  <a:pt x="57" y="45"/>
                  <a:pt x="57" y="45"/>
                </a:cubicBezTo>
                <a:cubicBezTo>
                  <a:pt x="57" y="45"/>
                  <a:pt x="55" y="50"/>
                  <a:pt x="54" y="50"/>
                </a:cubicBezTo>
                <a:cubicBezTo>
                  <a:pt x="50" y="50"/>
                  <a:pt x="50" y="50"/>
                  <a:pt x="50" y="50"/>
                </a:cubicBezTo>
                <a:cubicBezTo>
                  <a:pt x="49" y="50"/>
                  <a:pt x="47" y="45"/>
                  <a:pt x="47" y="45"/>
                </a:cubicBezTo>
                <a:cubicBezTo>
                  <a:pt x="45" y="44"/>
                  <a:pt x="45" y="44"/>
                  <a:pt x="45" y="44"/>
                </a:cubicBezTo>
                <a:cubicBezTo>
                  <a:pt x="45" y="44"/>
                  <a:pt x="39" y="46"/>
                  <a:pt x="39" y="46"/>
                </a:cubicBezTo>
                <a:cubicBezTo>
                  <a:pt x="36" y="43"/>
                  <a:pt x="36" y="43"/>
                  <a:pt x="36" y="43"/>
                </a:cubicBezTo>
                <a:cubicBezTo>
                  <a:pt x="36" y="43"/>
                  <a:pt x="38" y="37"/>
                  <a:pt x="38" y="37"/>
                </a:cubicBezTo>
                <a:cubicBezTo>
                  <a:pt x="37" y="35"/>
                  <a:pt x="37" y="35"/>
                  <a:pt x="37" y="35"/>
                </a:cubicBezTo>
                <a:cubicBezTo>
                  <a:pt x="37" y="35"/>
                  <a:pt x="31" y="32"/>
                  <a:pt x="31" y="32"/>
                </a:cubicBezTo>
                <a:cubicBezTo>
                  <a:pt x="31" y="28"/>
                  <a:pt x="31" y="28"/>
                  <a:pt x="31" y="28"/>
                </a:cubicBezTo>
                <a:cubicBezTo>
                  <a:pt x="31" y="27"/>
                  <a:pt x="37" y="25"/>
                  <a:pt x="37" y="25"/>
                </a:cubicBezTo>
                <a:cubicBezTo>
                  <a:pt x="38" y="23"/>
                  <a:pt x="38" y="23"/>
                  <a:pt x="38" y="23"/>
                </a:cubicBezTo>
                <a:cubicBezTo>
                  <a:pt x="38" y="23"/>
                  <a:pt x="36" y="17"/>
                  <a:pt x="36" y="17"/>
                </a:cubicBezTo>
                <a:cubicBezTo>
                  <a:pt x="39" y="14"/>
                  <a:pt x="39" y="14"/>
                  <a:pt x="39" y="14"/>
                </a:cubicBezTo>
                <a:cubicBezTo>
                  <a:pt x="39" y="14"/>
                  <a:pt x="45" y="16"/>
                  <a:pt x="45" y="16"/>
                </a:cubicBezTo>
                <a:cubicBezTo>
                  <a:pt x="47" y="15"/>
                  <a:pt x="47" y="15"/>
                  <a:pt x="47" y="15"/>
                </a:cubicBezTo>
                <a:cubicBezTo>
                  <a:pt x="47" y="15"/>
                  <a:pt x="50" y="10"/>
                  <a:pt x="50" y="10"/>
                </a:cubicBezTo>
                <a:cubicBezTo>
                  <a:pt x="55" y="10"/>
                  <a:pt x="55" y="10"/>
                  <a:pt x="55" y="10"/>
                </a:cubicBezTo>
                <a:cubicBezTo>
                  <a:pt x="55" y="10"/>
                  <a:pt x="57" y="15"/>
                  <a:pt x="57" y="15"/>
                </a:cubicBezTo>
                <a:cubicBezTo>
                  <a:pt x="59" y="16"/>
                  <a:pt x="59" y="16"/>
                  <a:pt x="59" y="16"/>
                </a:cubicBezTo>
                <a:cubicBezTo>
                  <a:pt x="59" y="16"/>
                  <a:pt x="65" y="14"/>
                  <a:pt x="65" y="14"/>
                </a:cubicBezTo>
                <a:cubicBezTo>
                  <a:pt x="69" y="17"/>
                  <a:pt x="69" y="17"/>
                  <a:pt x="69" y="17"/>
                </a:cubicBezTo>
                <a:cubicBezTo>
                  <a:pt x="69" y="18"/>
                  <a:pt x="66" y="23"/>
                  <a:pt x="66" y="23"/>
                </a:cubicBezTo>
                <a:cubicBezTo>
                  <a:pt x="67" y="25"/>
                  <a:pt x="67" y="25"/>
                  <a:pt x="67" y="25"/>
                </a:cubicBezTo>
                <a:cubicBezTo>
                  <a:pt x="67" y="25"/>
                  <a:pt x="73" y="28"/>
                  <a:pt x="73" y="28"/>
                </a:cubicBezTo>
                <a:cubicBezTo>
                  <a:pt x="73" y="32"/>
                  <a:pt x="73" y="32"/>
                  <a:pt x="73" y="32"/>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26" name="组合 25"/>
          <p:cNvGrpSpPr/>
          <p:nvPr/>
        </p:nvGrpSpPr>
        <p:grpSpPr>
          <a:xfrm>
            <a:off x="1480944" y="3033824"/>
            <a:ext cx="716093" cy="732294"/>
            <a:chExt cx="701675" cy="717550"/>
          </a:xfrm>
          <a:solidFill>
            <a:schemeClr val="bg1"/>
          </a:solidFill>
        </p:grpSpPr>
        <p:sp>
          <p:nvSpPr>
            <p:cNvPr id="27" name="Freeform 5"/>
            <p:cNvSpPr>
              <a:spLocks noEditPoints="1"/>
            </p:cNvSpPr>
            <p:nvPr/>
          </p:nvSpPr>
          <p:spPr bwMode="auto">
            <a:xfrm>
              <a:off x="174625" y="174625"/>
              <a:ext cx="350838" cy="542925"/>
            </a:xfrm>
            <a:custGeom>
              <a:gdLst>
                <a:gd fmla="*/ 46 w 92" name="T0"/>
                <a:gd fmla="*/ 0 h 142" name="T1"/>
                <a:gd fmla="*/ 0 w 92" name="T2"/>
                <a:gd fmla="*/ 44 h 142" name="T3"/>
                <a:gd fmla="*/ 20 w 92" name="T4"/>
                <a:gd fmla="*/ 97 h 142" name="T5"/>
                <a:gd fmla="*/ 28 w 92" name="T6"/>
                <a:gd fmla="*/ 108 h 142" name="T7"/>
                <a:gd fmla="*/ 26 w 92" name="T8"/>
                <a:gd fmla="*/ 111 h 142" name="T9"/>
                <a:gd fmla="*/ 29 w 92" name="T10"/>
                <a:gd fmla="*/ 115 h 142" name="T11"/>
                <a:gd fmla="*/ 27 w 92" name="T12"/>
                <a:gd fmla="*/ 118 h 142" name="T13"/>
                <a:gd fmla="*/ 29 w 92" name="T14"/>
                <a:gd fmla="*/ 122 h 142" name="T15"/>
                <a:gd fmla="*/ 26 w 92" name="T16"/>
                <a:gd fmla="*/ 125 h 142" name="T17"/>
                <a:gd fmla="*/ 30 w 92" name="T18"/>
                <a:gd fmla="*/ 129 h 142" name="T19"/>
                <a:gd fmla="*/ 29 w 92" name="T20"/>
                <a:gd fmla="*/ 132 h 142" name="T21"/>
                <a:gd fmla="*/ 40 w 92" name="T22"/>
                <a:gd fmla="*/ 138 h 142" name="T23"/>
                <a:gd fmla="*/ 46 w 92" name="T24"/>
                <a:gd fmla="*/ 142 h 142" name="T25"/>
                <a:gd fmla="*/ 52 w 92" name="T26"/>
                <a:gd fmla="*/ 138 h 142" name="T27"/>
                <a:gd fmla="*/ 63 w 92" name="T28"/>
                <a:gd fmla="*/ 132 h 142" name="T29"/>
                <a:gd fmla="*/ 62 w 92" name="T30"/>
                <a:gd fmla="*/ 129 h 142" name="T31"/>
                <a:gd fmla="*/ 66 w 92" name="T32"/>
                <a:gd fmla="*/ 125 h 142" name="T33"/>
                <a:gd fmla="*/ 63 w 92" name="T34"/>
                <a:gd fmla="*/ 122 h 142" name="T35"/>
                <a:gd fmla="*/ 66 w 92" name="T36"/>
                <a:gd fmla="*/ 118 h 142" name="T37"/>
                <a:gd fmla="*/ 63 w 92" name="T38"/>
                <a:gd fmla="*/ 115 h 142" name="T39"/>
                <a:gd fmla="*/ 66 w 92" name="T40"/>
                <a:gd fmla="*/ 111 h 142" name="T41"/>
                <a:gd fmla="*/ 64 w 92" name="T42"/>
                <a:gd fmla="*/ 108 h 142" name="T43"/>
                <a:gd fmla="*/ 72 w 92" name="T44"/>
                <a:gd fmla="*/ 97 h 142" name="T45"/>
                <a:gd fmla="*/ 92 w 92" name="T46"/>
                <a:gd fmla="*/ 44 h 142" name="T47"/>
                <a:gd fmla="*/ 46 w 92" name="T48"/>
                <a:gd fmla="*/ 0 h 142" name="T49"/>
                <a:gd fmla="*/ 70 w 92" name="T50"/>
                <a:gd fmla="*/ 72 h 142" name="T51"/>
                <a:gd fmla="*/ 60 w 92" name="T52"/>
                <a:gd fmla="*/ 96 h 142" name="T53"/>
                <a:gd fmla="*/ 46 w 92" name="T54"/>
                <a:gd fmla="*/ 101 h 142" name="T55"/>
                <a:gd fmla="*/ 32 w 92" name="T56"/>
                <a:gd fmla="*/ 96 h 142" name="T57"/>
                <a:gd fmla="*/ 22 w 92" name="T58"/>
                <a:gd fmla="*/ 72 h 142" name="T59"/>
                <a:gd fmla="*/ 12 w 92" name="T60"/>
                <a:gd fmla="*/ 44 h 142" name="T61"/>
                <a:gd fmla="*/ 46 w 92" name="T62"/>
                <a:gd fmla="*/ 12 h 142" name="T63"/>
                <a:gd fmla="*/ 80 w 92" name="T64"/>
                <a:gd fmla="*/ 44 h 142" name="T65"/>
                <a:gd fmla="*/ 70 w 92" name="T66"/>
                <a:gd fmla="*/ 72 h 14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42" w="92">
                  <a:moveTo>
                    <a:pt x="46" y="0"/>
                  </a:moveTo>
                  <a:cubicBezTo>
                    <a:pt x="20" y="0"/>
                    <a:pt x="0" y="20"/>
                    <a:pt x="0" y="44"/>
                  </a:cubicBezTo>
                  <a:cubicBezTo>
                    <a:pt x="0" y="73"/>
                    <a:pt x="20" y="81"/>
                    <a:pt x="20" y="97"/>
                  </a:cubicBezTo>
                  <a:cubicBezTo>
                    <a:pt x="20" y="102"/>
                    <a:pt x="23" y="106"/>
                    <a:pt x="28" y="108"/>
                  </a:cubicBezTo>
                  <a:cubicBezTo>
                    <a:pt x="27" y="109"/>
                    <a:pt x="26" y="110"/>
                    <a:pt x="26" y="111"/>
                  </a:cubicBezTo>
                  <a:cubicBezTo>
                    <a:pt x="26" y="112"/>
                    <a:pt x="27" y="114"/>
                    <a:pt x="29" y="115"/>
                  </a:cubicBezTo>
                  <a:cubicBezTo>
                    <a:pt x="27" y="116"/>
                    <a:pt x="27" y="117"/>
                    <a:pt x="27" y="118"/>
                  </a:cubicBezTo>
                  <a:cubicBezTo>
                    <a:pt x="27" y="119"/>
                    <a:pt x="28" y="120"/>
                    <a:pt x="29" y="122"/>
                  </a:cubicBezTo>
                  <a:cubicBezTo>
                    <a:pt x="27" y="123"/>
                    <a:pt x="26" y="124"/>
                    <a:pt x="26" y="125"/>
                  </a:cubicBezTo>
                  <a:cubicBezTo>
                    <a:pt x="26" y="127"/>
                    <a:pt x="28" y="128"/>
                    <a:pt x="30" y="129"/>
                  </a:cubicBezTo>
                  <a:cubicBezTo>
                    <a:pt x="29" y="130"/>
                    <a:pt x="29" y="131"/>
                    <a:pt x="29" y="132"/>
                  </a:cubicBezTo>
                  <a:cubicBezTo>
                    <a:pt x="29" y="135"/>
                    <a:pt x="34" y="137"/>
                    <a:pt x="40" y="138"/>
                  </a:cubicBezTo>
                  <a:cubicBezTo>
                    <a:pt x="41" y="141"/>
                    <a:pt x="43" y="142"/>
                    <a:pt x="46" y="142"/>
                  </a:cubicBezTo>
                  <a:cubicBezTo>
                    <a:pt x="49" y="142"/>
                    <a:pt x="51" y="141"/>
                    <a:pt x="52" y="138"/>
                  </a:cubicBezTo>
                  <a:cubicBezTo>
                    <a:pt x="59" y="137"/>
                    <a:pt x="63" y="135"/>
                    <a:pt x="63" y="132"/>
                  </a:cubicBezTo>
                  <a:cubicBezTo>
                    <a:pt x="63" y="131"/>
                    <a:pt x="63" y="130"/>
                    <a:pt x="62" y="129"/>
                  </a:cubicBezTo>
                  <a:cubicBezTo>
                    <a:pt x="65" y="128"/>
                    <a:pt x="66" y="127"/>
                    <a:pt x="66" y="125"/>
                  </a:cubicBezTo>
                  <a:cubicBezTo>
                    <a:pt x="66" y="124"/>
                    <a:pt x="65" y="123"/>
                    <a:pt x="63" y="122"/>
                  </a:cubicBezTo>
                  <a:cubicBezTo>
                    <a:pt x="65" y="121"/>
                    <a:pt x="66" y="119"/>
                    <a:pt x="66" y="118"/>
                  </a:cubicBezTo>
                  <a:cubicBezTo>
                    <a:pt x="66" y="117"/>
                    <a:pt x="65" y="116"/>
                    <a:pt x="63" y="115"/>
                  </a:cubicBezTo>
                  <a:cubicBezTo>
                    <a:pt x="65" y="114"/>
                    <a:pt x="66" y="112"/>
                    <a:pt x="66" y="111"/>
                  </a:cubicBezTo>
                  <a:cubicBezTo>
                    <a:pt x="66" y="110"/>
                    <a:pt x="65" y="109"/>
                    <a:pt x="64" y="108"/>
                  </a:cubicBezTo>
                  <a:cubicBezTo>
                    <a:pt x="69" y="105"/>
                    <a:pt x="72" y="102"/>
                    <a:pt x="72" y="97"/>
                  </a:cubicBezTo>
                  <a:cubicBezTo>
                    <a:pt x="72" y="81"/>
                    <a:pt x="92" y="73"/>
                    <a:pt x="92" y="44"/>
                  </a:cubicBezTo>
                  <a:cubicBezTo>
                    <a:pt x="92" y="20"/>
                    <a:pt x="72" y="0"/>
                    <a:pt x="46" y="0"/>
                  </a:cubicBezTo>
                  <a:close/>
                  <a:moveTo>
                    <a:pt x="70" y="72"/>
                  </a:moveTo>
                  <a:cubicBezTo>
                    <a:pt x="66" y="78"/>
                    <a:pt x="60" y="86"/>
                    <a:pt x="60" y="96"/>
                  </a:cubicBezTo>
                  <a:cubicBezTo>
                    <a:pt x="58" y="98"/>
                    <a:pt x="53" y="101"/>
                    <a:pt x="46" y="101"/>
                  </a:cubicBezTo>
                  <a:cubicBezTo>
                    <a:pt x="39" y="101"/>
                    <a:pt x="34" y="98"/>
                    <a:pt x="32" y="96"/>
                  </a:cubicBezTo>
                  <a:cubicBezTo>
                    <a:pt x="32" y="86"/>
                    <a:pt x="26" y="78"/>
                    <a:pt x="22" y="72"/>
                  </a:cubicBezTo>
                  <a:cubicBezTo>
                    <a:pt x="17" y="64"/>
                    <a:pt x="12" y="57"/>
                    <a:pt x="12" y="44"/>
                  </a:cubicBezTo>
                  <a:cubicBezTo>
                    <a:pt x="12" y="26"/>
                    <a:pt x="27" y="12"/>
                    <a:pt x="46" y="12"/>
                  </a:cubicBezTo>
                  <a:cubicBezTo>
                    <a:pt x="65" y="12"/>
                    <a:pt x="80" y="26"/>
                    <a:pt x="80" y="44"/>
                  </a:cubicBezTo>
                  <a:cubicBezTo>
                    <a:pt x="80" y="57"/>
                    <a:pt x="75" y="64"/>
                    <a:pt x="70"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6"/>
            <p:cNvSpPr/>
            <p:nvPr/>
          </p:nvSpPr>
          <p:spPr bwMode="auto">
            <a:xfrm>
              <a:off x="327025" y="0"/>
              <a:ext cx="46038" cy="114300"/>
            </a:xfrm>
            <a:custGeom>
              <a:gdLst>
                <a:gd fmla="*/ 6 w 12" name="T0"/>
                <a:gd fmla="*/ 30 h 30" name="T1"/>
                <a:gd fmla="*/ 12 w 12" name="T2"/>
                <a:gd fmla="*/ 22 h 30" name="T3"/>
                <a:gd fmla="*/ 12 w 12" name="T4"/>
                <a:gd fmla="*/ 8 h 30" name="T5"/>
                <a:gd fmla="*/ 6 w 12" name="T6"/>
                <a:gd fmla="*/ 0 h 30" name="T7"/>
                <a:gd fmla="*/ 0 w 12" name="T8"/>
                <a:gd fmla="*/ 8 h 30" name="T9"/>
                <a:gd fmla="*/ 0 w 12" name="T10"/>
                <a:gd fmla="*/ 22 h 30" name="T11"/>
                <a:gd fmla="*/ 6 w 12" name="T12"/>
                <a:gd fmla="*/ 30 h 30" name="T13"/>
              </a:gdLst>
              <a:cxnLst>
                <a:cxn ang="0">
                  <a:pos x="T0" y="T1"/>
                </a:cxn>
                <a:cxn ang="0">
                  <a:pos x="T2" y="T3"/>
                </a:cxn>
                <a:cxn ang="0">
                  <a:pos x="T4" y="T5"/>
                </a:cxn>
                <a:cxn ang="0">
                  <a:pos x="T6" y="T7"/>
                </a:cxn>
                <a:cxn ang="0">
                  <a:pos x="T8" y="T9"/>
                </a:cxn>
                <a:cxn ang="0">
                  <a:pos x="T10" y="T11"/>
                </a:cxn>
                <a:cxn ang="0">
                  <a:pos x="T12" y="T13"/>
                </a:cxn>
              </a:cxnLst>
              <a:rect b="b" l="0" r="r" t="0"/>
              <a:pathLst>
                <a:path h="30" w="12">
                  <a:moveTo>
                    <a:pt x="6" y="30"/>
                  </a:moveTo>
                  <a:cubicBezTo>
                    <a:pt x="9" y="30"/>
                    <a:pt x="12" y="27"/>
                    <a:pt x="12" y="22"/>
                  </a:cubicBezTo>
                  <a:cubicBezTo>
                    <a:pt x="12" y="8"/>
                    <a:pt x="12" y="8"/>
                    <a:pt x="12" y="8"/>
                  </a:cubicBezTo>
                  <a:cubicBezTo>
                    <a:pt x="12" y="4"/>
                    <a:pt x="9" y="0"/>
                    <a:pt x="6" y="0"/>
                  </a:cubicBezTo>
                  <a:cubicBezTo>
                    <a:pt x="3" y="0"/>
                    <a:pt x="0" y="4"/>
                    <a:pt x="0" y="8"/>
                  </a:cubicBezTo>
                  <a:cubicBezTo>
                    <a:pt x="0" y="22"/>
                    <a:pt x="0" y="22"/>
                    <a:pt x="0" y="22"/>
                  </a:cubicBezTo>
                  <a:cubicBezTo>
                    <a:pt x="0" y="27"/>
                    <a:pt x="3" y="30"/>
                    <a:pt x="6" y="3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7"/>
            <p:cNvSpPr/>
            <p:nvPr/>
          </p:nvSpPr>
          <p:spPr bwMode="auto">
            <a:xfrm>
              <a:off x="160338" y="41275"/>
              <a:ext cx="82550" cy="111125"/>
            </a:xfrm>
            <a:custGeom>
              <a:gdLst>
                <a:gd fmla="*/ 19 w 22" name="T0"/>
                <a:gd fmla="*/ 28 h 29" name="T1"/>
                <a:gd fmla="*/ 20 w 22" name="T2"/>
                <a:gd fmla="*/ 18 h 29" name="T3"/>
                <a:gd fmla="*/ 13 w 22" name="T4"/>
                <a:gd fmla="*/ 5 h 29" name="T5"/>
                <a:gd fmla="*/ 4 w 22" name="T6"/>
                <a:gd fmla="*/ 1 h 29" name="T7"/>
                <a:gd fmla="*/ 3 w 22" name="T8"/>
                <a:gd fmla="*/ 11 h 29" name="T9"/>
                <a:gd fmla="*/ 10 w 22" name="T10"/>
                <a:gd fmla="*/ 24 h 29" name="T11"/>
                <a:gd fmla="*/ 19 w 22" name="T12"/>
                <a:gd fmla="*/ 28 h 29" name="T13"/>
              </a:gdLst>
              <a:cxnLst>
                <a:cxn ang="0">
                  <a:pos x="T0" y="T1"/>
                </a:cxn>
                <a:cxn ang="0">
                  <a:pos x="T2" y="T3"/>
                </a:cxn>
                <a:cxn ang="0">
                  <a:pos x="T4" y="T5"/>
                </a:cxn>
                <a:cxn ang="0">
                  <a:pos x="T6" y="T7"/>
                </a:cxn>
                <a:cxn ang="0">
                  <a:pos x="T8" y="T9"/>
                </a:cxn>
                <a:cxn ang="0">
                  <a:pos x="T10" y="T11"/>
                </a:cxn>
                <a:cxn ang="0">
                  <a:pos x="T12" y="T13"/>
                </a:cxn>
              </a:cxnLst>
              <a:rect b="b" l="0" r="r" t="0"/>
              <a:pathLst>
                <a:path h="28" w="22">
                  <a:moveTo>
                    <a:pt x="19" y="28"/>
                  </a:moveTo>
                  <a:cubicBezTo>
                    <a:pt x="22" y="26"/>
                    <a:pt x="22" y="21"/>
                    <a:pt x="20" y="18"/>
                  </a:cubicBezTo>
                  <a:cubicBezTo>
                    <a:pt x="13" y="5"/>
                    <a:pt x="13" y="5"/>
                    <a:pt x="13" y="5"/>
                  </a:cubicBezTo>
                  <a:cubicBezTo>
                    <a:pt x="11" y="1"/>
                    <a:pt x="7" y="0"/>
                    <a:pt x="4" y="1"/>
                  </a:cubicBezTo>
                  <a:cubicBezTo>
                    <a:pt x="1" y="3"/>
                    <a:pt x="0" y="8"/>
                    <a:pt x="3" y="11"/>
                  </a:cubicBezTo>
                  <a:cubicBezTo>
                    <a:pt x="10" y="24"/>
                    <a:pt x="10" y="24"/>
                    <a:pt x="10" y="24"/>
                  </a:cubicBezTo>
                  <a:cubicBezTo>
                    <a:pt x="12" y="27"/>
                    <a:pt x="16" y="29"/>
                    <a:pt x="19"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8"/>
            <p:cNvSpPr/>
            <p:nvPr/>
          </p:nvSpPr>
          <p:spPr bwMode="auto">
            <a:xfrm>
              <a:off x="38100" y="163513"/>
              <a:ext cx="114300" cy="84138"/>
            </a:xfrm>
            <a:custGeom>
              <a:gdLst>
                <a:gd fmla="*/ 24 w 30" name="T0"/>
                <a:gd fmla="*/ 9 h 22" name="T1"/>
                <a:gd fmla="*/ 12 w 30" name="T2"/>
                <a:gd fmla="*/ 2 h 22" name="T3"/>
                <a:gd fmla="*/ 2 w 30" name="T4"/>
                <a:gd fmla="*/ 3 h 22" name="T5"/>
                <a:gd fmla="*/ 6 w 30" name="T6"/>
                <a:gd fmla="*/ 12 h 22" name="T7"/>
                <a:gd fmla="*/ 18 w 30" name="T8"/>
                <a:gd fmla="*/ 20 h 22" name="T9"/>
                <a:gd fmla="*/ 28 w 30" name="T10"/>
                <a:gd fmla="*/ 18 h 22" name="T11"/>
                <a:gd fmla="*/ 24 w 30" name="T12"/>
                <a:gd fmla="*/ 9 h 22" name="T13"/>
              </a:gdLst>
              <a:cxnLst>
                <a:cxn ang="0">
                  <a:pos x="T0" y="T1"/>
                </a:cxn>
                <a:cxn ang="0">
                  <a:pos x="T2" y="T3"/>
                </a:cxn>
                <a:cxn ang="0">
                  <a:pos x="T4" y="T5"/>
                </a:cxn>
                <a:cxn ang="0">
                  <a:pos x="T6" y="T7"/>
                </a:cxn>
                <a:cxn ang="0">
                  <a:pos x="T8" y="T9"/>
                </a:cxn>
                <a:cxn ang="0">
                  <a:pos x="T10" y="T11"/>
                </a:cxn>
                <a:cxn ang="0">
                  <a:pos x="T12" y="T13"/>
                </a:cxn>
              </a:cxnLst>
              <a:rect b="b" l="0" r="r" t="0"/>
              <a:pathLst>
                <a:path h="22" w="30">
                  <a:moveTo>
                    <a:pt x="24" y="9"/>
                  </a:moveTo>
                  <a:cubicBezTo>
                    <a:pt x="12" y="2"/>
                    <a:pt x="12" y="2"/>
                    <a:pt x="12" y="2"/>
                  </a:cubicBezTo>
                  <a:cubicBezTo>
                    <a:pt x="8" y="0"/>
                    <a:pt x="4" y="0"/>
                    <a:pt x="2" y="3"/>
                  </a:cubicBezTo>
                  <a:cubicBezTo>
                    <a:pt x="0" y="6"/>
                    <a:pt x="2" y="10"/>
                    <a:pt x="6" y="12"/>
                  </a:cubicBezTo>
                  <a:cubicBezTo>
                    <a:pt x="18" y="20"/>
                    <a:pt x="18" y="20"/>
                    <a:pt x="18" y="20"/>
                  </a:cubicBezTo>
                  <a:cubicBezTo>
                    <a:pt x="22" y="22"/>
                    <a:pt x="27" y="21"/>
                    <a:pt x="28" y="18"/>
                  </a:cubicBezTo>
                  <a:cubicBezTo>
                    <a:pt x="30" y="15"/>
                    <a:pt x="28" y="11"/>
                    <a:pt x="24"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9"/>
            <p:cNvSpPr/>
            <p:nvPr/>
          </p:nvSpPr>
          <p:spPr bwMode="auto">
            <a:xfrm>
              <a:off x="549275" y="457200"/>
              <a:ext cx="114300" cy="84138"/>
            </a:xfrm>
            <a:custGeom>
              <a:gdLst>
                <a:gd fmla="*/ 24 w 30" name="T0"/>
                <a:gd fmla="*/ 9 h 22" name="T1"/>
                <a:gd fmla="*/ 12 w 30" name="T2"/>
                <a:gd fmla="*/ 2 h 22" name="T3"/>
                <a:gd fmla="*/ 2 w 30" name="T4"/>
                <a:gd fmla="*/ 3 h 22" name="T5"/>
                <a:gd fmla="*/ 6 w 30" name="T6"/>
                <a:gd fmla="*/ 13 h 22" name="T7"/>
                <a:gd fmla="*/ 18 w 30" name="T8"/>
                <a:gd fmla="*/ 20 h 22" name="T9"/>
                <a:gd fmla="*/ 28 w 30" name="T10"/>
                <a:gd fmla="*/ 18 h 22" name="T11"/>
                <a:gd fmla="*/ 24 w 30" name="T12"/>
                <a:gd fmla="*/ 9 h 22" name="T13"/>
              </a:gdLst>
              <a:cxnLst>
                <a:cxn ang="0">
                  <a:pos x="T0" y="T1"/>
                </a:cxn>
                <a:cxn ang="0">
                  <a:pos x="T2" y="T3"/>
                </a:cxn>
                <a:cxn ang="0">
                  <a:pos x="T4" y="T5"/>
                </a:cxn>
                <a:cxn ang="0">
                  <a:pos x="T6" y="T7"/>
                </a:cxn>
                <a:cxn ang="0">
                  <a:pos x="T8" y="T9"/>
                </a:cxn>
                <a:cxn ang="0">
                  <a:pos x="T10" y="T11"/>
                </a:cxn>
                <a:cxn ang="0">
                  <a:pos x="T12" y="T13"/>
                </a:cxn>
              </a:cxnLst>
              <a:rect b="b" l="0" r="r" t="0"/>
              <a:pathLst>
                <a:path h="22" w="30">
                  <a:moveTo>
                    <a:pt x="24" y="9"/>
                  </a:moveTo>
                  <a:cubicBezTo>
                    <a:pt x="12" y="2"/>
                    <a:pt x="12" y="2"/>
                    <a:pt x="12" y="2"/>
                  </a:cubicBezTo>
                  <a:cubicBezTo>
                    <a:pt x="8" y="0"/>
                    <a:pt x="3" y="0"/>
                    <a:pt x="2" y="3"/>
                  </a:cubicBezTo>
                  <a:cubicBezTo>
                    <a:pt x="0" y="6"/>
                    <a:pt x="2" y="10"/>
                    <a:pt x="6" y="13"/>
                  </a:cubicBezTo>
                  <a:cubicBezTo>
                    <a:pt x="18" y="20"/>
                    <a:pt x="18" y="20"/>
                    <a:pt x="18" y="20"/>
                  </a:cubicBezTo>
                  <a:cubicBezTo>
                    <a:pt x="22" y="22"/>
                    <a:pt x="26" y="21"/>
                    <a:pt x="28" y="18"/>
                  </a:cubicBezTo>
                  <a:cubicBezTo>
                    <a:pt x="30" y="16"/>
                    <a:pt x="28" y="11"/>
                    <a:pt x="24"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10"/>
            <p:cNvSpPr/>
            <p:nvPr/>
          </p:nvSpPr>
          <p:spPr bwMode="auto">
            <a:xfrm>
              <a:off x="0" y="327025"/>
              <a:ext cx="114300" cy="46038"/>
            </a:xfrm>
            <a:custGeom>
              <a:gdLst>
                <a:gd fmla="*/ 30 w 30" name="T0"/>
                <a:gd fmla="*/ 6 h 12" name="T1"/>
                <a:gd fmla="*/ 22 w 30" name="T2"/>
                <a:gd fmla="*/ 0 h 12" name="T3"/>
                <a:gd fmla="*/ 8 w 30" name="T4"/>
                <a:gd fmla="*/ 0 h 12" name="T5"/>
                <a:gd fmla="*/ 0 w 30" name="T6"/>
                <a:gd fmla="*/ 6 h 12" name="T7"/>
                <a:gd fmla="*/ 8 w 30" name="T8"/>
                <a:gd fmla="*/ 12 h 12" name="T9"/>
                <a:gd fmla="*/ 22 w 30" name="T10"/>
                <a:gd fmla="*/ 12 h 12" name="T11"/>
                <a:gd fmla="*/ 30 w 30" name="T12"/>
                <a:gd fmla="*/ 6 h 12" name="T13"/>
              </a:gdLst>
              <a:cxnLst>
                <a:cxn ang="0">
                  <a:pos x="T0" y="T1"/>
                </a:cxn>
                <a:cxn ang="0">
                  <a:pos x="T2" y="T3"/>
                </a:cxn>
                <a:cxn ang="0">
                  <a:pos x="T4" y="T5"/>
                </a:cxn>
                <a:cxn ang="0">
                  <a:pos x="T6" y="T7"/>
                </a:cxn>
                <a:cxn ang="0">
                  <a:pos x="T8" y="T9"/>
                </a:cxn>
                <a:cxn ang="0">
                  <a:pos x="T10" y="T11"/>
                </a:cxn>
                <a:cxn ang="0">
                  <a:pos x="T12" y="T13"/>
                </a:cxn>
              </a:cxnLst>
              <a:rect b="b" l="0" r="r" t="0"/>
              <a:pathLst>
                <a:path h="12" w="30">
                  <a:moveTo>
                    <a:pt x="30" y="6"/>
                  </a:moveTo>
                  <a:cubicBezTo>
                    <a:pt x="30" y="3"/>
                    <a:pt x="26" y="0"/>
                    <a:pt x="22" y="0"/>
                  </a:cubicBezTo>
                  <a:cubicBezTo>
                    <a:pt x="8" y="0"/>
                    <a:pt x="8" y="0"/>
                    <a:pt x="8" y="0"/>
                  </a:cubicBezTo>
                  <a:cubicBezTo>
                    <a:pt x="3" y="0"/>
                    <a:pt x="0" y="3"/>
                    <a:pt x="0" y="6"/>
                  </a:cubicBezTo>
                  <a:cubicBezTo>
                    <a:pt x="0" y="10"/>
                    <a:pt x="3" y="12"/>
                    <a:pt x="8" y="12"/>
                  </a:cubicBezTo>
                  <a:cubicBezTo>
                    <a:pt x="22" y="12"/>
                    <a:pt x="22" y="12"/>
                    <a:pt x="22" y="12"/>
                  </a:cubicBezTo>
                  <a:cubicBezTo>
                    <a:pt x="26" y="12"/>
                    <a:pt x="30" y="10"/>
                    <a:pt x="30"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11"/>
            <p:cNvSpPr/>
            <p:nvPr/>
          </p:nvSpPr>
          <p:spPr bwMode="auto">
            <a:xfrm>
              <a:off x="587375" y="327025"/>
              <a:ext cx="114300" cy="46038"/>
            </a:xfrm>
            <a:custGeom>
              <a:gdLst>
                <a:gd fmla="*/ 22 w 30" name="T0"/>
                <a:gd fmla="*/ 0 h 12" name="T1"/>
                <a:gd fmla="*/ 8 w 30" name="T2"/>
                <a:gd fmla="*/ 0 h 12" name="T3"/>
                <a:gd fmla="*/ 0 w 30" name="T4"/>
                <a:gd fmla="*/ 6 h 12" name="T5"/>
                <a:gd fmla="*/ 8 w 30" name="T6"/>
                <a:gd fmla="*/ 12 h 12" name="T7"/>
                <a:gd fmla="*/ 22 w 30" name="T8"/>
                <a:gd fmla="*/ 12 h 12" name="T9"/>
                <a:gd fmla="*/ 30 w 30" name="T10"/>
                <a:gd fmla="*/ 6 h 12" name="T11"/>
                <a:gd fmla="*/ 22 w 30"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30">
                  <a:moveTo>
                    <a:pt x="22" y="0"/>
                  </a:moveTo>
                  <a:cubicBezTo>
                    <a:pt x="8" y="0"/>
                    <a:pt x="8" y="0"/>
                    <a:pt x="8" y="0"/>
                  </a:cubicBezTo>
                  <a:cubicBezTo>
                    <a:pt x="4" y="0"/>
                    <a:pt x="0" y="3"/>
                    <a:pt x="0" y="6"/>
                  </a:cubicBezTo>
                  <a:cubicBezTo>
                    <a:pt x="0" y="10"/>
                    <a:pt x="4" y="12"/>
                    <a:pt x="8" y="12"/>
                  </a:cubicBezTo>
                  <a:cubicBezTo>
                    <a:pt x="22" y="12"/>
                    <a:pt x="22" y="12"/>
                    <a:pt x="22" y="12"/>
                  </a:cubicBezTo>
                  <a:cubicBezTo>
                    <a:pt x="27" y="12"/>
                    <a:pt x="30" y="10"/>
                    <a:pt x="30" y="6"/>
                  </a:cubicBezTo>
                  <a:cubicBezTo>
                    <a:pt x="30" y="3"/>
                    <a:pt x="27" y="0"/>
                    <a:pt x="2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12"/>
            <p:cNvSpPr/>
            <p:nvPr/>
          </p:nvSpPr>
          <p:spPr bwMode="auto">
            <a:xfrm>
              <a:off x="38100" y="457200"/>
              <a:ext cx="114300" cy="84138"/>
            </a:xfrm>
            <a:custGeom>
              <a:gdLst>
                <a:gd fmla="*/ 18 w 30" name="T0"/>
                <a:gd fmla="*/ 2 h 22" name="T1"/>
                <a:gd fmla="*/ 6 w 30" name="T2"/>
                <a:gd fmla="*/ 9 h 22" name="T3"/>
                <a:gd fmla="*/ 2 w 30" name="T4"/>
                <a:gd fmla="*/ 18 h 22" name="T5"/>
                <a:gd fmla="*/ 12 w 30" name="T6"/>
                <a:gd fmla="*/ 20 h 22" name="T7"/>
                <a:gd fmla="*/ 24 w 30" name="T8"/>
                <a:gd fmla="*/ 13 h 22" name="T9"/>
                <a:gd fmla="*/ 28 w 30" name="T10"/>
                <a:gd fmla="*/ 3 h 22" name="T11"/>
                <a:gd fmla="*/ 18 w 30" name="T12"/>
                <a:gd fmla="*/ 2 h 22" name="T13"/>
              </a:gdLst>
              <a:cxnLst>
                <a:cxn ang="0">
                  <a:pos x="T0" y="T1"/>
                </a:cxn>
                <a:cxn ang="0">
                  <a:pos x="T2" y="T3"/>
                </a:cxn>
                <a:cxn ang="0">
                  <a:pos x="T4" y="T5"/>
                </a:cxn>
                <a:cxn ang="0">
                  <a:pos x="T6" y="T7"/>
                </a:cxn>
                <a:cxn ang="0">
                  <a:pos x="T8" y="T9"/>
                </a:cxn>
                <a:cxn ang="0">
                  <a:pos x="T10" y="T11"/>
                </a:cxn>
                <a:cxn ang="0">
                  <a:pos x="T12" y="T13"/>
                </a:cxn>
              </a:cxnLst>
              <a:rect b="b" l="0" r="r" t="0"/>
              <a:pathLst>
                <a:path h="22" w="30">
                  <a:moveTo>
                    <a:pt x="18" y="2"/>
                  </a:moveTo>
                  <a:cubicBezTo>
                    <a:pt x="6" y="9"/>
                    <a:pt x="6" y="9"/>
                    <a:pt x="6" y="9"/>
                  </a:cubicBezTo>
                  <a:cubicBezTo>
                    <a:pt x="2" y="11"/>
                    <a:pt x="0" y="16"/>
                    <a:pt x="2" y="18"/>
                  </a:cubicBezTo>
                  <a:cubicBezTo>
                    <a:pt x="4" y="21"/>
                    <a:pt x="8" y="22"/>
                    <a:pt x="12" y="20"/>
                  </a:cubicBezTo>
                  <a:cubicBezTo>
                    <a:pt x="24" y="13"/>
                    <a:pt x="24" y="13"/>
                    <a:pt x="24" y="13"/>
                  </a:cubicBezTo>
                  <a:cubicBezTo>
                    <a:pt x="28" y="10"/>
                    <a:pt x="30" y="6"/>
                    <a:pt x="28" y="3"/>
                  </a:cubicBezTo>
                  <a:cubicBezTo>
                    <a:pt x="27" y="0"/>
                    <a:pt x="22" y="0"/>
                    <a:pt x="18"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13"/>
            <p:cNvSpPr/>
            <p:nvPr/>
          </p:nvSpPr>
          <p:spPr bwMode="auto">
            <a:xfrm>
              <a:off x="549275" y="163513"/>
              <a:ext cx="114300" cy="84138"/>
            </a:xfrm>
            <a:custGeom>
              <a:gdLst>
                <a:gd fmla="*/ 12 w 30" name="T0"/>
                <a:gd fmla="*/ 20 h 22" name="T1"/>
                <a:gd fmla="*/ 24 w 30" name="T2"/>
                <a:gd fmla="*/ 12 h 22" name="T3"/>
                <a:gd fmla="*/ 28 w 30" name="T4"/>
                <a:gd fmla="*/ 3 h 22" name="T5"/>
                <a:gd fmla="*/ 18 w 30" name="T6"/>
                <a:gd fmla="*/ 2 h 22" name="T7"/>
                <a:gd fmla="*/ 6 w 30" name="T8"/>
                <a:gd fmla="*/ 9 h 22" name="T9"/>
                <a:gd fmla="*/ 2 w 30" name="T10"/>
                <a:gd fmla="*/ 18 h 22" name="T11"/>
                <a:gd fmla="*/ 12 w 30" name="T12"/>
                <a:gd fmla="*/ 20 h 22" name="T13"/>
              </a:gdLst>
              <a:cxnLst>
                <a:cxn ang="0">
                  <a:pos x="T0" y="T1"/>
                </a:cxn>
                <a:cxn ang="0">
                  <a:pos x="T2" y="T3"/>
                </a:cxn>
                <a:cxn ang="0">
                  <a:pos x="T4" y="T5"/>
                </a:cxn>
                <a:cxn ang="0">
                  <a:pos x="T6" y="T7"/>
                </a:cxn>
                <a:cxn ang="0">
                  <a:pos x="T8" y="T9"/>
                </a:cxn>
                <a:cxn ang="0">
                  <a:pos x="T10" y="T11"/>
                </a:cxn>
                <a:cxn ang="0">
                  <a:pos x="T12" y="T13"/>
                </a:cxn>
              </a:cxnLst>
              <a:rect b="b" l="0" r="r" t="0"/>
              <a:pathLst>
                <a:path h="22" w="30">
                  <a:moveTo>
                    <a:pt x="12" y="20"/>
                  </a:moveTo>
                  <a:cubicBezTo>
                    <a:pt x="24" y="12"/>
                    <a:pt x="24" y="12"/>
                    <a:pt x="24" y="12"/>
                  </a:cubicBezTo>
                  <a:cubicBezTo>
                    <a:pt x="28" y="10"/>
                    <a:pt x="30" y="6"/>
                    <a:pt x="28" y="3"/>
                  </a:cubicBezTo>
                  <a:cubicBezTo>
                    <a:pt x="26" y="0"/>
                    <a:pt x="22" y="0"/>
                    <a:pt x="18" y="2"/>
                  </a:cubicBezTo>
                  <a:cubicBezTo>
                    <a:pt x="6" y="9"/>
                    <a:pt x="6" y="9"/>
                    <a:pt x="6" y="9"/>
                  </a:cubicBezTo>
                  <a:cubicBezTo>
                    <a:pt x="2" y="11"/>
                    <a:pt x="0" y="15"/>
                    <a:pt x="2" y="18"/>
                  </a:cubicBezTo>
                  <a:cubicBezTo>
                    <a:pt x="3" y="21"/>
                    <a:pt x="8" y="22"/>
                    <a:pt x="12"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14"/>
            <p:cNvSpPr/>
            <p:nvPr/>
          </p:nvSpPr>
          <p:spPr bwMode="auto">
            <a:xfrm>
              <a:off x="457200" y="41275"/>
              <a:ext cx="84138" cy="111125"/>
            </a:xfrm>
            <a:custGeom>
              <a:gdLst>
                <a:gd fmla="*/ 18 w 22" name="T0"/>
                <a:gd fmla="*/ 1 h 29" name="T1"/>
                <a:gd fmla="*/ 9 w 22" name="T2"/>
                <a:gd fmla="*/ 5 h 29" name="T3"/>
                <a:gd fmla="*/ 2 w 22" name="T4"/>
                <a:gd fmla="*/ 18 h 29" name="T5"/>
                <a:gd fmla="*/ 3 w 22" name="T6"/>
                <a:gd fmla="*/ 28 h 29" name="T7"/>
                <a:gd fmla="*/ 12 w 22" name="T8"/>
                <a:gd fmla="*/ 24 h 29" name="T9"/>
                <a:gd fmla="*/ 19 w 22" name="T10"/>
                <a:gd fmla="*/ 11 h 29" name="T11"/>
                <a:gd fmla="*/ 18 w 22" name="T12"/>
                <a:gd fmla="*/ 1 h 29" name="T13"/>
              </a:gdLst>
              <a:cxnLst>
                <a:cxn ang="0">
                  <a:pos x="T0" y="T1"/>
                </a:cxn>
                <a:cxn ang="0">
                  <a:pos x="T2" y="T3"/>
                </a:cxn>
                <a:cxn ang="0">
                  <a:pos x="T4" y="T5"/>
                </a:cxn>
                <a:cxn ang="0">
                  <a:pos x="T6" y="T7"/>
                </a:cxn>
                <a:cxn ang="0">
                  <a:pos x="T8" y="T9"/>
                </a:cxn>
                <a:cxn ang="0">
                  <a:pos x="T10" y="T11"/>
                </a:cxn>
                <a:cxn ang="0">
                  <a:pos x="T12" y="T13"/>
                </a:cxn>
              </a:cxnLst>
              <a:rect b="b" l="0" r="r" t="0"/>
              <a:pathLst>
                <a:path h="28" w="22">
                  <a:moveTo>
                    <a:pt x="18" y="1"/>
                  </a:moveTo>
                  <a:cubicBezTo>
                    <a:pt x="15" y="0"/>
                    <a:pt x="11" y="1"/>
                    <a:pt x="9" y="5"/>
                  </a:cubicBezTo>
                  <a:cubicBezTo>
                    <a:pt x="2" y="18"/>
                    <a:pt x="2" y="18"/>
                    <a:pt x="2" y="18"/>
                  </a:cubicBezTo>
                  <a:cubicBezTo>
                    <a:pt x="0" y="21"/>
                    <a:pt x="0" y="26"/>
                    <a:pt x="3" y="28"/>
                  </a:cubicBezTo>
                  <a:cubicBezTo>
                    <a:pt x="6" y="29"/>
                    <a:pt x="10" y="27"/>
                    <a:pt x="12" y="24"/>
                  </a:cubicBezTo>
                  <a:cubicBezTo>
                    <a:pt x="19" y="11"/>
                    <a:pt x="19" y="11"/>
                    <a:pt x="19" y="11"/>
                  </a:cubicBezTo>
                  <a:cubicBezTo>
                    <a:pt x="22" y="8"/>
                    <a:pt x="21" y="3"/>
                    <a:pt x="18"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1770656588"/>
      </p:ext>
    </p:extLst>
  </p:cSld>
  <p:clrMapOvr>
    <a:masterClrMapping/>
  </p:clrMapOvr>
  <mc:AlternateContent>
    <mc:Choice Requires="p14">
      <p:transition p14:dur="700" spd="med">
        <p:fade/>
      </p:transition>
    </mc:Choice>
    <mc:Fallback>
      <p:transition spd="med">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3" name="图片 22"/>
          <p:cNvPicPr>
            <a:picLocks noChangeAspect="1"/>
          </p:cNvPicPr>
          <p:nvPr/>
        </p:nvPicPr>
        <p:blipFill>
          <a:blip r:embed="rId3">
            <a:extLst>
              <a:ext uri="{28A0092B-C50C-407E-A947-70E740481C1C}">
                <a14:useLocalDpi val="0"/>
              </a:ext>
            </a:extLst>
          </a:blip>
          <a:stretch>
            <a:fillRect/>
          </a:stretch>
        </p:blipFill>
        <p:spPr>
          <a:xfrm>
            <a:off x="6985150" y="4448952"/>
            <a:ext cx="4711550" cy="1824377"/>
          </a:xfrm>
          <a:custGeom>
            <a:gdLst>
              <a:gd fmla="*/ 0 w 4711550" name="connsiteX0"/>
              <a:gd fmla="*/ 0 h 1825318" name="connsiteY0"/>
              <a:gd fmla="*/ 4711550 w 4711550" name="connsiteX1"/>
              <a:gd fmla="*/ 0 h 1825318" name="connsiteY1"/>
              <a:gd fmla="*/ 4711550 w 4711550" name="connsiteX2"/>
              <a:gd fmla="*/ 1825318 h 1825318" name="connsiteY2"/>
              <a:gd fmla="*/ 0 w 4711550" name="connsiteX3"/>
              <a:gd fmla="*/ 1825318 h 1825318" name="connsiteY3"/>
            </a:gdLst>
            <a:cxnLst>
              <a:cxn ang="0">
                <a:pos x="connsiteX0" y="connsiteY0"/>
              </a:cxn>
              <a:cxn ang="0">
                <a:pos x="connsiteX1" y="connsiteY1"/>
              </a:cxn>
              <a:cxn ang="0">
                <a:pos x="connsiteX2" y="connsiteY2"/>
              </a:cxn>
              <a:cxn ang="0">
                <a:pos x="connsiteX3" y="connsiteY3"/>
              </a:cxn>
            </a:cxnLst>
            <a:rect b="b" l="l" r="r" t="t"/>
            <a:pathLst>
              <a:path h="1825318" w="4711550">
                <a:moveTo>
                  <a:pt x="0" y="0"/>
                </a:moveTo>
                <a:lnTo>
                  <a:pt x="4711550" y="0"/>
                </a:lnTo>
                <a:lnTo>
                  <a:pt x="4711550" y="1825318"/>
                </a:lnTo>
                <a:lnTo>
                  <a:pt x="0" y="1825318"/>
                </a:lnTo>
                <a:close/>
              </a:path>
            </a:pathLst>
          </a:custGeom>
        </p:spPr>
      </p:pic>
      <p:sp>
        <p:nvSpPr>
          <p:cNvPr id="3" name="矩形 2"/>
          <p:cNvSpPr/>
          <p:nvPr/>
        </p:nvSpPr>
        <p:spPr>
          <a:xfrm>
            <a:off x="11497456" y="0"/>
            <a:ext cx="353666" cy="71952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 name="灯片编号占位符 5"/>
          <p:cNvSpPr>
            <a:spLocks noGrp="1"/>
          </p:cNvSpPr>
          <p:nvPr>
            <p:ph idx="12" sz="quarter" type="sldNum"/>
          </p:nvPr>
        </p:nvSpPr>
        <p:spPr>
          <a:xfrm>
            <a:off x="11370039" y="398251"/>
            <a:ext cx="659567" cy="304800"/>
          </a:xfrm>
          <a:noFill/>
        </p:spPr>
        <p:txBody>
          <a:bodyPr rtlCol="0" wrap="square">
            <a:spAutoFit/>
          </a:bodyPr>
          <a:lstStyle/>
          <a:p>
            <a:pPr algn="ctr"/>
            <a:fld id="{613DF692-783A-43CC-98FB-E5D66E88FE8F}" type="slidenum">
              <a:rPr altLang="en-US" lang="zh-CN" sz="1400">
                <a:solidFill>
                  <a:schemeClr val="bg1"/>
                </a:solidFill>
                <a:latin charset="-128" panose="020b0600000000000000" pitchFamily="34" typeface="AXIS Std M"/>
                <a:ea charset="-128" panose="020b0600000000000000" pitchFamily="34" typeface="AXIS Std M"/>
              </a:rPr>
              <a:pPr algn="ctr"/>
              <a:t>11</a:t>
            </a:fld>
          </a:p>
        </p:txBody>
      </p:sp>
      <p:sp>
        <p:nvSpPr>
          <p:cNvPr id="4" name="文本框 3"/>
          <p:cNvSpPr txBox="1"/>
          <p:nvPr/>
        </p:nvSpPr>
        <p:spPr>
          <a:xfrm>
            <a:off x="315412" y="205876"/>
            <a:ext cx="3028013" cy="304800"/>
          </a:xfrm>
          <a:prstGeom prst="rect">
            <a:avLst/>
          </a:prstGeom>
          <a:noFill/>
        </p:spPr>
        <p:txBody>
          <a:bodyPr rtlCol="0" wrap="square">
            <a:spAutoFit/>
          </a:bodyPr>
          <a:lstStyle/>
          <a:p>
            <a:r>
              <a:rPr altLang="zh-CN" lang="en-US" sz="14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Create a peaceful world </a:t>
            </a:r>
          </a:p>
        </p:txBody>
      </p:sp>
      <p:cxnSp>
        <p:nvCxnSpPr>
          <p:cNvPr id="5" name="直接连接符 4"/>
          <p:cNvCxnSpPr/>
          <p:nvPr/>
        </p:nvCxnSpPr>
        <p:spPr>
          <a:xfrm>
            <a:off x="0" y="3421742"/>
            <a:ext cx="41656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六边形 7"/>
          <p:cNvSpPr/>
          <p:nvPr/>
        </p:nvSpPr>
        <p:spPr>
          <a:xfrm rot="16200000">
            <a:off x="1711569" y="3108973"/>
            <a:ext cx="742461" cy="640053"/>
          </a:xfrm>
          <a:prstGeom prst="hexagon">
            <a:avLst/>
          </a:prstGeom>
          <a:solidFill>
            <a:srgbClr val="AABF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六边形 8"/>
          <p:cNvSpPr/>
          <p:nvPr/>
        </p:nvSpPr>
        <p:spPr>
          <a:xfrm rot="16200000">
            <a:off x="4059937" y="2761341"/>
            <a:ext cx="1532128" cy="1320801"/>
          </a:xfrm>
          <a:prstGeom prst="hexagon">
            <a:avLst/>
          </a:prstGeom>
          <a:solidFill>
            <a:srgbClr val="B9D2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 name="组合 9"/>
          <p:cNvGrpSpPr/>
          <p:nvPr/>
        </p:nvGrpSpPr>
        <p:grpSpPr>
          <a:xfrm>
            <a:off x="970269" y="4699063"/>
            <a:ext cx="2257799" cy="979849"/>
            <a:chOff x="1085626" y="4715360"/>
            <a:chExt cx="2257799" cy="979849"/>
          </a:xfrm>
        </p:grpSpPr>
        <p:sp>
          <p:nvSpPr>
            <p:cNvPr id="11" name="文本框 10"/>
            <p:cNvSpPr txBox="1"/>
            <p:nvPr/>
          </p:nvSpPr>
          <p:spPr>
            <a:xfrm>
              <a:off x="1321227" y="4715361"/>
              <a:ext cx="1786597" cy="335280"/>
            </a:xfrm>
            <a:prstGeom prst="rect">
              <a:avLst/>
            </a:prstGeom>
            <a:noFill/>
          </p:spPr>
          <p:txBody>
            <a:bodyPr rtlCol="0" wrap="square">
              <a:spAutoFit/>
            </a:bodyPr>
            <a:lstStyle/>
            <a:p>
              <a:pPr algn="ctr"/>
              <a:r>
                <a:rPr altLang="zh-CN" b="1" lang="en-US" sz="1600">
                  <a:latin charset="-128" panose="020b0600000000000000" pitchFamily="34" typeface="AXIS Std M"/>
                  <a:ea charset="-128" panose="020b0600000000000000" pitchFamily="34" typeface="AXIS Std M"/>
                  <a:cs charset="0" panose="020b0606030504020204" pitchFamily="34" typeface="Open Sans"/>
                </a:rPr>
                <a:t>STEP 04</a:t>
              </a:r>
            </a:p>
          </p:txBody>
        </p:sp>
        <p:sp>
          <p:nvSpPr>
            <p:cNvPr id="12" name="矩形 11"/>
            <p:cNvSpPr/>
            <p:nvPr/>
          </p:nvSpPr>
          <p:spPr>
            <a:xfrm>
              <a:off x="1085626" y="5085812"/>
              <a:ext cx="2257799" cy="603504"/>
            </a:xfrm>
            <a:prstGeom prst="rect">
              <a:avLst/>
            </a:prstGeom>
          </p:spPr>
          <p:txBody>
            <a:bodyPr wrap="square">
              <a:spAutoFit/>
            </a:bodyPr>
            <a:lstStyle/>
            <a:p>
              <a:pPr algn="ct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consectetur adipisicing.</a:t>
              </a:r>
            </a:p>
          </p:txBody>
        </p:sp>
      </p:grpSp>
      <p:sp>
        <p:nvSpPr>
          <p:cNvPr id="13" name="Freeform 103"/>
          <p:cNvSpPr>
            <a:spLocks noEditPoints="1"/>
          </p:cNvSpPr>
          <p:nvPr/>
        </p:nvSpPr>
        <p:spPr bwMode="auto">
          <a:xfrm>
            <a:off x="1931018" y="3279844"/>
            <a:ext cx="301281" cy="283796"/>
          </a:xfrm>
          <a:custGeom>
            <a:gdLst>
              <a:gd fmla="*/ 126 w 132" name="T0"/>
              <a:gd fmla="*/ 80 h 124" name="T1"/>
              <a:gd fmla="*/ 121 w 132" name="T2"/>
              <a:gd fmla="*/ 70 h 124" name="T3"/>
              <a:gd fmla="*/ 118 w 132" name="T4"/>
              <a:gd fmla="*/ 43 h 124" name="T5"/>
              <a:gd fmla="*/ 34 w 132" name="T6"/>
              <a:gd fmla="*/ 25 h 124" name="T7"/>
              <a:gd fmla="*/ 11 w 132" name="T8"/>
              <a:gd fmla="*/ 69 h 124" name="T9"/>
              <a:gd fmla="*/ 10 w 132" name="T10"/>
              <a:gd fmla="*/ 79 h 124" name="T11"/>
              <a:gd fmla="*/ 0 w 132" name="T12"/>
              <a:gd fmla="*/ 74 h 124" name="T13"/>
              <a:gd fmla="*/ 9 w 132" name="T14"/>
              <a:gd fmla="*/ 42 h 124" name="T15"/>
              <a:gd fmla="*/ 99 w 132" name="T16"/>
              <a:gd fmla="*/ 19 h 124" name="T17"/>
              <a:gd fmla="*/ 128 w 132" name="T18"/>
              <a:gd fmla="*/ 68 h 124" name="T19"/>
              <a:gd fmla="*/ 31 w 132" name="T20"/>
              <a:gd fmla="*/ 17 h 124" name="T21"/>
              <a:gd fmla="*/ 36 w 132" name="T22"/>
              <a:gd fmla="*/ 12 h 124" name="T23"/>
              <a:gd fmla="*/ 38 w 132" name="T24"/>
              <a:gd fmla="*/ 12 h 124" name="T25"/>
              <a:gd fmla="*/ 48 w 132" name="T26"/>
              <a:gd fmla="*/ 1 h 124" name="T27"/>
              <a:gd fmla="*/ 53 w 132" name="T28"/>
              <a:gd fmla="*/ 4 h 124" name="T29"/>
              <a:gd fmla="*/ 42 w 132" name="T30"/>
              <a:gd fmla="*/ 15 h 124" name="T31"/>
              <a:gd fmla="*/ 40 w 132" name="T32"/>
              <a:gd fmla="*/ 15 h 124" name="T33"/>
              <a:gd fmla="*/ 40 w 132" name="T34"/>
              <a:gd fmla="*/ 17 h 124" name="T35"/>
              <a:gd fmla="*/ 42 w 132" name="T36"/>
              <a:gd fmla="*/ 10 h 124" name="T37"/>
              <a:gd fmla="*/ 44 w 132" name="T38"/>
              <a:gd fmla="*/ 11 h 124" name="T39"/>
              <a:gd fmla="*/ 50 w 132" name="T40"/>
              <a:gd fmla="*/ 5 h 124" name="T41"/>
              <a:gd fmla="*/ 48 w 132" name="T42"/>
              <a:gd fmla="*/ 3 h 124" name="T43"/>
              <a:gd fmla="*/ 42 w 132" name="T44"/>
              <a:gd fmla="*/ 10 h 124" name="T45"/>
              <a:gd fmla="*/ 109 w 132" name="T46"/>
              <a:gd fmla="*/ 124 h 124" name="T47"/>
              <a:gd fmla="*/ 9 w 132" name="T48"/>
              <a:gd fmla="*/ 104 h 124" name="T49"/>
              <a:gd fmla="*/ 117 w 132" name="T50"/>
              <a:gd fmla="*/ 51 h 124" name="T51"/>
              <a:gd fmla="*/ 75 w 132" name="T52"/>
              <a:gd fmla="*/ 88 h 124" name="T53"/>
              <a:gd fmla="*/ 73 w 132" name="T54"/>
              <a:gd fmla="*/ 83 h 124" name="T55"/>
              <a:gd fmla="*/ 69 w 132" name="T56"/>
              <a:gd fmla="*/ 78 h 124" name="T57"/>
              <a:gd fmla="*/ 65 w 132" name="T58"/>
              <a:gd fmla="*/ 74 h 124" name="T59"/>
              <a:gd fmla="*/ 68 w 132" name="T60"/>
              <a:gd fmla="*/ 71 h 124" name="T61"/>
              <a:gd fmla="*/ 74 w 132" name="T62"/>
              <a:gd fmla="*/ 64 h 124" name="T63"/>
              <a:gd fmla="*/ 68 w 132" name="T64"/>
              <a:gd fmla="*/ 57 h 124" name="T65"/>
              <a:gd fmla="*/ 63 w 132" name="T66"/>
              <a:gd fmla="*/ 62 h 124" name="T67"/>
              <a:gd fmla="*/ 56 w 132" name="T68"/>
              <a:gd fmla="*/ 80 h 124" name="T69"/>
              <a:gd fmla="*/ 62 w 132" name="T70"/>
              <a:gd fmla="*/ 86 h 124" name="T71"/>
              <a:gd fmla="*/ 61 w 132" name="T72"/>
              <a:gd fmla="*/ 92 h 124" name="T73"/>
              <a:gd fmla="*/ 55 w 132" name="T74"/>
              <a:gd fmla="*/ 99 h 124" name="T75"/>
              <a:gd fmla="*/ 58 w 132" name="T76"/>
              <a:gd fmla="*/ 100 h 124" name="T77"/>
              <a:gd fmla="*/ 63 w 132" name="T78"/>
              <a:gd fmla="*/ 106 h 124" name="T79"/>
              <a:gd fmla="*/ 67 w 132" name="T80"/>
              <a:gd fmla="*/ 100 h 124" name="T81"/>
              <a:gd fmla="*/ 94 w 132" name="T82"/>
              <a:gd fmla="*/ 30 h 124" name="T83"/>
              <a:gd fmla="*/ 19 w 132" name="T84"/>
              <a:gd fmla="*/ 45 h 124" name="T85"/>
              <a:gd fmla="*/ 114 w 132" name="T86"/>
              <a:gd fmla="*/ 46 h 124" name="T87"/>
              <a:gd fmla="*/ 94 w 132" name="T88"/>
              <a:gd fmla="*/ 30 h 12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24" w="132">
                <a:moveTo>
                  <a:pt x="132" y="74"/>
                </a:moveTo>
                <a:cubicBezTo>
                  <a:pt x="132" y="77"/>
                  <a:pt x="129" y="80"/>
                  <a:pt x="126" y="80"/>
                </a:cubicBezTo>
                <a:cubicBezTo>
                  <a:pt x="125" y="80"/>
                  <a:pt x="124" y="80"/>
                  <a:pt x="123" y="79"/>
                </a:cubicBezTo>
                <a:cubicBezTo>
                  <a:pt x="121" y="70"/>
                  <a:pt x="121" y="70"/>
                  <a:pt x="121" y="70"/>
                </a:cubicBezTo>
                <a:cubicBezTo>
                  <a:pt x="121" y="69"/>
                  <a:pt x="122" y="69"/>
                  <a:pt x="122" y="69"/>
                </a:cubicBezTo>
                <a:cubicBezTo>
                  <a:pt x="118" y="43"/>
                  <a:pt x="118" y="43"/>
                  <a:pt x="118" y="43"/>
                </a:cubicBezTo>
                <a:cubicBezTo>
                  <a:pt x="117" y="34"/>
                  <a:pt x="108" y="25"/>
                  <a:pt x="99" y="25"/>
                </a:cubicBezTo>
                <a:cubicBezTo>
                  <a:pt x="34" y="25"/>
                  <a:pt x="34" y="25"/>
                  <a:pt x="34" y="25"/>
                </a:cubicBezTo>
                <a:cubicBezTo>
                  <a:pt x="25" y="25"/>
                  <a:pt x="16" y="34"/>
                  <a:pt x="15" y="43"/>
                </a:cubicBezTo>
                <a:cubicBezTo>
                  <a:pt x="11" y="69"/>
                  <a:pt x="11" y="69"/>
                  <a:pt x="11" y="69"/>
                </a:cubicBezTo>
                <a:cubicBezTo>
                  <a:pt x="11" y="70"/>
                  <a:pt x="11" y="70"/>
                  <a:pt x="11" y="70"/>
                </a:cubicBezTo>
                <a:cubicBezTo>
                  <a:pt x="10" y="79"/>
                  <a:pt x="10" y="79"/>
                  <a:pt x="10" y="79"/>
                </a:cubicBezTo>
                <a:cubicBezTo>
                  <a:pt x="9" y="80"/>
                  <a:pt x="8" y="80"/>
                  <a:pt x="7" y="80"/>
                </a:cubicBezTo>
                <a:cubicBezTo>
                  <a:pt x="3" y="80"/>
                  <a:pt x="0" y="77"/>
                  <a:pt x="0" y="74"/>
                </a:cubicBezTo>
                <a:cubicBezTo>
                  <a:pt x="0" y="71"/>
                  <a:pt x="2" y="68"/>
                  <a:pt x="5" y="68"/>
                </a:cubicBezTo>
                <a:cubicBezTo>
                  <a:pt x="9" y="42"/>
                  <a:pt x="9" y="42"/>
                  <a:pt x="9" y="42"/>
                </a:cubicBezTo>
                <a:cubicBezTo>
                  <a:pt x="10" y="30"/>
                  <a:pt x="22" y="19"/>
                  <a:pt x="34" y="19"/>
                </a:cubicBezTo>
                <a:cubicBezTo>
                  <a:pt x="99" y="19"/>
                  <a:pt x="99" y="19"/>
                  <a:pt x="99" y="19"/>
                </a:cubicBezTo>
                <a:cubicBezTo>
                  <a:pt x="111" y="19"/>
                  <a:pt x="122" y="30"/>
                  <a:pt x="124" y="42"/>
                </a:cubicBezTo>
                <a:cubicBezTo>
                  <a:pt x="128" y="68"/>
                  <a:pt x="128" y="68"/>
                  <a:pt x="128" y="68"/>
                </a:cubicBezTo>
                <a:cubicBezTo>
                  <a:pt x="130" y="69"/>
                  <a:pt x="132" y="71"/>
                  <a:pt x="132" y="74"/>
                </a:cubicBezTo>
                <a:close/>
                <a:moveTo>
                  <a:pt x="31" y="17"/>
                </a:moveTo>
                <a:cubicBezTo>
                  <a:pt x="31" y="17"/>
                  <a:pt x="31" y="17"/>
                  <a:pt x="31" y="17"/>
                </a:cubicBezTo>
                <a:cubicBezTo>
                  <a:pt x="31" y="14"/>
                  <a:pt x="33" y="12"/>
                  <a:pt x="36" y="12"/>
                </a:cubicBezTo>
                <a:cubicBezTo>
                  <a:pt x="37" y="12"/>
                  <a:pt x="38" y="13"/>
                  <a:pt x="38" y="13"/>
                </a:cubicBezTo>
                <a:cubicBezTo>
                  <a:pt x="38" y="12"/>
                  <a:pt x="38" y="12"/>
                  <a:pt x="38" y="12"/>
                </a:cubicBezTo>
                <a:cubicBezTo>
                  <a:pt x="37" y="11"/>
                  <a:pt x="37" y="10"/>
                  <a:pt x="38" y="10"/>
                </a:cubicBezTo>
                <a:cubicBezTo>
                  <a:pt x="48" y="1"/>
                  <a:pt x="48" y="1"/>
                  <a:pt x="48" y="1"/>
                </a:cubicBezTo>
                <a:cubicBezTo>
                  <a:pt x="49" y="0"/>
                  <a:pt x="50" y="0"/>
                  <a:pt x="51" y="1"/>
                </a:cubicBezTo>
                <a:cubicBezTo>
                  <a:pt x="53" y="4"/>
                  <a:pt x="53" y="4"/>
                  <a:pt x="53" y="4"/>
                </a:cubicBezTo>
                <a:cubicBezTo>
                  <a:pt x="54" y="5"/>
                  <a:pt x="54" y="6"/>
                  <a:pt x="53" y="6"/>
                </a:cubicBezTo>
                <a:cubicBezTo>
                  <a:pt x="42" y="15"/>
                  <a:pt x="42" y="15"/>
                  <a:pt x="42" y="15"/>
                </a:cubicBezTo>
                <a:cubicBezTo>
                  <a:pt x="42" y="16"/>
                  <a:pt x="41" y="16"/>
                  <a:pt x="40" y="15"/>
                </a:cubicBezTo>
                <a:cubicBezTo>
                  <a:pt x="40" y="15"/>
                  <a:pt x="40" y="15"/>
                  <a:pt x="40" y="15"/>
                </a:cubicBezTo>
                <a:cubicBezTo>
                  <a:pt x="40" y="15"/>
                  <a:pt x="40" y="16"/>
                  <a:pt x="40" y="17"/>
                </a:cubicBezTo>
                <a:cubicBezTo>
                  <a:pt x="40" y="17"/>
                  <a:pt x="40" y="17"/>
                  <a:pt x="40" y="17"/>
                </a:cubicBezTo>
                <a:lnTo>
                  <a:pt x="31" y="17"/>
                </a:lnTo>
                <a:close/>
                <a:moveTo>
                  <a:pt x="42" y="10"/>
                </a:moveTo>
                <a:cubicBezTo>
                  <a:pt x="42" y="11"/>
                  <a:pt x="42" y="11"/>
                  <a:pt x="42" y="11"/>
                </a:cubicBezTo>
                <a:cubicBezTo>
                  <a:pt x="43" y="12"/>
                  <a:pt x="43" y="12"/>
                  <a:pt x="44" y="11"/>
                </a:cubicBezTo>
                <a:cubicBezTo>
                  <a:pt x="50" y="6"/>
                  <a:pt x="50" y="6"/>
                  <a:pt x="50" y="6"/>
                </a:cubicBezTo>
                <a:cubicBezTo>
                  <a:pt x="51" y="5"/>
                  <a:pt x="51" y="5"/>
                  <a:pt x="50" y="5"/>
                </a:cubicBezTo>
                <a:cubicBezTo>
                  <a:pt x="50" y="4"/>
                  <a:pt x="50" y="4"/>
                  <a:pt x="50" y="4"/>
                </a:cubicBezTo>
                <a:cubicBezTo>
                  <a:pt x="49" y="3"/>
                  <a:pt x="49" y="3"/>
                  <a:pt x="48" y="3"/>
                </a:cubicBezTo>
                <a:cubicBezTo>
                  <a:pt x="42" y="9"/>
                  <a:pt x="42" y="9"/>
                  <a:pt x="42" y="9"/>
                </a:cubicBezTo>
                <a:cubicBezTo>
                  <a:pt x="41" y="9"/>
                  <a:pt x="41" y="10"/>
                  <a:pt x="42" y="10"/>
                </a:cubicBezTo>
                <a:close/>
                <a:moveTo>
                  <a:pt x="124" y="104"/>
                </a:moveTo>
                <a:cubicBezTo>
                  <a:pt x="126" y="115"/>
                  <a:pt x="119" y="124"/>
                  <a:pt x="109" y="124"/>
                </a:cubicBezTo>
                <a:cubicBezTo>
                  <a:pt x="23" y="124"/>
                  <a:pt x="23" y="124"/>
                  <a:pt x="23" y="124"/>
                </a:cubicBezTo>
                <a:cubicBezTo>
                  <a:pt x="14" y="124"/>
                  <a:pt x="7" y="115"/>
                  <a:pt x="9" y="104"/>
                </a:cubicBezTo>
                <a:cubicBezTo>
                  <a:pt x="16" y="51"/>
                  <a:pt x="16" y="51"/>
                  <a:pt x="16" y="51"/>
                </a:cubicBezTo>
                <a:cubicBezTo>
                  <a:pt x="117" y="51"/>
                  <a:pt x="117" y="51"/>
                  <a:pt x="117" y="51"/>
                </a:cubicBezTo>
                <a:lnTo>
                  <a:pt x="124" y="104"/>
                </a:lnTo>
                <a:close/>
                <a:moveTo>
                  <a:pt x="75" y="88"/>
                </a:moveTo>
                <a:cubicBezTo>
                  <a:pt x="75" y="87"/>
                  <a:pt x="75" y="86"/>
                  <a:pt x="74" y="85"/>
                </a:cubicBezTo>
                <a:cubicBezTo>
                  <a:pt x="74" y="85"/>
                  <a:pt x="74" y="84"/>
                  <a:pt x="73" y="83"/>
                </a:cubicBezTo>
                <a:cubicBezTo>
                  <a:pt x="73" y="82"/>
                  <a:pt x="72" y="81"/>
                  <a:pt x="72" y="81"/>
                </a:cubicBezTo>
                <a:cubicBezTo>
                  <a:pt x="71" y="80"/>
                  <a:pt x="70" y="79"/>
                  <a:pt x="69" y="78"/>
                </a:cubicBezTo>
                <a:cubicBezTo>
                  <a:pt x="67" y="77"/>
                  <a:pt x="67" y="77"/>
                  <a:pt x="67" y="77"/>
                </a:cubicBezTo>
                <a:cubicBezTo>
                  <a:pt x="66" y="76"/>
                  <a:pt x="65" y="75"/>
                  <a:pt x="65" y="74"/>
                </a:cubicBezTo>
                <a:cubicBezTo>
                  <a:pt x="65" y="73"/>
                  <a:pt x="65" y="72"/>
                  <a:pt x="66" y="72"/>
                </a:cubicBezTo>
                <a:cubicBezTo>
                  <a:pt x="66" y="72"/>
                  <a:pt x="67" y="71"/>
                  <a:pt x="68" y="71"/>
                </a:cubicBezTo>
                <a:cubicBezTo>
                  <a:pt x="70" y="71"/>
                  <a:pt x="72" y="73"/>
                  <a:pt x="74" y="75"/>
                </a:cubicBezTo>
                <a:cubicBezTo>
                  <a:pt x="74" y="64"/>
                  <a:pt x="74" y="64"/>
                  <a:pt x="74" y="64"/>
                </a:cubicBezTo>
                <a:cubicBezTo>
                  <a:pt x="72" y="63"/>
                  <a:pt x="70" y="62"/>
                  <a:pt x="68" y="62"/>
                </a:cubicBezTo>
                <a:cubicBezTo>
                  <a:pt x="68" y="57"/>
                  <a:pt x="68" y="57"/>
                  <a:pt x="68" y="57"/>
                </a:cubicBezTo>
                <a:cubicBezTo>
                  <a:pt x="63" y="57"/>
                  <a:pt x="63" y="57"/>
                  <a:pt x="63" y="57"/>
                </a:cubicBezTo>
                <a:cubicBezTo>
                  <a:pt x="63" y="62"/>
                  <a:pt x="63" y="62"/>
                  <a:pt x="63" y="62"/>
                </a:cubicBezTo>
                <a:cubicBezTo>
                  <a:pt x="58" y="65"/>
                  <a:pt x="55" y="69"/>
                  <a:pt x="55" y="74"/>
                </a:cubicBezTo>
                <a:cubicBezTo>
                  <a:pt x="55" y="76"/>
                  <a:pt x="55" y="78"/>
                  <a:pt x="56" y="80"/>
                </a:cubicBezTo>
                <a:cubicBezTo>
                  <a:pt x="57" y="81"/>
                  <a:pt x="58" y="83"/>
                  <a:pt x="60" y="85"/>
                </a:cubicBezTo>
                <a:cubicBezTo>
                  <a:pt x="62" y="86"/>
                  <a:pt x="62" y="86"/>
                  <a:pt x="62" y="86"/>
                </a:cubicBezTo>
                <a:cubicBezTo>
                  <a:pt x="64" y="87"/>
                  <a:pt x="64" y="88"/>
                  <a:pt x="64" y="89"/>
                </a:cubicBezTo>
                <a:cubicBezTo>
                  <a:pt x="64" y="91"/>
                  <a:pt x="63" y="92"/>
                  <a:pt x="61" y="92"/>
                </a:cubicBezTo>
                <a:cubicBezTo>
                  <a:pt x="59" y="92"/>
                  <a:pt x="57" y="90"/>
                  <a:pt x="55" y="87"/>
                </a:cubicBezTo>
                <a:cubicBezTo>
                  <a:pt x="55" y="99"/>
                  <a:pt x="55" y="99"/>
                  <a:pt x="55" y="99"/>
                </a:cubicBezTo>
                <a:cubicBezTo>
                  <a:pt x="56" y="100"/>
                  <a:pt x="56" y="100"/>
                  <a:pt x="57" y="100"/>
                </a:cubicBezTo>
                <a:cubicBezTo>
                  <a:pt x="57" y="100"/>
                  <a:pt x="58" y="100"/>
                  <a:pt x="58" y="100"/>
                </a:cubicBezTo>
                <a:cubicBezTo>
                  <a:pt x="59" y="101"/>
                  <a:pt x="61" y="101"/>
                  <a:pt x="63" y="101"/>
                </a:cubicBezTo>
                <a:cubicBezTo>
                  <a:pt x="63" y="106"/>
                  <a:pt x="63" y="106"/>
                  <a:pt x="63" y="106"/>
                </a:cubicBezTo>
                <a:cubicBezTo>
                  <a:pt x="67" y="106"/>
                  <a:pt x="67" y="106"/>
                  <a:pt x="67" y="106"/>
                </a:cubicBezTo>
                <a:cubicBezTo>
                  <a:pt x="67" y="100"/>
                  <a:pt x="67" y="100"/>
                  <a:pt x="67" y="100"/>
                </a:cubicBezTo>
                <a:cubicBezTo>
                  <a:pt x="72" y="98"/>
                  <a:pt x="75" y="94"/>
                  <a:pt x="75" y="88"/>
                </a:cubicBezTo>
                <a:close/>
                <a:moveTo>
                  <a:pt x="94" y="30"/>
                </a:moveTo>
                <a:cubicBezTo>
                  <a:pt x="38" y="30"/>
                  <a:pt x="38" y="30"/>
                  <a:pt x="38" y="30"/>
                </a:cubicBezTo>
                <a:cubicBezTo>
                  <a:pt x="29" y="30"/>
                  <a:pt x="21" y="37"/>
                  <a:pt x="19" y="45"/>
                </a:cubicBezTo>
                <a:cubicBezTo>
                  <a:pt x="19" y="46"/>
                  <a:pt x="19" y="46"/>
                  <a:pt x="19" y="46"/>
                </a:cubicBezTo>
                <a:cubicBezTo>
                  <a:pt x="114" y="46"/>
                  <a:pt x="114" y="46"/>
                  <a:pt x="114" y="46"/>
                </a:cubicBezTo>
                <a:cubicBezTo>
                  <a:pt x="113" y="45"/>
                  <a:pt x="113" y="45"/>
                  <a:pt x="113" y="45"/>
                </a:cubicBezTo>
                <a:cubicBezTo>
                  <a:pt x="112" y="37"/>
                  <a:pt x="103" y="30"/>
                  <a:pt x="94" y="3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 name="Freeform 39"/>
          <p:cNvSpPr>
            <a:spLocks noEditPoints="1"/>
          </p:cNvSpPr>
          <p:nvPr/>
        </p:nvSpPr>
        <p:spPr bwMode="auto">
          <a:xfrm>
            <a:off x="4564354" y="2942756"/>
            <a:ext cx="693445" cy="957971"/>
          </a:xfrm>
          <a:custGeom>
            <a:gdLst>
              <a:gd fmla="*/ 220 w 715" name="T0"/>
              <a:gd fmla="*/ 0 h 990" name="T1"/>
              <a:gd fmla="*/ 220 w 715" name="T2"/>
              <a:gd fmla="*/ 210 h 990" name="T3"/>
              <a:gd fmla="*/ 593 w 715" name="T4"/>
              <a:gd fmla="*/ 403 h 990" name="T5"/>
              <a:gd fmla="*/ 599 w 715" name="T6"/>
              <a:gd fmla="*/ 328 h 990" name="T7"/>
              <a:gd fmla="*/ 546 w 715" name="T8"/>
              <a:gd fmla="*/ 313 h 990" name="T9"/>
              <a:gd fmla="*/ 492 w 715" name="T10"/>
              <a:gd fmla="*/ 328 h 990" name="T11"/>
              <a:gd fmla="*/ 498 w 715" name="T12"/>
              <a:gd fmla="*/ 366 h 990" name="T13"/>
              <a:gd fmla="*/ 402 w 715" name="T14"/>
              <a:gd fmla="*/ 347 h 990" name="T15"/>
              <a:gd fmla="*/ 321 w 715" name="T16"/>
              <a:gd fmla="*/ 256 h 990" name="T17"/>
              <a:gd fmla="*/ 228 w 715" name="T18"/>
              <a:gd fmla="*/ 226 h 990" name="T19"/>
              <a:gd fmla="*/ 218 w 715" name="T20"/>
              <a:gd fmla="*/ 498 h 990" name="T21"/>
              <a:gd fmla="*/ 209 w 715" name="T22"/>
              <a:gd fmla="*/ 226 h 990" name="T23"/>
              <a:gd fmla="*/ 111 w 715" name="T24"/>
              <a:gd fmla="*/ 565 h 990" name="T25"/>
              <a:gd fmla="*/ 135 w 715" name="T26"/>
              <a:gd fmla="*/ 571 h 990" name="T27"/>
              <a:gd fmla="*/ 97 w 715" name="T28"/>
              <a:gd fmla="*/ 938 h 990" name="T29"/>
              <a:gd fmla="*/ 142 w 715" name="T30"/>
              <a:gd fmla="*/ 990 h 990" name="T31"/>
              <a:gd fmla="*/ 225 w 715" name="T32"/>
              <a:gd fmla="*/ 582 h 990" name="T33"/>
              <a:gd fmla="*/ 326 w 715" name="T34"/>
              <a:gd fmla="*/ 990 h 990" name="T35"/>
              <a:gd fmla="*/ 371 w 715" name="T36"/>
              <a:gd fmla="*/ 936 h 990" name="T37"/>
              <a:gd fmla="*/ 314 w 715" name="T38"/>
              <a:gd fmla="*/ 570 h 990" name="T39"/>
              <a:gd fmla="*/ 347 w 715" name="T40"/>
              <a:gd fmla="*/ 399 h 990" name="T41"/>
              <a:gd fmla="*/ 442 w 715" name="T42"/>
              <a:gd fmla="*/ 460 h 990" name="T43"/>
              <a:gd fmla="*/ 382 w 715" name="T44"/>
              <a:gd fmla="*/ 625 h 990" name="T45"/>
              <a:gd fmla="*/ 715 w 715" name="T46"/>
              <a:gd fmla="*/ 625 h 990" name="T47"/>
              <a:gd fmla="*/ 139 w 715" name="T48"/>
              <a:gd fmla="*/ 493 h 990" name="T49"/>
              <a:gd fmla="*/ 147 w 715" name="T50"/>
              <a:gd fmla="*/ 326 h 990" name="T51"/>
              <a:gd fmla="*/ 556 w 715" name="T52"/>
              <a:gd fmla="*/ 677 h 990" name="T53"/>
              <a:gd fmla="*/ 539 w 715" name="T54"/>
              <a:gd fmla="*/ 708 h 990" name="T55"/>
              <a:gd fmla="*/ 496 w 715" name="T56"/>
              <a:gd fmla="*/ 665 h 990" name="T57"/>
              <a:gd fmla="*/ 543 w 715" name="T58"/>
              <a:gd fmla="*/ 658 h 990" name="T59"/>
              <a:gd fmla="*/ 545 w 715" name="T60"/>
              <a:gd fmla="*/ 595 h 990" name="T61"/>
              <a:gd fmla="*/ 541 w 715" name="T62"/>
              <a:gd fmla="*/ 498 h 990" name="T63"/>
              <a:gd fmla="*/ 558 w 715" name="T64"/>
              <a:gd fmla="*/ 469 h 990" name="T65"/>
              <a:gd fmla="*/ 594 w 715" name="T66"/>
              <a:gd fmla="*/ 507 h 990" name="T67"/>
              <a:gd fmla="*/ 552 w 715" name="T68"/>
              <a:gd fmla="*/ 517 h 990" name="T69"/>
              <a:gd fmla="*/ 557 w 715" name="T70"/>
              <a:gd fmla="*/ 575 h 990" name="T71"/>
              <a:gd fmla="*/ 556 w 715" name="T72"/>
              <a:gd fmla="*/ 677 h 99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90" w="715">
                <a:moveTo>
                  <a:pt x="120" y="105"/>
                </a:moveTo>
                <a:cubicBezTo>
                  <a:pt x="120" y="47"/>
                  <a:pt x="165" y="0"/>
                  <a:pt x="220" y="0"/>
                </a:cubicBezTo>
                <a:cubicBezTo>
                  <a:pt x="275" y="0"/>
                  <a:pt x="319" y="47"/>
                  <a:pt x="319" y="105"/>
                </a:cubicBezTo>
                <a:cubicBezTo>
                  <a:pt x="319" y="163"/>
                  <a:pt x="275" y="210"/>
                  <a:pt x="220" y="210"/>
                </a:cubicBezTo>
                <a:cubicBezTo>
                  <a:pt x="165" y="210"/>
                  <a:pt x="120" y="163"/>
                  <a:pt x="120" y="105"/>
                </a:cubicBezTo>
                <a:close/>
                <a:moveTo>
                  <a:pt x="593" y="403"/>
                </a:moveTo>
                <a:cubicBezTo>
                  <a:pt x="589" y="377"/>
                  <a:pt x="591" y="343"/>
                  <a:pt x="619" y="329"/>
                </a:cubicBezTo>
                <a:cubicBezTo>
                  <a:pt x="619" y="329"/>
                  <a:pt x="615" y="317"/>
                  <a:pt x="599" y="328"/>
                </a:cubicBezTo>
                <a:cubicBezTo>
                  <a:pt x="583" y="338"/>
                  <a:pt x="572" y="336"/>
                  <a:pt x="567" y="329"/>
                </a:cubicBezTo>
                <a:cubicBezTo>
                  <a:pt x="564" y="326"/>
                  <a:pt x="556" y="313"/>
                  <a:pt x="546" y="313"/>
                </a:cubicBezTo>
                <a:cubicBezTo>
                  <a:pt x="536" y="312"/>
                  <a:pt x="527" y="326"/>
                  <a:pt x="524" y="329"/>
                </a:cubicBezTo>
                <a:cubicBezTo>
                  <a:pt x="519" y="336"/>
                  <a:pt x="509" y="338"/>
                  <a:pt x="492" y="328"/>
                </a:cubicBezTo>
                <a:cubicBezTo>
                  <a:pt x="476" y="317"/>
                  <a:pt x="473" y="329"/>
                  <a:pt x="473" y="329"/>
                </a:cubicBezTo>
                <a:cubicBezTo>
                  <a:pt x="488" y="337"/>
                  <a:pt x="495" y="351"/>
                  <a:pt x="498" y="366"/>
                </a:cubicBezTo>
                <a:cubicBezTo>
                  <a:pt x="500" y="374"/>
                  <a:pt x="448" y="386"/>
                  <a:pt x="440" y="386"/>
                </a:cubicBezTo>
                <a:cubicBezTo>
                  <a:pt x="418" y="385"/>
                  <a:pt x="411" y="365"/>
                  <a:pt x="402" y="347"/>
                </a:cubicBezTo>
                <a:cubicBezTo>
                  <a:pt x="394" y="333"/>
                  <a:pt x="386" y="320"/>
                  <a:pt x="377" y="308"/>
                </a:cubicBezTo>
                <a:cubicBezTo>
                  <a:pt x="361" y="288"/>
                  <a:pt x="342" y="270"/>
                  <a:pt x="321" y="256"/>
                </a:cubicBezTo>
                <a:cubicBezTo>
                  <a:pt x="305" y="245"/>
                  <a:pt x="287" y="237"/>
                  <a:pt x="268" y="232"/>
                </a:cubicBezTo>
                <a:cubicBezTo>
                  <a:pt x="266" y="231"/>
                  <a:pt x="228" y="225"/>
                  <a:pt x="228" y="226"/>
                </a:cubicBezTo>
                <a:cubicBezTo>
                  <a:pt x="228" y="226"/>
                  <a:pt x="249" y="460"/>
                  <a:pt x="249" y="460"/>
                </a:cubicBezTo>
                <a:cubicBezTo>
                  <a:pt x="218" y="498"/>
                  <a:pt x="218" y="498"/>
                  <a:pt x="218" y="498"/>
                </a:cubicBezTo>
                <a:cubicBezTo>
                  <a:pt x="183" y="460"/>
                  <a:pt x="183" y="460"/>
                  <a:pt x="183" y="460"/>
                </a:cubicBezTo>
                <a:cubicBezTo>
                  <a:pt x="183" y="460"/>
                  <a:pt x="210" y="226"/>
                  <a:pt x="209" y="226"/>
                </a:cubicBezTo>
                <a:cubicBezTo>
                  <a:pt x="182" y="225"/>
                  <a:pt x="92" y="234"/>
                  <a:pt x="30" y="369"/>
                </a:cubicBezTo>
                <a:cubicBezTo>
                  <a:pt x="0" y="432"/>
                  <a:pt x="66" y="534"/>
                  <a:pt x="111" y="565"/>
                </a:cubicBezTo>
                <a:cubicBezTo>
                  <a:pt x="117" y="570"/>
                  <a:pt x="124" y="572"/>
                  <a:pt x="131" y="572"/>
                </a:cubicBezTo>
                <a:cubicBezTo>
                  <a:pt x="132" y="572"/>
                  <a:pt x="134" y="571"/>
                  <a:pt x="135" y="571"/>
                </a:cubicBezTo>
                <a:cubicBezTo>
                  <a:pt x="134" y="583"/>
                  <a:pt x="134" y="583"/>
                  <a:pt x="134" y="583"/>
                </a:cubicBezTo>
                <a:cubicBezTo>
                  <a:pt x="97" y="938"/>
                  <a:pt x="97" y="938"/>
                  <a:pt x="97" y="938"/>
                </a:cubicBezTo>
                <a:cubicBezTo>
                  <a:pt x="95" y="964"/>
                  <a:pt x="112" y="987"/>
                  <a:pt x="137" y="989"/>
                </a:cubicBezTo>
                <a:cubicBezTo>
                  <a:pt x="138" y="990"/>
                  <a:pt x="140" y="990"/>
                  <a:pt x="142" y="990"/>
                </a:cubicBezTo>
                <a:cubicBezTo>
                  <a:pt x="164" y="990"/>
                  <a:pt x="184" y="972"/>
                  <a:pt x="186" y="948"/>
                </a:cubicBezTo>
                <a:cubicBezTo>
                  <a:pt x="225" y="582"/>
                  <a:pt x="225" y="582"/>
                  <a:pt x="225" y="582"/>
                </a:cubicBezTo>
                <a:cubicBezTo>
                  <a:pt x="282" y="951"/>
                  <a:pt x="282" y="951"/>
                  <a:pt x="282" y="951"/>
                </a:cubicBezTo>
                <a:cubicBezTo>
                  <a:pt x="286" y="973"/>
                  <a:pt x="305" y="990"/>
                  <a:pt x="326" y="990"/>
                </a:cubicBezTo>
                <a:cubicBezTo>
                  <a:pt x="329" y="990"/>
                  <a:pt x="331" y="989"/>
                  <a:pt x="334" y="989"/>
                </a:cubicBezTo>
                <a:cubicBezTo>
                  <a:pt x="358" y="985"/>
                  <a:pt x="375" y="961"/>
                  <a:pt x="371" y="936"/>
                </a:cubicBezTo>
                <a:cubicBezTo>
                  <a:pt x="313" y="571"/>
                  <a:pt x="313" y="571"/>
                  <a:pt x="313" y="571"/>
                </a:cubicBezTo>
                <a:cubicBezTo>
                  <a:pt x="313" y="571"/>
                  <a:pt x="314" y="571"/>
                  <a:pt x="314" y="570"/>
                </a:cubicBezTo>
                <a:cubicBezTo>
                  <a:pt x="295" y="328"/>
                  <a:pt x="295" y="328"/>
                  <a:pt x="295" y="328"/>
                </a:cubicBezTo>
                <a:cubicBezTo>
                  <a:pt x="313" y="343"/>
                  <a:pt x="331" y="365"/>
                  <a:pt x="347" y="399"/>
                </a:cubicBezTo>
                <a:cubicBezTo>
                  <a:pt x="360" y="428"/>
                  <a:pt x="384" y="448"/>
                  <a:pt x="413" y="457"/>
                </a:cubicBezTo>
                <a:cubicBezTo>
                  <a:pt x="422" y="459"/>
                  <a:pt x="432" y="460"/>
                  <a:pt x="442" y="460"/>
                </a:cubicBezTo>
                <a:cubicBezTo>
                  <a:pt x="443" y="460"/>
                  <a:pt x="445" y="460"/>
                  <a:pt x="446" y="460"/>
                </a:cubicBezTo>
                <a:cubicBezTo>
                  <a:pt x="410" y="508"/>
                  <a:pt x="382" y="572"/>
                  <a:pt x="382" y="625"/>
                </a:cubicBezTo>
                <a:cubicBezTo>
                  <a:pt x="382" y="723"/>
                  <a:pt x="457" y="802"/>
                  <a:pt x="548" y="802"/>
                </a:cubicBezTo>
                <a:cubicBezTo>
                  <a:pt x="640" y="802"/>
                  <a:pt x="715" y="723"/>
                  <a:pt x="715" y="625"/>
                </a:cubicBezTo>
                <a:cubicBezTo>
                  <a:pt x="715" y="548"/>
                  <a:pt x="654" y="441"/>
                  <a:pt x="593" y="403"/>
                </a:cubicBezTo>
                <a:close/>
                <a:moveTo>
                  <a:pt x="139" y="493"/>
                </a:moveTo>
                <a:cubicBezTo>
                  <a:pt x="113" y="466"/>
                  <a:pt x="89" y="416"/>
                  <a:pt x="94" y="402"/>
                </a:cubicBezTo>
                <a:cubicBezTo>
                  <a:pt x="111" y="364"/>
                  <a:pt x="130" y="341"/>
                  <a:pt x="147" y="326"/>
                </a:cubicBezTo>
                <a:lnTo>
                  <a:pt x="139" y="493"/>
                </a:lnTo>
                <a:close/>
                <a:moveTo>
                  <a:pt x="556" y="677"/>
                </a:moveTo>
                <a:cubicBezTo>
                  <a:pt x="556" y="708"/>
                  <a:pt x="556" y="708"/>
                  <a:pt x="556" y="708"/>
                </a:cubicBezTo>
                <a:cubicBezTo>
                  <a:pt x="539" y="708"/>
                  <a:pt x="539" y="708"/>
                  <a:pt x="539" y="708"/>
                </a:cubicBezTo>
                <a:cubicBezTo>
                  <a:pt x="539" y="678"/>
                  <a:pt x="539" y="678"/>
                  <a:pt x="539" y="678"/>
                </a:cubicBezTo>
                <a:cubicBezTo>
                  <a:pt x="523" y="678"/>
                  <a:pt x="506" y="673"/>
                  <a:pt x="496" y="665"/>
                </a:cubicBezTo>
                <a:cubicBezTo>
                  <a:pt x="503" y="646"/>
                  <a:pt x="503" y="646"/>
                  <a:pt x="503" y="646"/>
                </a:cubicBezTo>
                <a:cubicBezTo>
                  <a:pt x="513" y="653"/>
                  <a:pt x="527" y="658"/>
                  <a:pt x="543" y="658"/>
                </a:cubicBezTo>
                <a:cubicBezTo>
                  <a:pt x="563" y="658"/>
                  <a:pt x="576" y="646"/>
                  <a:pt x="576" y="630"/>
                </a:cubicBezTo>
                <a:cubicBezTo>
                  <a:pt x="576" y="614"/>
                  <a:pt x="565" y="604"/>
                  <a:pt x="545" y="595"/>
                </a:cubicBezTo>
                <a:cubicBezTo>
                  <a:pt x="516" y="584"/>
                  <a:pt x="499" y="570"/>
                  <a:pt x="499" y="545"/>
                </a:cubicBezTo>
                <a:cubicBezTo>
                  <a:pt x="499" y="521"/>
                  <a:pt x="515" y="503"/>
                  <a:pt x="541" y="498"/>
                </a:cubicBezTo>
                <a:cubicBezTo>
                  <a:pt x="541" y="469"/>
                  <a:pt x="541" y="469"/>
                  <a:pt x="541" y="469"/>
                </a:cubicBezTo>
                <a:cubicBezTo>
                  <a:pt x="558" y="469"/>
                  <a:pt x="558" y="469"/>
                  <a:pt x="558" y="469"/>
                </a:cubicBezTo>
                <a:cubicBezTo>
                  <a:pt x="558" y="497"/>
                  <a:pt x="558" y="497"/>
                  <a:pt x="558" y="497"/>
                </a:cubicBezTo>
                <a:cubicBezTo>
                  <a:pt x="575" y="498"/>
                  <a:pt x="586" y="502"/>
                  <a:pt x="594" y="507"/>
                </a:cubicBezTo>
                <a:cubicBezTo>
                  <a:pt x="587" y="526"/>
                  <a:pt x="587" y="526"/>
                  <a:pt x="587" y="526"/>
                </a:cubicBezTo>
                <a:cubicBezTo>
                  <a:pt x="581" y="523"/>
                  <a:pt x="570" y="517"/>
                  <a:pt x="552" y="517"/>
                </a:cubicBezTo>
                <a:cubicBezTo>
                  <a:pt x="531" y="517"/>
                  <a:pt x="523" y="530"/>
                  <a:pt x="523" y="542"/>
                </a:cubicBezTo>
                <a:cubicBezTo>
                  <a:pt x="523" y="557"/>
                  <a:pt x="533" y="564"/>
                  <a:pt x="557" y="575"/>
                </a:cubicBezTo>
                <a:cubicBezTo>
                  <a:pt x="586" y="587"/>
                  <a:pt x="600" y="602"/>
                  <a:pt x="600" y="628"/>
                </a:cubicBezTo>
                <a:cubicBezTo>
                  <a:pt x="600" y="651"/>
                  <a:pt x="585" y="672"/>
                  <a:pt x="556" y="677"/>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 name="矩形 16"/>
          <p:cNvSpPr/>
          <p:nvPr/>
        </p:nvSpPr>
        <p:spPr>
          <a:xfrm>
            <a:off x="4089401" y="4778682"/>
            <a:ext cx="1473200" cy="676656"/>
          </a:xfrm>
          <a:prstGeom prst="rect">
            <a:avLst/>
          </a:prstGeom>
          <a:solidFill>
            <a:srgbClr val="282828"/>
          </a:solidFill>
        </p:spPr>
        <p:txBody>
          <a:bodyPr wrap="square">
            <a:spAutoFit/>
          </a:bodyPr>
          <a:lstStyle/>
          <a:p>
            <a:pPr algn="ctr" lvl="0">
              <a:lnSpc>
                <a:spcPct val="120000"/>
              </a:lnSpc>
            </a:pPr>
            <a:r>
              <a:rPr altLang="zh-CN" lang="en-US" sz="3200">
                <a:solidFill>
                  <a:schemeClr val="bg1"/>
                </a:solidFill>
                <a:latin charset="-128" panose="020b0600000000000000" pitchFamily="34" typeface="AXIS Std M"/>
                <a:ea charset="-128" panose="020b0600000000000000" pitchFamily="34" typeface="AXIS Std M"/>
              </a:rPr>
              <a:t>2016</a:t>
            </a:r>
          </a:p>
        </p:txBody>
      </p:sp>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15" name="文本框 14"/>
          <p:cNvSpPr txBox="1"/>
          <p:nvPr/>
        </p:nvSpPr>
        <p:spPr>
          <a:xfrm>
            <a:off x="6858150" y="1154543"/>
            <a:ext cx="5333850" cy="1432560"/>
          </a:xfrm>
          <a:prstGeom prst="rect">
            <a:avLst/>
          </a:prstGeom>
          <a:noFill/>
        </p:spPr>
        <p:txBody>
          <a:bodyPr rtlCol="0" wrap="square">
            <a:spAutoFit/>
          </a:bodyPr>
          <a:lstStyle/>
          <a:p>
            <a:r>
              <a:rPr altLang="zh-CN" lang="en-US" sz="4400">
                <a:solidFill>
                  <a:srgbClr val="282828"/>
                </a:solidFill>
                <a:latin charset="-128" panose="020b0600000000000000" pitchFamily="34" typeface="AXIS Std M"/>
                <a:ea charset="-128" panose="020b0600000000000000" pitchFamily="34" typeface="AXIS Std M"/>
              </a:rPr>
              <a:t>NOW</a:t>
            </a:r>
          </a:p>
          <a:p>
            <a:r>
              <a:rPr altLang="zh-CN" lang="en-US" sz="4400">
                <a:solidFill>
                  <a:srgbClr val="282828"/>
                </a:solidFill>
                <a:latin charset="-128" panose="020b0600000000000000" pitchFamily="34" typeface="AXIS Std M"/>
                <a:ea charset="-128" panose="020b0600000000000000" pitchFamily="34" typeface="AXIS Std M"/>
              </a:rPr>
              <a:t>WE HAVE DONE</a:t>
            </a:r>
          </a:p>
        </p:txBody>
      </p:sp>
      <p:sp>
        <p:nvSpPr>
          <p:cNvPr id="16" name="矩形 15"/>
          <p:cNvSpPr/>
          <p:nvPr/>
        </p:nvSpPr>
        <p:spPr>
          <a:xfrm>
            <a:off x="6914369" y="3012480"/>
            <a:ext cx="4782332" cy="1371600"/>
          </a:xfrm>
          <a:prstGeom prst="rect">
            <a:avLst/>
          </a:prstGeom>
        </p:spPr>
        <p:txBody>
          <a:bodyPr wrap="square">
            <a:spAutoFit/>
          </a:bodyPr>
          <a:lstStyle/>
          <a:p>
            <a:pP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consectetur adipisicing elit, sed do eiusmod tempor incididunt ut labore et dolore magna aliqua. Ut enim ad minim veniam, quis nostrud exercitation ullamcol aboris nisi ut aliquip ex commodo consequat. </a:t>
            </a:r>
          </a:p>
        </p:txBody>
      </p:sp>
      <p:cxnSp>
        <p:nvCxnSpPr>
          <p:cNvPr id="18" name="直接连接符 17"/>
          <p:cNvCxnSpPr/>
          <p:nvPr/>
        </p:nvCxnSpPr>
        <p:spPr>
          <a:xfrm>
            <a:off x="6985150" y="2841869"/>
            <a:ext cx="47703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07286056"/>
      </p:ext>
    </p:extLst>
  </p:cSld>
  <p:clrMapOvr>
    <a:masterClrMapping/>
  </p:clrMapOvr>
  <mc:AlternateContent>
    <mc:Choice Requires="p14">
      <p:transition p14:dur="700" spd="med">
        <p:fade/>
      </p:transition>
    </mc:Choice>
    <mc:Fallback>
      <p:transition spd="med">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11497456" y="0"/>
            <a:ext cx="353666" cy="71952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 name="灯片编号占位符 5"/>
          <p:cNvSpPr>
            <a:spLocks noGrp="1"/>
          </p:cNvSpPr>
          <p:nvPr>
            <p:ph idx="12" sz="quarter" type="sldNum"/>
          </p:nvPr>
        </p:nvSpPr>
        <p:spPr>
          <a:xfrm>
            <a:off x="11370039" y="398251"/>
            <a:ext cx="659567" cy="304800"/>
          </a:xfrm>
          <a:noFill/>
        </p:spPr>
        <p:txBody>
          <a:bodyPr rtlCol="0" wrap="square">
            <a:spAutoFit/>
          </a:bodyPr>
          <a:lstStyle/>
          <a:p>
            <a:pPr algn="ctr"/>
            <a:fld id="{A138AEAD-ED68-4217-B983-EF975AA25F9E}" type="slidenum">
              <a:rPr altLang="en-US" lang="zh-CN" sz="1400">
                <a:solidFill>
                  <a:schemeClr val="bg1"/>
                </a:solidFill>
                <a:latin charset="-128" panose="020b0600000000000000" pitchFamily="34" typeface="AXIS Std M"/>
                <a:ea charset="-128" panose="020b0600000000000000" pitchFamily="34" typeface="AXIS Std M"/>
              </a:rPr>
              <a:pPr algn="ctr"/>
              <a:t>12</a:t>
            </a:fld>
          </a:p>
        </p:txBody>
      </p:sp>
      <p:sp>
        <p:nvSpPr>
          <p:cNvPr id="4" name="文本框 3"/>
          <p:cNvSpPr txBox="1"/>
          <p:nvPr/>
        </p:nvSpPr>
        <p:spPr>
          <a:xfrm>
            <a:off x="315412" y="205876"/>
            <a:ext cx="3028013" cy="304800"/>
          </a:xfrm>
          <a:prstGeom prst="rect">
            <a:avLst/>
          </a:prstGeom>
          <a:noFill/>
        </p:spPr>
        <p:txBody>
          <a:bodyPr rtlCol="0" wrap="square">
            <a:spAutoFit/>
          </a:bodyPr>
          <a:lstStyle/>
          <a:p>
            <a:r>
              <a:rPr altLang="zh-CN" lang="en-US" sz="14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Create a peaceful world </a:t>
            </a:r>
          </a:p>
        </p:txBody>
      </p:sp>
      <p:pic>
        <p:nvPicPr>
          <p:cNvPr id="246" name="图片 245"/>
          <p:cNvPicPr>
            <a:picLocks noChangeAspect="1"/>
          </p:cNvPicPr>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tretch>
            <a:fillRect/>
          </a:stretch>
        </p:blipFill>
        <p:spPr>
          <a:xfrm>
            <a:off x="-2977959" y="719528"/>
            <a:ext cx="8707199" cy="5627914"/>
          </a:xfrm>
          <a:prstGeom prst="rect">
            <a:avLst/>
          </a:prstGeom>
        </p:spPr>
      </p:pic>
      <p:pic>
        <p:nvPicPr>
          <p:cNvPr id="248" name="图片 247"/>
          <p:cNvPicPr>
            <a:picLocks noChangeAspect="1"/>
          </p:cNvPicPr>
          <p:nvPr/>
        </p:nvPicPr>
        <p:blipFill>
          <a:blip r:embed="rId4">
            <a:grayscl/>
            <a:extLst>
              <a:ext uri="{BEBA8EAE-BF5A-486C-A8C5-ECC9F3942E4B}">
                <a14:imgProps>
                  <a14:imgLayer xmlns:d3p1="http://schemas.openxmlformats.org/officeDocument/2006/relationships" d3p1:embed="">
                    <a14:imgEffect>
                      <a14:saturation sat="300000"/>
                    </a14:imgEffect>
                  </a14:imgLayer>
                </a14:imgProps>
              </a:ext>
              <a:ext uri="{28A0092B-C50C-407E-A947-70E740481C1C}">
                <a14:useLocalDpi val="0"/>
              </a:ext>
            </a:extLst>
          </a:blip>
          <a:srcRect b="8564" r="5538"/>
          <a:stretch>
            <a:fillRect/>
          </a:stretch>
        </p:blipFill>
        <p:spPr>
          <a:xfrm>
            <a:off x="-1746471" y="1705592"/>
            <a:ext cx="6172200" cy="3981450"/>
          </a:xfrm>
          <a:custGeom>
            <a:gdLst>
              <a:gd fmla="*/ 0 w 6172200" name="connsiteX0"/>
              <a:gd fmla="*/ 0 h 3981450" name="connsiteY0"/>
              <a:gd fmla="*/ 6172200 w 6172200" name="connsiteX1"/>
              <a:gd fmla="*/ 0 h 3981450" name="connsiteY1"/>
              <a:gd fmla="*/ 6172200 w 6172200" name="connsiteX2"/>
              <a:gd fmla="*/ 3981450 h 3981450" name="connsiteY2"/>
              <a:gd fmla="*/ 0 w 6172200" name="connsiteX3"/>
              <a:gd fmla="*/ 3981450 h 3981450" name="connsiteY3"/>
            </a:gdLst>
            <a:cxnLst>
              <a:cxn ang="0">
                <a:pos x="connsiteX0" y="connsiteY0"/>
              </a:cxn>
              <a:cxn ang="0">
                <a:pos x="connsiteX1" y="connsiteY1"/>
              </a:cxn>
              <a:cxn ang="0">
                <a:pos x="connsiteX2" y="connsiteY2"/>
              </a:cxn>
              <a:cxn ang="0">
                <a:pos x="connsiteX3" y="connsiteY3"/>
              </a:cxn>
            </a:cxnLst>
            <a:rect b="b" l="l" r="r" t="t"/>
            <a:pathLst>
              <a:path h="3981450" w="6172200">
                <a:moveTo>
                  <a:pt x="0" y="0"/>
                </a:moveTo>
                <a:lnTo>
                  <a:pt x="6172200" y="0"/>
                </a:lnTo>
                <a:lnTo>
                  <a:pt x="6172200" y="3981450"/>
                </a:lnTo>
                <a:lnTo>
                  <a:pt x="0" y="3981450"/>
                </a:lnTo>
                <a:close/>
              </a:path>
            </a:pathLst>
          </a:custGeom>
          <a:ln>
            <a:solidFill>
              <a:srgbClr val="282828"/>
            </a:solidFill>
          </a:ln>
        </p:spPr>
      </p:pic>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251" name="文本框 250"/>
          <p:cNvSpPr txBox="1"/>
          <p:nvPr/>
        </p:nvSpPr>
        <p:spPr>
          <a:xfrm>
            <a:off x="6163606" y="1378635"/>
            <a:ext cx="5333850" cy="1847088"/>
          </a:xfrm>
          <a:prstGeom prst="rect">
            <a:avLst/>
          </a:prstGeom>
          <a:noFill/>
        </p:spPr>
        <p:txBody>
          <a:bodyPr rtlCol="0" wrap="square">
            <a:spAutoFit/>
          </a:bodyPr>
          <a:lstStyle/>
          <a:p>
            <a:pPr>
              <a:lnSpc>
                <a:spcPct val="120000"/>
              </a:lnSpc>
            </a:pPr>
            <a:r>
              <a:rPr altLang="zh-CN" lang="en-US" sz="4800">
                <a:solidFill>
                  <a:srgbClr val="282828"/>
                </a:solidFill>
                <a:latin charset="-128" panose="020b0600000000000000" pitchFamily="34" typeface="AXIS Std M"/>
                <a:ea charset="-128" panose="020b0600000000000000" pitchFamily="34" typeface="AXIS Std M"/>
              </a:rPr>
              <a:t>SHOPPING</a:t>
            </a:r>
          </a:p>
          <a:p>
            <a:pPr>
              <a:lnSpc>
                <a:spcPct val="120000"/>
              </a:lnSpc>
            </a:pPr>
            <a:r>
              <a:rPr altLang="zh-CN" lang="en-US" sz="4800">
                <a:solidFill>
                  <a:srgbClr val="282828"/>
                </a:solidFill>
                <a:latin charset="-128" panose="020b0600000000000000" pitchFamily="34" typeface="AXIS Std M"/>
                <a:ea charset="-128" panose="020b0600000000000000" pitchFamily="34" typeface="AXIS Std M"/>
              </a:rPr>
              <a:t>ARCHITECTURE </a:t>
            </a:r>
          </a:p>
        </p:txBody>
      </p:sp>
      <p:sp>
        <p:nvSpPr>
          <p:cNvPr id="252" name="矩形 251"/>
          <p:cNvSpPr/>
          <p:nvPr/>
        </p:nvSpPr>
        <p:spPr>
          <a:xfrm>
            <a:off x="6163606" y="3701518"/>
            <a:ext cx="5476851" cy="859536"/>
          </a:xfrm>
          <a:prstGeom prst="rect">
            <a:avLst/>
          </a:prstGeom>
        </p:spPr>
        <p:txBody>
          <a:bodyPr wrap="square">
            <a:spAutoFit/>
          </a:bodyPr>
          <a:lstStyle/>
          <a:p>
            <a:pP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consectetur adipisicing elit, sed do eiusmod tempor incididunt ut labore et dolore magna aliqua. Ut enim ad minim veniam, quis nostrud.</a:t>
            </a:r>
          </a:p>
        </p:txBody>
      </p:sp>
      <p:cxnSp>
        <p:nvCxnSpPr>
          <p:cNvPr id="253" name="直接连接符 252"/>
          <p:cNvCxnSpPr/>
          <p:nvPr/>
        </p:nvCxnSpPr>
        <p:spPr>
          <a:xfrm>
            <a:off x="6281636" y="3508561"/>
            <a:ext cx="47703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4" name="椭圆 253"/>
          <p:cNvSpPr/>
          <p:nvPr/>
        </p:nvSpPr>
        <p:spPr>
          <a:xfrm>
            <a:off x="6205810" y="4801757"/>
            <a:ext cx="1148651" cy="1148651"/>
          </a:xfrm>
          <a:prstGeom prst="ellipse">
            <a:avLst/>
          </a:prstGeom>
          <a:solidFill>
            <a:srgbClr val="99BDC3">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5" name="椭圆 254"/>
          <p:cNvSpPr/>
          <p:nvPr/>
        </p:nvSpPr>
        <p:spPr>
          <a:xfrm>
            <a:off x="6858929" y="4801757"/>
            <a:ext cx="1148651" cy="1148651"/>
          </a:xfrm>
          <a:prstGeom prst="ellipse">
            <a:avLst/>
          </a:prstGeom>
          <a:solidFill>
            <a:srgbClr val="A9A9A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6" name="文本框 255"/>
          <p:cNvSpPr txBox="1"/>
          <p:nvPr/>
        </p:nvSpPr>
        <p:spPr>
          <a:xfrm>
            <a:off x="6323840" y="5083694"/>
            <a:ext cx="1593205" cy="579120"/>
          </a:xfrm>
          <a:prstGeom prst="rect">
            <a:avLst/>
          </a:prstGeom>
          <a:noFill/>
        </p:spPr>
        <p:txBody>
          <a:bodyPr rtlCol="0" wrap="square">
            <a:spAutoFit/>
          </a:bodyPr>
          <a:lstStyle/>
          <a:p>
            <a:pPr algn="ctr"/>
            <a:r>
              <a:rPr altLang="zh-CN" lang="en-US" sz="3200">
                <a:solidFill>
                  <a:schemeClr val="bg1"/>
                </a:solidFill>
                <a:latin charset="-128" panose="020b0600000000000000" pitchFamily="34" typeface="AXIS Std M"/>
                <a:ea charset="-128" panose="020b0600000000000000" pitchFamily="34" typeface="AXIS Std M"/>
                <a:cs charset="0" panose="020b0606030504020204" pitchFamily="34" typeface="Open Sans"/>
              </a:rPr>
              <a:t>S  +  C</a:t>
            </a:r>
          </a:p>
        </p:txBody>
      </p:sp>
      <p:sp>
        <p:nvSpPr>
          <p:cNvPr id="257" name="矩形 256"/>
          <p:cNvSpPr/>
          <p:nvPr/>
        </p:nvSpPr>
        <p:spPr>
          <a:xfrm>
            <a:off x="8259807" y="5277563"/>
            <a:ext cx="3279853" cy="603504"/>
          </a:xfrm>
          <a:prstGeom prst="rect">
            <a:avLst/>
          </a:prstGeom>
        </p:spPr>
        <p:txBody>
          <a:bodyPr wrap="square">
            <a:spAutoFit/>
          </a:bodyPr>
          <a:lstStyle/>
          <a:p>
            <a:pP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consectetur and adipisicing elit. </a:t>
            </a:r>
          </a:p>
        </p:txBody>
      </p:sp>
      <p:sp>
        <p:nvSpPr>
          <p:cNvPr id="258" name="文本框 257"/>
          <p:cNvSpPr txBox="1"/>
          <p:nvPr/>
        </p:nvSpPr>
        <p:spPr>
          <a:xfrm>
            <a:off x="8222738" y="4880515"/>
            <a:ext cx="3316922" cy="365760"/>
          </a:xfrm>
          <a:prstGeom prst="rect">
            <a:avLst/>
          </a:prstGeom>
          <a:noFill/>
        </p:spPr>
        <p:txBody>
          <a:bodyPr rtlCol="0" wrap="square">
            <a:spAutoFit/>
          </a:bodyPr>
          <a:lstStyle/>
          <a:p>
            <a:r>
              <a:rPr altLang="zh-CN" b="1" lang="en-US">
                <a:solidFill>
                  <a:schemeClr val="tx1">
                    <a:lumMod val="85000"/>
                    <a:lumOff val="15000"/>
                  </a:schemeClr>
                </a:solidFill>
                <a:latin charset="-128" panose="020b0600000000000000" pitchFamily="34" typeface="AXIS Std M"/>
                <a:ea charset="-128" panose="020b0600000000000000" pitchFamily="34" typeface="AXIS Std M"/>
                <a:cs charset="0" panose="020b0606030504020204" pitchFamily="34" typeface="Open Sans"/>
              </a:rPr>
              <a:t>Standard &amp; Comfortable</a:t>
            </a:r>
          </a:p>
        </p:txBody>
      </p:sp>
    </p:spTree>
    <p:extLst>
      <p:ext uri="{BB962C8B-B14F-4D97-AF65-F5344CB8AC3E}">
        <p14:creationId val="3517625810"/>
      </p:ext>
    </p:extLst>
  </p:cSld>
  <p:clrMapOvr>
    <a:masterClrMapping/>
  </p:clrMapOvr>
  <mc:AlternateContent>
    <mc:Choice Requires="p14">
      <p:transition p14:dur="700" spd="med">
        <p:fade/>
      </p:transition>
    </mc:Choice>
    <mc:Fallback>
      <p:transition spd="med">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p:cNvPicPr>
            <a:picLocks noChangeAspect="1"/>
          </p:cNvPicPr>
          <p:nvPr/>
        </p:nvPicPr>
        <p:blipFill>
          <a:blip r:embed="rId2">
            <a:extLst>
              <a:ext uri="{28A0092B-C50C-407E-A947-70E740481C1C}">
                <a14:useLocalDpi val="0"/>
              </a:ext>
            </a:extLst>
          </a:blip>
          <a:stretch>
            <a:fillRect/>
          </a:stretch>
        </p:blipFill>
        <p:spPr>
          <a:xfrm>
            <a:off x="615846" y="509416"/>
            <a:ext cx="10945636" cy="5839169"/>
          </a:xfrm>
          <a:custGeom>
            <a:gdLst>
              <a:gd fmla="*/ 0 w 10945636" name="connsiteX0"/>
              <a:gd fmla="*/ 0 h 5840544" name="connsiteY0"/>
              <a:gd fmla="*/ 10945636 w 10945636" name="connsiteX1"/>
              <a:gd fmla="*/ 0 h 5840544" name="connsiteY1"/>
              <a:gd fmla="*/ 10945636 w 10945636" name="connsiteX2"/>
              <a:gd fmla="*/ 5840544 h 5840544" name="connsiteY2"/>
              <a:gd fmla="*/ 0 w 10945636" name="connsiteX3"/>
              <a:gd fmla="*/ 5840544 h 5840544" name="connsiteY3"/>
            </a:gdLst>
            <a:cxnLst>
              <a:cxn ang="0">
                <a:pos x="connsiteX0" y="connsiteY0"/>
              </a:cxn>
              <a:cxn ang="0">
                <a:pos x="connsiteX1" y="connsiteY1"/>
              </a:cxn>
              <a:cxn ang="0">
                <a:pos x="connsiteX2" y="connsiteY2"/>
              </a:cxn>
              <a:cxn ang="0">
                <a:pos x="connsiteX3" y="connsiteY3"/>
              </a:cxn>
            </a:cxnLst>
            <a:rect b="b" l="l" r="r" t="t"/>
            <a:pathLst>
              <a:path h="5840544" w="10945636">
                <a:moveTo>
                  <a:pt x="0" y="0"/>
                </a:moveTo>
                <a:lnTo>
                  <a:pt x="10945636" y="0"/>
                </a:lnTo>
                <a:lnTo>
                  <a:pt x="10945636" y="5840544"/>
                </a:lnTo>
                <a:lnTo>
                  <a:pt x="0" y="5840544"/>
                </a:lnTo>
                <a:close/>
              </a:path>
            </a:pathLst>
          </a:custGeom>
        </p:spPr>
      </p:pic>
      <p:sp>
        <p:nvSpPr>
          <p:cNvPr id="16" name="矩形 15"/>
          <p:cNvSpPr/>
          <p:nvPr/>
        </p:nvSpPr>
        <p:spPr>
          <a:xfrm>
            <a:off x="615846" y="508041"/>
            <a:ext cx="10945636" cy="5840544"/>
          </a:xfrm>
          <a:prstGeom prst="rect">
            <a:avLst/>
          </a:prstGeom>
          <a:gradFill flip="none" rotWithShape="1">
            <a:gsLst>
              <a:gs pos="0">
                <a:srgbClr val="B9D2D6">
                  <a:alpha val="70000"/>
                </a:srgbClr>
              </a:gs>
              <a:gs pos="21000">
                <a:srgbClr val="A9C0C3">
                  <a:alpha val="70000"/>
                </a:srgbClr>
              </a:gs>
              <a:gs pos="60000">
                <a:srgbClr val="819191">
                  <a:alpha val="26000"/>
                </a:srgbClr>
              </a:gs>
              <a:gs pos="100000">
                <a:srgbClr val="282828">
                  <a:alpha val="7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21" name="组合 20"/>
          <p:cNvGrpSpPr/>
          <p:nvPr/>
        </p:nvGrpSpPr>
        <p:grpSpPr>
          <a:xfrm>
            <a:off x="4207849" y="1853700"/>
            <a:ext cx="3776302" cy="3150600"/>
            <a:chOff x="4207849" y="1853700"/>
            <a:chExt cx="3776302" cy="3150600"/>
          </a:xfrm>
        </p:grpSpPr>
        <p:grpSp>
          <p:nvGrpSpPr>
            <p:cNvPr id="17" name="组合 16"/>
            <p:cNvGrpSpPr/>
            <p:nvPr/>
          </p:nvGrpSpPr>
          <p:grpSpPr>
            <a:xfrm>
              <a:off x="4207849" y="1853700"/>
              <a:ext cx="3776302" cy="3150600"/>
              <a:chOff x="4637345" y="2071542"/>
              <a:chExt cx="3154105" cy="2631496"/>
            </a:xfrm>
          </p:grpSpPr>
          <p:sp>
            <p:nvSpPr>
              <p:cNvPr id="3" name="等腰三角形 2"/>
              <p:cNvSpPr/>
              <p:nvPr/>
            </p:nvSpPr>
            <p:spPr>
              <a:xfrm>
                <a:off x="4771552" y="2099678"/>
                <a:ext cx="3019898" cy="2603360"/>
              </a:xfrm>
              <a:prstGeom prst="triangle">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 name="等腰三角形 3"/>
              <p:cNvSpPr/>
              <p:nvPr/>
            </p:nvSpPr>
            <p:spPr>
              <a:xfrm>
                <a:off x="4637345" y="2071542"/>
                <a:ext cx="2929030" cy="2525026"/>
              </a:xfrm>
              <a:prstGeom prst="triangl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grpSp>
          <p:nvGrpSpPr>
            <p:cNvPr id="20" name="组合 19"/>
            <p:cNvGrpSpPr/>
            <p:nvPr/>
          </p:nvGrpSpPr>
          <p:grpSpPr>
            <a:xfrm>
              <a:off x="4710510" y="2812257"/>
              <a:ext cx="2762848" cy="1870322"/>
              <a:chOff x="4710510" y="2896665"/>
              <a:chExt cx="2762848" cy="1870322"/>
            </a:xfrm>
          </p:grpSpPr>
          <p:sp>
            <p:nvSpPr>
              <p:cNvPr id="18" name="文本框 17"/>
              <p:cNvSpPr txBox="1"/>
              <p:nvPr/>
            </p:nvSpPr>
            <p:spPr>
              <a:xfrm>
                <a:off x="5624732" y="2896665"/>
                <a:ext cx="942536" cy="1310640"/>
              </a:xfrm>
              <a:prstGeom prst="rect">
                <a:avLst/>
              </a:prstGeom>
              <a:noFill/>
            </p:spPr>
            <p:txBody>
              <a:bodyPr rtlCol="0" wrap="square">
                <a:spAutoFit/>
              </a:bodyPr>
              <a:lstStyle/>
              <a:p>
                <a:pPr algn="ctr"/>
                <a:r>
                  <a:rPr altLang="zh-CN" lang="en-US" sz="8000">
                    <a:solidFill>
                      <a:schemeClr val="bg1"/>
                    </a:solidFill>
                    <a:latin charset="-128" panose="020b0400000000000000" pitchFamily="34" typeface="AXIS Std L"/>
                    <a:ea charset="-128" panose="020b0400000000000000" pitchFamily="34" typeface="AXIS Std L"/>
                    <a:cs charset="0" panose="020b0606030504020204" pitchFamily="34" typeface="Open Sans"/>
                  </a:rPr>
                  <a:t>3</a:t>
                </a:r>
              </a:p>
            </p:txBody>
          </p:sp>
          <p:sp>
            <p:nvSpPr>
              <p:cNvPr id="19" name="文本框 18"/>
              <p:cNvSpPr txBox="1"/>
              <p:nvPr/>
            </p:nvSpPr>
            <p:spPr>
              <a:xfrm>
                <a:off x="4710511" y="4336100"/>
                <a:ext cx="2762848" cy="426720"/>
              </a:xfrm>
              <a:prstGeom prst="rect">
                <a:avLst/>
              </a:prstGeom>
              <a:noFill/>
            </p:spPr>
            <p:txBody>
              <a:bodyPr rtlCol="0" wrap="square">
                <a:spAutoFit/>
              </a:bodyPr>
              <a:lstStyle/>
              <a:p>
                <a:pPr algn="ctr"/>
                <a:r>
                  <a:rPr altLang="zh-CN" lang="en-US" sz="2200">
                    <a:solidFill>
                      <a:schemeClr val="bg1"/>
                    </a:solidFill>
                    <a:latin charset="-128" panose="020b0600000000000000" pitchFamily="34" typeface="AXIS Std M"/>
                    <a:ea charset="-128" panose="020b0600000000000000" pitchFamily="34" typeface="AXIS Std M"/>
                    <a:cs charset="0" panose="020b0606030504020204" pitchFamily="34" typeface="Open Sans"/>
                  </a:rPr>
                  <a:t>TEXT PART TITLE</a:t>
                </a:r>
              </a:p>
            </p:txBody>
          </p:sp>
        </p:grpSp>
      </p:grpSp>
    </p:spTree>
    <p:extLst>
      <p:ext uri="{BB962C8B-B14F-4D97-AF65-F5344CB8AC3E}">
        <p14:creationId val="4120038478"/>
      </p:ext>
    </p:extLst>
  </p:cSld>
  <p:clrMapOvr>
    <a:masterClrMapping/>
  </p:clrMapOvr>
  <mc:AlternateContent>
    <mc:Choice Requires="p14">
      <p:transition p14:dur="700" spd="med">
        <p:fade/>
      </p:transition>
    </mc:Choice>
    <mc:Fallback>
      <p:transition spd="med">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11497456" y="0"/>
            <a:ext cx="353666" cy="71952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 name="灯片编号占位符 5"/>
          <p:cNvSpPr>
            <a:spLocks noGrp="1"/>
          </p:cNvSpPr>
          <p:nvPr>
            <p:ph idx="12" sz="quarter" type="sldNum"/>
          </p:nvPr>
        </p:nvSpPr>
        <p:spPr>
          <a:xfrm>
            <a:off x="11370039" y="398251"/>
            <a:ext cx="659567" cy="304800"/>
          </a:xfrm>
          <a:noFill/>
        </p:spPr>
        <p:txBody>
          <a:bodyPr rtlCol="0" wrap="square">
            <a:spAutoFit/>
          </a:bodyPr>
          <a:lstStyle/>
          <a:p>
            <a:pPr algn="ctr"/>
            <a:fld id="{FA355612-F1F7-4F54-88C9-EFFFFDA221C5}" type="slidenum">
              <a:rPr altLang="en-US" lang="zh-CN" sz="1400">
                <a:solidFill>
                  <a:schemeClr val="bg1"/>
                </a:solidFill>
                <a:latin charset="-128" panose="020b0600000000000000" pitchFamily="34" typeface="AXIS Std M"/>
                <a:ea charset="-128" panose="020b0600000000000000" pitchFamily="34" typeface="AXIS Std M"/>
              </a:rPr>
              <a:pPr algn="ctr"/>
              <a:t>14</a:t>
            </a:fld>
          </a:p>
        </p:txBody>
      </p:sp>
      <p:sp>
        <p:nvSpPr>
          <p:cNvPr id="4" name="文本框 3"/>
          <p:cNvSpPr txBox="1"/>
          <p:nvPr/>
        </p:nvSpPr>
        <p:spPr>
          <a:xfrm>
            <a:off x="315412" y="205876"/>
            <a:ext cx="3028013" cy="304800"/>
          </a:xfrm>
          <a:prstGeom prst="rect">
            <a:avLst/>
          </a:prstGeom>
          <a:noFill/>
        </p:spPr>
        <p:txBody>
          <a:bodyPr rtlCol="0" wrap="square">
            <a:spAutoFit/>
          </a:bodyPr>
          <a:lstStyle/>
          <a:p>
            <a:r>
              <a:rPr altLang="zh-CN" lang="en-US" sz="14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Create a peaceful world </a:t>
            </a:r>
          </a:p>
        </p:txBody>
      </p:sp>
      <p:sp>
        <p:nvSpPr>
          <p:cNvPr id="2" name="矩形 1"/>
          <p:cNvSpPr/>
          <p:nvPr/>
        </p:nvSpPr>
        <p:spPr>
          <a:xfrm>
            <a:off x="315412" y="1099357"/>
            <a:ext cx="6501313" cy="5413986"/>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合 6"/>
          <p:cNvGrpSpPr/>
          <p:nvPr/>
        </p:nvGrpSpPr>
        <p:grpSpPr>
          <a:xfrm>
            <a:off x="709252" y="1514757"/>
            <a:ext cx="5550871" cy="4583186"/>
            <a:chOff x="1624270" y="529589"/>
            <a:chExt cx="5240209" cy="4326682"/>
          </a:xfrm>
          <a:solidFill>
            <a:schemeClr val="bg1"/>
          </a:solidFill>
        </p:grpSpPr>
        <p:sp>
          <p:nvSpPr>
            <p:cNvPr id="8" name="Freeform 8"/>
            <p:cNvSpPr/>
            <p:nvPr/>
          </p:nvSpPr>
          <p:spPr bwMode="auto">
            <a:xfrm>
              <a:off x="4892853" y="4644651"/>
              <a:ext cx="255620" cy="211620"/>
            </a:xfrm>
            <a:custGeom>
              <a:gdLst>
                <a:gd fmla="*/ 82 w 244" name="T0"/>
                <a:gd fmla="*/ 202 h 202" name="T1"/>
                <a:gd fmla="*/ 82 w 244" name="T2"/>
                <a:gd fmla="*/ 202 h 202" name="T3"/>
                <a:gd fmla="*/ 22 w 244" name="T4"/>
                <a:gd fmla="*/ 182 h 202" name="T5"/>
                <a:gd fmla="*/ 22 w 244" name="T6"/>
                <a:gd fmla="*/ 182 h 202" name="T7"/>
                <a:gd fmla="*/ 12 w 244" name="T8"/>
                <a:gd fmla="*/ 174 h 202" name="T9"/>
                <a:gd fmla="*/ 6 w 244" name="T10"/>
                <a:gd fmla="*/ 166 h 202" name="T11"/>
                <a:gd fmla="*/ 0 w 244" name="T12"/>
                <a:gd fmla="*/ 158 h 202" name="T13"/>
                <a:gd fmla="*/ 0 w 244" name="T14"/>
                <a:gd fmla="*/ 150 h 202" name="T15"/>
                <a:gd fmla="*/ 0 w 244" name="T16"/>
                <a:gd fmla="*/ 132 h 202" name="T17"/>
                <a:gd fmla="*/ 0 w 244" name="T18"/>
                <a:gd fmla="*/ 114 h 202" name="T19"/>
                <a:gd fmla="*/ 0 w 244" name="T20"/>
                <a:gd fmla="*/ 114 h 202" name="T21"/>
                <a:gd fmla="*/ 2 w 244" name="T22"/>
                <a:gd fmla="*/ 94 h 202" name="T23"/>
                <a:gd fmla="*/ 4 w 244" name="T24"/>
                <a:gd fmla="*/ 90 h 202" name="T25"/>
                <a:gd fmla="*/ 6 w 244" name="T26"/>
                <a:gd fmla="*/ 86 h 202" name="T27"/>
                <a:gd fmla="*/ 8 w 244" name="T28"/>
                <a:gd fmla="*/ 84 h 202" name="T29"/>
                <a:gd fmla="*/ 14 w 244" name="T30"/>
                <a:gd fmla="*/ 82 h 202" name="T31"/>
                <a:gd fmla="*/ 30 w 244" name="T32"/>
                <a:gd fmla="*/ 78 h 202" name="T33"/>
                <a:gd fmla="*/ 30 w 244" name="T34"/>
                <a:gd fmla="*/ 78 h 202" name="T35"/>
                <a:gd fmla="*/ 42 w 244" name="T36"/>
                <a:gd fmla="*/ 68 h 202" name="T37"/>
                <a:gd fmla="*/ 42 w 244" name="T38"/>
                <a:gd fmla="*/ 68 h 202" name="T39"/>
                <a:gd fmla="*/ 44 w 244" name="T40"/>
                <a:gd fmla="*/ 32 h 202" name="T41"/>
                <a:gd fmla="*/ 44 w 244" name="T42"/>
                <a:gd fmla="*/ 32 h 202" name="T43"/>
                <a:gd fmla="*/ 48 w 244" name="T44"/>
                <a:gd fmla="*/ 30 h 202" name="T45"/>
                <a:gd fmla="*/ 48 w 244" name="T46"/>
                <a:gd fmla="*/ 30 h 202" name="T47"/>
                <a:gd fmla="*/ 64 w 244" name="T48"/>
                <a:gd fmla="*/ 34 h 202" name="T49"/>
                <a:gd fmla="*/ 74 w 244" name="T50"/>
                <a:gd fmla="*/ 34 h 202" name="T51"/>
                <a:gd fmla="*/ 84 w 244" name="T52"/>
                <a:gd fmla="*/ 34 h 202" name="T53"/>
                <a:gd fmla="*/ 84 w 244" name="T54"/>
                <a:gd fmla="*/ 34 h 202" name="T55"/>
                <a:gd fmla="*/ 134 w 244" name="T56"/>
                <a:gd fmla="*/ 6 h 202" name="T57"/>
                <a:gd fmla="*/ 134 w 244" name="T58"/>
                <a:gd fmla="*/ 6 h 202" name="T59"/>
                <a:gd fmla="*/ 218 w 244" name="T60"/>
                <a:gd fmla="*/ 0 h 202" name="T61"/>
                <a:gd fmla="*/ 218 w 244" name="T62"/>
                <a:gd fmla="*/ 0 h 202" name="T63"/>
                <a:gd fmla="*/ 224 w 244" name="T64"/>
                <a:gd fmla="*/ 4 h 202" name="T65"/>
                <a:gd fmla="*/ 234 w 244" name="T66"/>
                <a:gd fmla="*/ 12 h 202" name="T67"/>
                <a:gd fmla="*/ 238 w 244" name="T68"/>
                <a:gd fmla="*/ 16 h 202" name="T69"/>
                <a:gd fmla="*/ 240 w 244" name="T70"/>
                <a:gd fmla="*/ 22 h 202" name="T71"/>
                <a:gd fmla="*/ 244 w 244" name="T72"/>
                <a:gd fmla="*/ 28 h 202" name="T73"/>
                <a:gd fmla="*/ 244 w 244" name="T74"/>
                <a:gd fmla="*/ 36 h 202" name="T75"/>
                <a:gd fmla="*/ 244 w 244" name="T76"/>
                <a:gd fmla="*/ 36 h 202" name="T77"/>
                <a:gd fmla="*/ 232 w 244" name="T78"/>
                <a:gd fmla="*/ 56 h 202" name="T79"/>
                <a:gd fmla="*/ 224 w 244" name="T80"/>
                <a:gd fmla="*/ 66 h 202" name="T81"/>
                <a:gd fmla="*/ 216 w 244" name="T82"/>
                <a:gd fmla="*/ 74 h 202" name="T83"/>
                <a:gd fmla="*/ 216 w 244" name="T84"/>
                <a:gd fmla="*/ 74 h 202" name="T85"/>
                <a:gd fmla="*/ 210 w 244" name="T86"/>
                <a:gd fmla="*/ 90 h 202" name="T87"/>
                <a:gd fmla="*/ 202 w 244" name="T88"/>
                <a:gd fmla="*/ 106 h 202" name="T89"/>
                <a:gd fmla="*/ 194 w 244" name="T90"/>
                <a:gd fmla="*/ 122 h 202" name="T91"/>
                <a:gd fmla="*/ 188 w 244" name="T92"/>
                <a:gd fmla="*/ 142 h 202" name="T93"/>
                <a:gd fmla="*/ 188 w 244" name="T94"/>
                <a:gd fmla="*/ 142 h 202" name="T95"/>
                <a:gd fmla="*/ 98 w 244" name="T96"/>
                <a:gd fmla="*/ 198 h 202" name="T97"/>
                <a:gd fmla="*/ 98 w 244" name="T98"/>
                <a:gd fmla="*/ 198 h 202" name="T99"/>
                <a:gd fmla="*/ 90 w 244" name="T100"/>
                <a:gd fmla="*/ 200 h 202" name="T101"/>
                <a:gd fmla="*/ 82 w 244" name="T102"/>
                <a:gd fmla="*/ 202 h 202" name="T103"/>
                <a:gd fmla="*/ 82 w 244" name="T104"/>
                <a:gd fmla="*/ 202 h 20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01" w="244">
                  <a:moveTo>
                    <a:pt x="82" y="202"/>
                  </a:moveTo>
                  <a:lnTo>
                    <a:pt x="82" y="202"/>
                  </a:lnTo>
                  <a:lnTo>
                    <a:pt x="22" y="182"/>
                  </a:lnTo>
                  <a:lnTo>
                    <a:pt x="22" y="182"/>
                  </a:lnTo>
                  <a:lnTo>
                    <a:pt x="12" y="174"/>
                  </a:lnTo>
                  <a:lnTo>
                    <a:pt x="6" y="166"/>
                  </a:lnTo>
                  <a:lnTo>
                    <a:pt x="0" y="158"/>
                  </a:lnTo>
                  <a:lnTo>
                    <a:pt x="0" y="150"/>
                  </a:lnTo>
                  <a:lnTo>
                    <a:pt x="0" y="132"/>
                  </a:lnTo>
                  <a:lnTo>
                    <a:pt x="0" y="114"/>
                  </a:lnTo>
                  <a:lnTo>
                    <a:pt x="0" y="114"/>
                  </a:lnTo>
                  <a:lnTo>
                    <a:pt x="2" y="94"/>
                  </a:lnTo>
                  <a:lnTo>
                    <a:pt x="4" y="90"/>
                  </a:lnTo>
                  <a:lnTo>
                    <a:pt x="6" y="86"/>
                  </a:lnTo>
                  <a:lnTo>
                    <a:pt x="8" y="84"/>
                  </a:lnTo>
                  <a:lnTo>
                    <a:pt x="14" y="82"/>
                  </a:lnTo>
                  <a:lnTo>
                    <a:pt x="30" y="78"/>
                  </a:lnTo>
                  <a:lnTo>
                    <a:pt x="30" y="78"/>
                  </a:lnTo>
                  <a:lnTo>
                    <a:pt x="42" y="68"/>
                  </a:lnTo>
                  <a:lnTo>
                    <a:pt x="42" y="68"/>
                  </a:lnTo>
                  <a:lnTo>
                    <a:pt x="44" y="32"/>
                  </a:lnTo>
                  <a:lnTo>
                    <a:pt x="44" y="32"/>
                  </a:lnTo>
                  <a:lnTo>
                    <a:pt x="48" y="30"/>
                  </a:lnTo>
                  <a:lnTo>
                    <a:pt x="48" y="30"/>
                  </a:lnTo>
                  <a:lnTo>
                    <a:pt x="64" y="34"/>
                  </a:lnTo>
                  <a:lnTo>
                    <a:pt x="74" y="34"/>
                  </a:lnTo>
                  <a:lnTo>
                    <a:pt x="84" y="34"/>
                  </a:lnTo>
                  <a:lnTo>
                    <a:pt x="84" y="34"/>
                  </a:lnTo>
                  <a:lnTo>
                    <a:pt x="134" y="6"/>
                  </a:lnTo>
                  <a:lnTo>
                    <a:pt x="134" y="6"/>
                  </a:lnTo>
                  <a:lnTo>
                    <a:pt x="218" y="0"/>
                  </a:lnTo>
                  <a:lnTo>
                    <a:pt x="218" y="0"/>
                  </a:lnTo>
                  <a:lnTo>
                    <a:pt x="224" y="4"/>
                  </a:lnTo>
                  <a:lnTo>
                    <a:pt x="234" y="12"/>
                  </a:lnTo>
                  <a:lnTo>
                    <a:pt x="238" y="16"/>
                  </a:lnTo>
                  <a:lnTo>
                    <a:pt x="240" y="22"/>
                  </a:lnTo>
                  <a:lnTo>
                    <a:pt x="244" y="28"/>
                  </a:lnTo>
                  <a:lnTo>
                    <a:pt x="244" y="36"/>
                  </a:lnTo>
                  <a:lnTo>
                    <a:pt x="244" y="36"/>
                  </a:lnTo>
                  <a:lnTo>
                    <a:pt x="232" y="56"/>
                  </a:lnTo>
                  <a:lnTo>
                    <a:pt x="224" y="66"/>
                  </a:lnTo>
                  <a:lnTo>
                    <a:pt x="216" y="74"/>
                  </a:lnTo>
                  <a:lnTo>
                    <a:pt x="216" y="74"/>
                  </a:lnTo>
                  <a:lnTo>
                    <a:pt x="210" y="90"/>
                  </a:lnTo>
                  <a:lnTo>
                    <a:pt x="202" y="106"/>
                  </a:lnTo>
                  <a:lnTo>
                    <a:pt x="194" y="122"/>
                  </a:lnTo>
                  <a:lnTo>
                    <a:pt x="188" y="142"/>
                  </a:lnTo>
                  <a:lnTo>
                    <a:pt x="188" y="142"/>
                  </a:lnTo>
                  <a:lnTo>
                    <a:pt x="98" y="198"/>
                  </a:lnTo>
                  <a:lnTo>
                    <a:pt x="98" y="198"/>
                  </a:lnTo>
                  <a:lnTo>
                    <a:pt x="90" y="200"/>
                  </a:lnTo>
                  <a:lnTo>
                    <a:pt x="82" y="202"/>
                  </a:lnTo>
                  <a:lnTo>
                    <a:pt x="82" y="202"/>
                  </a:lnTo>
                  <a:close/>
                </a:path>
              </a:pathLst>
            </a:custGeom>
            <a:grpFill/>
            <a:ln>
              <a:noFill/>
            </a:ln>
          </p:spPr>
          <p:txBody>
            <a:bodyPr/>
            <a:lstStyle/>
            <a:p>
              <a:endParaRPr altLang="en-US" lang="zh-CN"/>
            </a:p>
          </p:txBody>
        </p:sp>
        <p:sp>
          <p:nvSpPr>
            <p:cNvPr id="9" name="Freeform 10"/>
            <p:cNvSpPr/>
            <p:nvPr/>
          </p:nvSpPr>
          <p:spPr bwMode="auto">
            <a:xfrm>
              <a:off x="4993425" y="3978363"/>
              <a:ext cx="821336" cy="630669"/>
            </a:xfrm>
            <a:custGeom>
              <a:gdLst>
                <a:gd fmla="*/ 40 w 784" name="T0"/>
                <a:gd fmla="*/ 590 h 602" name="T1"/>
                <a:gd fmla="*/ 0 w 784" name="T2"/>
                <a:gd fmla="*/ 520 h 602" name="T3"/>
                <a:gd fmla="*/ 8 w 784" name="T4"/>
                <a:gd fmla="*/ 486 h 602" name="T5"/>
                <a:gd fmla="*/ 26 w 784" name="T6"/>
                <a:gd fmla="*/ 440 h 602" name="T7"/>
                <a:gd fmla="*/ 66 w 784" name="T8"/>
                <a:gd fmla="*/ 396 h 602" name="T9"/>
                <a:gd fmla="*/ 124 w 784" name="T10"/>
                <a:gd fmla="*/ 342 h 602" name="T11"/>
                <a:gd fmla="*/ 184 w 784" name="T12"/>
                <a:gd fmla="*/ 276 h 602" name="T13"/>
                <a:gd fmla="*/ 214 w 784" name="T14"/>
                <a:gd fmla="*/ 230 h 602" name="T15"/>
                <a:gd fmla="*/ 218 w 784" name="T16"/>
                <a:gd fmla="*/ 196 h 602" name="T17"/>
                <a:gd fmla="*/ 248 w 784" name="T18"/>
                <a:gd fmla="*/ 164 h 602" name="T19"/>
                <a:gd fmla="*/ 254 w 784" name="T20"/>
                <a:gd fmla="*/ 96 h 602" name="T21"/>
                <a:gd fmla="*/ 264 w 784" name="T22"/>
                <a:gd fmla="*/ 60 h 602" name="T23"/>
                <a:gd fmla="*/ 298 w 784" name="T24"/>
                <a:gd fmla="*/ 36 h 602" name="T25"/>
                <a:gd fmla="*/ 352 w 784" name="T26"/>
                <a:gd fmla="*/ 68 h 602" name="T27"/>
                <a:gd fmla="*/ 360 w 784" name="T28"/>
                <a:gd fmla="*/ 32 h 602" name="T29"/>
                <a:gd fmla="*/ 346 w 784" name="T30"/>
                <a:gd fmla="*/ 8 h 602" name="T31"/>
                <a:gd fmla="*/ 454 w 784" name="T32"/>
                <a:gd fmla="*/ 10 h 602" name="T33"/>
                <a:gd fmla="*/ 506 w 784" name="T34"/>
                <a:gd fmla="*/ 0 h 602" name="T35"/>
                <a:gd fmla="*/ 518 w 784" name="T36"/>
                <a:gd fmla="*/ 20 h 602" name="T37"/>
                <a:gd fmla="*/ 478 w 784" name="T38"/>
                <a:gd fmla="*/ 82 h 602" name="T39"/>
                <a:gd fmla="*/ 500 w 784" name="T40"/>
                <a:gd fmla="*/ 96 h 602" name="T41"/>
                <a:gd fmla="*/ 580 w 784" name="T42"/>
                <a:gd fmla="*/ 72 h 602" name="T43"/>
                <a:gd fmla="*/ 612 w 784" name="T44"/>
                <a:gd fmla="*/ 84 h 602" name="T45"/>
                <a:gd fmla="*/ 668 w 784" name="T46"/>
                <a:gd fmla="*/ 58 h 602" name="T47"/>
                <a:gd fmla="*/ 710 w 784" name="T48"/>
                <a:gd fmla="*/ 56 h 602" name="T49"/>
                <a:gd fmla="*/ 784 w 784" name="T50"/>
                <a:gd fmla="*/ 152 h 602" name="T51"/>
                <a:gd fmla="*/ 752 w 784" name="T52"/>
                <a:gd fmla="*/ 174 h 602" name="T53"/>
                <a:gd fmla="*/ 728 w 784" name="T54"/>
                <a:gd fmla="*/ 196 h 602" name="T55"/>
                <a:gd fmla="*/ 728 w 784" name="T56"/>
                <a:gd fmla="*/ 224 h 602" name="T57"/>
                <a:gd fmla="*/ 704 w 784" name="T58"/>
                <a:gd fmla="*/ 242 h 602" name="T59"/>
                <a:gd fmla="*/ 634 w 784" name="T60"/>
                <a:gd fmla="*/ 282 h 602" name="T61"/>
                <a:gd fmla="*/ 606 w 784" name="T62"/>
                <a:gd fmla="*/ 296 h 602" name="T63"/>
                <a:gd fmla="*/ 582 w 784" name="T64"/>
                <a:gd fmla="*/ 288 h 602" name="T65"/>
                <a:gd fmla="*/ 556 w 784" name="T66"/>
                <a:gd fmla="*/ 304 h 602" name="T67"/>
                <a:gd fmla="*/ 544 w 784" name="T68"/>
                <a:gd fmla="*/ 292 h 602" name="T69"/>
                <a:gd fmla="*/ 526 w 784" name="T70"/>
                <a:gd fmla="*/ 294 h 602" name="T71"/>
                <a:gd fmla="*/ 516 w 784" name="T72"/>
                <a:gd fmla="*/ 326 h 602" name="T73"/>
                <a:gd fmla="*/ 498 w 784" name="T74"/>
                <a:gd fmla="*/ 338 h 602" name="T75"/>
                <a:gd fmla="*/ 478 w 784" name="T76"/>
                <a:gd fmla="*/ 342 h 602" name="T77"/>
                <a:gd fmla="*/ 468 w 784" name="T78"/>
                <a:gd fmla="*/ 326 h 602" name="T79"/>
                <a:gd fmla="*/ 436 w 784" name="T80"/>
                <a:gd fmla="*/ 302 h 602" name="T81"/>
                <a:gd fmla="*/ 408 w 784" name="T82"/>
                <a:gd fmla="*/ 330 h 602" name="T83"/>
                <a:gd fmla="*/ 374 w 784" name="T84"/>
                <a:gd fmla="*/ 368 h 602" name="T85"/>
                <a:gd fmla="*/ 350 w 784" name="T86"/>
                <a:gd fmla="*/ 394 h 602" name="T87"/>
                <a:gd fmla="*/ 306 w 784" name="T88"/>
                <a:gd fmla="*/ 418 h 602" name="T89"/>
                <a:gd fmla="*/ 270 w 784" name="T90"/>
                <a:gd fmla="*/ 422 h 602" name="T91"/>
                <a:gd fmla="*/ 256 w 784" name="T92"/>
                <a:gd fmla="*/ 438 h 602" name="T93"/>
                <a:gd fmla="*/ 218 w 784" name="T94"/>
                <a:gd fmla="*/ 432 h 602" name="T95"/>
                <a:gd fmla="*/ 140 w 784" name="T96"/>
                <a:gd fmla="*/ 462 h 602" name="T97"/>
                <a:gd fmla="*/ 92 w 784" name="T98"/>
                <a:gd fmla="*/ 474 h 602" name="T99"/>
                <a:gd fmla="*/ 76 w 784" name="T100"/>
                <a:gd fmla="*/ 510 h 602" name="T101"/>
                <a:gd fmla="*/ 52 w 784" name="T102"/>
                <a:gd fmla="*/ 542 h 602" name="T103"/>
                <a:gd fmla="*/ 78 w 784" name="T104"/>
                <a:gd fmla="*/ 566 h 602" name="T105"/>
                <a:gd fmla="*/ 86 w 784" name="T106"/>
                <a:gd fmla="*/ 590 h 602" name="T107"/>
                <a:gd fmla="*/ 54 w 784" name="T108"/>
                <a:gd fmla="*/ 602 h 60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602" w="784">
                  <a:moveTo>
                    <a:pt x="54" y="602"/>
                  </a:moveTo>
                  <a:lnTo>
                    <a:pt x="54" y="602"/>
                  </a:lnTo>
                  <a:lnTo>
                    <a:pt x="46" y="596"/>
                  </a:lnTo>
                  <a:lnTo>
                    <a:pt x="40" y="590"/>
                  </a:lnTo>
                  <a:lnTo>
                    <a:pt x="34" y="580"/>
                  </a:lnTo>
                  <a:lnTo>
                    <a:pt x="28" y="558"/>
                  </a:lnTo>
                  <a:lnTo>
                    <a:pt x="28" y="558"/>
                  </a:lnTo>
                  <a:lnTo>
                    <a:pt x="0" y="520"/>
                  </a:lnTo>
                  <a:lnTo>
                    <a:pt x="0" y="520"/>
                  </a:lnTo>
                  <a:lnTo>
                    <a:pt x="0" y="502"/>
                  </a:lnTo>
                  <a:lnTo>
                    <a:pt x="2" y="492"/>
                  </a:lnTo>
                  <a:lnTo>
                    <a:pt x="8" y="486"/>
                  </a:lnTo>
                  <a:lnTo>
                    <a:pt x="18" y="478"/>
                  </a:lnTo>
                  <a:lnTo>
                    <a:pt x="18" y="478"/>
                  </a:lnTo>
                  <a:lnTo>
                    <a:pt x="22" y="450"/>
                  </a:lnTo>
                  <a:lnTo>
                    <a:pt x="26" y="440"/>
                  </a:lnTo>
                  <a:lnTo>
                    <a:pt x="30" y="430"/>
                  </a:lnTo>
                  <a:lnTo>
                    <a:pt x="36" y="422"/>
                  </a:lnTo>
                  <a:lnTo>
                    <a:pt x="44" y="414"/>
                  </a:lnTo>
                  <a:lnTo>
                    <a:pt x="66" y="396"/>
                  </a:lnTo>
                  <a:lnTo>
                    <a:pt x="66" y="396"/>
                  </a:lnTo>
                  <a:lnTo>
                    <a:pt x="94" y="366"/>
                  </a:lnTo>
                  <a:lnTo>
                    <a:pt x="108" y="354"/>
                  </a:lnTo>
                  <a:lnTo>
                    <a:pt x="124" y="342"/>
                  </a:lnTo>
                  <a:lnTo>
                    <a:pt x="124" y="342"/>
                  </a:lnTo>
                  <a:lnTo>
                    <a:pt x="154" y="306"/>
                  </a:lnTo>
                  <a:lnTo>
                    <a:pt x="184" y="276"/>
                  </a:lnTo>
                  <a:lnTo>
                    <a:pt x="184" y="276"/>
                  </a:lnTo>
                  <a:lnTo>
                    <a:pt x="196" y="266"/>
                  </a:lnTo>
                  <a:lnTo>
                    <a:pt x="204" y="256"/>
                  </a:lnTo>
                  <a:lnTo>
                    <a:pt x="210" y="244"/>
                  </a:lnTo>
                  <a:lnTo>
                    <a:pt x="214" y="230"/>
                  </a:lnTo>
                  <a:lnTo>
                    <a:pt x="214" y="230"/>
                  </a:lnTo>
                  <a:lnTo>
                    <a:pt x="214" y="214"/>
                  </a:lnTo>
                  <a:lnTo>
                    <a:pt x="216" y="204"/>
                  </a:lnTo>
                  <a:lnTo>
                    <a:pt x="218" y="196"/>
                  </a:lnTo>
                  <a:lnTo>
                    <a:pt x="222" y="190"/>
                  </a:lnTo>
                  <a:lnTo>
                    <a:pt x="232" y="180"/>
                  </a:lnTo>
                  <a:lnTo>
                    <a:pt x="240" y="174"/>
                  </a:lnTo>
                  <a:lnTo>
                    <a:pt x="248" y="164"/>
                  </a:lnTo>
                  <a:lnTo>
                    <a:pt x="248" y="164"/>
                  </a:lnTo>
                  <a:lnTo>
                    <a:pt x="244" y="106"/>
                  </a:lnTo>
                  <a:lnTo>
                    <a:pt x="244" y="106"/>
                  </a:lnTo>
                  <a:lnTo>
                    <a:pt x="254" y="96"/>
                  </a:lnTo>
                  <a:lnTo>
                    <a:pt x="260" y="84"/>
                  </a:lnTo>
                  <a:lnTo>
                    <a:pt x="262" y="72"/>
                  </a:lnTo>
                  <a:lnTo>
                    <a:pt x="264" y="60"/>
                  </a:lnTo>
                  <a:lnTo>
                    <a:pt x="264" y="60"/>
                  </a:lnTo>
                  <a:lnTo>
                    <a:pt x="278" y="36"/>
                  </a:lnTo>
                  <a:lnTo>
                    <a:pt x="278" y="36"/>
                  </a:lnTo>
                  <a:lnTo>
                    <a:pt x="298" y="36"/>
                  </a:lnTo>
                  <a:lnTo>
                    <a:pt x="298" y="36"/>
                  </a:lnTo>
                  <a:lnTo>
                    <a:pt x="332" y="68"/>
                  </a:lnTo>
                  <a:lnTo>
                    <a:pt x="332" y="68"/>
                  </a:lnTo>
                  <a:lnTo>
                    <a:pt x="352" y="68"/>
                  </a:lnTo>
                  <a:lnTo>
                    <a:pt x="352" y="68"/>
                  </a:lnTo>
                  <a:lnTo>
                    <a:pt x="354" y="64"/>
                  </a:lnTo>
                  <a:lnTo>
                    <a:pt x="356" y="60"/>
                  </a:lnTo>
                  <a:lnTo>
                    <a:pt x="358" y="48"/>
                  </a:lnTo>
                  <a:lnTo>
                    <a:pt x="360" y="32"/>
                  </a:lnTo>
                  <a:lnTo>
                    <a:pt x="360" y="32"/>
                  </a:lnTo>
                  <a:lnTo>
                    <a:pt x="340" y="10"/>
                  </a:lnTo>
                  <a:lnTo>
                    <a:pt x="340" y="10"/>
                  </a:lnTo>
                  <a:lnTo>
                    <a:pt x="346" y="8"/>
                  </a:lnTo>
                  <a:lnTo>
                    <a:pt x="346" y="8"/>
                  </a:lnTo>
                  <a:lnTo>
                    <a:pt x="442" y="8"/>
                  </a:lnTo>
                  <a:lnTo>
                    <a:pt x="442" y="8"/>
                  </a:lnTo>
                  <a:lnTo>
                    <a:pt x="454" y="10"/>
                  </a:lnTo>
                  <a:lnTo>
                    <a:pt x="472" y="10"/>
                  </a:lnTo>
                  <a:lnTo>
                    <a:pt x="490" y="8"/>
                  </a:lnTo>
                  <a:lnTo>
                    <a:pt x="500" y="4"/>
                  </a:lnTo>
                  <a:lnTo>
                    <a:pt x="506" y="0"/>
                  </a:lnTo>
                  <a:lnTo>
                    <a:pt x="506" y="0"/>
                  </a:lnTo>
                  <a:lnTo>
                    <a:pt x="518" y="0"/>
                  </a:lnTo>
                  <a:lnTo>
                    <a:pt x="518" y="0"/>
                  </a:lnTo>
                  <a:lnTo>
                    <a:pt x="518" y="20"/>
                  </a:lnTo>
                  <a:lnTo>
                    <a:pt x="518" y="20"/>
                  </a:lnTo>
                  <a:lnTo>
                    <a:pt x="476" y="68"/>
                  </a:lnTo>
                  <a:lnTo>
                    <a:pt x="476" y="68"/>
                  </a:lnTo>
                  <a:lnTo>
                    <a:pt x="478" y="82"/>
                  </a:lnTo>
                  <a:lnTo>
                    <a:pt x="482" y="88"/>
                  </a:lnTo>
                  <a:lnTo>
                    <a:pt x="486" y="92"/>
                  </a:lnTo>
                  <a:lnTo>
                    <a:pt x="492" y="94"/>
                  </a:lnTo>
                  <a:lnTo>
                    <a:pt x="500" y="96"/>
                  </a:lnTo>
                  <a:lnTo>
                    <a:pt x="524" y="98"/>
                  </a:lnTo>
                  <a:lnTo>
                    <a:pt x="524" y="98"/>
                  </a:lnTo>
                  <a:lnTo>
                    <a:pt x="580" y="72"/>
                  </a:lnTo>
                  <a:lnTo>
                    <a:pt x="580" y="72"/>
                  </a:lnTo>
                  <a:lnTo>
                    <a:pt x="600" y="72"/>
                  </a:lnTo>
                  <a:lnTo>
                    <a:pt x="600" y="72"/>
                  </a:lnTo>
                  <a:lnTo>
                    <a:pt x="612" y="84"/>
                  </a:lnTo>
                  <a:lnTo>
                    <a:pt x="612" y="84"/>
                  </a:lnTo>
                  <a:lnTo>
                    <a:pt x="624" y="82"/>
                  </a:lnTo>
                  <a:lnTo>
                    <a:pt x="634" y="78"/>
                  </a:lnTo>
                  <a:lnTo>
                    <a:pt x="656" y="64"/>
                  </a:lnTo>
                  <a:lnTo>
                    <a:pt x="668" y="58"/>
                  </a:lnTo>
                  <a:lnTo>
                    <a:pt x="680" y="54"/>
                  </a:lnTo>
                  <a:lnTo>
                    <a:pt x="694" y="52"/>
                  </a:lnTo>
                  <a:lnTo>
                    <a:pt x="710" y="56"/>
                  </a:lnTo>
                  <a:lnTo>
                    <a:pt x="710" y="56"/>
                  </a:lnTo>
                  <a:lnTo>
                    <a:pt x="740" y="92"/>
                  </a:lnTo>
                  <a:lnTo>
                    <a:pt x="740" y="92"/>
                  </a:lnTo>
                  <a:lnTo>
                    <a:pt x="784" y="152"/>
                  </a:lnTo>
                  <a:lnTo>
                    <a:pt x="784" y="152"/>
                  </a:lnTo>
                  <a:lnTo>
                    <a:pt x="784" y="168"/>
                  </a:lnTo>
                  <a:lnTo>
                    <a:pt x="784" y="168"/>
                  </a:lnTo>
                  <a:lnTo>
                    <a:pt x="764" y="170"/>
                  </a:lnTo>
                  <a:lnTo>
                    <a:pt x="752" y="174"/>
                  </a:lnTo>
                  <a:lnTo>
                    <a:pt x="752" y="174"/>
                  </a:lnTo>
                  <a:lnTo>
                    <a:pt x="746" y="180"/>
                  </a:lnTo>
                  <a:lnTo>
                    <a:pt x="740" y="186"/>
                  </a:lnTo>
                  <a:lnTo>
                    <a:pt x="728" y="196"/>
                  </a:lnTo>
                  <a:lnTo>
                    <a:pt x="724" y="200"/>
                  </a:lnTo>
                  <a:lnTo>
                    <a:pt x="722" y="208"/>
                  </a:lnTo>
                  <a:lnTo>
                    <a:pt x="722" y="214"/>
                  </a:lnTo>
                  <a:lnTo>
                    <a:pt x="728" y="224"/>
                  </a:lnTo>
                  <a:lnTo>
                    <a:pt x="728" y="224"/>
                  </a:lnTo>
                  <a:lnTo>
                    <a:pt x="728" y="230"/>
                  </a:lnTo>
                  <a:lnTo>
                    <a:pt x="728" y="230"/>
                  </a:lnTo>
                  <a:lnTo>
                    <a:pt x="704" y="242"/>
                  </a:lnTo>
                  <a:lnTo>
                    <a:pt x="680" y="256"/>
                  </a:lnTo>
                  <a:lnTo>
                    <a:pt x="656" y="270"/>
                  </a:lnTo>
                  <a:lnTo>
                    <a:pt x="634" y="282"/>
                  </a:lnTo>
                  <a:lnTo>
                    <a:pt x="634" y="282"/>
                  </a:lnTo>
                  <a:lnTo>
                    <a:pt x="618" y="298"/>
                  </a:lnTo>
                  <a:lnTo>
                    <a:pt x="618" y="298"/>
                  </a:lnTo>
                  <a:lnTo>
                    <a:pt x="612" y="298"/>
                  </a:lnTo>
                  <a:lnTo>
                    <a:pt x="606" y="296"/>
                  </a:lnTo>
                  <a:lnTo>
                    <a:pt x="602" y="292"/>
                  </a:lnTo>
                  <a:lnTo>
                    <a:pt x="600" y="288"/>
                  </a:lnTo>
                  <a:lnTo>
                    <a:pt x="600" y="288"/>
                  </a:lnTo>
                  <a:lnTo>
                    <a:pt x="582" y="288"/>
                  </a:lnTo>
                  <a:lnTo>
                    <a:pt x="582" y="288"/>
                  </a:lnTo>
                  <a:lnTo>
                    <a:pt x="570" y="304"/>
                  </a:lnTo>
                  <a:lnTo>
                    <a:pt x="570" y="304"/>
                  </a:lnTo>
                  <a:lnTo>
                    <a:pt x="556" y="304"/>
                  </a:lnTo>
                  <a:lnTo>
                    <a:pt x="556" y="304"/>
                  </a:lnTo>
                  <a:lnTo>
                    <a:pt x="552" y="298"/>
                  </a:lnTo>
                  <a:lnTo>
                    <a:pt x="548" y="294"/>
                  </a:lnTo>
                  <a:lnTo>
                    <a:pt x="544" y="292"/>
                  </a:lnTo>
                  <a:lnTo>
                    <a:pt x="540" y="292"/>
                  </a:lnTo>
                  <a:lnTo>
                    <a:pt x="534" y="292"/>
                  </a:lnTo>
                  <a:lnTo>
                    <a:pt x="526" y="294"/>
                  </a:lnTo>
                  <a:lnTo>
                    <a:pt x="526" y="294"/>
                  </a:lnTo>
                  <a:lnTo>
                    <a:pt x="526" y="318"/>
                  </a:lnTo>
                  <a:lnTo>
                    <a:pt x="526" y="318"/>
                  </a:lnTo>
                  <a:lnTo>
                    <a:pt x="520" y="322"/>
                  </a:lnTo>
                  <a:lnTo>
                    <a:pt x="516" y="326"/>
                  </a:lnTo>
                  <a:lnTo>
                    <a:pt x="508" y="328"/>
                  </a:lnTo>
                  <a:lnTo>
                    <a:pt x="504" y="328"/>
                  </a:lnTo>
                  <a:lnTo>
                    <a:pt x="500" y="332"/>
                  </a:lnTo>
                  <a:lnTo>
                    <a:pt x="498" y="338"/>
                  </a:lnTo>
                  <a:lnTo>
                    <a:pt x="494" y="346"/>
                  </a:lnTo>
                  <a:lnTo>
                    <a:pt x="494" y="346"/>
                  </a:lnTo>
                  <a:lnTo>
                    <a:pt x="482" y="344"/>
                  </a:lnTo>
                  <a:lnTo>
                    <a:pt x="478" y="342"/>
                  </a:lnTo>
                  <a:lnTo>
                    <a:pt x="476" y="340"/>
                  </a:lnTo>
                  <a:lnTo>
                    <a:pt x="472" y="334"/>
                  </a:lnTo>
                  <a:lnTo>
                    <a:pt x="468" y="326"/>
                  </a:lnTo>
                  <a:lnTo>
                    <a:pt x="468" y="326"/>
                  </a:lnTo>
                  <a:lnTo>
                    <a:pt x="462" y="326"/>
                  </a:lnTo>
                  <a:lnTo>
                    <a:pt x="462" y="326"/>
                  </a:lnTo>
                  <a:lnTo>
                    <a:pt x="436" y="302"/>
                  </a:lnTo>
                  <a:lnTo>
                    <a:pt x="436" y="302"/>
                  </a:lnTo>
                  <a:lnTo>
                    <a:pt x="420" y="302"/>
                  </a:lnTo>
                  <a:lnTo>
                    <a:pt x="420" y="302"/>
                  </a:lnTo>
                  <a:lnTo>
                    <a:pt x="414" y="314"/>
                  </a:lnTo>
                  <a:lnTo>
                    <a:pt x="408" y="330"/>
                  </a:lnTo>
                  <a:lnTo>
                    <a:pt x="408" y="330"/>
                  </a:lnTo>
                  <a:lnTo>
                    <a:pt x="388" y="362"/>
                  </a:lnTo>
                  <a:lnTo>
                    <a:pt x="388" y="362"/>
                  </a:lnTo>
                  <a:lnTo>
                    <a:pt x="374" y="368"/>
                  </a:lnTo>
                  <a:lnTo>
                    <a:pt x="366" y="374"/>
                  </a:lnTo>
                  <a:lnTo>
                    <a:pt x="358" y="382"/>
                  </a:lnTo>
                  <a:lnTo>
                    <a:pt x="350" y="394"/>
                  </a:lnTo>
                  <a:lnTo>
                    <a:pt x="350" y="394"/>
                  </a:lnTo>
                  <a:lnTo>
                    <a:pt x="338" y="396"/>
                  </a:lnTo>
                  <a:lnTo>
                    <a:pt x="328" y="398"/>
                  </a:lnTo>
                  <a:lnTo>
                    <a:pt x="328" y="398"/>
                  </a:lnTo>
                  <a:lnTo>
                    <a:pt x="306" y="418"/>
                  </a:lnTo>
                  <a:lnTo>
                    <a:pt x="306" y="418"/>
                  </a:lnTo>
                  <a:lnTo>
                    <a:pt x="290" y="418"/>
                  </a:lnTo>
                  <a:lnTo>
                    <a:pt x="278" y="420"/>
                  </a:lnTo>
                  <a:lnTo>
                    <a:pt x="270" y="422"/>
                  </a:lnTo>
                  <a:lnTo>
                    <a:pt x="262" y="426"/>
                  </a:lnTo>
                  <a:lnTo>
                    <a:pt x="262" y="426"/>
                  </a:lnTo>
                  <a:lnTo>
                    <a:pt x="256" y="438"/>
                  </a:lnTo>
                  <a:lnTo>
                    <a:pt x="256" y="438"/>
                  </a:lnTo>
                  <a:lnTo>
                    <a:pt x="244" y="438"/>
                  </a:lnTo>
                  <a:lnTo>
                    <a:pt x="244" y="438"/>
                  </a:lnTo>
                  <a:lnTo>
                    <a:pt x="228" y="432"/>
                  </a:lnTo>
                  <a:lnTo>
                    <a:pt x="218" y="432"/>
                  </a:lnTo>
                  <a:lnTo>
                    <a:pt x="210" y="436"/>
                  </a:lnTo>
                  <a:lnTo>
                    <a:pt x="198" y="440"/>
                  </a:lnTo>
                  <a:lnTo>
                    <a:pt x="198" y="440"/>
                  </a:lnTo>
                  <a:lnTo>
                    <a:pt x="140" y="462"/>
                  </a:lnTo>
                  <a:lnTo>
                    <a:pt x="140" y="462"/>
                  </a:lnTo>
                  <a:lnTo>
                    <a:pt x="120" y="464"/>
                  </a:lnTo>
                  <a:lnTo>
                    <a:pt x="104" y="466"/>
                  </a:lnTo>
                  <a:lnTo>
                    <a:pt x="92" y="474"/>
                  </a:lnTo>
                  <a:lnTo>
                    <a:pt x="78" y="486"/>
                  </a:lnTo>
                  <a:lnTo>
                    <a:pt x="78" y="486"/>
                  </a:lnTo>
                  <a:lnTo>
                    <a:pt x="76" y="510"/>
                  </a:lnTo>
                  <a:lnTo>
                    <a:pt x="76" y="510"/>
                  </a:lnTo>
                  <a:lnTo>
                    <a:pt x="64" y="514"/>
                  </a:lnTo>
                  <a:lnTo>
                    <a:pt x="56" y="520"/>
                  </a:lnTo>
                  <a:lnTo>
                    <a:pt x="52" y="528"/>
                  </a:lnTo>
                  <a:lnTo>
                    <a:pt x="52" y="542"/>
                  </a:lnTo>
                  <a:lnTo>
                    <a:pt x="52" y="542"/>
                  </a:lnTo>
                  <a:lnTo>
                    <a:pt x="60" y="548"/>
                  </a:lnTo>
                  <a:lnTo>
                    <a:pt x="72" y="558"/>
                  </a:lnTo>
                  <a:lnTo>
                    <a:pt x="78" y="566"/>
                  </a:lnTo>
                  <a:lnTo>
                    <a:pt x="82" y="572"/>
                  </a:lnTo>
                  <a:lnTo>
                    <a:pt x="86" y="580"/>
                  </a:lnTo>
                  <a:lnTo>
                    <a:pt x="86" y="590"/>
                  </a:lnTo>
                  <a:lnTo>
                    <a:pt x="86" y="590"/>
                  </a:lnTo>
                  <a:lnTo>
                    <a:pt x="78" y="594"/>
                  </a:lnTo>
                  <a:lnTo>
                    <a:pt x="68" y="598"/>
                  </a:lnTo>
                  <a:lnTo>
                    <a:pt x="54" y="602"/>
                  </a:lnTo>
                  <a:lnTo>
                    <a:pt x="54" y="602"/>
                  </a:lnTo>
                  <a:close/>
                </a:path>
              </a:pathLst>
            </a:custGeom>
            <a:grpFill/>
            <a:ln>
              <a:noFill/>
            </a:ln>
          </p:spPr>
          <p:txBody>
            <a:bodyPr/>
            <a:lstStyle/>
            <a:p>
              <a:endParaRPr altLang="en-US" lang="zh-CN"/>
            </a:p>
          </p:txBody>
        </p:sp>
        <p:sp>
          <p:nvSpPr>
            <p:cNvPr id="10" name="Freeform 11"/>
            <p:cNvSpPr/>
            <p:nvPr/>
          </p:nvSpPr>
          <p:spPr bwMode="auto">
            <a:xfrm>
              <a:off x="3681801" y="3544647"/>
              <a:ext cx="924003" cy="976384"/>
            </a:xfrm>
            <a:custGeom>
              <a:gdLst>
                <a:gd fmla="*/ 356 w 882" name="T0"/>
                <a:gd fmla="*/ 898 h 932" name="T1"/>
                <a:gd fmla="*/ 352 w 882" name="T2"/>
                <a:gd fmla="*/ 844 h 932" name="T3"/>
                <a:gd fmla="*/ 310 w 882" name="T4"/>
                <a:gd fmla="*/ 844 h 932" name="T5"/>
                <a:gd fmla="*/ 246 w 882" name="T6"/>
                <a:gd fmla="*/ 840 h 932" name="T7"/>
                <a:gd fmla="*/ 208 w 882" name="T8"/>
                <a:gd fmla="*/ 800 h 932" name="T9"/>
                <a:gd fmla="*/ 164 w 882" name="T10"/>
                <a:gd fmla="*/ 782 h 932" name="T11"/>
                <a:gd fmla="*/ 166 w 882" name="T12"/>
                <a:gd fmla="*/ 724 h 932" name="T13"/>
                <a:gd fmla="*/ 138 w 882" name="T14"/>
                <a:gd fmla="*/ 676 h 932" name="T15"/>
                <a:gd fmla="*/ 114 w 882" name="T16"/>
                <a:gd fmla="*/ 616 h 932" name="T17"/>
                <a:gd fmla="*/ 88 w 882" name="T18"/>
                <a:gd fmla="*/ 564 h 932" name="T19"/>
                <a:gd fmla="*/ 16 w 882" name="T20"/>
                <a:gd fmla="*/ 578 h 932" name="T21"/>
                <a:gd fmla="*/ 0 w 882" name="T22"/>
                <a:gd fmla="*/ 490 h 932" name="T23"/>
                <a:gd fmla="*/ 84 w 882" name="T24"/>
                <a:gd fmla="*/ 392 h 932" name="T25"/>
                <a:gd fmla="*/ 120 w 882" name="T26"/>
                <a:gd fmla="*/ 310 h 932" name="T27"/>
                <a:gd fmla="*/ 130 w 882" name="T28"/>
                <a:gd fmla="*/ 236 h 932" name="T29"/>
                <a:gd fmla="*/ 126 w 882" name="T30"/>
                <a:gd fmla="*/ 178 h 932" name="T31"/>
                <a:gd fmla="*/ 104 w 882" name="T32"/>
                <a:gd fmla="*/ 108 h 932" name="T33"/>
                <a:gd fmla="*/ 126 w 882" name="T34"/>
                <a:gd fmla="*/ 52 h 932" name="T35"/>
                <a:gd fmla="*/ 134 w 882" name="T36"/>
                <a:gd fmla="*/ 0 h 932" name="T37"/>
                <a:gd fmla="*/ 170 w 882" name="T38"/>
                <a:gd fmla="*/ 44 h 932" name="T39"/>
                <a:gd fmla="*/ 208 w 882" name="T40"/>
                <a:gd fmla="*/ 100 h 932" name="T41"/>
                <a:gd fmla="*/ 218 w 882" name="T42"/>
                <a:gd fmla="*/ 44 h 932" name="T43"/>
                <a:gd fmla="*/ 252 w 882" name="T44"/>
                <a:gd fmla="*/ 88 h 932" name="T45"/>
                <a:gd fmla="*/ 332 w 882" name="T46"/>
                <a:gd fmla="*/ 148 h 932" name="T47"/>
                <a:gd fmla="*/ 406 w 882" name="T48"/>
                <a:gd fmla="*/ 280 h 932" name="T49"/>
                <a:gd fmla="*/ 400 w 882" name="T50"/>
                <a:gd fmla="*/ 336 h 932" name="T51"/>
                <a:gd fmla="*/ 452 w 882" name="T52"/>
                <a:gd fmla="*/ 370 h 932" name="T53"/>
                <a:gd fmla="*/ 574 w 882" name="T54"/>
                <a:gd fmla="*/ 346 h 932" name="T55"/>
                <a:gd fmla="*/ 586 w 882" name="T56"/>
                <a:gd fmla="*/ 290 h 932" name="T57"/>
                <a:gd fmla="*/ 558 w 882" name="T58"/>
                <a:gd fmla="*/ 230 h 932" name="T59"/>
                <a:gd fmla="*/ 620 w 882" name="T60"/>
                <a:gd fmla="*/ 178 h 932" name="T61"/>
                <a:gd fmla="*/ 606 w 882" name="T62"/>
                <a:gd fmla="*/ 122 h 932" name="T63"/>
                <a:gd fmla="*/ 614 w 882" name="T64"/>
                <a:gd fmla="*/ 104 h 932" name="T65"/>
                <a:gd fmla="*/ 654 w 882" name="T66"/>
                <a:gd fmla="*/ 64 h 932" name="T67"/>
                <a:gd fmla="*/ 712 w 882" name="T68"/>
                <a:gd fmla="*/ 144 h 932" name="T69"/>
                <a:gd fmla="*/ 790 w 882" name="T70"/>
                <a:gd fmla="*/ 128 h 932" name="T71"/>
                <a:gd fmla="*/ 790 w 882" name="T72"/>
                <a:gd fmla="*/ 188 h 932" name="T73"/>
                <a:gd fmla="*/ 752 w 882" name="T74"/>
                <a:gd fmla="*/ 208 h 932" name="T75"/>
                <a:gd fmla="*/ 660 w 882" name="T76"/>
                <a:gd fmla="*/ 204 h 932" name="T77"/>
                <a:gd fmla="*/ 630 w 882" name="T78"/>
                <a:gd fmla="*/ 266 h 932" name="T79"/>
                <a:gd fmla="*/ 652 w 882" name="T80"/>
                <a:gd fmla="*/ 308 h 932" name="T81"/>
                <a:gd fmla="*/ 698 w 882" name="T82"/>
                <a:gd fmla="*/ 300 h 932" name="T83"/>
                <a:gd fmla="*/ 718 w 882" name="T84"/>
                <a:gd fmla="*/ 330 h 932" name="T85"/>
                <a:gd fmla="*/ 692 w 882" name="T86"/>
                <a:gd fmla="*/ 418 h 932" name="T87"/>
                <a:gd fmla="*/ 732 w 882" name="T88"/>
                <a:gd fmla="*/ 472 h 932" name="T89"/>
                <a:gd fmla="*/ 726 w 882" name="T90"/>
                <a:gd fmla="*/ 528 h 932" name="T91"/>
                <a:gd fmla="*/ 828 w 882" name="T92"/>
                <a:gd fmla="*/ 590 h 932" name="T93"/>
                <a:gd fmla="*/ 876 w 882" name="T94"/>
                <a:gd fmla="*/ 606 h 932" name="T95"/>
                <a:gd fmla="*/ 850 w 882" name="T96"/>
                <a:gd fmla="*/ 658 h 932" name="T97"/>
                <a:gd fmla="*/ 784 w 882" name="T98"/>
                <a:gd fmla="*/ 676 h 932" name="T99"/>
                <a:gd fmla="*/ 720 w 882" name="T100"/>
                <a:gd fmla="*/ 734 h 932" name="T101"/>
                <a:gd fmla="*/ 650 w 882" name="T102"/>
                <a:gd fmla="*/ 764 h 932" name="T103"/>
                <a:gd fmla="*/ 612 w 882" name="T104"/>
                <a:gd fmla="*/ 742 h 932" name="T105"/>
                <a:gd fmla="*/ 564 w 882" name="T106"/>
                <a:gd fmla="*/ 760 h 932" name="T107"/>
                <a:gd fmla="*/ 526 w 882" name="T108"/>
                <a:gd fmla="*/ 740 h 932" name="T109"/>
                <a:gd fmla="*/ 482 w 882" name="T110"/>
                <a:gd fmla="*/ 750 h 932" name="T111"/>
                <a:gd fmla="*/ 448 w 882" name="T112"/>
                <a:gd fmla="*/ 768 h 932" name="T113"/>
                <a:gd fmla="*/ 404 w 882" name="T114"/>
                <a:gd fmla="*/ 766 h 932" name="T115"/>
                <a:gd fmla="*/ 410 w 882" name="T116"/>
                <a:gd fmla="*/ 826 h 932" name="T117"/>
                <a:gd fmla="*/ 410 w 882" name="T118"/>
                <a:gd fmla="*/ 872 h 932" name="T119"/>
                <a:gd fmla="*/ 406 w 882" name="T120"/>
                <a:gd fmla="*/ 932 h 93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32" w="882">
                  <a:moveTo>
                    <a:pt x="406" y="932"/>
                  </a:moveTo>
                  <a:lnTo>
                    <a:pt x="406" y="932"/>
                  </a:lnTo>
                  <a:lnTo>
                    <a:pt x="392" y="920"/>
                  </a:lnTo>
                  <a:lnTo>
                    <a:pt x="380" y="910"/>
                  </a:lnTo>
                  <a:lnTo>
                    <a:pt x="368" y="904"/>
                  </a:lnTo>
                  <a:lnTo>
                    <a:pt x="356" y="898"/>
                  </a:lnTo>
                  <a:lnTo>
                    <a:pt x="356" y="898"/>
                  </a:lnTo>
                  <a:lnTo>
                    <a:pt x="358" y="880"/>
                  </a:lnTo>
                  <a:lnTo>
                    <a:pt x="358" y="866"/>
                  </a:lnTo>
                  <a:lnTo>
                    <a:pt x="356" y="854"/>
                  </a:lnTo>
                  <a:lnTo>
                    <a:pt x="352" y="844"/>
                  </a:lnTo>
                  <a:lnTo>
                    <a:pt x="352" y="844"/>
                  </a:lnTo>
                  <a:lnTo>
                    <a:pt x="342" y="836"/>
                  </a:lnTo>
                  <a:lnTo>
                    <a:pt x="342" y="836"/>
                  </a:lnTo>
                  <a:lnTo>
                    <a:pt x="332" y="836"/>
                  </a:lnTo>
                  <a:lnTo>
                    <a:pt x="324" y="838"/>
                  </a:lnTo>
                  <a:lnTo>
                    <a:pt x="316" y="840"/>
                  </a:lnTo>
                  <a:lnTo>
                    <a:pt x="310" y="844"/>
                  </a:lnTo>
                  <a:lnTo>
                    <a:pt x="298" y="854"/>
                  </a:lnTo>
                  <a:lnTo>
                    <a:pt x="288" y="866"/>
                  </a:lnTo>
                  <a:lnTo>
                    <a:pt x="288" y="866"/>
                  </a:lnTo>
                  <a:lnTo>
                    <a:pt x="260" y="860"/>
                  </a:lnTo>
                  <a:lnTo>
                    <a:pt x="260" y="860"/>
                  </a:lnTo>
                  <a:lnTo>
                    <a:pt x="246" y="840"/>
                  </a:lnTo>
                  <a:lnTo>
                    <a:pt x="240" y="832"/>
                  </a:lnTo>
                  <a:lnTo>
                    <a:pt x="234" y="828"/>
                  </a:lnTo>
                  <a:lnTo>
                    <a:pt x="234" y="828"/>
                  </a:lnTo>
                  <a:lnTo>
                    <a:pt x="218" y="808"/>
                  </a:lnTo>
                  <a:lnTo>
                    <a:pt x="212" y="802"/>
                  </a:lnTo>
                  <a:lnTo>
                    <a:pt x="208" y="800"/>
                  </a:lnTo>
                  <a:lnTo>
                    <a:pt x="202" y="798"/>
                  </a:lnTo>
                  <a:lnTo>
                    <a:pt x="194" y="798"/>
                  </a:lnTo>
                  <a:lnTo>
                    <a:pt x="172" y="798"/>
                  </a:lnTo>
                  <a:lnTo>
                    <a:pt x="172" y="798"/>
                  </a:lnTo>
                  <a:lnTo>
                    <a:pt x="168" y="790"/>
                  </a:lnTo>
                  <a:lnTo>
                    <a:pt x="164" y="782"/>
                  </a:lnTo>
                  <a:lnTo>
                    <a:pt x="162" y="774"/>
                  </a:lnTo>
                  <a:lnTo>
                    <a:pt x="160" y="766"/>
                  </a:lnTo>
                  <a:lnTo>
                    <a:pt x="160" y="752"/>
                  </a:lnTo>
                  <a:lnTo>
                    <a:pt x="160" y="740"/>
                  </a:lnTo>
                  <a:lnTo>
                    <a:pt x="160" y="740"/>
                  </a:lnTo>
                  <a:lnTo>
                    <a:pt x="166" y="724"/>
                  </a:lnTo>
                  <a:lnTo>
                    <a:pt x="168" y="708"/>
                  </a:lnTo>
                  <a:lnTo>
                    <a:pt x="166" y="694"/>
                  </a:lnTo>
                  <a:lnTo>
                    <a:pt x="164" y="688"/>
                  </a:lnTo>
                  <a:lnTo>
                    <a:pt x="162" y="682"/>
                  </a:lnTo>
                  <a:lnTo>
                    <a:pt x="162" y="682"/>
                  </a:lnTo>
                  <a:lnTo>
                    <a:pt x="138" y="676"/>
                  </a:lnTo>
                  <a:lnTo>
                    <a:pt x="126" y="670"/>
                  </a:lnTo>
                  <a:lnTo>
                    <a:pt x="124" y="668"/>
                  </a:lnTo>
                  <a:lnTo>
                    <a:pt x="124" y="664"/>
                  </a:lnTo>
                  <a:lnTo>
                    <a:pt x="124" y="650"/>
                  </a:lnTo>
                  <a:lnTo>
                    <a:pt x="124" y="650"/>
                  </a:lnTo>
                  <a:lnTo>
                    <a:pt x="114" y="616"/>
                  </a:lnTo>
                  <a:lnTo>
                    <a:pt x="114" y="616"/>
                  </a:lnTo>
                  <a:lnTo>
                    <a:pt x="102" y="598"/>
                  </a:lnTo>
                  <a:lnTo>
                    <a:pt x="102" y="598"/>
                  </a:lnTo>
                  <a:lnTo>
                    <a:pt x="96" y="576"/>
                  </a:lnTo>
                  <a:lnTo>
                    <a:pt x="92" y="568"/>
                  </a:lnTo>
                  <a:lnTo>
                    <a:pt x="88" y="564"/>
                  </a:lnTo>
                  <a:lnTo>
                    <a:pt x="82" y="560"/>
                  </a:lnTo>
                  <a:lnTo>
                    <a:pt x="76" y="558"/>
                  </a:lnTo>
                  <a:lnTo>
                    <a:pt x="58" y="556"/>
                  </a:lnTo>
                  <a:lnTo>
                    <a:pt x="58" y="556"/>
                  </a:lnTo>
                  <a:lnTo>
                    <a:pt x="30" y="572"/>
                  </a:lnTo>
                  <a:lnTo>
                    <a:pt x="16" y="578"/>
                  </a:lnTo>
                  <a:lnTo>
                    <a:pt x="4" y="580"/>
                  </a:lnTo>
                  <a:lnTo>
                    <a:pt x="4" y="580"/>
                  </a:lnTo>
                  <a:lnTo>
                    <a:pt x="2" y="576"/>
                  </a:lnTo>
                  <a:lnTo>
                    <a:pt x="2" y="576"/>
                  </a:lnTo>
                  <a:lnTo>
                    <a:pt x="0" y="490"/>
                  </a:lnTo>
                  <a:lnTo>
                    <a:pt x="0" y="490"/>
                  </a:lnTo>
                  <a:lnTo>
                    <a:pt x="16" y="454"/>
                  </a:lnTo>
                  <a:lnTo>
                    <a:pt x="16" y="454"/>
                  </a:lnTo>
                  <a:lnTo>
                    <a:pt x="32" y="436"/>
                  </a:lnTo>
                  <a:lnTo>
                    <a:pt x="46" y="422"/>
                  </a:lnTo>
                  <a:lnTo>
                    <a:pt x="62" y="408"/>
                  </a:lnTo>
                  <a:lnTo>
                    <a:pt x="84" y="392"/>
                  </a:lnTo>
                  <a:lnTo>
                    <a:pt x="84" y="392"/>
                  </a:lnTo>
                  <a:lnTo>
                    <a:pt x="108" y="370"/>
                  </a:lnTo>
                  <a:lnTo>
                    <a:pt x="108" y="370"/>
                  </a:lnTo>
                  <a:lnTo>
                    <a:pt x="110" y="328"/>
                  </a:lnTo>
                  <a:lnTo>
                    <a:pt x="110" y="328"/>
                  </a:lnTo>
                  <a:lnTo>
                    <a:pt x="120" y="310"/>
                  </a:lnTo>
                  <a:lnTo>
                    <a:pt x="120" y="310"/>
                  </a:lnTo>
                  <a:lnTo>
                    <a:pt x="120" y="288"/>
                  </a:lnTo>
                  <a:lnTo>
                    <a:pt x="120" y="266"/>
                  </a:lnTo>
                  <a:lnTo>
                    <a:pt x="124" y="248"/>
                  </a:lnTo>
                  <a:lnTo>
                    <a:pt x="126" y="240"/>
                  </a:lnTo>
                  <a:lnTo>
                    <a:pt x="130" y="236"/>
                  </a:lnTo>
                  <a:lnTo>
                    <a:pt x="130" y="236"/>
                  </a:lnTo>
                  <a:lnTo>
                    <a:pt x="132" y="218"/>
                  </a:lnTo>
                  <a:lnTo>
                    <a:pt x="134" y="204"/>
                  </a:lnTo>
                  <a:lnTo>
                    <a:pt x="132" y="190"/>
                  </a:lnTo>
                  <a:lnTo>
                    <a:pt x="126" y="178"/>
                  </a:lnTo>
                  <a:lnTo>
                    <a:pt x="126" y="178"/>
                  </a:lnTo>
                  <a:lnTo>
                    <a:pt x="84" y="142"/>
                  </a:lnTo>
                  <a:lnTo>
                    <a:pt x="84" y="142"/>
                  </a:lnTo>
                  <a:lnTo>
                    <a:pt x="84" y="110"/>
                  </a:lnTo>
                  <a:lnTo>
                    <a:pt x="84" y="110"/>
                  </a:lnTo>
                  <a:lnTo>
                    <a:pt x="94" y="110"/>
                  </a:lnTo>
                  <a:lnTo>
                    <a:pt x="104" y="108"/>
                  </a:lnTo>
                  <a:lnTo>
                    <a:pt x="126" y="100"/>
                  </a:lnTo>
                  <a:lnTo>
                    <a:pt x="126" y="100"/>
                  </a:lnTo>
                  <a:lnTo>
                    <a:pt x="128" y="88"/>
                  </a:lnTo>
                  <a:lnTo>
                    <a:pt x="128" y="76"/>
                  </a:lnTo>
                  <a:lnTo>
                    <a:pt x="128" y="64"/>
                  </a:lnTo>
                  <a:lnTo>
                    <a:pt x="126" y="52"/>
                  </a:lnTo>
                  <a:lnTo>
                    <a:pt x="120" y="32"/>
                  </a:lnTo>
                  <a:lnTo>
                    <a:pt x="120" y="22"/>
                  </a:lnTo>
                  <a:lnTo>
                    <a:pt x="118" y="12"/>
                  </a:lnTo>
                  <a:lnTo>
                    <a:pt x="118" y="12"/>
                  </a:lnTo>
                  <a:lnTo>
                    <a:pt x="126" y="6"/>
                  </a:lnTo>
                  <a:lnTo>
                    <a:pt x="134" y="0"/>
                  </a:lnTo>
                  <a:lnTo>
                    <a:pt x="138" y="0"/>
                  </a:lnTo>
                  <a:lnTo>
                    <a:pt x="142" y="0"/>
                  </a:lnTo>
                  <a:lnTo>
                    <a:pt x="148" y="4"/>
                  </a:lnTo>
                  <a:lnTo>
                    <a:pt x="154" y="8"/>
                  </a:lnTo>
                  <a:lnTo>
                    <a:pt x="154" y="8"/>
                  </a:lnTo>
                  <a:lnTo>
                    <a:pt x="170" y="44"/>
                  </a:lnTo>
                  <a:lnTo>
                    <a:pt x="178" y="66"/>
                  </a:lnTo>
                  <a:lnTo>
                    <a:pt x="184" y="90"/>
                  </a:lnTo>
                  <a:lnTo>
                    <a:pt x="184" y="90"/>
                  </a:lnTo>
                  <a:lnTo>
                    <a:pt x="188" y="96"/>
                  </a:lnTo>
                  <a:lnTo>
                    <a:pt x="192" y="98"/>
                  </a:lnTo>
                  <a:lnTo>
                    <a:pt x="208" y="100"/>
                  </a:lnTo>
                  <a:lnTo>
                    <a:pt x="208" y="100"/>
                  </a:lnTo>
                  <a:lnTo>
                    <a:pt x="212" y="92"/>
                  </a:lnTo>
                  <a:lnTo>
                    <a:pt x="216" y="86"/>
                  </a:lnTo>
                  <a:lnTo>
                    <a:pt x="218" y="70"/>
                  </a:lnTo>
                  <a:lnTo>
                    <a:pt x="218" y="44"/>
                  </a:lnTo>
                  <a:lnTo>
                    <a:pt x="218" y="44"/>
                  </a:lnTo>
                  <a:lnTo>
                    <a:pt x="230" y="34"/>
                  </a:lnTo>
                  <a:lnTo>
                    <a:pt x="230" y="34"/>
                  </a:lnTo>
                  <a:lnTo>
                    <a:pt x="236" y="44"/>
                  </a:lnTo>
                  <a:lnTo>
                    <a:pt x="242" y="56"/>
                  </a:lnTo>
                  <a:lnTo>
                    <a:pt x="252" y="88"/>
                  </a:lnTo>
                  <a:lnTo>
                    <a:pt x="252" y="88"/>
                  </a:lnTo>
                  <a:lnTo>
                    <a:pt x="268" y="112"/>
                  </a:lnTo>
                  <a:lnTo>
                    <a:pt x="278" y="126"/>
                  </a:lnTo>
                  <a:lnTo>
                    <a:pt x="292" y="142"/>
                  </a:lnTo>
                  <a:lnTo>
                    <a:pt x="292" y="142"/>
                  </a:lnTo>
                  <a:lnTo>
                    <a:pt x="332" y="148"/>
                  </a:lnTo>
                  <a:lnTo>
                    <a:pt x="332" y="148"/>
                  </a:lnTo>
                  <a:lnTo>
                    <a:pt x="368" y="216"/>
                  </a:lnTo>
                  <a:lnTo>
                    <a:pt x="368" y="216"/>
                  </a:lnTo>
                  <a:lnTo>
                    <a:pt x="404" y="264"/>
                  </a:lnTo>
                  <a:lnTo>
                    <a:pt x="404" y="264"/>
                  </a:lnTo>
                  <a:lnTo>
                    <a:pt x="406" y="280"/>
                  </a:lnTo>
                  <a:lnTo>
                    <a:pt x="406" y="280"/>
                  </a:lnTo>
                  <a:lnTo>
                    <a:pt x="398" y="290"/>
                  </a:lnTo>
                  <a:lnTo>
                    <a:pt x="392" y="298"/>
                  </a:lnTo>
                  <a:lnTo>
                    <a:pt x="390" y="306"/>
                  </a:lnTo>
                  <a:lnTo>
                    <a:pt x="390" y="324"/>
                  </a:lnTo>
                  <a:lnTo>
                    <a:pt x="390" y="324"/>
                  </a:lnTo>
                  <a:lnTo>
                    <a:pt x="400" y="336"/>
                  </a:lnTo>
                  <a:lnTo>
                    <a:pt x="408" y="346"/>
                  </a:lnTo>
                  <a:lnTo>
                    <a:pt x="422" y="356"/>
                  </a:lnTo>
                  <a:lnTo>
                    <a:pt x="430" y="358"/>
                  </a:lnTo>
                  <a:lnTo>
                    <a:pt x="440" y="362"/>
                  </a:lnTo>
                  <a:lnTo>
                    <a:pt x="440" y="362"/>
                  </a:lnTo>
                  <a:lnTo>
                    <a:pt x="452" y="370"/>
                  </a:lnTo>
                  <a:lnTo>
                    <a:pt x="460" y="376"/>
                  </a:lnTo>
                  <a:lnTo>
                    <a:pt x="472" y="380"/>
                  </a:lnTo>
                  <a:lnTo>
                    <a:pt x="472" y="380"/>
                  </a:lnTo>
                  <a:lnTo>
                    <a:pt x="500" y="378"/>
                  </a:lnTo>
                  <a:lnTo>
                    <a:pt x="500" y="378"/>
                  </a:lnTo>
                  <a:lnTo>
                    <a:pt x="574" y="346"/>
                  </a:lnTo>
                  <a:lnTo>
                    <a:pt x="574" y="346"/>
                  </a:lnTo>
                  <a:lnTo>
                    <a:pt x="580" y="330"/>
                  </a:lnTo>
                  <a:lnTo>
                    <a:pt x="584" y="318"/>
                  </a:lnTo>
                  <a:lnTo>
                    <a:pt x="586" y="304"/>
                  </a:lnTo>
                  <a:lnTo>
                    <a:pt x="586" y="290"/>
                  </a:lnTo>
                  <a:lnTo>
                    <a:pt x="586" y="290"/>
                  </a:lnTo>
                  <a:lnTo>
                    <a:pt x="578" y="278"/>
                  </a:lnTo>
                  <a:lnTo>
                    <a:pt x="572" y="272"/>
                  </a:lnTo>
                  <a:lnTo>
                    <a:pt x="558" y="262"/>
                  </a:lnTo>
                  <a:lnTo>
                    <a:pt x="558" y="262"/>
                  </a:lnTo>
                  <a:lnTo>
                    <a:pt x="558" y="238"/>
                  </a:lnTo>
                  <a:lnTo>
                    <a:pt x="558" y="230"/>
                  </a:lnTo>
                  <a:lnTo>
                    <a:pt x="564" y="222"/>
                  </a:lnTo>
                  <a:lnTo>
                    <a:pt x="564" y="222"/>
                  </a:lnTo>
                  <a:lnTo>
                    <a:pt x="578" y="214"/>
                  </a:lnTo>
                  <a:lnTo>
                    <a:pt x="594" y="204"/>
                  </a:lnTo>
                  <a:lnTo>
                    <a:pt x="608" y="192"/>
                  </a:lnTo>
                  <a:lnTo>
                    <a:pt x="620" y="178"/>
                  </a:lnTo>
                  <a:lnTo>
                    <a:pt x="620" y="178"/>
                  </a:lnTo>
                  <a:lnTo>
                    <a:pt x="620" y="152"/>
                  </a:lnTo>
                  <a:lnTo>
                    <a:pt x="620" y="152"/>
                  </a:lnTo>
                  <a:lnTo>
                    <a:pt x="616" y="138"/>
                  </a:lnTo>
                  <a:lnTo>
                    <a:pt x="610" y="128"/>
                  </a:lnTo>
                  <a:lnTo>
                    <a:pt x="606" y="122"/>
                  </a:lnTo>
                  <a:lnTo>
                    <a:pt x="600" y="116"/>
                  </a:lnTo>
                  <a:lnTo>
                    <a:pt x="600" y="116"/>
                  </a:lnTo>
                  <a:lnTo>
                    <a:pt x="598" y="108"/>
                  </a:lnTo>
                  <a:lnTo>
                    <a:pt x="598" y="108"/>
                  </a:lnTo>
                  <a:lnTo>
                    <a:pt x="614" y="104"/>
                  </a:lnTo>
                  <a:lnTo>
                    <a:pt x="614" y="104"/>
                  </a:lnTo>
                  <a:lnTo>
                    <a:pt x="622" y="94"/>
                  </a:lnTo>
                  <a:lnTo>
                    <a:pt x="628" y="84"/>
                  </a:lnTo>
                  <a:lnTo>
                    <a:pt x="632" y="72"/>
                  </a:lnTo>
                  <a:lnTo>
                    <a:pt x="636" y="66"/>
                  </a:lnTo>
                  <a:lnTo>
                    <a:pt x="642" y="64"/>
                  </a:lnTo>
                  <a:lnTo>
                    <a:pt x="654" y="64"/>
                  </a:lnTo>
                  <a:lnTo>
                    <a:pt x="672" y="66"/>
                  </a:lnTo>
                  <a:lnTo>
                    <a:pt x="672" y="66"/>
                  </a:lnTo>
                  <a:lnTo>
                    <a:pt x="694" y="124"/>
                  </a:lnTo>
                  <a:lnTo>
                    <a:pt x="694" y="124"/>
                  </a:lnTo>
                  <a:lnTo>
                    <a:pt x="704" y="136"/>
                  </a:lnTo>
                  <a:lnTo>
                    <a:pt x="712" y="144"/>
                  </a:lnTo>
                  <a:lnTo>
                    <a:pt x="722" y="152"/>
                  </a:lnTo>
                  <a:lnTo>
                    <a:pt x="722" y="152"/>
                  </a:lnTo>
                  <a:lnTo>
                    <a:pt x="758" y="152"/>
                  </a:lnTo>
                  <a:lnTo>
                    <a:pt x="758" y="152"/>
                  </a:lnTo>
                  <a:lnTo>
                    <a:pt x="774" y="140"/>
                  </a:lnTo>
                  <a:lnTo>
                    <a:pt x="790" y="128"/>
                  </a:lnTo>
                  <a:lnTo>
                    <a:pt x="790" y="128"/>
                  </a:lnTo>
                  <a:lnTo>
                    <a:pt x="796" y="138"/>
                  </a:lnTo>
                  <a:lnTo>
                    <a:pt x="796" y="138"/>
                  </a:lnTo>
                  <a:lnTo>
                    <a:pt x="796" y="152"/>
                  </a:lnTo>
                  <a:lnTo>
                    <a:pt x="794" y="170"/>
                  </a:lnTo>
                  <a:lnTo>
                    <a:pt x="790" y="188"/>
                  </a:lnTo>
                  <a:lnTo>
                    <a:pt x="786" y="196"/>
                  </a:lnTo>
                  <a:lnTo>
                    <a:pt x="780" y="204"/>
                  </a:lnTo>
                  <a:lnTo>
                    <a:pt x="780" y="204"/>
                  </a:lnTo>
                  <a:lnTo>
                    <a:pt x="766" y="208"/>
                  </a:lnTo>
                  <a:lnTo>
                    <a:pt x="752" y="208"/>
                  </a:lnTo>
                  <a:lnTo>
                    <a:pt x="752" y="208"/>
                  </a:lnTo>
                  <a:lnTo>
                    <a:pt x="720" y="192"/>
                  </a:lnTo>
                  <a:lnTo>
                    <a:pt x="720" y="192"/>
                  </a:lnTo>
                  <a:lnTo>
                    <a:pt x="694" y="192"/>
                  </a:lnTo>
                  <a:lnTo>
                    <a:pt x="676" y="196"/>
                  </a:lnTo>
                  <a:lnTo>
                    <a:pt x="668" y="198"/>
                  </a:lnTo>
                  <a:lnTo>
                    <a:pt x="660" y="204"/>
                  </a:lnTo>
                  <a:lnTo>
                    <a:pt x="642" y="218"/>
                  </a:lnTo>
                  <a:lnTo>
                    <a:pt x="642" y="218"/>
                  </a:lnTo>
                  <a:lnTo>
                    <a:pt x="630" y="236"/>
                  </a:lnTo>
                  <a:lnTo>
                    <a:pt x="630" y="236"/>
                  </a:lnTo>
                  <a:lnTo>
                    <a:pt x="630" y="256"/>
                  </a:lnTo>
                  <a:lnTo>
                    <a:pt x="630" y="266"/>
                  </a:lnTo>
                  <a:lnTo>
                    <a:pt x="636" y="280"/>
                  </a:lnTo>
                  <a:lnTo>
                    <a:pt x="636" y="280"/>
                  </a:lnTo>
                  <a:lnTo>
                    <a:pt x="638" y="290"/>
                  </a:lnTo>
                  <a:lnTo>
                    <a:pt x="642" y="296"/>
                  </a:lnTo>
                  <a:lnTo>
                    <a:pt x="646" y="302"/>
                  </a:lnTo>
                  <a:lnTo>
                    <a:pt x="652" y="308"/>
                  </a:lnTo>
                  <a:lnTo>
                    <a:pt x="658" y="310"/>
                  </a:lnTo>
                  <a:lnTo>
                    <a:pt x="666" y="308"/>
                  </a:lnTo>
                  <a:lnTo>
                    <a:pt x="676" y="304"/>
                  </a:lnTo>
                  <a:lnTo>
                    <a:pt x="676" y="304"/>
                  </a:lnTo>
                  <a:lnTo>
                    <a:pt x="692" y="302"/>
                  </a:lnTo>
                  <a:lnTo>
                    <a:pt x="698" y="300"/>
                  </a:lnTo>
                  <a:lnTo>
                    <a:pt x="706" y="300"/>
                  </a:lnTo>
                  <a:lnTo>
                    <a:pt x="710" y="304"/>
                  </a:lnTo>
                  <a:lnTo>
                    <a:pt x="714" y="308"/>
                  </a:lnTo>
                  <a:lnTo>
                    <a:pt x="716" y="318"/>
                  </a:lnTo>
                  <a:lnTo>
                    <a:pt x="718" y="330"/>
                  </a:lnTo>
                  <a:lnTo>
                    <a:pt x="718" y="330"/>
                  </a:lnTo>
                  <a:lnTo>
                    <a:pt x="704" y="378"/>
                  </a:lnTo>
                  <a:lnTo>
                    <a:pt x="704" y="378"/>
                  </a:lnTo>
                  <a:lnTo>
                    <a:pt x="696" y="390"/>
                  </a:lnTo>
                  <a:lnTo>
                    <a:pt x="690" y="400"/>
                  </a:lnTo>
                  <a:lnTo>
                    <a:pt x="690" y="410"/>
                  </a:lnTo>
                  <a:lnTo>
                    <a:pt x="692" y="418"/>
                  </a:lnTo>
                  <a:lnTo>
                    <a:pt x="698" y="426"/>
                  </a:lnTo>
                  <a:lnTo>
                    <a:pt x="706" y="432"/>
                  </a:lnTo>
                  <a:lnTo>
                    <a:pt x="718" y="438"/>
                  </a:lnTo>
                  <a:lnTo>
                    <a:pt x="734" y="444"/>
                  </a:lnTo>
                  <a:lnTo>
                    <a:pt x="734" y="444"/>
                  </a:lnTo>
                  <a:lnTo>
                    <a:pt x="732" y="472"/>
                  </a:lnTo>
                  <a:lnTo>
                    <a:pt x="732" y="472"/>
                  </a:lnTo>
                  <a:lnTo>
                    <a:pt x="730" y="486"/>
                  </a:lnTo>
                  <a:lnTo>
                    <a:pt x="724" y="502"/>
                  </a:lnTo>
                  <a:lnTo>
                    <a:pt x="724" y="510"/>
                  </a:lnTo>
                  <a:lnTo>
                    <a:pt x="724" y="520"/>
                  </a:lnTo>
                  <a:lnTo>
                    <a:pt x="726" y="528"/>
                  </a:lnTo>
                  <a:lnTo>
                    <a:pt x="730" y="536"/>
                  </a:lnTo>
                  <a:lnTo>
                    <a:pt x="730" y="536"/>
                  </a:lnTo>
                  <a:lnTo>
                    <a:pt x="760" y="572"/>
                  </a:lnTo>
                  <a:lnTo>
                    <a:pt x="760" y="572"/>
                  </a:lnTo>
                  <a:lnTo>
                    <a:pt x="828" y="590"/>
                  </a:lnTo>
                  <a:lnTo>
                    <a:pt x="828" y="590"/>
                  </a:lnTo>
                  <a:lnTo>
                    <a:pt x="836" y="596"/>
                  </a:lnTo>
                  <a:lnTo>
                    <a:pt x="842" y="600"/>
                  </a:lnTo>
                  <a:lnTo>
                    <a:pt x="850" y="604"/>
                  </a:lnTo>
                  <a:lnTo>
                    <a:pt x="850" y="604"/>
                  </a:lnTo>
                  <a:lnTo>
                    <a:pt x="876" y="606"/>
                  </a:lnTo>
                  <a:lnTo>
                    <a:pt x="876" y="606"/>
                  </a:lnTo>
                  <a:lnTo>
                    <a:pt x="882" y="628"/>
                  </a:lnTo>
                  <a:lnTo>
                    <a:pt x="882" y="628"/>
                  </a:lnTo>
                  <a:lnTo>
                    <a:pt x="876" y="636"/>
                  </a:lnTo>
                  <a:lnTo>
                    <a:pt x="872" y="644"/>
                  </a:lnTo>
                  <a:lnTo>
                    <a:pt x="872" y="644"/>
                  </a:lnTo>
                  <a:lnTo>
                    <a:pt x="850" y="658"/>
                  </a:lnTo>
                  <a:lnTo>
                    <a:pt x="832" y="666"/>
                  </a:lnTo>
                  <a:lnTo>
                    <a:pt x="832" y="666"/>
                  </a:lnTo>
                  <a:lnTo>
                    <a:pt x="818" y="666"/>
                  </a:lnTo>
                  <a:lnTo>
                    <a:pt x="806" y="668"/>
                  </a:lnTo>
                  <a:lnTo>
                    <a:pt x="794" y="672"/>
                  </a:lnTo>
                  <a:lnTo>
                    <a:pt x="784" y="676"/>
                  </a:lnTo>
                  <a:lnTo>
                    <a:pt x="764" y="686"/>
                  </a:lnTo>
                  <a:lnTo>
                    <a:pt x="744" y="700"/>
                  </a:lnTo>
                  <a:lnTo>
                    <a:pt x="744" y="700"/>
                  </a:lnTo>
                  <a:lnTo>
                    <a:pt x="736" y="716"/>
                  </a:lnTo>
                  <a:lnTo>
                    <a:pt x="728" y="726"/>
                  </a:lnTo>
                  <a:lnTo>
                    <a:pt x="720" y="734"/>
                  </a:lnTo>
                  <a:lnTo>
                    <a:pt x="720" y="734"/>
                  </a:lnTo>
                  <a:lnTo>
                    <a:pt x="682" y="734"/>
                  </a:lnTo>
                  <a:lnTo>
                    <a:pt x="682" y="734"/>
                  </a:lnTo>
                  <a:lnTo>
                    <a:pt x="662" y="756"/>
                  </a:lnTo>
                  <a:lnTo>
                    <a:pt x="656" y="760"/>
                  </a:lnTo>
                  <a:lnTo>
                    <a:pt x="650" y="764"/>
                  </a:lnTo>
                  <a:lnTo>
                    <a:pt x="642" y="766"/>
                  </a:lnTo>
                  <a:lnTo>
                    <a:pt x="636" y="766"/>
                  </a:lnTo>
                  <a:lnTo>
                    <a:pt x="636" y="766"/>
                  </a:lnTo>
                  <a:lnTo>
                    <a:pt x="628" y="754"/>
                  </a:lnTo>
                  <a:lnTo>
                    <a:pt x="620" y="746"/>
                  </a:lnTo>
                  <a:lnTo>
                    <a:pt x="612" y="742"/>
                  </a:lnTo>
                  <a:lnTo>
                    <a:pt x="604" y="742"/>
                  </a:lnTo>
                  <a:lnTo>
                    <a:pt x="596" y="744"/>
                  </a:lnTo>
                  <a:lnTo>
                    <a:pt x="588" y="748"/>
                  </a:lnTo>
                  <a:lnTo>
                    <a:pt x="574" y="758"/>
                  </a:lnTo>
                  <a:lnTo>
                    <a:pt x="574" y="758"/>
                  </a:lnTo>
                  <a:lnTo>
                    <a:pt x="564" y="760"/>
                  </a:lnTo>
                  <a:lnTo>
                    <a:pt x="556" y="760"/>
                  </a:lnTo>
                  <a:lnTo>
                    <a:pt x="548" y="758"/>
                  </a:lnTo>
                  <a:lnTo>
                    <a:pt x="544" y="756"/>
                  </a:lnTo>
                  <a:lnTo>
                    <a:pt x="534" y="748"/>
                  </a:lnTo>
                  <a:lnTo>
                    <a:pt x="526" y="740"/>
                  </a:lnTo>
                  <a:lnTo>
                    <a:pt x="526" y="740"/>
                  </a:lnTo>
                  <a:lnTo>
                    <a:pt x="514" y="738"/>
                  </a:lnTo>
                  <a:lnTo>
                    <a:pt x="506" y="738"/>
                  </a:lnTo>
                  <a:lnTo>
                    <a:pt x="498" y="738"/>
                  </a:lnTo>
                  <a:lnTo>
                    <a:pt x="492" y="742"/>
                  </a:lnTo>
                  <a:lnTo>
                    <a:pt x="486" y="746"/>
                  </a:lnTo>
                  <a:lnTo>
                    <a:pt x="482" y="750"/>
                  </a:lnTo>
                  <a:lnTo>
                    <a:pt x="474" y="764"/>
                  </a:lnTo>
                  <a:lnTo>
                    <a:pt x="474" y="764"/>
                  </a:lnTo>
                  <a:lnTo>
                    <a:pt x="468" y="768"/>
                  </a:lnTo>
                  <a:lnTo>
                    <a:pt x="462" y="770"/>
                  </a:lnTo>
                  <a:lnTo>
                    <a:pt x="454" y="770"/>
                  </a:lnTo>
                  <a:lnTo>
                    <a:pt x="448" y="768"/>
                  </a:lnTo>
                  <a:lnTo>
                    <a:pt x="436" y="762"/>
                  </a:lnTo>
                  <a:lnTo>
                    <a:pt x="430" y="756"/>
                  </a:lnTo>
                  <a:lnTo>
                    <a:pt x="430" y="756"/>
                  </a:lnTo>
                  <a:lnTo>
                    <a:pt x="414" y="756"/>
                  </a:lnTo>
                  <a:lnTo>
                    <a:pt x="414" y="756"/>
                  </a:lnTo>
                  <a:lnTo>
                    <a:pt x="404" y="766"/>
                  </a:lnTo>
                  <a:lnTo>
                    <a:pt x="398" y="774"/>
                  </a:lnTo>
                  <a:lnTo>
                    <a:pt x="396" y="784"/>
                  </a:lnTo>
                  <a:lnTo>
                    <a:pt x="394" y="802"/>
                  </a:lnTo>
                  <a:lnTo>
                    <a:pt x="394" y="802"/>
                  </a:lnTo>
                  <a:lnTo>
                    <a:pt x="402" y="814"/>
                  </a:lnTo>
                  <a:lnTo>
                    <a:pt x="410" y="826"/>
                  </a:lnTo>
                  <a:lnTo>
                    <a:pt x="412" y="832"/>
                  </a:lnTo>
                  <a:lnTo>
                    <a:pt x="412" y="840"/>
                  </a:lnTo>
                  <a:lnTo>
                    <a:pt x="412" y="850"/>
                  </a:lnTo>
                  <a:lnTo>
                    <a:pt x="410" y="860"/>
                  </a:lnTo>
                  <a:lnTo>
                    <a:pt x="410" y="860"/>
                  </a:lnTo>
                  <a:lnTo>
                    <a:pt x="410" y="872"/>
                  </a:lnTo>
                  <a:lnTo>
                    <a:pt x="414" y="886"/>
                  </a:lnTo>
                  <a:lnTo>
                    <a:pt x="416" y="902"/>
                  </a:lnTo>
                  <a:lnTo>
                    <a:pt x="420" y="922"/>
                  </a:lnTo>
                  <a:lnTo>
                    <a:pt x="420" y="922"/>
                  </a:lnTo>
                  <a:lnTo>
                    <a:pt x="412" y="928"/>
                  </a:lnTo>
                  <a:lnTo>
                    <a:pt x="406" y="932"/>
                  </a:lnTo>
                  <a:lnTo>
                    <a:pt x="406" y="932"/>
                  </a:lnTo>
                  <a:close/>
                </a:path>
              </a:pathLst>
            </a:custGeom>
            <a:grpFill/>
            <a:ln>
              <a:noFill/>
            </a:ln>
          </p:spPr>
          <p:txBody>
            <a:bodyPr/>
            <a:lstStyle/>
            <a:p>
              <a:endParaRPr altLang="en-US" lang="zh-CN"/>
            </a:p>
          </p:txBody>
        </p:sp>
        <p:sp>
          <p:nvSpPr>
            <p:cNvPr id="11" name="Freeform 12"/>
            <p:cNvSpPr/>
            <p:nvPr/>
          </p:nvSpPr>
          <p:spPr bwMode="auto">
            <a:xfrm>
              <a:off x="4459137" y="3894553"/>
              <a:ext cx="783622" cy="584573"/>
            </a:xfrm>
            <a:custGeom>
              <a:gdLst>
                <a:gd fmla="*/ 450 w 748" name="T0"/>
                <a:gd fmla="*/ 540 h 558" name="T1"/>
                <a:gd fmla="*/ 440 w 748" name="T2"/>
                <a:gd fmla="*/ 532 h 558" name="T3"/>
                <a:gd fmla="*/ 422 w 748" name="T4"/>
                <a:gd fmla="*/ 516 h 558" name="T5"/>
                <a:gd fmla="*/ 406 w 748" name="T6"/>
                <a:gd fmla="*/ 508 h 558" name="T7"/>
                <a:gd fmla="*/ 390 w 748" name="T8"/>
                <a:gd fmla="*/ 536 h 558" name="T9"/>
                <a:gd fmla="*/ 280 w 748" name="T10"/>
                <a:gd fmla="*/ 532 h 558" name="T11"/>
                <a:gd fmla="*/ 218 w 748" name="T12"/>
                <a:gd fmla="*/ 498 h 558" name="T13"/>
                <a:gd fmla="*/ 204 w 748" name="T14"/>
                <a:gd fmla="*/ 478 h 558" name="T15"/>
                <a:gd fmla="*/ 212 w 748" name="T16"/>
                <a:gd fmla="*/ 432 h 558" name="T17"/>
                <a:gd fmla="*/ 188 w 748" name="T18"/>
                <a:gd fmla="*/ 390 h 558" name="T19"/>
                <a:gd fmla="*/ 142 w 748" name="T20"/>
                <a:gd fmla="*/ 382 h 558" name="T21"/>
                <a:gd fmla="*/ 82 w 748" name="T22"/>
                <a:gd fmla="*/ 368 h 558" name="T23"/>
                <a:gd fmla="*/ 104 w 748" name="T24"/>
                <a:gd fmla="*/ 342 h 558" name="T25"/>
                <a:gd fmla="*/ 140 w 748" name="T26"/>
                <a:gd fmla="*/ 316 h 558" name="T27"/>
                <a:gd fmla="*/ 142 w 748" name="T28"/>
                <a:gd fmla="*/ 262 h 558" name="T29"/>
                <a:gd fmla="*/ 102 w 748" name="T30"/>
                <a:gd fmla="*/ 252 h 558" name="T31"/>
                <a:gd fmla="*/ 20 w 748" name="T32"/>
                <a:gd fmla="*/ 222 h 558" name="T33"/>
                <a:gd fmla="*/ 0 w 748" name="T34"/>
                <a:gd fmla="*/ 192 h 558" name="T35"/>
                <a:gd fmla="*/ 22 w 748" name="T36"/>
                <a:gd fmla="*/ 162 h 558" name="T37"/>
                <a:gd fmla="*/ 62 w 748" name="T38"/>
                <a:gd fmla="*/ 154 h 558" name="T39"/>
                <a:gd fmla="*/ 120 w 748" name="T40"/>
                <a:gd fmla="*/ 190 h 558" name="T41"/>
                <a:gd fmla="*/ 156 w 748" name="T42"/>
                <a:gd fmla="*/ 192 h 558" name="T43"/>
                <a:gd fmla="*/ 206 w 748" name="T44"/>
                <a:gd fmla="*/ 156 h 558" name="T45"/>
                <a:gd fmla="*/ 240 w 748" name="T46"/>
                <a:gd fmla="*/ 98 h 558" name="T47"/>
                <a:gd fmla="*/ 274 w 748" name="T48"/>
                <a:gd fmla="*/ 110 h 558" name="T49"/>
                <a:gd fmla="*/ 308 w 748" name="T50"/>
                <a:gd fmla="*/ 128 h 558" name="T51"/>
                <a:gd fmla="*/ 342 w 748" name="T52"/>
                <a:gd fmla="*/ 134 h 558" name="T53"/>
                <a:gd fmla="*/ 410 w 748" name="T54"/>
                <a:gd fmla="*/ 100 h 558" name="T55"/>
                <a:gd fmla="*/ 442 w 748" name="T56"/>
                <a:gd fmla="*/ 78 h 558" name="T57"/>
                <a:gd fmla="*/ 470 w 748" name="T58"/>
                <a:gd fmla="*/ 52 h 558" name="T59"/>
                <a:gd fmla="*/ 514 w 748" name="T60"/>
                <a:gd fmla="*/ 38 h 558" name="T61"/>
                <a:gd fmla="*/ 588 w 748" name="T62"/>
                <a:gd fmla="*/ 10 h 558" name="T63"/>
                <a:gd fmla="*/ 632 w 748" name="T64"/>
                <a:gd fmla="*/ 0 h 558" name="T65"/>
                <a:gd fmla="*/ 672 w 748" name="T66"/>
                <a:gd fmla="*/ 54 h 558" name="T67"/>
                <a:gd fmla="*/ 640 w 748" name="T68"/>
                <a:gd fmla="*/ 112 h 558" name="T69"/>
                <a:gd fmla="*/ 642 w 748" name="T70"/>
                <a:gd fmla="*/ 142 h 558" name="T71"/>
                <a:gd fmla="*/ 682 w 748" name="T72"/>
                <a:gd fmla="*/ 172 h 558" name="T73"/>
                <a:gd fmla="*/ 734 w 748" name="T74"/>
                <a:gd fmla="*/ 180 h 558" name="T75"/>
                <a:gd fmla="*/ 748 w 748" name="T76"/>
                <a:gd fmla="*/ 220 h 558" name="T77"/>
                <a:gd fmla="*/ 734 w 748" name="T78"/>
                <a:gd fmla="*/ 254 h 558" name="T79"/>
                <a:gd fmla="*/ 722 w 748" name="T80"/>
                <a:gd fmla="*/ 264 h 558" name="T81"/>
                <a:gd fmla="*/ 712 w 748" name="T82"/>
                <a:gd fmla="*/ 312 h 558" name="T83"/>
                <a:gd fmla="*/ 688 w 748" name="T84"/>
                <a:gd fmla="*/ 346 h 558" name="T85"/>
                <a:gd fmla="*/ 672 w 748" name="T86"/>
                <a:gd fmla="*/ 360 h 558" name="T87"/>
                <a:gd fmla="*/ 634 w 748" name="T88"/>
                <a:gd fmla="*/ 406 h 558" name="T89"/>
                <a:gd fmla="*/ 614 w 748" name="T90"/>
                <a:gd fmla="*/ 424 h 558" name="T91"/>
                <a:gd fmla="*/ 586 w 748" name="T92"/>
                <a:gd fmla="*/ 448 h 558" name="T93"/>
                <a:gd fmla="*/ 570 w 748" name="T94"/>
                <a:gd fmla="*/ 468 h 558" name="T95"/>
                <a:gd fmla="*/ 566 w 748" name="T96"/>
                <a:gd fmla="*/ 474 h 558" name="T97"/>
                <a:gd fmla="*/ 546 w 748" name="T98"/>
                <a:gd fmla="*/ 484 h 558" name="T99"/>
                <a:gd fmla="*/ 518 w 748" name="T100"/>
                <a:gd fmla="*/ 534 h 558" name="T101"/>
                <a:gd fmla="*/ 466 w 748" name="T102"/>
                <a:gd fmla="*/ 558 h 55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558" w="748">
                  <a:moveTo>
                    <a:pt x="450" y="558"/>
                  </a:moveTo>
                  <a:lnTo>
                    <a:pt x="450" y="558"/>
                  </a:lnTo>
                  <a:lnTo>
                    <a:pt x="450" y="540"/>
                  </a:lnTo>
                  <a:lnTo>
                    <a:pt x="450" y="540"/>
                  </a:lnTo>
                  <a:lnTo>
                    <a:pt x="446" y="540"/>
                  </a:lnTo>
                  <a:lnTo>
                    <a:pt x="444" y="538"/>
                  </a:lnTo>
                  <a:lnTo>
                    <a:pt x="440" y="532"/>
                  </a:lnTo>
                  <a:lnTo>
                    <a:pt x="440" y="532"/>
                  </a:lnTo>
                  <a:lnTo>
                    <a:pt x="428" y="530"/>
                  </a:lnTo>
                  <a:lnTo>
                    <a:pt x="428" y="530"/>
                  </a:lnTo>
                  <a:lnTo>
                    <a:pt x="426" y="522"/>
                  </a:lnTo>
                  <a:lnTo>
                    <a:pt x="422" y="516"/>
                  </a:lnTo>
                  <a:lnTo>
                    <a:pt x="418" y="510"/>
                  </a:lnTo>
                  <a:lnTo>
                    <a:pt x="414" y="508"/>
                  </a:lnTo>
                  <a:lnTo>
                    <a:pt x="410" y="508"/>
                  </a:lnTo>
                  <a:lnTo>
                    <a:pt x="406" y="508"/>
                  </a:lnTo>
                  <a:lnTo>
                    <a:pt x="396" y="510"/>
                  </a:lnTo>
                  <a:lnTo>
                    <a:pt x="396" y="510"/>
                  </a:lnTo>
                  <a:lnTo>
                    <a:pt x="390" y="536"/>
                  </a:lnTo>
                  <a:lnTo>
                    <a:pt x="390" y="536"/>
                  </a:lnTo>
                  <a:lnTo>
                    <a:pt x="322" y="540"/>
                  </a:lnTo>
                  <a:lnTo>
                    <a:pt x="322" y="540"/>
                  </a:lnTo>
                  <a:lnTo>
                    <a:pt x="280" y="532"/>
                  </a:lnTo>
                  <a:lnTo>
                    <a:pt x="280" y="532"/>
                  </a:lnTo>
                  <a:lnTo>
                    <a:pt x="246" y="528"/>
                  </a:lnTo>
                  <a:lnTo>
                    <a:pt x="246" y="528"/>
                  </a:lnTo>
                  <a:lnTo>
                    <a:pt x="218" y="498"/>
                  </a:lnTo>
                  <a:lnTo>
                    <a:pt x="218" y="498"/>
                  </a:lnTo>
                  <a:lnTo>
                    <a:pt x="208" y="478"/>
                  </a:lnTo>
                  <a:lnTo>
                    <a:pt x="208" y="478"/>
                  </a:lnTo>
                  <a:lnTo>
                    <a:pt x="204" y="478"/>
                  </a:lnTo>
                  <a:lnTo>
                    <a:pt x="204" y="478"/>
                  </a:lnTo>
                  <a:lnTo>
                    <a:pt x="200" y="464"/>
                  </a:lnTo>
                  <a:lnTo>
                    <a:pt x="202" y="452"/>
                  </a:lnTo>
                  <a:lnTo>
                    <a:pt x="206" y="442"/>
                  </a:lnTo>
                  <a:lnTo>
                    <a:pt x="212" y="432"/>
                  </a:lnTo>
                  <a:lnTo>
                    <a:pt x="212" y="432"/>
                  </a:lnTo>
                  <a:lnTo>
                    <a:pt x="212" y="406"/>
                  </a:lnTo>
                  <a:lnTo>
                    <a:pt x="212" y="406"/>
                  </a:lnTo>
                  <a:lnTo>
                    <a:pt x="188" y="390"/>
                  </a:lnTo>
                  <a:lnTo>
                    <a:pt x="188" y="390"/>
                  </a:lnTo>
                  <a:lnTo>
                    <a:pt x="188" y="384"/>
                  </a:lnTo>
                  <a:lnTo>
                    <a:pt x="188" y="384"/>
                  </a:lnTo>
                  <a:lnTo>
                    <a:pt x="142" y="382"/>
                  </a:lnTo>
                  <a:lnTo>
                    <a:pt x="104" y="378"/>
                  </a:lnTo>
                  <a:lnTo>
                    <a:pt x="104" y="378"/>
                  </a:lnTo>
                  <a:lnTo>
                    <a:pt x="82" y="368"/>
                  </a:lnTo>
                  <a:lnTo>
                    <a:pt x="82" y="368"/>
                  </a:lnTo>
                  <a:lnTo>
                    <a:pt x="72" y="344"/>
                  </a:lnTo>
                  <a:lnTo>
                    <a:pt x="72" y="344"/>
                  </a:lnTo>
                  <a:lnTo>
                    <a:pt x="104" y="342"/>
                  </a:lnTo>
                  <a:lnTo>
                    <a:pt x="104" y="342"/>
                  </a:lnTo>
                  <a:lnTo>
                    <a:pt x="112" y="338"/>
                  </a:lnTo>
                  <a:lnTo>
                    <a:pt x="122" y="332"/>
                  </a:lnTo>
                  <a:lnTo>
                    <a:pt x="140" y="316"/>
                  </a:lnTo>
                  <a:lnTo>
                    <a:pt x="140" y="316"/>
                  </a:lnTo>
                  <a:lnTo>
                    <a:pt x="148" y="300"/>
                  </a:lnTo>
                  <a:lnTo>
                    <a:pt x="150" y="286"/>
                  </a:lnTo>
                  <a:lnTo>
                    <a:pt x="148" y="274"/>
                  </a:lnTo>
                  <a:lnTo>
                    <a:pt x="142" y="262"/>
                  </a:lnTo>
                  <a:lnTo>
                    <a:pt x="142" y="262"/>
                  </a:lnTo>
                  <a:lnTo>
                    <a:pt x="114" y="260"/>
                  </a:lnTo>
                  <a:lnTo>
                    <a:pt x="114" y="260"/>
                  </a:lnTo>
                  <a:lnTo>
                    <a:pt x="102" y="252"/>
                  </a:lnTo>
                  <a:lnTo>
                    <a:pt x="88" y="246"/>
                  </a:lnTo>
                  <a:lnTo>
                    <a:pt x="64" y="238"/>
                  </a:lnTo>
                  <a:lnTo>
                    <a:pt x="40" y="230"/>
                  </a:lnTo>
                  <a:lnTo>
                    <a:pt x="20" y="222"/>
                  </a:lnTo>
                  <a:lnTo>
                    <a:pt x="20" y="222"/>
                  </a:lnTo>
                  <a:lnTo>
                    <a:pt x="6" y="204"/>
                  </a:lnTo>
                  <a:lnTo>
                    <a:pt x="2" y="196"/>
                  </a:lnTo>
                  <a:lnTo>
                    <a:pt x="0" y="192"/>
                  </a:lnTo>
                  <a:lnTo>
                    <a:pt x="0" y="192"/>
                  </a:lnTo>
                  <a:lnTo>
                    <a:pt x="12" y="174"/>
                  </a:lnTo>
                  <a:lnTo>
                    <a:pt x="18" y="166"/>
                  </a:lnTo>
                  <a:lnTo>
                    <a:pt x="22" y="162"/>
                  </a:lnTo>
                  <a:lnTo>
                    <a:pt x="30" y="158"/>
                  </a:lnTo>
                  <a:lnTo>
                    <a:pt x="36" y="156"/>
                  </a:lnTo>
                  <a:lnTo>
                    <a:pt x="48" y="154"/>
                  </a:lnTo>
                  <a:lnTo>
                    <a:pt x="62" y="154"/>
                  </a:lnTo>
                  <a:lnTo>
                    <a:pt x="62" y="154"/>
                  </a:lnTo>
                  <a:lnTo>
                    <a:pt x="90" y="164"/>
                  </a:lnTo>
                  <a:lnTo>
                    <a:pt x="90" y="164"/>
                  </a:lnTo>
                  <a:lnTo>
                    <a:pt x="120" y="190"/>
                  </a:lnTo>
                  <a:lnTo>
                    <a:pt x="120" y="190"/>
                  </a:lnTo>
                  <a:lnTo>
                    <a:pt x="130" y="192"/>
                  </a:lnTo>
                  <a:lnTo>
                    <a:pt x="142" y="192"/>
                  </a:lnTo>
                  <a:lnTo>
                    <a:pt x="156" y="192"/>
                  </a:lnTo>
                  <a:lnTo>
                    <a:pt x="172" y="190"/>
                  </a:lnTo>
                  <a:lnTo>
                    <a:pt x="172" y="190"/>
                  </a:lnTo>
                  <a:lnTo>
                    <a:pt x="188" y="174"/>
                  </a:lnTo>
                  <a:lnTo>
                    <a:pt x="206" y="156"/>
                  </a:lnTo>
                  <a:lnTo>
                    <a:pt x="222" y="136"/>
                  </a:lnTo>
                  <a:lnTo>
                    <a:pt x="238" y="120"/>
                  </a:lnTo>
                  <a:lnTo>
                    <a:pt x="238" y="120"/>
                  </a:lnTo>
                  <a:lnTo>
                    <a:pt x="240" y="98"/>
                  </a:lnTo>
                  <a:lnTo>
                    <a:pt x="240" y="98"/>
                  </a:lnTo>
                  <a:lnTo>
                    <a:pt x="264" y="96"/>
                  </a:lnTo>
                  <a:lnTo>
                    <a:pt x="264" y="96"/>
                  </a:lnTo>
                  <a:lnTo>
                    <a:pt x="274" y="110"/>
                  </a:lnTo>
                  <a:lnTo>
                    <a:pt x="274" y="110"/>
                  </a:lnTo>
                  <a:lnTo>
                    <a:pt x="284" y="114"/>
                  </a:lnTo>
                  <a:lnTo>
                    <a:pt x="294" y="120"/>
                  </a:lnTo>
                  <a:lnTo>
                    <a:pt x="308" y="128"/>
                  </a:lnTo>
                  <a:lnTo>
                    <a:pt x="324" y="134"/>
                  </a:lnTo>
                  <a:lnTo>
                    <a:pt x="324" y="134"/>
                  </a:lnTo>
                  <a:lnTo>
                    <a:pt x="342" y="134"/>
                  </a:lnTo>
                  <a:lnTo>
                    <a:pt x="342" y="134"/>
                  </a:lnTo>
                  <a:lnTo>
                    <a:pt x="384" y="120"/>
                  </a:lnTo>
                  <a:lnTo>
                    <a:pt x="384" y="120"/>
                  </a:lnTo>
                  <a:lnTo>
                    <a:pt x="398" y="108"/>
                  </a:lnTo>
                  <a:lnTo>
                    <a:pt x="410" y="100"/>
                  </a:lnTo>
                  <a:lnTo>
                    <a:pt x="422" y="92"/>
                  </a:lnTo>
                  <a:lnTo>
                    <a:pt x="438" y="84"/>
                  </a:lnTo>
                  <a:lnTo>
                    <a:pt x="438" y="84"/>
                  </a:lnTo>
                  <a:lnTo>
                    <a:pt x="442" y="78"/>
                  </a:lnTo>
                  <a:lnTo>
                    <a:pt x="450" y="72"/>
                  </a:lnTo>
                  <a:lnTo>
                    <a:pt x="450" y="72"/>
                  </a:lnTo>
                  <a:lnTo>
                    <a:pt x="462" y="56"/>
                  </a:lnTo>
                  <a:lnTo>
                    <a:pt x="470" y="52"/>
                  </a:lnTo>
                  <a:lnTo>
                    <a:pt x="476" y="46"/>
                  </a:lnTo>
                  <a:lnTo>
                    <a:pt x="494" y="40"/>
                  </a:lnTo>
                  <a:lnTo>
                    <a:pt x="514" y="38"/>
                  </a:lnTo>
                  <a:lnTo>
                    <a:pt x="514" y="38"/>
                  </a:lnTo>
                  <a:lnTo>
                    <a:pt x="550" y="36"/>
                  </a:lnTo>
                  <a:lnTo>
                    <a:pt x="550" y="36"/>
                  </a:lnTo>
                  <a:lnTo>
                    <a:pt x="570" y="22"/>
                  </a:lnTo>
                  <a:lnTo>
                    <a:pt x="588" y="10"/>
                  </a:lnTo>
                  <a:lnTo>
                    <a:pt x="596" y="6"/>
                  </a:lnTo>
                  <a:lnTo>
                    <a:pt x="606" y="2"/>
                  </a:lnTo>
                  <a:lnTo>
                    <a:pt x="618" y="0"/>
                  </a:lnTo>
                  <a:lnTo>
                    <a:pt x="632" y="0"/>
                  </a:lnTo>
                  <a:lnTo>
                    <a:pt x="632" y="0"/>
                  </a:lnTo>
                  <a:lnTo>
                    <a:pt x="654" y="36"/>
                  </a:lnTo>
                  <a:lnTo>
                    <a:pt x="654" y="36"/>
                  </a:lnTo>
                  <a:lnTo>
                    <a:pt x="672" y="54"/>
                  </a:lnTo>
                  <a:lnTo>
                    <a:pt x="672" y="54"/>
                  </a:lnTo>
                  <a:lnTo>
                    <a:pt x="656" y="82"/>
                  </a:lnTo>
                  <a:lnTo>
                    <a:pt x="646" y="96"/>
                  </a:lnTo>
                  <a:lnTo>
                    <a:pt x="640" y="112"/>
                  </a:lnTo>
                  <a:lnTo>
                    <a:pt x="640" y="112"/>
                  </a:lnTo>
                  <a:lnTo>
                    <a:pt x="638" y="140"/>
                  </a:lnTo>
                  <a:lnTo>
                    <a:pt x="638" y="140"/>
                  </a:lnTo>
                  <a:lnTo>
                    <a:pt x="642" y="142"/>
                  </a:lnTo>
                  <a:lnTo>
                    <a:pt x="650" y="142"/>
                  </a:lnTo>
                  <a:lnTo>
                    <a:pt x="672" y="142"/>
                  </a:lnTo>
                  <a:lnTo>
                    <a:pt x="672" y="142"/>
                  </a:lnTo>
                  <a:lnTo>
                    <a:pt x="682" y="172"/>
                  </a:lnTo>
                  <a:lnTo>
                    <a:pt x="682" y="172"/>
                  </a:lnTo>
                  <a:lnTo>
                    <a:pt x="690" y="184"/>
                  </a:lnTo>
                  <a:lnTo>
                    <a:pt x="690" y="184"/>
                  </a:lnTo>
                  <a:lnTo>
                    <a:pt x="734" y="180"/>
                  </a:lnTo>
                  <a:lnTo>
                    <a:pt x="734" y="180"/>
                  </a:lnTo>
                  <a:lnTo>
                    <a:pt x="740" y="190"/>
                  </a:lnTo>
                  <a:lnTo>
                    <a:pt x="744" y="204"/>
                  </a:lnTo>
                  <a:lnTo>
                    <a:pt x="748" y="220"/>
                  </a:lnTo>
                  <a:lnTo>
                    <a:pt x="748" y="238"/>
                  </a:lnTo>
                  <a:lnTo>
                    <a:pt x="748" y="238"/>
                  </a:lnTo>
                  <a:lnTo>
                    <a:pt x="740" y="248"/>
                  </a:lnTo>
                  <a:lnTo>
                    <a:pt x="734" y="254"/>
                  </a:lnTo>
                  <a:lnTo>
                    <a:pt x="726" y="258"/>
                  </a:lnTo>
                  <a:lnTo>
                    <a:pt x="726" y="258"/>
                  </a:lnTo>
                  <a:lnTo>
                    <a:pt x="724" y="262"/>
                  </a:lnTo>
                  <a:lnTo>
                    <a:pt x="722" y="264"/>
                  </a:lnTo>
                  <a:lnTo>
                    <a:pt x="718" y="266"/>
                  </a:lnTo>
                  <a:lnTo>
                    <a:pt x="718" y="266"/>
                  </a:lnTo>
                  <a:lnTo>
                    <a:pt x="712" y="312"/>
                  </a:lnTo>
                  <a:lnTo>
                    <a:pt x="712" y="312"/>
                  </a:lnTo>
                  <a:lnTo>
                    <a:pt x="706" y="324"/>
                  </a:lnTo>
                  <a:lnTo>
                    <a:pt x="700" y="338"/>
                  </a:lnTo>
                  <a:lnTo>
                    <a:pt x="700" y="338"/>
                  </a:lnTo>
                  <a:lnTo>
                    <a:pt x="688" y="346"/>
                  </a:lnTo>
                  <a:lnTo>
                    <a:pt x="682" y="350"/>
                  </a:lnTo>
                  <a:lnTo>
                    <a:pt x="682" y="356"/>
                  </a:lnTo>
                  <a:lnTo>
                    <a:pt x="682" y="356"/>
                  </a:lnTo>
                  <a:lnTo>
                    <a:pt x="672" y="360"/>
                  </a:lnTo>
                  <a:lnTo>
                    <a:pt x="664" y="366"/>
                  </a:lnTo>
                  <a:lnTo>
                    <a:pt x="656" y="376"/>
                  </a:lnTo>
                  <a:lnTo>
                    <a:pt x="648" y="386"/>
                  </a:lnTo>
                  <a:lnTo>
                    <a:pt x="634" y="406"/>
                  </a:lnTo>
                  <a:lnTo>
                    <a:pt x="626" y="414"/>
                  </a:lnTo>
                  <a:lnTo>
                    <a:pt x="616" y="420"/>
                  </a:lnTo>
                  <a:lnTo>
                    <a:pt x="616" y="420"/>
                  </a:lnTo>
                  <a:lnTo>
                    <a:pt x="614" y="424"/>
                  </a:lnTo>
                  <a:lnTo>
                    <a:pt x="610" y="428"/>
                  </a:lnTo>
                  <a:lnTo>
                    <a:pt x="600" y="434"/>
                  </a:lnTo>
                  <a:lnTo>
                    <a:pt x="600" y="434"/>
                  </a:lnTo>
                  <a:lnTo>
                    <a:pt x="586" y="448"/>
                  </a:lnTo>
                  <a:lnTo>
                    <a:pt x="572" y="464"/>
                  </a:lnTo>
                  <a:lnTo>
                    <a:pt x="572" y="464"/>
                  </a:lnTo>
                  <a:lnTo>
                    <a:pt x="570" y="466"/>
                  </a:lnTo>
                  <a:lnTo>
                    <a:pt x="570" y="468"/>
                  </a:lnTo>
                  <a:lnTo>
                    <a:pt x="570" y="468"/>
                  </a:lnTo>
                  <a:lnTo>
                    <a:pt x="566" y="468"/>
                  </a:lnTo>
                  <a:lnTo>
                    <a:pt x="566" y="468"/>
                  </a:lnTo>
                  <a:lnTo>
                    <a:pt x="566" y="474"/>
                  </a:lnTo>
                  <a:lnTo>
                    <a:pt x="566" y="474"/>
                  </a:lnTo>
                  <a:lnTo>
                    <a:pt x="560" y="474"/>
                  </a:lnTo>
                  <a:lnTo>
                    <a:pt x="556" y="476"/>
                  </a:lnTo>
                  <a:lnTo>
                    <a:pt x="546" y="484"/>
                  </a:lnTo>
                  <a:lnTo>
                    <a:pt x="532" y="500"/>
                  </a:lnTo>
                  <a:lnTo>
                    <a:pt x="532" y="500"/>
                  </a:lnTo>
                  <a:lnTo>
                    <a:pt x="518" y="534"/>
                  </a:lnTo>
                  <a:lnTo>
                    <a:pt x="518" y="534"/>
                  </a:lnTo>
                  <a:lnTo>
                    <a:pt x="502" y="538"/>
                  </a:lnTo>
                  <a:lnTo>
                    <a:pt x="488" y="544"/>
                  </a:lnTo>
                  <a:lnTo>
                    <a:pt x="478" y="550"/>
                  </a:lnTo>
                  <a:lnTo>
                    <a:pt x="466" y="558"/>
                  </a:lnTo>
                  <a:lnTo>
                    <a:pt x="466" y="558"/>
                  </a:lnTo>
                  <a:lnTo>
                    <a:pt x="450" y="558"/>
                  </a:lnTo>
                  <a:lnTo>
                    <a:pt x="450" y="558"/>
                  </a:lnTo>
                  <a:close/>
                </a:path>
              </a:pathLst>
            </a:custGeom>
            <a:grpFill/>
            <a:ln>
              <a:noFill/>
            </a:ln>
          </p:spPr>
          <p:txBody>
            <a:bodyPr/>
            <a:lstStyle/>
            <a:p>
              <a:endParaRPr altLang="en-US" lang="zh-CN"/>
            </a:p>
          </p:txBody>
        </p:sp>
        <p:sp>
          <p:nvSpPr>
            <p:cNvPr id="12" name="Freeform 13"/>
            <p:cNvSpPr/>
            <p:nvPr/>
          </p:nvSpPr>
          <p:spPr bwMode="auto">
            <a:xfrm>
              <a:off x="6129047" y="3896648"/>
              <a:ext cx="186477" cy="431621"/>
            </a:xfrm>
            <a:custGeom>
              <a:gdLst>
                <a:gd fmla="*/ 82 w 178" name="T0"/>
                <a:gd fmla="*/ 412 h 412" name="T1"/>
                <a:gd fmla="*/ 82 w 178" name="T2"/>
                <a:gd fmla="*/ 412 h 412" name="T3"/>
                <a:gd fmla="*/ 50 w 178" name="T4"/>
                <a:gd fmla="*/ 364 h 412" name="T5"/>
                <a:gd fmla="*/ 50 w 178" name="T6"/>
                <a:gd fmla="*/ 364 h 412" name="T7"/>
                <a:gd fmla="*/ 40 w 178" name="T8"/>
                <a:gd fmla="*/ 360 h 412" name="T9"/>
                <a:gd fmla="*/ 34 w 178" name="T10"/>
                <a:gd fmla="*/ 356 h 412" name="T11"/>
                <a:gd fmla="*/ 28 w 178" name="T12"/>
                <a:gd fmla="*/ 350 h 412" name="T13"/>
                <a:gd fmla="*/ 26 w 178" name="T14"/>
                <a:gd fmla="*/ 346 h 412" name="T15"/>
                <a:gd fmla="*/ 20 w 178" name="T16"/>
                <a:gd fmla="*/ 336 h 412" name="T17"/>
                <a:gd fmla="*/ 16 w 178" name="T18"/>
                <a:gd fmla="*/ 324 h 412" name="T19"/>
                <a:gd fmla="*/ 16 w 178" name="T20"/>
                <a:gd fmla="*/ 324 h 412" name="T21"/>
                <a:gd fmla="*/ 0 w 178" name="T22"/>
                <a:gd fmla="*/ 304 h 412" name="T23"/>
                <a:gd fmla="*/ 0 w 178" name="T24"/>
                <a:gd fmla="*/ 304 h 412" name="T25"/>
                <a:gd fmla="*/ 2 w 178" name="T26"/>
                <a:gd fmla="*/ 280 h 412" name="T27"/>
                <a:gd fmla="*/ 6 w 178" name="T28"/>
                <a:gd fmla="*/ 258 h 412" name="T29"/>
                <a:gd fmla="*/ 8 w 178" name="T30"/>
                <a:gd fmla="*/ 238 h 412" name="T31"/>
                <a:gd fmla="*/ 8 w 178" name="T32"/>
                <a:gd fmla="*/ 228 h 412" name="T33"/>
                <a:gd fmla="*/ 6 w 178" name="T34"/>
                <a:gd fmla="*/ 220 h 412" name="T35"/>
                <a:gd fmla="*/ 6 w 178" name="T36"/>
                <a:gd fmla="*/ 220 h 412" name="T37"/>
                <a:gd fmla="*/ 6 w 178" name="T38"/>
                <a:gd fmla="*/ 196 h 412" name="T39"/>
                <a:gd fmla="*/ 10 w 178" name="T40"/>
                <a:gd fmla="*/ 180 h 412" name="T41"/>
                <a:gd fmla="*/ 16 w 178" name="T42"/>
                <a:gd fmla="*/ 166 h 412" name="T43"/>
                <a:gd fmla="*/ 30 w 178" name="T44"/>
                <a:gd fmla="*/ 150 h 412" name="T45"/>
                <a:gd fmla="*/ 30 w 178" name="T46"/>
                <a:gd fmla="*/ 150 h 412" name="T47"/>
                <a:gd fmla="*/ 38 w 178" name="T48"/>
                <a:gd fmla="*/ 112 h 412" name="T49"/>
                <a:gd fmla="*/ 38 w 178" name="T50"/>
                <a:gd fmla="*/ 112 h 412" name="T51"/>
                <a:gd fmla="*/ 60 w 178" name="T52"/>
                <a:gd fmla="*/ 64 h 412" name="T53"/>
                <a:gd fmla="*/ 60 w 178" name="T54"/>
                <a:gd fmla="*/ 64 h 412" name="T55"/>
                <a:gd fmla="*/ 76 w 178" name="T56"/>
                <a:gd fmla="*/ 44 h 412" name="T57"/>
                <a:gd fmla="*/ 90 w 178" name="T58"/>
                <a:gd fmla="*/ 28 h 412" name="T59"/>
                <a:gd fmla="*/ 104 w 178" name="T60"/>
                <a:gd fmla="*/ 14 h 412" name="T61"/>
                <a:gd fmla="*/ 122 w 178" name="T62"/>
                <a:gd fmla="*/ 0 h 412" name="T63"/>
                <a:gd fmla="*/ 122 w 178" name="T64"/>
                <a:gd fmla="*/ 0 h 412" name="T65"/>
                <a:gd fmla="*/ 164 w 178" name="T66"/>
                <a:gd fmla="*/ 2 h 412" name="T67"/>
                <a:gd fmla="*/ 164 w 178" name="T68"/>
                <a:gd fmla="*/ 2 h 412" name="T69"/>
                <a:gd fmla="*/ 170 w 178" name="T70"/>
                <a:gd fmla="*/ 6 h 412" name="T71"/>
                <a:gd fmla="*/ 170 w 178" name="T72"/>
                <a:gd fmla="*/ 6 h 412" name="T73"/>
                <a:gd fmla="*/ 176 w 178" name="T74"/>
                <a:gd fmla="*/ 30 h 412" name="T75"/>
                <a:gd fmla="*/ 178 w 178" name="T76"/>
                <a:gd fmla="*/ 44 h 412" name="T77"/>
                <a:gd fmla="*/ 178 w 178" name="T78"/>
                <a:gd fmla="*/ 58 h 412" name="T79"/>
                <a:gd fmla="*/ 178 w 178" name="T80"/>
                <a:gd fmla="*/ 58 h 412" name="T81"/>
                <a:gd fmla="*/ 172 w 178" name="T82"/>
                <a:gd fmla="*/ 72 h 412" name="T83"/>
                <a:gd fmla="*/ 168 w 178" name="T84"/>
                <a:gd fmla="*/ 86 h 412" name="T85"/>
                <a:gd fmla="*/ 166 w 178" name="T86"/>
                <a:gd fmla="*/ 102 h 412" name="T87"/>
                <a:gd fmla="*/ 166 w 178" name="T88"/>
                <a:gd fmla="*/ 118 h 412" name="T89"/>
                <a:gd fmla="*/ 168 w 178" name="T90"/>
                <a:gd fmla="*/ 154 h 412" name="T91"/>
                <a:gd fmla="*/ 170 w 178" name="T92"/>
                <a:gd fmla="*/ 188 h 412" name="T93"/>
                <a:gd fmla="*/ 170 w 178" name="T94"/>
                <a:gd fmla="*/ 188 h 412" name="T95"/>
                <a:gd fmla="*/ 164 w 178" name="T96"/>
                <a:gd fmla="*/ 202 h 412" name="T97"/>
                <a:gd fmla="*/ 158 w 178" name="T98"/>
                <a:gd fmla="*/ 218 h 412" name="T99"/>
                <a:gd fmla="*/ 158 w 178" name="T100"/>
                <a:gd fmla="*/ 218 h 412" name="T101"/>
                <a:gd fmla="*/ 118 w 178" name="T102"/>
                <a:gd fmla="*/ 304 h 412" name="T103"/>
                <a:gd fmla="*/ 118 w 178" name="T104"/>
                <a:gd fmla="*/ 304 h 412" name="T105"/>
                <a:gd fmla="*/ 108 w 178" name="T106"/>
                <a:gd fmla="*/ 398 h 412" name="T107"/>
                <a:gd fmla="*/ 108 w 178" name="T108"/>
                <a:gd fmla="*/ 398 h 412" name="T109"/>
                <a:gd fmla="*/ 98 w 178" name="T110"/>
                <a:gd fmla="*/ 408 h 412" name="T111"/>
                <a:gd fmla="*/ 98 w 178" name="T112"/>
                <a:gd fmla="*/ 408 h 412" name="T113"/>
                <a:gd fmla="*/ 90 w 178" name="T114"/>
                <a:gd fmla="*/ 410 h 412" name="T115"/>
                <a:gd fmla="*/ 82 w 178" name="T116"/>
                <a:gd fmla="*/ 412 h 412" name="T117"/>
                <a:gd fmla="*/ 82 w 178" name="T118"/>
                <a:gd fmla="*/ 412 h 41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12" w="178">
                  <a:moveTo>
                    <a:pt x="82" y="412"/>
                  </a:moveTo>
                  <a:lnTo>
                    <a:pt x="82" y="412"/>
                  </a:lnTo>
                  <a:lnTo>
                    <a:pt x="50" y="364"/>
                  </a:lnTo>
                  <a:lnTo>
                    <a:pt x="50" y="364"/>
                  </a:lnTo>
                  <a:lnTo>
                    <a:pt x="40" y="360"/>
                  </a:lnTo>
                  <a:lnTo>
                    <a:pt x="34" y="356"/>
                  </a:lnTo>
                  <a:lnTo>
                    <a:pt x="28" y="350"/>
                  </a:lnTo>
                  <a:lnTo>
                    <a:pt x="26" y="346"/>
                  </a:lnTo>
                  <a:lnTo>
                    <a:pt x="20" y="336"/>
                  </a:lnTo>
                  <a:lnTo>
                    <a:pt x="16" y="324"/>
                  </a:lnTo>
                  <a:lnTo>
                    <a:pt x="16" y="324"/>
                  </a:lnTo>
                  <a:lnTo>
                    <a:pt x="0" y="304"/>
                  </a:lnTo>
                  <a:lnTo>
                    <a:pt x="0" y="304"/>
                  </a:lnTo>
                  <a:lnTo>
                    <a:pt x="2" y="280"/>
                  </a:lnTo>
                  <a:lnTo>
                    <a:pt x="6" y="258"/>
                  </a:lnTo>
                  <a:lnTo>
                    <a:pt x="8" y="238"/>
                  </a:lnTo>
                  <a:lnTo>
                    <a:pt x="8" y="228"/>
                  </a:lnTo>
                  <a:lnTo>
                    <a:pt x="6" y="220"/>
                  </a:lnTo>
                  <a:lnTo>
                    <a:pt x="6" y="220"/>
                  </a:lnTo>
                  <a:lnTo>
                    <a:pt x="6" y="196"/>
                  </a:lnTo>
                  <a:lnTo>
                    <a:pt x="10" y="180"/>
                  </a:lnTo>
                  <a:lnTo>
                    <a:pt x="16" y="166"/>
                  </a:lnTo>
                  <a:lnTo>
                    <a:pt x="30" y="150"/>
                  </a:lnTo>
                  <a:lnTo>
                    <a:pt x="30" y="150"/>
                  </a:lnTo>
                  <a:lnTo>
                    <a:pt x="38" y="112"/>
                  </a:lnTo>
                  <a:lnTo>
                    <a:pt x="38" y="112"/>
                  </a:lnTo>
                  <a:lnTo>
                    <a:pt x="60" y="64"/>
                  </a:lnTo>
                  <a:lnTo>
                    <a:pt x="60" y="64"/>
                  </a:lnTo>
                  <a:lnTo>
                    <a:pt x="76" y="44"/>
                  </a:lnTo>
                  <a:lnTo>
                    <a:pt x="90" y="28"/>
                  </a:lnTo>
                  <a:lnTo>
                    <a:pt x="104" y="14"/>
                  </a:lnTo>
                  <a:lnTo>
                    <a:pt x="122" y="0"/>
                  </a:lnTo>
                  <a:lnTo>
                    <a:pt x="122" y="0"/>
                  </a:lnTo>
                  <a:lnTo>
                    <a:pt x="164" y="2"/>
                  </a:lnTo>
                  <a:lnTo>
                    <a:pt x="164" y="2"/>
                  </a:lnTo>
                  <a:lnTo>
                    <a:pt x="170" y="6"/>
                  </a:lnTo>
                  <a:lnTo>
                    <a:pt x="170" y="6"/>
                  </a:lnTo>
                  <a:lnTo>
                    <a:pt x="176" y="30"/>
                  </a:lnTo>
                  <a:lnTo>
                    <a:pt x="178" y="44"/>
                  </a:lnTo>
                  <a:lnTo>
                    <a:pt x="178" y="58"/>
                  </a:lnTo>
                  <a:lnTo>
                    <a:pt x="178" y="58"/>
                  </a:lnTo>
                  <a:lnTo>
                    <a:pt x="172" y="72"/>
                  </a:lnTo>
                  <a:lnTo>
                    <a:pt x="168" y="86"/>
                  </a:lnTo>
                  <a:lnTo>
                    <a:pt x="166" y="102"/>
                  </a:lnTo>
                  <a:lnTo>
                    <a:pt x="166" y="118"/>
                  </a:lnTo>
                  <a:lnTo>
                    <a:pt x="168" y="154"/>
                  </a:lnTo>
                  <a:lnTo>
                    <a:pt x="170" y="188"/>
                  </a:lnTo>
                  <a:lnTo>
                    <a:pt x="170" y="188"/>
                  </a:lnTo>
                  <a:lnTo>
                    <a:pt x="164" y="202"/>
                  </a:lnTo>
                  <a:lnTo>
                    <a:pt x="158" y="218"/>
                  </a:lnTo>
                  <a:lnTo>
                    <a:pt x="158" y="218"/>
                  </a:lnTo>
                  <a:lnTo>
                    <a:pt x="118" y="304"/>
                  </a:lnTo>
                  <a:lnTo>
                    <a:pt x="118" y="304"/>
                  </a:lnTo>
                  <a:lnTo>
                    <a:pt x="108" y="398"/>
                  </a:lnTo>
                  <a:lnTo>
                    <a:pt x="108" y="398"/>
                  </a:lnTo>
                  <a:lnTo>
                    <a:pt x="98" y="408"/>
                  </a:lnTo>
                  <a:lnTo>
                    <a:pt x="98" y="408"/>
                  </a:lnTo>
                  <a:lnTo>
                    <a:pt x="90" y="410"/>
                  </a:lnTo>
                  <a:lnTo>
                    <a:pt x="82" y="412"/>
                  </a:lnTo>
                  <a:lnTo>
                    <a:pt x="82" y="412"/>
                  </a:lnTo>
                  <a:close/>
                </a:path>
              </a:pathLst>
            </a:custGeom>
            <a:grpFill/>
            <a:ln>
              <a:noFill/>
            </a:ln>
          </p:spPr>
          <p:txBody>
            <a:bodyPr/>
            <a:lstStyle/>
            <a:p>
              <a:endParaRPr altLang="en-US" lang="zh-CN"/>
            </a:p>
          </p:txBody>
        </p:sp>
        <p:sp>
          <p:nvSpPr>
            <p:cNvPr id="13" name="Freeform 14"/>
            <p:cNvSpPr/>
            <p:nvPr/>
          </p:nvSpPr>
          <p:spPr bwMode="auto">
            <a:xfrm>
              <a:off x="6141619" y="3907125"/>
              <a:ext cx="163429" cy="408573"/>
            </a:xfrm>
            <a:custGeom>
              <a:gdLst>
                <a:gd fmla="*/ 76 w 156" name="T0"/>
                <a:gd fmla="*/ 390 h 390" name="T1"/>
                <a:gd fmla="*/ 76 w 156" name="T2"/>
                <a:gd fmla="*/ 390 h 390" name="T3"/>
                <a:gd fmla="*/ 46 w 156" name="T4"/>
                <a:gd fmla="*/ 344 h 390" name="T5"/>
                <a:gd fmla="*/ 46 w 156" name="T6"/>
                <a:gd fmla="*/ 344 h 390" name="T7"/>
                <a:gd fmla="*/ 26 w 156" name="T8"/>
                <a:gd fmla="*/ 338 h 390" name="T9"/>
                <a:gd fmla="*/ 26 w 156" name="T10"/>
                <a:gd fmla="*/ 338 h 390" name="T11"/>
                <a:gd fmla="*/ 22 w 156" name="T12"/>
                <a:gd fmla="*/ 324 h 390" name="T13"/>
                <a:gd fmla="*/ 14 w 156" name="T14"/>
                <a:gd fmla="*/ 310 h 390" name="T15"/>
                <a:gd fmla="*/ 6 w 156" name="T16"/>
                <a:gd fmla="*/ 300 h 390" name="T17"/>
                <a:gd fmla="*/ 0 w 156" name="T18"/>
                <a:gd fmla="*/ 294 h 390" name="T19"/>
                <a:gd fmla="*/ 0 w 156" name="T20"/>
                <a:gd fmla="*/ 294 h 390" name="T21"/>
                <a:gd fmla="*/ 0 w 156" name="T22"/>
                <a:gd fmla="*/ 272 h 390" name="T23"/>
                <a:gd fmla="*/ 0 w 156" name="T24"/>
                <a:gd fmla="*/ 272 h 390" name="T25"/>
                <a:gd fmla="*/ 4 w 156" name="T26"/>
                <a:gd fmla="*/ 242 h 390" name="T27"/>
                <a:gd fmla="*/ 6 w 156" name="T28"/>
                <a:gd fmla="*/ 230 h 390" name="T29"/>
                <a:gd fmla="*/ 8 w 156" name="T30"/>
                <a:gd fmla="*/ 216 h 390" name="T31"/>
                <a:gd fmla="*/ 8 w 156" name="T32"/>
                <a:gd fmla="*/ 216 h 390" name="T33"/>
                <a:gd fmla="*/ 4 w 156" name="T34"/>
                <a:gd fmla="*/ 202 h 390" name="T35"/>
                <a:gd fmla="*/ 4 w 156" name="T36"/>
                <a:gd fmla="*/ 192 h 390" name="T37"/>
                <a:gd fmla="*/ 4 w 156" name="T38"/>
                <a:gd fmla="*/ 182 h 390" name="T39"/>
                <a:gd fmla="*/ 8 w 156" name="T40"/>
                <a:gd fmla="*/ 174 h 390" name="T41"/>
                <a:gd fmla="*/ 18 w 156" name="T42"/>
                <a:gd fmla="*/ 158 h 390" name="T43"/>
                <a:gd fmla="*/ 30 w 156" name="T44"/>
                <a:gd fmla="*/ 142 h 390" name="T45"/>
                <a:gd fmla="*/ 30 w 156" name="T46"/>
                <a:gd fmla="*/ 142 h 390" name="T47"/>
                <a:gd fmla="*/ 38 w 156" name="T48"/>
                <a:gd fmla="*/ 108 h 390" name="T49"/>
                <a:gd fmla="*/ 38 w 156" name="T50"/>
                <a:gd fmla="*/ 108 h 390" name="T51"/>
                <a:gd fmla="*/ 48 w 156" name="T52"/>
                <a:gd fmla="*/ 84 h 390" name="T53"/>
                <a:gd fmla="*/ 56 w 156" name="T54"/>
                <a:gd fmla="*/ 64 h 390" name="T55"/>
                <a:gd fmla="*/ 68 w 156" name="T56"/>
                <a:gd fmla="*/ 46 h 390" name="T57"/>
                <a:gd fmla="*/ 84 w 156" name="T58"/>
                <a:gd fmla="*/ 28 h 390" name="T59"/>
                <a:gd fmla="*/ 84 w 156" name="T60"/>
                <a:gd fmla="*/ 28 h 390" name="T61"/>
                <a:gd fmla="*/ 116 w 156" name="T62"/>
                <a:gd fmla="*/ 2 h 390" name="T63"/>
                <a:gd fmla="*/ 116 w 156" name="T64"/>
                <a:gd fmla="*/ 2 h 390" name="T65"/>
                <a:gd fmla="*/ 150 w 156" name="T66"/>
                <a:gd fmla="*/ 0 h 390" name="T67"/>
                <a:gd fmla="*/ 150 w 156" name="T68"/>
                <a:gd fmla="*/ 0 h 390" name="T69"/>
                <a:gd fmla="*/ 154 w 156" name="T70"/>
                <a:gd fmla="*/ 18 h 390" name="T71"/>
                <a:gd fmla="*/ 156 w 156" name="T72"/>
                <a:gd fmla="*/ 32 h 390" name="T73"/>
                <a:gd fmla="*/ 156 w 156" name="T74"/>
                <a:gd fmla="*/ 44 h 390" name="T75"/>
                <a:gd fmla="*/ 156 w 156" name="T76"/>
                <a:gd fmla="*/ 44 h 390" name="T77"/>
                <a:gd fmla="*/ 150 w 156" name="T78"/>
                <a:gd fmla="*/ 56 h 390" name="T79"/>
                <a:gd fmla="*/ 146 w 156" name="T80"/>
                <a:gd fmla="*/ 70 h 390" name="T81"/>
                <a:gd fmla="*/ 144 w 156" name="T82"/>
                <a:gd fmla="*/ 86 h 390" name="T83"/>
                <a:gd fmla="*/ 142 w 156" name="T84"/>
                <a:gd fmla="*/ 102 h 390" name="T85"/>
                <a:gd fmla="*/ 144 w 156" name="T86"/>
                <a:gd fmla="*/ 138 h 390" name="T87"/>
                <a:gd fmla="*/ 146 w 156" name="T88"/>
                <a:gd fmla="*/ 174 h 390" name="T89"/>
                <a:gd fmla="*/ 146 w 156" name="T90"/>
                <a:gd fmla="*/ 174 h 390" name="T91"/>
                <a:gd fmla="*/ 138 w 156" name="T92"/>
                <a:gd fmla="*/ 196 h 390" name="T93"/>
                <a:gd fmla="*/ 126 w 156" name="T94"/>
                <a:gd fmla="*/ 222 h 390" name="T95"/>
                <a:gd fmla="*/ 102 w 156" name="T96"/>
                <a:gd fmla="*/ 270 h 390" name="T97"/>
                <a:gd fmla="*/ 102 w 156" name="T98"/>
                <a:gd fmla="*/ 270 h 390" name="T99"/>
                <a:gd fmla="*/ 96 w 156" name="T100"/>
                <a:gd fmla="*/ 290 h 390" name="T101"/>
                <a:gd fmla="*/ 96 w 156" name="T102"/>
                <a:gd fmla="*/ 290 h 390" name="T103"/>
                <a:gd fmla="*/ 84 w 156" name="T104"/>
                <a:gd fmla="*/ 382 h 390" name="T105"/>
                <a:gd fmla="*/ 84 w 156" name="T106"/>
                <a:gd fmla="*/ 382 h 390" name="T107"/>
                <a:gd fmla="*/ 80 w 156" name="T108"/>
                <a:gd fmla="*/ 386 h 390" name="T109"/>
                <a:gd fmla="*/ 76 w 156" name="T110"/>
                <a:gd fmla="*/ 390 h 390" name="T111"/>
                <a:gd fmla="*/ 76 w 156" name="T112"/>
                <a:gd fmla="*/ 390 h 39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90" w="156">
                  <a:moveTo>
                    <a:pt x="76" y="390"/>
                  </a:moveTo>
                  <a:lnTo>
                    <a:pt x="76" y="390"/>
                  </a:lnTo>
                  <a:lnTo>
                    <a:pt x="46" y="344"/>
                  </a:lnTo>
                  <a:lnTo>
                    <a:pt x="46" y="344"/>
                  </a:lnTo>
                  <a:lnTo>
                    <a:pt x="26" y="338"/>
                  </a:lnTo>
                  <a:lnTo>
                    <a:pt x="26" y="338"/>
                  </a:lnTo>
                  <a:lnTo>
                    <a:pt x="22" y="324"/>
                  </a:lnTo>
                  <a:lnTo>
                    <a:pt x="14" y="310"/>
                  </a:lnTo>
                  <a:lnTo>
                    <a:pt x="6" y="300"/>
                  </a:lnTo>
                  <a:lnTo>
                    <a:pt x="0" y="294"/>
                  </a:lnTo>
                  <a:lnTo>
                    <a:pt x="0" y="294"/>
                  </a:lnTo>
                  <a:lnTo>
                    <a:pt x="0" y="272"/>
                  </a:lnTo>
                  <a:lnTo>
                    <a:pt x="0" y="272"/>
                  </a:lnTo>
                  <a:lnTo>
                    <a:pt x="4" y="242"/>
                  </a:lnTo>
                  <a:lnTo>
                    <a:pt x="6" y="230"/>
                  </a:lnTo>
                  <a:lnTo>
                    <a:pt x="8" y="216"/>
                  </a:lnTo>
                  <a:lnTo>
                    <a:pt x="8" y="216"/>
                  </a:lnTo>
                  <a:lnTo>
                    <a:pt x="4" y="202"/>
                  </a:lnTo>
                  <a:lnTo>
                    <a:pt x="4" y="192"/>
                  </a:lnTo>
                  <a:lnTo>
                    <a:pt x="4" y="182"/>
                  </a:lnTo>
                  <a:lnTo>
                    <a:pt x="8" y="174"/>
                  </a:lnTo>
                  <a:lnTo>
                    <a:pt x="18" y="158"/>
                  </a:lnTo>
                  <a:lnTo>
                    <a:pt x="30" y="142"/>
                  </a:lnTo>
                  <a:lnTo>
                    <a:pt x="30" y="142"/>
                  </a:lnTo>
                  <a:lnTo>
                    <a:pt x="38" y="108"/>
                  </a:lnTo>
                  <a:lnTo>
                    <a:pt x="38" y="108"/>
                  </a:lnTo>
                  <a:lnTo>
                    <a:pt x="48" y="84"/>
                  </a:lnTo>
                  <a:lnTo>
                    <a:pt x="56" y="64"/>
                  </a:lnTo>
                  <a:lnTo>
                    <a:pt x="68" y="46"/>
                  </a:lnTo>
                  <a:lnTo>
                    <a:pt x="84" y="28"/>
                  </a:lnTo>
                  <a:lnTo>
                    <a:pt x="84" y="28"/>
                  </a:lnTo>
                  <a:lnTo>
                    <a:pt x="116" y="2"/>
                  </a:lnTo>
                  <a:lnTo>
                    <a:pt x="116" y="2"/>
                  </a:lnTo>
                  <a:lnTo>
                    <a:pt x="150" y="0"/>
                  </a:lnTo>
                  <a:lnTo>
                    <a:pt x="150" y="0"/>
                  </a:lnTo>
                  <a:lnTo>
                    <a:pt x="154" y="18"/>
                  </a:lnTo>
                  <a:lnTo>
                    <a:pt x="156" y="32"/>
                  </a:lnTo>
                  <a:lnTo>
                    <a:pt x="156" y="44"/>
                  </a:lnTo>
                  <a:lnTo>
                    <a:pt x="156" y="44"/>
                  </a:lnTo>
                  <a:lnTo>
                    <a:pt x="150" y="56"/>
                  </a:lnTo>
                  <a:lnTo>
                    <a:pt x="146" y="70"/>
                  </a:lnTo>
                  <a:lnTo>
                    <a:pt x="144" y="86"/>
                  </a:lnTo>
                  <a:lnTo>
                    <a:pt x="142" y="102"/>
                  </a:lnTo>
                  <a:lnTo>
                    <a:pt x="144" y="138"/>
                  </a:lnTo>
                  <a:lnTo>
                    <a:pt x="146" y="174"/>
                  </a:lnTo>
                  <a:lnTo>
                    <a:pt x="146" y="174"/>
                  </a:lnTo>
                  <a:lnTo>
                    <a:pt x="138" y="196"/>
                  </a:lnTo>
                  <a:lnTo>
                    <a:pt x="126" y="222"/>
                  </a:lnTo>
                  <a:lnTo>
                    <a:pt x="102" y="270"/>
                  </a:lnTo>
                  <a:lnTo>
                    <a:pt x="102" y="270"/>
                  </a:lnTo>
                  <a:lnTo>
                    <a:pt x="96" y="290"/>
                  </a:lnTo>
                  <a:lnTo>
                    <a:pt x="96" y="290"/>
                  </a:lnTo>
                  <a:lnTo>
                    <a:pt x="84" y="382"/>
                  </a:lnTo>
                  <a:lnTo>
                    <a:pt x="84" y="382"/>
                  </a:lnTo>
                  <a:lnTo>
                    <a:pt x="80" y="386"/>
                  </a:lnTo>
                  <a:lnTo>
                    <a:pt x="76" y="390"/>
                  </a:lnTo>
                  <a:lnTo>
                    <a:pt x="76" y="390"/>
                  </a:lnTo>
                  <a:close/>
                </a:path>
              </a:pathLst>
            </a:custGeom>
            <a:grpFill/>
            <a:ln>
              <a:noFill/>
            </a:ln>
          </p:spPr>
          <p:txBody>
            <a:bodyPr/>
            <a:lstStyle/>
            <a:p>
              <a:endParaRPr altLang="en-US" lang="zh-CN"/>
            </a:p>
          </p:txBody>
        </p:sp>
        <p:sp>
          <p:nvSpPr>
            <p:cNvPr id="14" name="Freeform 15"/>
            <p:cNvSpPr/>
            <p:nvPr/>
          </p:nvSpPr>
          <p:spPr bwMode="auto">
            <a:xfrm>
              <a:off x="5684855" y="3582362"/>
              <a:ext cx="433716" cy="563621"/>
            </a:xfrm>
            <a:custGeom>
              <a:gdLst>
                <a:gd fmla="*/ 136 w 414" name="T0"/>
                <a:gd fmla="*/ 532 h 538" name="T1"/>
                <a:gd fmla="*/ 122 w 414" name="T2"/>
                <a:gd fmla="*/ 508 h 538" name="T3"/>
                <a:gd fmla="*/ 116 w 414" name="T4"/>
                <a:gd fmla="*/ 498 h 538" name="T5"/>
                <a:gd fmla="*/ 58 w 414" name="T6"/>
                <a:gd fmla="*/ 426 h 538" name="T7"/>
                <a:gd fmla="*/ 12 w 414" name="T8"/>
                <a:gd fmla="*/ 420 h 538" name="T9"/>
                <a:gd fmla="*/ 0 w 414" name="T10"/>
                <a:gd fmla="*/ 402 h 538" name="T11"/>
                <a:gd fmla="*/ 6 w 414" name="T12"/>
                <a:gd fmla="*/ 360 h 538" name="T13"/>
                <a:gd fmla="*/ 10 w 414" name="T14"/>
                <a:gd fmla="*/ 332 h 538" name="T15"/>
                <a:gd fmla="*/ 8 w 414" name="T16"/>
                <a:gd fmla="*/ 306 h 538" name="T17"/>
                <a:gd fmla="*/ 44 w 414" name="T18"/>
                <a:gd fmla="*/ 246 h 538" name="T19"/>
                <a:gd fmla="*/ 42 w 414" name="T20"/>
                <a:gd fmla="*/ 200 h 538" name="T21"/>
                <a:gd fmla="*/ 46 w 414" name="T22"/>
                <a:gd fmla="*/ 190 h 538" name="T23"/>
                <a:gd fmla="*/ 74 w 414" name="T24"/>
                <a:gd fmla="*/ 174 h 538" name="T25"/>
                <a:gd fmla="*/ 102 w 414" name="T26"/>
                <a:gd fmla="*/ 134 h 538" name="T27"/>
                <a:gd fmla="*/ 102 w 414" name="T28"/>
                <a:gd fmla="*/ 116 h 538" name="T29"/>
                <a:gd fmla="*/ 92 w 414" name="T30"/>
                <a:gd fmla="*/ 88 h 538" name="T31"/>
                <a:gd fmla="*/ 104 w 414" name="T32"/>
                <a:gd fmla="*/ 72 h 538" name="T33"/>
                <a:gd fmla="*/ 132 w 414" name="T34"/>
                <a:gd fmla="*/ 58 h 538" name="T35"/>
                <a:gd fmla="*/ 172 w 414" name="T36"/>
                <a:gd fmla="*/ 48 h 538" name="T37"/>
                <a:gd fmla="*/ 190 w 414" name="T38"/>
                <a:gd fmla="*/ 28 h 538" name="T39"/>
                <a:gd fmla="*/ 204 w 414" name="T40"/>
                <a:gd fmla="*/ 2 h 538" name="T41"/>
                <a:gd fmla="*/ 224 w 414" name="T42"/>
                <a:gd fmla="*/ 2 h 538" name="T43"/>
                <a:gd fmla="*/ 236 w 414" name="T44"/>
                <a:gd fmla="*/ 16 h 538" name="T45"/>
                <a:gd fmla="*/ 250 w 414" name="T46"/>
                <a:gd fmla="*/ 64 h 538" name="T47"/>
                <a:gd fmla="*/ 280 w 414" name="T48"/>
                <a:gd fmla="*/ 96 h 538" name="T49"/>
                <a:gd fmla="*/ 336 w 414" name="T50"/>
                <a:gd fmla="*/ 100 h 538" name="T51"/>
                <a:gd fmla="*/ 366 w 414" name="T52"/>
                <a:gd fmla="*/ 86 h 538" name="T53"/>
                <a:gd fmla="*/ 404 w 414" name="T54"/>
                <a:gd fmla="*/ 84 h 538" name="T55"/>
                <a:gd fmla="*/ 398 w 414" name="T56"/>
                <a:gd fmla="*/ 104 h 538" name="T57"/>
                <a:gd fmla="*/ 384 w 414" name="T58"/>
                <a:gd fmla="*/ 124 h 538" name="T59"/>
                <a:gd fmla="*/ 362 w 414" name="T60"/>
                <a:gd fmla="*/ 154 h 538" name="T61"/>
                <a:gd fmla="*/ 330 w 414" name="T62"/>
                <a:gd fmla="*/ 162 h 538" name="T63"/>
                <a:gd fmla="*/ 328 w 414" name="T64"/>
                <a:gd fmla="*/ 180 h 538" name="T65"/>
                <a:gd fmla="*/ 348 w 414" name="T66"/>
                <a:gd fmla="*/ 198 h 538" name="T67"/>
                <a:gd fmla="*/ 350 w 414" name="T68"/>
                <a:gd fmla="*/ 222 h 538" name="T69"/>
                <a:gd fmla="*/ 348 w 414" name="T70"/>
                <a:gd fmla="*/ 240 h 538" name="T71"/>
                <a:gd fmla="*/ 340 w 414" name="T72"/>
                <a:gd fmla="*/ 278 h 538" name="T73"/>
                <a:gd fmla="*/ 346 w 414" name="T74"/>
                <a:gd fmla="*/ 296 h 538" name="T75"/>
                <a:gd fmla="*/ 356 w 414" name="T76"/>
                <a:gd fmla="*/ 308 h 538" name="T77"/>
                <a:gd fmla="*/ 350 w 414" name="T78"/>
                <a:gd fmla="*/ 306 h 538" name="T79"/>
                <a:gd fmla="*/ 318 w 414" name="T80"/>
                <a:gd fmla="*/ 312 h 538" name="T81"/>
                <a:gd fmla="*/ 318 w 414" name="T82"/>
                <a:gd fmla="*/ 336 h 538" name="T83"/>
                <a:gd fmla="*/ 296 w 414" name="T84"/>
                <a:gd fmla="*/ 354 h 538" name="T85"/>
                <a:gd fmla="*/ 288 w 414" name="T86"/>
                <a:gd fmla="*/ 384 h 538" name="T87"/>
                <a:gd fmla="*/ 268 w 414" name="T88"/>
                <a:gd fmla="*/ 408 h 538" name="T89"/>
                <a:gd fmla="*/ 228 w 414" name="T90"/>
                <a:gd fmla="*/ 416 h 538" name="T91"/>
                <a:gd fmla="*/ 240 w 414" name="T92"/>
                <a:gd fmla="*/ 440 h 538" name="T93"/>
                <a:gd fmla="*/ 218 w 414" name="T94"/>
                <a:gd fmla="*/ 450 h 538" name="T95"/>
                <a:gd fmla="*/ 184 w 414" name="T96"/>
                <a:gd fmla="*/ 480 h 538" name="T97"/>
                <a:gd fmla="*/ 166 w 414" name="T98"/>
                <a:gd fmla="*/ 514 h 538" name="T99"/>
                <a:gd fmla="*/ 150 w 414" name="T100"/>
                <a:gd fmla="*/ 528 h 53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38" w="413">
                  <a:moveTo>
                    <a:pt x="136" y="538"/>
                  </a:moveTo>
                  <a:lnTo>
                    <a:pt x="136" y="538"/>
                  </a:lnTo>
                  <a:lnTo>
                    <a:pt x="136" y="532"/>
                  </a:lnTo>
                  <a:lnTo>
                    <a:pt x="134" y="526"/>
                  </a:lnTo>
                  <a:lnTo>
                    <a:pt x="128" y="516"/>
                  </a:lnTo>
                  <a:lnTo>
                    <a:pt x="122" y="508"/>
                  </a:lnTo>
                  <a:lnTo>
                    <a:pt x="116" y="504"/>
                  </a:lnTo>
                  <a:lnTo>
                    <a:pt x="116" y="504"/>
                  </a:lnTo>
                  <a:lnTo>
                    <a:pt x="116" y="498"/>
                  </a:lnTo>
                  <a:lnTo>
                    <a:pt x="116" y="498"/>
                  </a:lnTo>
                  <a:lnTo>
                    <a:pt x="58" y="426"/>
                  </a:lnTo>
                  <a:lnTo>
                    <a:pt x="58" y="426"/>
                  </a:lnTo>
                  <a:lnTo>
                    <a:pt x="40" y="422"/>
                  </a:lnTo>
                  <a:lnTo>
                    <a:pt x="26" y="420"/>
                  </a:lnTo>
                  <a:lnTo>
                    <a:pt x="12" y="420"/>
                  </a:lnTo>
                  <a:lnTo>
                    <a:pt x="2" y="418"/>
                  </a:lnTo>
                  <a:lnTo>
                    <a:pt x="2" y="418"/>
                  </a:lnTo>
                  <a:lnTo>
                    <a:pt x="0" y="402"/>
                  </a:lnTo>
                  <a:lnTo>
                    <a:pt x="0" y="386"/>
                  </a:lnTo>
                  <a:lnTo>
                    <a:pt x="6" y="360"/>
                  </a:lnTo>
                  <a:lnTo>
                    <a:pt x="6" y="360"/>
                  </a:lnTo>
                  <a:lnTo>
                    <a:pt x="8" y="352"/>
                  </a:lnTo>
                  <a:lnTo>
                    <a:pt x="10" y="346"/>
                  </a:lnTo>
                  <a:lnTo>
                    <a:pt x="10" y="332"/>
                  </a:lnTo>
                  <a:lnTo>
                    <a:pt x="10" y="318"/>
                  </a:lnTo>
                  <a:lnTo>
                    <a:pt x="8" y="306"/>
                  </a:lnTo>
                  <a:lnTo>
                    <a:pt x="8" y="306"/>
                  </a:lnTo>
                  <a:lnTo>
                    <a:pt x="40" y="270"/>
                  </a:lnTo>
                  <a:lnTo>
                    <a:pt x="40" y="270"/>
                  </a:lnTo>
                  <a:lnTo>
                    <a:pt x="44" y="246"/>
                  </a:lnTo>
                  <a:lnTo>
                    <a:pt x="44" y="246"/>
                  </a:lnTo>
                  <a:lnTo>
                    <a:pt x="42" y="214"/>
                  </a:lnTo>
                  <a:lnTo>
                    <a:pt x="42" y="200"/>
                  </a:lnTo>
                  <a:lnTo>
                    <a:pt x="44" y="194"/>
                  </a:lnTo>
                  <a:lnTo>
                    <a:pt x="46" y="190"/>
                  </a:lnTo>
                  <a:lnTo>
                    <a:pt x="46" y="190"/>
                  </a:lnTo>
                  <a:lnTo>
                    <a:pt x="60" y="182"/>
                  </a:lnTo>
                  <a:lnTo>
                    <a:pt x="74" y="174"/>
                  </a:lnTo>
                  <a:lnTo>
                    <a:pt x="74" y="174"/>
                  </a:lnTo>
                  <a:lnTo>
                    <a:pt x="94" y="152"/>
                  </a:lnTo>
                  <a:lnTo>
                    <a:pt x="94" y="152"/>
                  </a:lnTo>
                  <a:lnTo>
                    <a:pt x="102" y="134"/>
                  </a:lnTo>
                  <a:lnTo>
                    <a:pt x="102" y="134"/>
                  </a:lnTo>
                  <a:lnTo>
                    <a:pt x="102" y="116"/>
                  </a:lnTo>
                  <a:lnTo>
                    <a:pt x="102" y="116"/>
                  </a:lnTo>
                  <a:lnTo>
                    <a:pt x="96" y="104"/>
                  </a:lnTo>
                  <a:lnTo>
                    <a:pt x="94" y="94"/>
                  </a:lnTo>
                  <a:lnTo>
                    <a:pt x="92" y="88"/>
                  </a:lnTo>
                  <a:lnTo>
                    <a:pt x="94" y="82"/>
                  </a:lnTo>
                  <a:lnTo>
                    <a:pt x="98" y="76"/>
                  </a:lnTo>
                  <a:lnTo>
                    <a:pt x="104" y="72"/>
                  </a:lnTo>
                  <a:lnTo>
                    <a:pt x="120" y="60"/>
                  </a:lnTo>
                  <a:lnTo>
                    <a:pt x="120" y="60"/>
                  </a:lnTo>
                  <a:lnTo>
                    <a:pt x="132" y="58"/>
                  </a:lnTo>
                  <a:lnTo>
                    <a:pt x="144" y="56"/>
                  </a:lnTo>
                  <a:lnTo>
                    <a:pt x="158" y="54"/>
                  </a:lnTo>
                  <a:lnTo>
                    <a:pt x="172" y="48"/>
                  </a:lnTo>
                  <a:lnTo>
                    <a:pt x="172" y="48"/>
                  </a:lnTo>
                  <a:lnTo>
                    <a:pt x="182" y="40"/>
                  </a:lnTo>
                  <a:lnTo>
                    <a:pt x="190" y="28"/>
                  </a:lnTo>
                  <a:lnTo>
                    <a:pt x="198" y="14"/>
                  </a:lnTo>
                  <a:lnTo>
                    <a:pt x="204" y="2"/>
                  </a:lnTo>
                  <a:lnTo>
                    <a:pt x="204" y="2"/>
                  </a:lnTo>
                  <a:lnTo>
                    <a:pt x="210" y="0"/>
                  </a:lnTo>
                  <a:lnTo>
                    <a:pt x="216" y="0"/>
                  </a:lnTo>
                  <a:lnTo>
                    <a:pt x="224" y="2"/>
                  </a:lnTo>
                  <a:lnTo>
                    <a:pt x="232" y="6"/>
                  </a:lnTo>
                  <a:lnTo>
                    <a:pt x="232" y="6"/>
                  </a:lnTo>
                  <a:lnTo>
                    <a:pt x="236" y="16"/>
                  </a:lnTo>
                  <a:lnTo>
                    <a:pt x="238" y="28"/>
                  </a:lnTo>
                  <a:lnTo>
                    <a:pt x="246" y="52"/>
                  </a:lnTo>
                  <a:lnTo>
                    <a:pt x="250" y="64"/>
                  </a:lnTo>
                  <a:lnTo>
                    <a:pt x="258" y="76"/>
                  </a:lnTo>
                  <a:lnTo>
                    <a:pt x="266" y="86"/>
                  </a:lnTo>
                  <a:lnTo>
                    <a:pt x="280" y="96"/>
                  </a:lnTo>
                  <a:lnTo>
                    <a:pt x="280" y="96"/>
                  </a:lnTo>
                  <a:lnTo>
                    <a:pt x="336" y="100"/>
                  </a:lnTo>
                  <a:lnTo>
                    <a:pt x="336" y="100"/>
                  </a:lnTo>
                  <a:lnTo>
                    <a:pt x="342" y="94"/>
                  </a:lnTo>
                  <a:lnTo>
                    <a:pt x="350" y="92"/>
                  </a:lnTo>
                  <a:lnTo>
                    <a:pt x="366" y="86"/>
                  </a:lnTo>
                  <a:lnTo>
                    <a:pt x="386" y="86"/>
                  </a:lnTo>
                  <a:lnTo>
                    <a:pt x="404" y="84"/>
                  </a:lnTo>
                  <a:lnTo>
                    <a:pt x="404" y="84"/>
                  </a:lnTo>
                  <a:lnTo>
                    <a:pt x="414" y="90"/>
                  </a:lnTo>
                  <a:lnTo>
                    <a:pt x="414" y="90"/>
                  </a:lnTo>
                  <a:lnTo>
                    <a:pt x="398" y="104"/>
                  </a:lnTo>
                  <a:lnTo>
                    <a:pt x="392" y="112"/>
                  </a:lnTo>
                  <a:lnTo>
                    <a:pt x="384" y="124"/>
                  </a:lnTo>
                  <a:lnTo>
                    <a:pt x="384" y="124"/>
                  </a:lnTo>
                  <a:lnTo>
                    <a:pt x="382" y="156"/>
                  </a:lnTo>
                  <a:lnTo>
                    <a:pt x="382" y="156"/>
                  </a:lnTo>
                  <a:lnTo>
                    <a:pt x="362" y="154"/>
                  </a:lnTo>
                  <a:lnTo>
                    <a:pt x="342" y="154"/>
                  </a:lnTo>
                  <a:lnTo>
                    <a:pt x="336" y="158"/>
                  </a:lnTo>
                  <a:lnTo>
                    <a:pt x="330" y="162"/>
                  </a:lnTo>
                  <a:lnTo>
                    <a:pt x="326" y="168"/>
                  </a:lnTo>
                  <a:lnTo>
                    <a:pt x="328" y="180"/>
                  </a:lnTo>
                  <a:lnTo>
                    <a:pt x="328" y="180"/>
                  </a:lnTo>
                  <a:lnTo>
                    <a:pt x="338" y="186"/>
                  </a:lnTo>
                  <a:lnTo>
                    <a:pt x="348" y="198"/>
                  </a:lnTo>
                  <a:lnTo>
                    <a:pt x="348" y="198"/>
                  </a:lnTo>
                  <a:lnTo>
                    <a:pt x="364" y="208"/>
                  </a:lnTo>
                  <a:lnTo>
                    <a:pt x="364" y="208"/>
                  </a:lnTo>
                  <a:lnTo>
                    <a:pt x="350" y="222"/>
                  </a:lnTo>
                  <a:lnTo>
                    <a:pt x="350" y="222"/>
                  </a:lnTo>
                  <a:lnTo>
                    <a:pt x="350" y="230"/>
                  </a:lnTo>
                  <a:lnTo>
                    <a:pt x="348" y="240"/>
                  </a:lnTo>
                  <a:lnTo>
                    <a:pt x="342" y="258"/>
                  </a:lnTo>
                  <a:lnTo>
                    <a:pt x="342" y="268"/>
                  </a:lnTo>
                  <a:lnTo>
                    <a:pt x="340" y="278"/>
                  </a:lnTo>
                  <a:lnTo>
                    <a:pt x="342" y="286"/>
                  </a:lnTo>
                  <a:lnTo>
                    <a:pt x="346" y="296"/>
                  </a:lnTo>
                  <a:lnTo>
                    <a:pt x="346" y="296"/>
                  </a:lnTo>
                  <a:lnTo>
                    <a:pt x="356" y="304"/>
                  </a:lnTo>
                  <a:lnTo>
                    <a:pt x="356" y="304"/>
                  </a:lnTo>
                  <a:lnTo>
                    <a:pt x="356" y="308"/>
                  </a:lnTo>
                  <a:lnTo>
                    <a:pt x="356" y="308"/>
                  </a:lnTo>
                  <a:lnTo>
                    <a:pt x="350" y="306"/>
                  </a:lnTo>
                  <a:lnTo>
                    <a:pt x="350" y="306"/>
                  </a:lnTo>
                  <a:lnTo>
                    <a:pt x="322" y="306"/>
                  </a:lnTo>
                  <a:lnTo>
                    <a:pt x="322" y="306"/>
                  </a:lnTo>
                  <a:lnTo>
                    <a:pt x="318" y="312"/>
                  </a:lnTo>
                  <a:lnTo>
                    <a:pt x="318" y="318"/>
                  </a:lnTo>
                  <a:lnTo>
                    <a:pt x="320" y="324"/>
                  </a:lnTo>
                  <a:lnTo>
                    <a:pt x="318" y="336"/>
                  </a:lnTo>
                  <a:lnTo>
                    <a:pt x="318" y="336"/>
                  </a:lnTo>
                  <a:lnTo>
                    <a:pt x="304" y="346"/>
                  </a:lnTo>
                  <a:lnTo>
                    <a:pt x="296" y="354"/>
                  </a:lnTo>
                  <a:lnTo>
                    <a:pt x="292" y="364"/>
                  </a:lnTo>
                  <a:lnTo>
                    <a:pt x="288" y="384"/>
                  </a:lnTo>
                  <a:lnTo>
                    <a:pt x="288" y="384"/>
                  </a:lnTo>
                  <a:lnTo>
                    <a:pt x="278" y="396"/>
                  </a:lnTo>
                  <a:lnTo>
                    <a:pt x="268" y="408"/>
                  </a:lnTo>
                  <a:lnTo>
                    <a:pt x="268" y="408"/>
                  </a:lnTo>
                  <a:lnTo>
                    <a:pt x="232" y="410"/>
                  </a:lnTo>
                  <a:lnTo>
                    <a:pt x="232" y="410"/>
                  </a:lnTo>
                  <a:lnTo>
                    <a:pt x="228" y="416"/>
                  </a:lnTo>
                  <a:lnTo>
                    <a:pt x="228" y="422"/>
                  </a:lnTo>
                  <a:lnTo>
                    <a:pt x="230" y="430"/>
                  </a:lnTo>
                  <a:lnTo>
                    <a:pt x="240" y="440"/>
                  </a:lnTo>
                  <a:lnTo>
                    <a:pt x="240" y="440"/>
                  </a:lnTo>
                  <a:lnTo>
                    <a:pt x="228" y="444"/>
                  </a:lnTo>
                  <a:lnTo>
                    <a:pt x="218" y="450"/>
                  </a:lnTo>
                  <a:lnTo>
                    <a:pt x="208" y="456"/>
                  </a:lnTo>
                  <a:lnTo>
                    <a:pt x="200" y="464"/>
                  </a:lnTo>
                  <a:lnTo>
                    <a:pt x="184" y="480"/>
                  </a:lnTo>
                  <a:lnTo>
                    <a:pt x="168" y="500"/>
                  </a:lnTo>
                  <a:lnTo>
                    <a:pt x="168" y="500"/>
                  </a:lnTo>
                  <a:lnTo>
                    <a:pt x="166" y="514"/>
                  </a:lnTo>
                  <a:lnTo>
                    <a:pt x="166" y="514"/>
                  </a:lnTo>
                  <a:lnTo>
                    <a:pt x="158" y="522"/>
                  </a:lnTo>
                  <a:lnTo>
                    <a:pt x="150" y="528"/>
                  </a:lnTo>
                  <a:lnTo>
                    <a:pt x="136" y="538"/>
                  </a:lnTo>
                  <a:lnTo>
                    <a:pt x="136" y="538"/>
                  </a:lnTo>
                  <a:close/>
                </a:path>
              </a:pathLst>
            </a:custGeom>
            <a:solidFill>
              <a:schemeClr val="tx1">
                <a:lumMod val="75000"/>
                <a:lumOff val="25000"/>
              </a:schemeClr>
            </a:solidFill>
            <a:ln>
              <a:noFill/>
            </a:ln>
          </p:spPr>
          <p:txBody>
            <a:bodyPr/>
            <a:lstStyle/>
            <a:p>
              <a:endParaRPr altLang="en-US" lang="zh-CN"/>
            </a:p>
          </p:txBody>
        </p:sp>
        <p:sp>
          <p:nvSpPr>
            <p:cNvPr id="15" name="Freeform 16"/>
            <p:cNvSpPr/>
            <p:nvPr/>
          </p:nvSpPr>
          <p:spPr bwMode="auto">
            <a:xfrm>
              <a:off x="4352280" y="3527885"/>
              <a:ext cx="634859" cy="557335"/>
            </a:xfrm>
            <a:custGeom>
              <a:gdLst>
                <a:gd fmla="*/ 210 w 606" name="T0"/>
                <a:gd fmla="*/ 516 h 532" name="T1"/>
                <a:gd fmla="*/ 172 w 606" name="T2"/>
                <a:gd fmla="*/ 494 h 532" name="T3"/>
                <a:gd fmla="*/ 126 w 606" name="T4"/>
                <a:gd fmla="*/ 498 h 532" name="T5"/>
                <a:gd fmla="*/ 96 w 606" name="T6"/>
                <a:gd fmla="*/ 530 h 532" name="T7"/>
                <a:gd fmla="*/ 104 w 606" name="T8"/>
                <a:gd fmla="*/ 494 h 532" name="T9"/>
                <a:gd fmla="*/ 62 w 606" name="T10"/>
                <a:gd fmla="*/ 432 h 532" name="T11"/>
                <a:gd fmla="*/ 84 w 606" name="T12"/>
                <a:gd fmla="*/ 356 h 532" name="T13"/>
                <a:gd fmla="*/ 88 w 606" name="T14"/>
                <a:gd fmla="*/ 336 h 532" name="T15"/>
                <a:gd fmla="*/ 70 w 606" name="T16"/>
                <a:gd fmla="*/ 304 h 532" name="T17"/>
                <a:gd fmla="*/ 20 w 606" name="T18"/>
                <a:gd fmla="*/ 314 h 532" name="T19"/>
                <a:gd fmla="*/ 6 w 606" name="T20"/>
                <a:gd fmla="*/ 302 h 532" name="T21"/>
                <a:gd fmla="*/ 0 w 606" name="T22"/>
                <a:gd fmla="*/ 278 h 532" name="T23"/>
                <a:gd fmla="*/ 10 w 606" name="T24"/>
                <a:gd fmla="*/ 240 h 532" name="T25"/>
                <a:gd fmla="*/ 60 w 606" name="T26"/>
                <a:gd fmla="*/ 218 h 532" name="T27"/>
                <a:gd fmla="*/ 90 w 606" name="T28"/>
                <a:gd fmla="*/ 226 h 532" name="T29"/>
                <a:gd fmla="*/ 134 w 606" name="T30"/>
                <a:gd fmla="*/ 234 h 532" name="T31"/>
                <a:gd fmla="*/ 158 w 606" name="T32"/>
                <a:gd fmla="*/ 214 h 532" name="T33"/>
                <a:gd fmla="*/ 174 w 606" name="T34"/>
                <a:gd fmla="*/ 194 h 532" name="T35"/>
                <a:gd fmla="*/ 252 w 606" name="T36"/>
                <a:gd fmla="*/ 204 h 532" name="T37"/>
                <a:gd fmla="*/ 264 w 606" name="T38"/>
                <a:gd fmla="*/ 182 h 532" name="T39"/>
                <a:gd fmla="*/ 266 w 606" name="T40"/>
                <a:gd fmla="*/ 146 h 532" name="T41"/>
                <a:gd fmla="*/ 196 w 606" name="T42"/>
                <a:gd fmla="*/ 108 h 532" name="T43"/>
                <a:gd fmla="*/ 192 w 606" name="T44"/>
                <a:gd fmla="*/ 88 h 532" name="T45"/>
                <a:gd fmla="*/ 216 w 606" name="T46"/>
                <a:gd fmla="*/ 78 h 532" name="T47"/>
                <a:gd fmla="*/ 278 w 606" name="T48"/>
                <a:gd fmla="*/ 102 h 532" name="T49"/>
                <a:gd fmla="*/ 326 w 606" name="T50"/>
                <a:gd fmla="*/ 88 h 532" name="T51"/>
                <a:gd fmla="*/ 378 w 606" name="T52"/>
                <a:gd fmla="*/ 44 h 532" name="T53"/>
                <a:gd fmla="*/ 390 w 606" name="T54"/>
                <a:gd fmla="*/ 14 h 532" name="T55"/>
                <a:gd fmla="*/ 414 w 606" name="T56"/>
                <a:gd fmla="*/ 0 h 532" name="T57"/>
                <a:gd fmla="*/ 444 w 606" name="T58"/>
                <a:gd fmla="*/ 10 h 532" name="T59"/>
                <a:gd fmla="*/ 468 w 606" name="T60"/>
                <a:gd fmla="*/ 66 h 532" name="T61"/>
                <a:gd fmla="*/ 526 w 606" name="T62"/>
                <a:gd fmla="*/ 130 h 532" name="T63"/>
                <a:gd fmla="*/ 562 w 606" name="T64"/>
                <a:gd fmla="*/ 154 h 532" name="T65"/>
                <a:gd fmla="*/ 564 w 606" name="T66"/>
                <a:gd fmla="*/ 196 h 532" name="T67"/>
                <a:gd fmla="*/ 534 w 606" name="T68"/>
                <a:gd fmla="*/ 216 h 532" name="T69"/>
                <a:gd fmla="*/ 506 w 606" name="T70"/>
                <a:gd fmla="*/ 246 h 532" name="T71"/>
                <a:gd fmla="*/ 532 w 606" name="T72"/>
                <a:gd fmla="*/ 258 h 532" name="T73"/>
                <a:gd fmla="*/ 568 w 606" name="T74"/>
                <a:gd fmla="*/ 326 h 532" name="T75"/>
                <a:gd fmla="*/ 592 w 606" name="T76"/>
                <a:gd fmla="*/ 356 h 532" name="T77"/>
                <a:gd fmla="*/ 590 w 606" name="T78"/>
                <a:gd fmla="*/ 380 h 532" name="T79"/>
                <a:gd fmla="*/ 546 w 606" name="T80"/>
                <a:gd fmla="*/ 408 h 532" name="T81"/>
                <a:gd fmla="*/ 482 w 606" name="T82"/>
                <a:gd fmla="*/ 460 h 532" name="T83"/>
                <a:gd fmla="*/ 434 w 606" name="T84"/>
                <a:gd fmla="*/ 472 h 532" name="T85"/>
                <a:gd fmla="*/ 392 w 606" name="T86"/>
                <a:gd fmla="*/ 456 h 532" name="T87"/>
                <a:gd fmla="*/ 358 w 606" name="T88"/>
                <a:gd fmla="*/ 436 h 532" name="T89"/>
                <a:gd fmla="*/ 332 w 606" name="T90"/>
                <a:gd fmla="*/ 442 h 532" name="T91"/>
                <a:gd fmla="*/ 302 w 606" name="T92"/>
                <a:gd fmla="*/ 492 h 532" name="T93"/>
                <a:gd fmla="*/ 266 w 606" name="T94"/>
                <a:gd fmla="*/ 528 h 53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32" w="606">
                  <a:moveTo>
                    <a:pt x="240" y="532"/>
                  </a:moveTo>
                  <a:lnTo>
                    <a:pt x="240" y="532"/>
                  </a:lnTo>
                  <a:lnTo>
                    <a:pt x="222" y="524"/>
                  </a:lnTo>
                  <a:lnTo>
                    <a:pt x="210" y="516"/>
                  </a:lnTo>
                  <a:lnTo>
                    <a:pt x="202" y="508"/>
                  </a:lnTo>
                  <a:lnTo>
                    <a:pt x="194" y="502"/>
                  </a:lnTo>
                  <a:lnTo>
                    <a:pt x="194" y="502"/>
                  </a:lnTo>
                  <a:lnTo>
                    <a:pt x="172" y="494"/>
                  </a:lnTo>
                  <a:lnTo>
                    <a:pt x="172" y="494"/>
                  </a:lnTo>
                  <a:lnTo>
                    <a:pt x="152" y="494"/>
                  </a:lnTo>
                  <a:lnTo>
                    <a:pt x="138" y="494"/>
                  </a:lnTo>
                  <a:lnTo>
                    <a:pt x="126" y="498"/>
                  </a:lnTo>
                  <a:lnTo>
                    <a:pt x="112" y="508"/>
                  </a:lnTo>
                  <a:lnTo>
                    <a:pt x="112" y="508"/>
                  </a:lnTo>
                  <a:lnTo>
                    <a:pt x="96" y="530"/>
                  </a:lnTo>
                  <a:lnTo>
                    <a:pt x="96" y="530"/>
                  </a:lnTo>
                  <a:lnTo>
                    <a:pt x="96" y="518"/>
                  </a:lnTo>
                  <a:lnTo>
                    <a:pt x="98" y="508"/>
                  </a:lnTo>
                  <a:lnTo>
                    <a:pt x="104" y="494"/>
                  </a:lnTo>
                  <a:lnTo>
                    <a:pt x="104" y="494"/>
                  </a:lnTo>
                  <a:lnTo>
                    <a:pt x="106" y="452"/>
                  </a:lnTo>
                  <a:lnTo>
                    <a:pt x="106" y="452"/>
                  </a:lnTo>
                  <a:lnTo>
                    <a:pt x="62" y="432"/>
                  </a:lnTo>
                  <a:lnTo>
                    <a:pt x="62" y="432"/>
                  </a:lnTo>
                  <a:lnTo>
                    <a:pt x="64" y="420"/>
                  </a:lnTo>
                  <a:lnTo>
                    <a:pt x="68" y="410"/>
                  </a:lnTo>
                  <a:lnTo>
                    <a:pt x="68" y="410"/>
                  </a:lnTo>
                  <a:lnTo>
                    <a:pt x="84" y="356"/>
                  </a:lnTo>
                  <a:lnTo>
                    <a:pt x="84" y="356"/>
                  </a:lnTo>
                  <a:lnTo>
                    <a:pt x="88" y="352"/>
                  </a:lnTo>
                  <a:lnTo>
                    <a:pt x="88" y="346"/>
                  </a:lnTo>
                  <a:lnTo>
                    <a:pt x="88" y="336"/>
                  </a:lnTo>
                  <a:lnTo>
                    <a:pt x="84" y="320"/>
                  </a:lnTo>
                  <a:lnTo>
                    <a:pt x="84" y="320"/>
                  </a:lnTo>
                  <a:lnTo>
                    <a:pt x="70" y="304"/>
                  </a:lnTo>
                  <a:lnTo>
                    <a:pt x="70" y="304"/>
                  </a:lnTo>
                  <a:lnTo>
                    <a:pt x="58" y="306"/>
                  </a:lnTo>
                  <a:lnTo>
                    <a:pt x="46" y="308"/>
                  </a:lnTo>
                  <a:lnTo>
                    <a:pt x="20" y="314"/>
                  </a:lnTo>
                  <a:lnTo>
                    <a:pt x="20" y="314"/>
                  </a:lnTo>
                  <a:lnTo>
                    <a:pt x="14" y="314"/>
                  </a:lnTo>
                  <a:lnTo>
                    <a:pt x="10" y="310"/>
                  </a:lnTo>
                  <a:lnTo>
                    <a:pt x="8" y="308"/>
                  </a:lnTo>
                  <a:lnTo>
                    <a:pt x="6" y="302"/>
                  </a:lnTo>
                  <a:lnTo>
                    <a:pt x="6" y="294"/>
                  </a:lnTo>
                  <a:lnTo>
                    <a:pt x="6" y="290"/>
                  </a:lnTo>
                  <a:lnTo>
                    <a:pt x="6" y="290"/>
                  </a:lnTo>
                  <a:lnTo>
                    <a:pt x="0" y="278"/>
                  </a:lnTo>
                  <a:lnTo>
                    <a:pt x="0" y="278"/>
                  </a:lnTo>
                  <a:lnTo>
                    <a:pt x="2" y="262"/>
                  </a:lnTo>
                  <a:lnTo>
                    <a:pt x="4" y="250"/>
                  </a:lnTo>
                  <a:lnTo>
                    <a:pt x="10" y="240"/>
                  </a:lnTo>
                  <a:lnTo>
                    <a:pt x="16" y="234"/>
                  </a:lnTo>
                  <a:lnTo>
                    <a:pt x="24" y="228"/>
                  </a:lnTo>
                  <a:lnTo>
                    <a:pt x="34" y="224"/>
                  </a:lnTo>
                  <a:lnTo>
                    <a:pt x="60" y="218"/>
                  </a:lnTo>
                  <a:lnTo>
                    <a:pt x="60" y="218"/>
                  </a:lnTo>
                  <a:lnTo>
                    <a:pt x="74" y="218"/>
                  </a:lnTo>
                  <a:lnTo>
                    <a:pt x="74" y="218"/>
                  </a:lnTo>
                  <a:lnTo>
                    <a:pt x="90" y="226"/>
                  </a:lnTo>
                  <a:lnTo>
                    <a:pt x="106" y="232"/>
                  </a:lnTo>
                  <a:lnTo>
                    <a:pt x="114" y="234"/>
                  </a:lnTo>
                  <a:lnTo>
                    <a:pt x="124" y="236"/>
                  </a:lnTo>
                  <a:lnTo>
                    <a:pt x="134" y="234"/>
                  </a:lnTo>
                  <a:lnTo>
                    <a:pt x="144" y="230"/>
                  </a:lnTo>
                  <a:lnTo>
                    <a:pt x="144" y="230"/>
                  </a:lnTo>
                  <a:lnTo>
                    <a:pt x="158" y="214"/>
                  </a:lnTo>
                  <a:lnTo>
                    <a:pt x="158" y="214"/>
                  </a:lnTo>
                  <a:lnTo>
                    <a:pt x="164" y="196"/>
                  </a:lnTo>
                  <a:lnTo>
                    <a:pt x="164" y="196"/>
                  </a:lnTo>
                  <a:lnTo>
                    <a:pt x="174" y="194"/>
                  </a:lnTo>
                  <a:lnTo>
                    <a:pt x="174" y="194"/>
                  </a:lnTo>
                  <a:lnTo>
                    <a:pt x="178" y="198"/>
                  </a:lnTo>
                  <a:lnTo>
                    <a:pt x="186" y="200"/>
                  </a:lnTo>
                  <a:lnTo>
                    <a:pt x="206" y="202"/>
                  </a:lnTo>
                  <a:lnTo>
                    <a:pt x="252" y="204"/>
                  </a:lnTo>
                  <a:lnTo>
                    <a:pt x="252" y="204"/>
                  </a:lnTo>
                  <a:lnTo>
                    <a:pt x="258" y="196"/>
                  </a:lnTo>
                  <a:lnTo>
                    <a:pt x="262" y="190"/>
                  </a:lnTo>
                  <a:lnTo>
                    <a:pt x="264" y="182"/>
                  </a:lnTo>
                  <a:lnTo>
                    <a:pt x="266" y="174"/>
                  </a:lnTo>
                  <a:lnTo>
                    <a:pt x="266" y="160"/>
                  </a:lnTo>
                  <a:lnTo>
                    <a:pt x="266" y="146"/>
                  </a:lnTo>
                  <a:lnTo>
                    <a:pt x="266" y="146"/>
                  </a:lnTo>
                  <a:lnTo>
                    <a:pt x="256" y="136"/>
                  </a:lnTo>
                  <a:lnTo>
                    <a:pt x="248" y="130"/>
                  </a:lnTo>
                  <a:lnTo>
                    <a:pt x="230" y="120"/>
                  </a:lnTo>
                  <a:lnTo>
                    <a:pt x="196" y="108"/>
                  </a:lnTo>
                  <a:lnTo>
                    <a:pt x="196" y="108"/>
                  </a:lnTo>
                  <a:lnTo>
                    <a:pt x="194" y="100"/>
                  </a:lnTo>
                  <a:lnTo>
                    <a:pt x="192" y="94"/>
                  </a:lnTo>
                  <a:lnTo>
                    <a:pt x="192" y="88"/>
                  </a:lnTo>
                  <a:lnTo>
                    <a:pt x="194" y="84"/>
                  </a:lnTo>
                  <a:lnTo>
                    <a:pt x="198" y="82"/>
                  </a:lnTo>
                  <a:lnTo>
                    <a:pt x="202" y="80"/>
                  </a:lnTo>
                  <a:lnTo>
                    <a:pt x="216" y="78"/>
                  </a:lnTo>
                  <a:lnTo>
                    <a:pt x="216" y="78"/>
                  </a:lnTo>
                  <a:lnTo>
                    <a:pt x="238" y="94"/>
                  </a:lnTo>
                  <a:lnTo>
                    <a:pt x="238" y="94"/>
                  </a:lnTo>
                  <a:lnTo>
                    <a:pt x="278" y="102"/>
                  </a:lnTo>
                  <a:lnTo>
                    <a:pt x="278" y="102"/>
                  </a:lnTo>
                  <a:lnTo>
                    <a:pt x="294" y="100"/>
                  </a:lnTo>
                  <a:lnTo>
                    <a:pt x="310" y="96"/>
                  </a:lnTo>
                  <a:lnTo>
                    <a:pt x="326" y="88"/>
                  </a:lnTo>
                  <a:lnTo>
                    <a:pt x="342" y="80"/>
                  </a:lnTo>
                  <a:lnTo>
                    <a:pt x="356" y="68"/>
                  </a:lnTo>
                  <a:lnTo>
                    <a:pt x="368" y="56"/>
                  </a:lnTo>
                  <a:lnTo>
                    <a:pt x="378" y="44"/>
                  </a:lnTo>
                  <a:lnTo>
                    <a:pt x="386" y="30"/>
                  </a:lnTo>
                  <a:lnTo>
                    <a:pt x="386" y="30"/>
                  </a:lnTo>
                  <a:lnTo>
                    <a:pt x="388" y="22"/>
                  </a:lnTo>
                  <a:lnTo>
                    <a:pt x="390" y="14"/>
                  </a:lnTo>
                  <a:lnTo>
                    <a:pt x="394" y="8"/>
                  </a:lnTo>
                  <a:lnTo>
                    <a:pt x="400" y="4"/>
                  </a:lnTo>
                  <a:lnTo>
                    <a:pt x="406" y="2"/>
                  </a:lnTo>
                  <a:lnTo>
                    <a:pt x="414" y="0"/>
                  </a:lnTo>
                  <a:lnTo>
                    <a:pt x="432" y="0"/>
                  </a:lnTo>
                  <a:lnTo>
                    <a:pt x="432" y="0"/>
                  </a:lnTo>
                  <a:lnTo>
                    <a:pt x="438" y="4"/>
                  </a:lnTo>
                  <a:lnTo>
                    <a:pt x="444" y="10"/>
                  </a:lnTo>
                  <a:lnTo>
                    <a:pt x="450" y="16"/>
                  </a:lnTo>
                  <a:lnTo>
                    <a:pt x="456" y="24"/>
                  </a:lnTo>
                  <a:lnTo>
                    <a:pt x="464" y="44"/>
                  </a:lnTo>
                  <a:lnTo>
                    <a:pt x="468" y="66"/>
                  </a:lnTo>
                  <a:lnTo>
                    <a:pt x="468" y="66"/>
                  </a:lnTo>
                  <a:lnTo>
                    <a:pt x="494" y="98"/>
                  </a:lnTo>
                  <a:lnTo>
                    <a:pt x="508" y="114"/>
                  </a:lnTo>
                  <a:lnTo>
                    <a:pt x="526" y="130"/>
                  </a:lnTo>
                  <a:lnTo>
                    <a:pt x="526" y="130"/>
                  </a:lnTo>
                  <a:lnTo>
                    <a:pt x="558" y="142"/>
                  </a:lnTo>
                  <a:lnTo>
                    <a:pt x="558" y="142"/>
                  </a:lnTo>
                  <a:lnTo>
                    <a:pt x="562" y="154"/>
                  </a:lnTo>
                  <a:lnTo>
                    <a:pt x="566" y="170"/>
                  </a:lnTo>
                  <a:lnTo>
                    <a:pt x="566" y="178"/>
                  </a:lnTo>
                  <a:lnTo>
                    <a:pt x="566" y="188"/>
                  </a:lnTo>
                  <a:lnTo>
                    <a:pt x="564" y="196"/>
                  </a:lnTo>
                  <a:lnTo>
                    <a:pt x="558" y="204"/>
                  </a:lnTo>
                  <a:lnTo>
                    <a:pt x="558" y="204"/>
                  </a:lnTo>
                  <a:lnTo>
                    <a:pt x="546" y="210"/>
                  </a:lnTo>
                  <a:lnTo>
                    <a:pt x="534" y="216"/>
                  </a:lnTo>
                  <a:lnTo>
                    <a:pt x="516" y="222"/>
                  </a:lnTo>
                  <a:lnTo>
                    <a:pt x="510" y="228"/>
                  </a:lnTo>
                  <a:lnTo>
                    <a:pt x="506" y="234"/>
                  </a:lnTo>
                  <a:lnTo>
                    <a:pt x="506" y="246"/>
                  </a:lnTo>
                  <a:lnTo>
                    <a:pt x="506" y="262"/>
                  </a:lnTo>
                  <a:lnTo>
                    <a:pt x="506" y="262"/>
                  </a:lnTo>
                  <a:lnTo>
                    <a:pt x="518" y="262"/>
                  </a:lnTo>
                  <a:lnTo>
                    <a:pt x="532" y="258"/>
                  </a:lnTo>
                  <a:lnTo>
                    <a:pt x="532" y="258"/>
                  </a:lnTo>
                  <a:lnTo>
                    <a:pt x="572" y="256"/>
                  </a:lnTo>
                  <a:lnTo>
                    <a:pt x="572" y="256"/>
                  </a:lnTo>
                  <a:lnTo>
                    <a:pt x="568" y="326"/>
                  </a:lnTo>
                  <a:lnTo>
                    <a:pt x="568" y="326"/>
                  </a:lnTo>
                  <a:lnTo>
                    <a:pt x="572" y="334"/>
                  </a:lnTo>
                  <a:lnTo>
                    <a:pt x="576" y="340"/>
                  </a:lnTo>
                  <a:lnTo>
                    <a:pt x="592" y="356"/>
                  </a:lnTo>
                  <a:lnTo>
                    <a:pt x="592" y="356"/>
                  </a:lnTo>
                  <a:lnTo>
                    <a:pt x="606" y="378"/>
                  </a:lnTo>
                  <a:lnTo>
                    <a:pt x="606" y="378"/>
                  </a:lnTo>
                  <a:lnTo>
                    <a:pt x="590" y="380"/>
                  </a:lnTo>
                  <a:lnTo>
                    <a:pt x="576" y="384"/>
                  </a:lnTo>
                  <a:lnTo>
                    <a:pt x="554" y="398"/>
                  </a:lnTo>
                  <a:lnTo>
                    <a:pt x="554" y="398"/>
                  </a:lnTo>
                  <a:lnTo>
                    <a:pt x="546" y="408"/>
                  </a:lnTo>
                  <a:lnTo>
                    <a:pt x="538" y="416"/>
                  </a:lnTo>
                  <a:lnTo>
                    <a:pt x="520" y="430"/>
                  </a:lnTo>
                  <a:lnTo>
                    <a:pt x="500" y="444"/>
                  </a:lnTo>
                  <a:lnTo>
                    <a:pt x="482" y="460"/>
                  </a:lnTo>
                  <a:lnTo>
                    <a:pt x="482" y="460"/>
                  </a:lnTo>
                  <a:lnTo>
                    <a:pt x="466" y="464"/>
                  </a:lnTo>
                  <a:lnTo>
                    <a:pt x="450" y="470"/>
                  </a:lnTo>
                  <a:lnTo>
                    <a:pt x="434" y="472"/>
                  </a:lnTo>
                  <a:lnTo>
                    <a:pt x="420" y="472"/>
                  </a:lnTo>
                  <a:lnTo>
                    <a:pt x="420" y="472"/>
                  </a:lnTo>
                  <a:lnTo>
                    <a:pt x="392" y="456"/>
                  </a:lnTo>
                  <a:lnTo>
                    <a:pt x="392" y="456"/>
                  </a:lnTo>
                  <a:lnTo>
                    <a:pt x="376" y="440"/>
                  </a:lnTo>
                  <a:lnTo>
                    <a:pt x="372" y="438"/>
                  </a:lnTo>
                  <a:lnTo>
                    <a:pt x="368" y="436"/>
                  </a:lnTo>
                  <a:lnTo>
                    <a:pt x="358" y="436"/>
                  </a:lnTo>
                  <a:lnTo>
                    <a:pt x="342" y="436"/>
                  </a:lnTo>
                  <a:lnTo>
                    <a:pt x="342" y="436"/>
                  </a:lnTo>
                  <a:lnTo>
                    <a:pt x="336" y="438"/>
                  </a:lnTo>
                  <a:lnTo>
                    <a:pt x="332" y="442"/>
                  </a:lnTo>
                  <a:lnTo>
                    <a:pt x="332" y="442"/>
                  </a:lnTo>
                  <a:lnTo>
                    <a:pt x="330" y="464"/>
                  </a:lnTo>
                  <a:lnTo>
                    <a:pt x="330" y="464"/>
                  </a:lnTo>
                  <a:lnTo>
                    <a:pt x="302" y="492"/>
                  </a:lnTo>
                  <a:lnTo>
                    <a:pt x="290" y="506"/>
                  </a:lnTo>
                  <a:lnTo>
                    <a:pt x="278" y="522"/>
                  </a:lnTo>
                  <a:lnTo>
                    <a:pt x="278" y="522"/>
                  </a:lnTo>
                  <a:lnTo>
                    <a:pt x="266" y="528"/>
                  </a:lnTo>
                  <a:lnTo>
                    <a:pt x="256" y="530"/>
                  </a:lnTo>
                  <a:lnTo>
                    <a:pt x="240" y="532"/>
                  </a:lnTo>
                  <a:lnTo>
                    <a:pt x="240" y="532"/>
                  </a:lnTo>
                  <a:close/>
                </a:path>
              </a:pathLst>
            </a:custGeom>
            <a:grpFill/>
            <a:ln>
              <a:noFill/>
            </a:ln>
          </p:spPr>
          <p:txBody>
            <a:bodyPr/>
            <a:lstStyle/>
            <a:p>
              <a:endParaRPr altLang="en-US" lang="zh-CN"/>
            </a:p>
          </p:txBody>
        </p:sp>
        <p:sp>
          <p:nvSpPr>
            <p:cNvPr id="16" name="Freeform 17"/>
            <p:cNvSpPr/>
            <p:nvPr/>
          </p:nvSpPr>
          <p:spPr bwMode="auto">
            <a:xfrm>
              <a:off x="4892853" y="3412647"/>
              <a:ext cx="563621" cy="668383"/>
            </a:xfrm>
            <a:custGeom>
              <a:gdLst>
                <a:gd fmla="*/ 324 w 538" name="T0"/>
                <a:gd fmla="*/ 632 h 638" name="T1"/>
                <a:gd fmla="*/ 306 w 538" name="T2"/>
                <a:gd fmla="*/ 628 h 638" name="T3"/>
                <a:gd fmla="*/ 282 w 538" name="T4"/>
                <a:gd fmla="*/ 636 h 638" name="T5"/>
                <a:gd fmla="*/ 272 w 538" name="T6"/>
                <a:gd fmla="*/ 608 h 638" name="T7"/>
                <a:gd fmla="*/ 258 w 538" name="T8"/>
                <a:gd fmla="*/ 594 h 638" name="T9"/>
                <a:gd fmla="*/ 234 w 538" name="T10"/>
                <a:gd fmla="*/ 594 h 638" name="T11"/>
                <a:gd fmla="*/ 234 w 538" name="T12"/>
                <a:gd fmla="*/ 580 h 638" name="T13"/>
                <a:gd fmla="*/ 268 w 538" name="T14"/>
                <a:gd fmla="*/ 508 h 638" name="T15"/>
                <a:gd fmla="*/ 240 w 538" name="T16"/>
                <a:gd fmla="*/ 472 h 638" name="T17"/>
                <a:gd fmla="*/ 226 w 538" name="T18"/>
                <a:gd fmla="*/ 452 h 638" name="T19"/>
                <a:gd fmla="*/ 204 w 538" name="T20"/>
                <a:gd fmla="*/ 448 h 638" name="T21"/>
                <a:gd fmla="*/ 172 w 538" name="T22"/>
                <a:gd fmla="*/ 456 h 638" name="T23"/>
                <a:gd fmla="*/ 132 w 538" name="T24"/>
                <a:gd fmla="*/ 486 h 638" name="T25"/>
                <a:gd fmla="*/ 98 w 538" name="T26"/>
                <a:gd fmla="*/ 488 h 638" name="T27"/>
                <a:gd fmla="*/ 86 w 538" name="T28"/>
                <a:gd fmla="*/ 458 h 638" name="T29"/>
                <a:gd fmla="*/ 68 w 538" name="T30"/>
                <a:gd fmla="*/ 442 h 638" name="T31"/>
                <a:gd fmla="*/ 64 w 538" name="T32"/>
                <a:gd fmla="*/ 354 h 638" name="T33"/>
                <a:gd fmla="*/ 14 w 538" name="T34"/>
                <a:gd fmla="*/ 358 h 638" name="T35"/>
                <a:gd fmla="*/ 0 w 538" name="T36"/>
                <a:gd fmla="*/ 352 h 638" name="T37"/>
                <a:gd fmla="*/ 8 w 538" name="T38"/>
                <a:gd fmla="*/ 340 h 638" name="T39"/>
                <a:gd fmla="*/ 32 w 538" name="T40"/>
                <a:gd fmla="*/ 334 h 638" name="T41"/>
                <a:gd fmla="*/ 54 w 538" name="T42"/>
                <a:gd fmla="*/ 312 h 638" name="T43"/>
                <a:gd fmla="*/ 62 w 538" name="T44"/>
                <a:gd fmla="*/ 284 h 638" name="T45"/>
                <a:gd fmla="*/ 46 w 538" name="T46"/>
                <a:gd fmla="*/ 154 h 638" name="T47"/>
                <a:gd fmla="*/ 40 w 538" name="T48"/>
                <a:gd fmla="*/ 130 h 638" name="T49"/>
                <a:gd fmla="*/ 64 w 538" name="T50"/>
                <a:gd fmla="*/ 108 h 638" name="T51"/>
                <a:gd fmla="*/ 80 w 538" name="T52"/>
                <a:gd fmla="*/ 78 h 638" name="T53"/>
                <a:gd fmla="*/ 114 w 538" name="T54"/>
                <a:gd fmla="*/ 56 h 638" name="T55"/>
                <a:gd fmla="*/ 142 w 538" name="T56"/>
                <a:gd fmla="*/ 58 h 638" name="T57"/>
                <a:gd fmla="*/ 158 w 538" name="T58"/>
                <a:gd fmla="*/ 54 h 638" name="T59"/>
                <a:gd fmla="*/ 168 w 538" name="T60"/>
                <a:gd fmla="*/ 42 h 638" name="T61"/>
                <a:gd fmla="*/ 158 w 538" name="T62"/>
                <a:gd fmla="*/ 14 h 638" name="T63"/>
                <a:gd fmla="*/ 156 w 538" name="T64"/>
                <a:gd fmla="*/ 4 h 638" name="T65"/>
                <a:gd fmla="*/ 174 w 538" name="T66"/>
                <a:gd fmla="*/ 2 h 638" name="T67"/>
                <a:gd fmla="*/ 210 w 538" name="T68"/>
                <a:gd fmla="*/ 12 h 638" name="T69"/>
                <a:gd fmla="*/ 274 w 538" name="T70"/>
                <a:gd fmla="*/ 34 h 638" name="T71"/>
                <a:gd fmla="*/ 312 w 538" name="T72"/>
                <a:gd fmla="*/ 56 h 638" name="T73"/>
                <a:gd fmla="*/ 372 w 538" name="T74"/>
                <a:gd fmla="*/ 68 h 638" name="T75"/>
                <a:gd fmla="*/ 392 w 538" name="T76"/>
                <a:gd fmla="*/ 44 h 638" name="T77"/>
                <a:gd fmla="*/ 420 w 538" name="T78"/>
                <a:gd fmla="*/ 60 h 638" name="T79"/>
                <a:gd fmla="*/ 450 w 538" name="T80"/>
                <a:gd fmla="*/ 82 h 638" name="T81"/>
                <a:gd fmla="*/ 482 w 538" name="T82"/>
                <a:gd fmla="*/ 100 h 638" name="T83"/>
                <a:gd fmla="*/ 514 w 538" name="T84"/>
                <a:gd fmla="*/ 134 h 638" name="T85"/>
                <a:gd fmla="*/ 522 w 538" name="T86"/>
                <a:gd fmla="*/ 180 h 638" name="T87"/>
                <a:gd fmla="*/ 516 w 538" name="T88"/>
                <a:gd fmla="*/ 214 h 638" name="T89"/>
                <a:gd fmla="*/ 486 w 538" name="T90"/>
                <a:gd fmla="*/ 248 h 638" name="T91"/>
                <a:gd fmla="*/ 480 w 538" name="T92"/>
                <a:gd fmla="*/ 286 h 638" name="T93"/>
                <a:gd fmla="*/ 494 w 538" name="T94"/>
                <a:gd fmla="*/ 320 h 638" name="T95"/>
                <a:gd fmla="*/ 502 w 538" name="T96"/>
                <a:gd fmla="*/ 344 h 638" name="T97"/>
                <a:gd fmla="*/ 522 w 538" name="T98"/>
                <a:gd fmla="*/ 414 h 638" name="T99"/>
                <a:gd fmla="*/ 532 w 538" name="T100"/>
                <a:gd fmla="*/ 440 h 638" name="T101"/>
                <a:gd fmla="*/ 528 w 538" name="T102"/>
                <a:gd fmla="*/ 472 h 638" name="T103"/>
                <a:gd fmla="*/ 538 w 538" name="T104"/>
                <a:gd fmla="*/ 536 h 638" name="T105"/>
                <a:gd fmla="*/ 426 w 538" name="T106"/>
                <a:gd fmla="*/ 540 h 638" name="T107"/>
                <a:gd fmla="*/ 428 w 538" name="T108"/>
                <a:gd fmla="*/ 558 h 638" name="T109"/>
                <a:gd fmla="*/ 446 w 538" name="T110"/>
                <a:gd fmla="*/ 580 h 638" name="T111"/>
                <a:gd fmla="*/ 436 w 538" name="T112"/>
                <a:gd fmla="*/ 598 h 638" name="T113"/>
                <a:gd fmla="*/ 402 w 538" name="T114"/>
                <a:gd fmla="*/ 568 h 638" name="T115"/>
                <a:gd fmla="*/ 368 w 538" name="T116"/>
                <a:gd fmla="*/ 566 h 638" name="T117"/>
                <a:gd fmla="*/ 348 w 538" name="T118"/>
                <a:gd fmla="*/ 604 h 638" name="T119"/>
                <a:gd fmla="*/ 336 w 538" name="T120"/>
                <a:gd fmla="*/ 634 h 63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638" w="538">
                  <a:moveTo>
                    <a:pt x="332" y="638"/>
                  </a:moveTo>
                  <a:lnTo>
                    <a:pt x="332" y="638"/>
                  </a:lnTo>
                  <a:lnTo>
                    <a:pt x="324" y="632"/>
                  </a:lnTo>
                  <a:lnTo>
                    <a:pt x="318" y="630"/>
                  </a:lnTo>
                  <a:lnTo>
                    <a:pt x="312" y="628"/>
                  </a:lnTo>
                  <a:lnTo>
                    <a:pt x="306" y="628"/>
                  </a:lnTo>
                  <a:lnTo>
                    <a:pt x="294" y="632"/>
                  </a:lnTo>
                  <a:lnTo>
                    <a:pt x="282" y="636"/>
                  </a:lnTo>
                  <a:lnTo>
                    <a:pt x="282" y="636"/>
                  </a:lnTo>
                  <a:lnTo>
                    <a:pt x="274" y="620"/>
                  </a:lnTo>
                  <a:lnTo>
                    <a:pt x="274" y="620"/>
                  </a:lnTo>
                  <a:lnTo>
                    <a:pt x="272" y="608"/>
                  </a:lnTo>
                  <a:lnTo>
                    <a:pt x="270" y="600"/>
                  </a:lnTo>
                  <a:lnTo>
                    <a:pt x="264" y="596"/>
                  </a:lnTo>
                  <a:lnTo>
                    <a:pt x="258" y="594"/>
                  </a:lnTo>
                  <a:lnTo>
                    <a:pt x="252" y="592"/>
                  </a:lnTo>
                  <a:lnTo>
                    <a:pt x="246" y="592"/>
                  </a:lnTo>
                  <a:lnTo>
                    <a:pt x="234" y="594"/>
                  </a:lnTo>
                  <a:lnTo>
                    <a:pt x="234" y="594"/>
                  </a:lnTo>
                  <a:lnTo>
                    <a:pt x="234" y="580"/>
                  </a:lnTo>
                  <a:lnTo>
                    <a:pt x="234" y="580"/>
                  </a:lnTo>
                  <a:lnTo>
                    <a:pt x="254" y="542"/>
                  </a:lnTo>
                  <a:lnTo>
                    <a:pt x="264" y="524"/>
                  </a:lnTo>
                  <a:lnTo>
                    <a:pt x="268" y="508"/>
                  </a:lnTo>
                  <a:lnTo>
                    <a:pt x="268" y="508"/>
                  </a:lnTo>
                  <a:lnTo>
                    <a:pt x="246" y="484"/>
                  </a:lnTo>
                  <a:lnTo>
                    <a:pt x="240" y="472"/>
                  </a:lnTo>
                  <a:lnTo>
                    <a:pt x="236" y="462"/>
                  </a:lnTo>
                  <a:lnTo>
                    <a:pt x="236" y="462"/>
                  </a:lnTo>
                  <a:lnTo>
                    <a:pt x="226" y="452"/>
                  </a:lnTo>
                  <a:lnTo>
                    <a:pt x="218" y="448"/>
                  </a:lnTo>
                  <a:lnTo>
                    <a:pt x="212" y="448"/>
                  </a:lnTo>
                  <a:lnTo>
                    <a:pt x="204" y="448"/>
                  </a:lnTo>
                  <a:lnTo>
                    <a:pt x="204" y="448"/>
                  </a:lnTo>
                  <a:lnTo>
                    <a:pt x="172" y="456"/>
                  </a:lnTo>
                  <a:lnTo>
                    <a:pt x="172" y="456"/>
                  </a:lnTo>
                  <a:lnTo>
                    <a:pt x="162" y="466"/>
                  </a:lnTo>
                  <a:lnTo>
                    <a:pt x="152" y="472"/>
                  </a:lnTo>
                  <a:lnTo>
                    <a:pt x="132" y="486"/>
                  </a:lnTo>
                  <a:lnTo>
                    <a:pt x="132" y="486"/>
                  </a:lnTo>
                  <a:lnTo>
                    <a:pt x="98" y="488"/>
                  </a:lnTo>
                  <a:lnTo>
                    <a:pt x="98" y="488"/>
                  </a:lnTo>
                  <a:lnTo>
                    <a:pt x="96" y="478"/>
                  </a:lnTo>
                  <a:lnTo>
                    <a:pt x="94" y="470"/>
                  </a:lnTo>
                  <a:lnTo>
                    <a:pt x="86" y="458"/>
                  </a:lnTo>
                  <a:lnTo>
                    <a:pt x="76" y="448"/>
                  </a:lnTo>
                  <a:lnTo>
                    <a:pt x="68" y="442"/>
                  </a:lnTo>
                  <a:lnTo>
                    <a:pt x="68" y="442"/>
                  </a:lnTo>
                  <a:lnTo>
                    <a:pt x="64" y="432"/>
                  </a:lnTo>
                  <a:lnTo>
                    <a:pt x="64" y="432"/>
                  </a:lnTo>
                  <a:lnTo>
                    <a:pt x="64" y="354"/>
                  </a:lnTo>
                  <a:lnTo>
                    <a:pt x="64" y="354"/>
                  </a:lnTo>
                  <a:lnTo>
                    <a:pt x="28" y="356"/>
                  </a:lnTo>
                  <a:lnTo>
                    <a:pt x="14" y="358"/>
                  </a:lnTo>
                  <a:lnTo>
                    <a:pt x="0" y="362"/>
                  </a:lnTo>
                  <a:lnTo>
                    <a:pt x="0" y="362"/>
                  </a:lnTo>
                  <a:lnTo>
                    <a:pt x="0" y="352"/>
                  </a:lnTo>
                  <a:lnTo>
                    <a:pt x="2" y="346"/>
                  </a:lnTo>
                  <a:lnTo>
                    <a:pt x="4" y="344"/>
                  </a:lnTo>
                  <a:lnTo>
                    <a:pt x="8" y="340"/>
                  </a:lnTo>
                  <a:lnTo>
                    <a:pt x="18" y="338"/>
                  </a:lnTo>
                  <a:lnTo>
                    <a:pt x="32" y="334"/>
                  </a:lnTo>
                  <a:lnTo>
                    <a:pt x="32" y="334"/>
                  </a:lnTo>
                  <a:lnTo>
                    <a:pt x="38" y="330"/>
                  </a:lnTo>
                  <a:lnTo>
                    <a:pt x="44" y="326"/>
                  </a:lnTo>
                  <a:lnTo>
                    <a:pt x="54" y="312"/>
                  </a:lnTo>
                  <a:lnTo>
                    <a:pt x="60" y="298"/>
                  </a:lnTo>
                  <a:lnTo>
                    <a:pt x="62" y="284"/>
                  </a:lnTo>
                  <a:lnTo>
                    <a:pt x="62" y="284"/>
                  </a:lnTo>
                  <a:lnTo>
                    <a:pt x="48" y="224"/>
                  </a:lnTo>
                  <a:lnTo>
                    <a:pt x="48" y="224"/>
                  </a:lnTo>
                  <a:lnTo>
                    <a:pt x="46" y="154"/>
                  </a:lnTo>
                  <a:lnTo>
                    <a:pt x="46" y="154"/>
                  </a:lnTo>
                  <a:lnTo>
                    <a:pt x="40" y="130"/>
                  </a:lnTo>
                  <a:lnTo>
                    <a:pt x="40" y="130"/>
                  </a:lnTo>
                  <a:lnTo>
                    <a:pt x="46" y="126"/>
                  </a:lnTo>
                  <a:lnTo>
                    <a:pt x="54" y="120"/>
                  </a:lnTo>
                  <a:lnTo>
                    <a:pt x="64" y="108"/>
                  </a:lnTo>
                  <a:lnTo>
                    <a:pt x="72" y="94"/>
                  </a:lnTo>
                  <a:lnTo>
                    <a:pt x="80" y="78"/>
                  </a:lnTo>
                  <a:lnTo>
                    <a:pt x="80" y="78"/>
                  </a:lnTo>
                  <a:lnTo>
                    <a:pt x="94" y="68"/>
                  </a:lnTo>
                  <a:lnTo>
                    <a:pt x="108" y="60"/>
                  </a:lnTo>
                  <a:lnTo>
                    <a:pt x="114" y="56"/>
                  </a:lnTo>
                  <a:lnTo>
                    <a:pt x="122" y="56"/>
                  </a:lnTo>
                  <a:lnTo>
                    <a:pt x="132" y="56"/>
                  </a:lnTo>
                  <a:lnTo>
                    <a:pt x="142" y="58"/>
                  </a:lnTo>
                  <a:lnTo>
                    <a:pt x="142" y="58"/>
                  </a:lnTo>
                  <a:lnTo>
                    <a:pt x="150" y="58"/>
                  </a:lnTo>
                  <a:lnTo>
                    <a:pt x="158" y="54"/>
                  </a:lnTo>
                  <a:lnTo>
                    <a:pt x="164" y="50"/>
                  </a:lnTo>
                  <a:lnTo>
                    <a:pt x="168" y="42"/>
                  </a:lnTo>
                  <a:lnTo>
                    <a:pt x="168" y="42"/>
                  </a:lnTo>
                  <a:lnTo>
                    <a:pt x="166" y="30"/>
                  </a:lnTo>
                  <a:lnTo>
                    <a:pt x="164" y="20"/>
                  </a:lnTo>
                  <a:lnTo>
                    <a:pt x="158" y="14"/>
                  </a:lnTo>
                  <a:lnTo>
                    <a:pt x="152" y="10"/>
                  </a:lnTo>
                  <a:lnTo>
                    <a:pt x="152" y="10"/>
                  </a:lnTo>
                  <a:lnTo>
                    <a:pt x="156" y="4"/>
                  </a:lnTo>
                  <a:lnTo>
                    <a:pt x="160" y="2"/>
                  </a:lnTo>
                  <a:lnTo>
                    <a:pt x="166" y="0"/>
                  </a:lnTo>
                  <a:lnTo>
                    <a:pt x="174" y="2"/>
                  </a:lnTo>
                  <a:lnTo>
                    <a:pt x="192" y="6"/>
                  </a:lnTo>
                  <a:lnTo>
                    <a:pt x="210" y="12"/>
                  </a:lnTo>
                  <a:lnTo>
                    <a:pt x="210" y="12"/>
                  </a:lnTo>
                  <a:lnTo>
                    <a:pt x="238" y="16"/>
                  </a:lnTo>
                  <a:lnTo>
                    <a:pt x="238" y="16"/>
                  </a:lnTo>
                  <a:lnTo>
                    <a:pt x="274" y="34"/>
                  </a:lnTo>
                  <a:lnTo>
                    <a:pt x="292" y="44"/>
                  </a:lnTo>
                  <a:lnTo>
                    <a:pt x="312" y="56"/>
                  </a:lnTo>
                  <a:lnTo>
                    <a:pt x="312" y="56"/>
                  </a:lnTo>
                  <a:lnTo>
                    <a:pt x="342" y="68"/>
                  </a:lnTo>
                  <a:lnTo>
                    <a:pt x="342" y="68"/>
                  </a:lnTo>
                  <a:lnTo>
                    <a:pt x="372" y="68"/>
                  </a:lnTo>
                  <a:lnTo>
                    <a:pt x="372" y="68"/>
                  </a:lnTo>
                  <a:lnTo>
                    <a:pt x="392" y="44"/>
                  </a:lnTo>
                  <a:lnTo>
                    <a:pt x="392" y="44"/>
                  </a:lnTo>
                  <a:lnTo>
                    <a:pt x="400" y="46"/>
                  </a:lnTo>
                  <a:lnTo>
                    <a:pt x="410" y="52"/>
                  </a:lnTo>
                  <a:lnTo>
                    <a:pt x="420" y="60"/>
                  </a:lnTo>
                  <a:lnTo>
                    <a:pt x="430" y="72"/>
                  </a:lnTo>
                  <a:lnTo>
                    <a:pt x="430" y="72"/>
                  </a:lnTo>
                  <a:lnTo>
                    <a:pt x="450" y="82"/>
                  </a:lnTo>
                  <a:lnTo>
                    <a:pt x="450" y="82"/>
                  </a:lnTo>
                  <a:lnTo>
                    <a:pt x="466" y="90"/>
                  </a:lnTo>
                  <a:lnTo>
                    <a:pt x="482" y="100"/>
                  </a:lnTo>
                  <a:lnTo>
                    <a:pt x="500" y="116"/>
                  </a:lnTo>
                  <a:lnTo>
                    <a:pt x="514" y="134"/>
                  </a:lnTo>
                  <a:lnTo>
                    <a:pt x="514" y="134"/>
                  </a:lnTo>
                  <a:lnTo>
                    <a:pt x="520" y="152"/>
                  </a:lnTo>
                  <a:lnTo>
                    <a:pt x="522" y="170"/>
                  </a:lnTo>
                  <a:lnTo>
                    <a:pt x="522" y="180"/>
                  </a:lnTo>
                  <a:lnTo>
                    <a:pt x="522" y="190"/>
                  </a:lnTo>
                  <a:lnTo>
                    <a:pt x="520" y="202"/>
                  </a:lnTo>
                  <a:lnTo>
                    <a:pt x="516" y="214"/>
                  </a:lnTo>
                  <a:lnTo>
                    <a:pt x="516" y="214"/>
                  </a:lnTo>
                  <a:lnTo>
                    <a:pt x="494" y="238"/>
                  </a:lnTo>
                  <a:lnTo>
                    <a:pt x="486" y="248"/>
                  </a:lnTo>
                  <a:lnTo>
                    <a:pt x="482" y="260"/>
                  </a:lnTo>
                  <a:lnTo>
                    <a:pt x="480" y="272"/>
                  </a:lnTo>
                  <a:lnTo>
                    <a:pt x="480" y="286"/>
                  </a:lnTo>
                  <a:lnTo>
                    <a:pt x="486" y="302"/>
                  </a:lnTo>
                  <a:lnTo>
                    <a:pt x="494" y="320"/>
                  </a:lnTo>
                  <a:lnTo>
                    <a:pt x="494" y="320"/>
                  </a:lnTo>
                  <a:lnTo>
                    <a:pt x="500" y="340"/>
                  </a:lnTo>
                  <a:lnTo>
                    <a:pt x="500" y="340"/>
                  </a:lnTo>
                  <a:lnTo>
                    <a:pt x="502" y="344"/>
                  </a:lnTo>
                  <a:lnTo>
                    <a:pt x="506" y="352"/>
                  </a:lnTo>
                  <a:lnTo>
                    <a:pt x="512" y="372"/>
                  </a:lnTo>
                  <a:lnTo>
                    <a:pt x="522" y="414"/>
                  </a:lnTo>
                  <a:lnTo>
                    <a:pt x="522" y="414"/>
                  </a:lnTo>
                  <a:lnTo>
                    <a:pt x="530" y="428"/>
                  </a:lnTo>
                  <a:lnTo>
                    <a:pt x="532" y="440"/>
                  </a:lnTo>
                  <a:lnTo>
                    <a:pt x="532" y="454"/>
                  </a:lnTo>
                  <a:lnTo>
                    <a:pt x="528" y="472"/>
                  </a:lnTo>
                  <a:lnTo>
                    <a:pt x="528" y="472"/>
                  </a:lnTo>
                  <a:lnTo>
                    <a:pt x="528" y="500"/>
                  </a:lnTo>
                  <a:lnTo>
                    <a:pt x="532" y="518"/>
                  </a:lnTo>
                  <a:lnTo>
                    <a:pt x="538" y="536"/>
                  </a:lnTo>
                  <a:lnTo>
                    <a:pt x="538" y="536"/>
                  </a:lnTo>
                  <a:lnTo>
                    <a:pt x="426" y="540"/>
                  </a:lnTo>
                  <a:lnTo>
                    <a:pt x="426" y="540"/>
                  </a:lnTo>
                  <a:lnTo>
                    <a:pt x="424" y="544"/>
                  </a:lnTo>
                  <a:lnTo>
                    <a:pt x="424" y="548"/>
                  </a:lnTo>
                  <a:lnTo>
                    <a:pt x="428" y="558"/>
                  </a:lnTo>
                  <a:lnTo>
                    <a:pt x="438" y="570"/>
                  </a:lnTo>
                  <a:lnTo>
                    <a:pt x="446" y="580"/>
                  </a:lnTo>
                  <a:lnTo>
                    <a:pt x="446" y="580"/>
                  </a:lnTo>
                  <a:lnTo>
                    <a:pt x="442" y="598"/>
                  </a:lnTo>
                  <a:lnTo>
                    <a:pt x="442" y="598"/>
                  </a:lnTo>
                  <a:lnTo>
                    <a:pt x="436" y="598"/>
                  </a:lnTo>
                  <a:lnTo>
                    <a:pt x="428" y="594"/>
                  </a:lnTo>
                  <a:lnTo>
                    <a:pt x="416" y="584"/>
                  </a:lnTo>
                  <a:lnTo>
                    <a:pt x="402" y="568"/>
                  </a:lnTo>
                  <a:lnTo>
                    <a:pt x="402" y="568"/>
                  </a:lnTo>
                  <a:lnTo>
                    <a:pt x="368" y="566"/>
                  </a:lnTo>
                  <a:lnTo>
                    <a:pt x="368" y="566"/>
                  </a:lnTo>
                  <a:lnTo>
                    <a:pt x="350" y="594"/>
                  </a:lnTo>
                  <a:lnTo>
                    <a:pt x="350" y="594"/>
                  </a:lnTo>
                  <a:lnTo>
                    <a:pt x="348" y="604"/>
                  </a:lnTo>
                  <a:lnTo>
                    <a:pt x="346" y="616"/>
                  </a:lnTo>
                  <a:lnTo>
                    <a:pt x="340" y="628"/>
                  </a:lnTo>
                  <a:lnTo>
                    <a:pt x="336" y="634"/>
                  </a:lnTo>
                  <a:lnTo>
                    <a:pt x="332" y="638"/>
                  </a:lnTo>
                  <a:lnTo>
                    <a:pt x="332" y="638"/>
                  </a:lnTo>
                  <a:close/>
                </a:path>
              </a:pathLst>
            </a:custGeom>
            <a:solidFill>
              <a:schemeClr val="tx1">
                <a:lumMod val="75000"/>
                <a:lumOff val="25000"/>
              </a:schemeClr>
            </a:solidFill>
            <a:ln>
              <a:noFill/>
            </a:ln>
          </p:spPr>
          <p:txBody>
            <a:bodyPr/>
            <a:lstStyle/>
            <a:p>
              <a:endParaRPr altLang="en-US" lang="zh-CN"/>
            </a:p>
          </p:txBody>
        </p:sp>
        <p:sp>
          <p:nvSpPr>
            <p:cNvPr id="17" name="Freeform 18"/>
            <p:cNvSpPr/>
            <p:nvPr/>
          </p:nvSpPr>
          <p:spPr bwMode="auto">
            <a:xfrm>
              <a:off x="5406188" y="3374932"/>
              <a:ext cx="488192" cy="697717"/>
            </a:xfrm>
            <a:custGeom>
              <a:gdLst>
                <a:gd fmla="*/ 112 w 466" name="T0"/>
                <a:gd fmla="*/ 660 h 666" name="T1"/>
                <a:gd fmla="*/ 94 w 466" name="T2"/>
                <a:gd fmla="*/ 656 h 666" name="T3"/>
                <a:gd fmla="*/ 134 w 466" name="T4"/>
                <a:gd fmla="*/ 598 h 666" name="T5"/>
                <a:gd fmla="*/ 128 w 466" name="T6"/>
                <a:gd fmla="*/ 566 h 666" name="T7"/>
                <a:gd fmla="*/ 104 w 466" name="T8"/>
                <a:gd fmla="*/ 568 h 666" name="T9"/>
                <a:gd fmla="*/ 88 w 466" name="T10"/>
                <a:gd fmla="*/ 576 h 666" name="T11"/>
                <a:gd fmla="*/ 48 w 466" name="T12"/>
                <a:gd fmla="*/ 536 h 666" name="T13"/>
                <a:gd fmla="*/ 52 w 466" name="T14"/>
                <a:gd fmla="*/ 494 h 666" name="T15"/>
                <a:gd fmla="*/ 52 w 466" name="T16"/>
                <a:gd fmla="*/ 456 h 666" name="T17"/>
                <a:gd fmla="*/ 42 w 466" name="T18"/>
                <a:gd fmla="*/ 446 h 666" name="T19"/>
                <a:gd fmla="*/ 30 w 466" name="T20"/>
                <a:gd fmla="*/ 398 h 666" name="T21"/>
                <a:gd fmla="*/ 16 w 466" name="T22"/>
                <a:gd fmla="*/ 356 h 666" name="T23"/>
                <a:gd fmla="*/ 2 w 466" name="T24"/>
                <a:gd fmla="*/ 316 h 666" name="T25"/>
                <a:gd fmla="*/ 6 w 466" name="T26"/>
                <a:gd fmla="*/ 292 h 666" name="T27"/>
                <a:gd fmla="*/ 16 w 466" name="T28"/>
                <a:gd fmla="*/ 280 h 666" name="T29"/>
                <a:gd fmla="*/ 42 w 466" name="T30"/>
                <a:gd fmla="*/ 240 h 666" name="T31"/>
                <a:gd fmla="*/ 42 w 466" name="T32"/>
                <a:gd fmla="*/ 188 h 666" name="T33"/>
                <a:gd fmla="*/ 22 w 466" name="T34"/>
                <a:gd fmla="*/ 146 h 666" name="T35"/>
                <a:gd fmla="*/ 46 w 466" name="T36"/>
                <a:gd fmla="*/ 126 h 666" name="T37"/>
                <a:gd fmla="*/ 78 w 466" name="T38"/>
                <a:gd fmla="*/ 116 h 666" name="T39"/>
                <a:gd fmla="*/ 88 w 466" name="T40"/>
                <a:gd fmla="*/ 114 h 666" name="T41"/>
                <a:gd fmla="*/ 102 w 466" name="T42"/>
                <a:gd fmla="*/ 98 h 666" name="T43"/>
                <a:gd fmla="*/ 160 w 466" name="T44"/>
                <a:gd fmla="*/ 60 h 666" name="T45"/>
                <a:gd fmla="*/ 176 w 466" name="T46"/>
                <a:gd fmla="*/ 46 h 666" name="T47"/>
                <a:gd fmla="*/ 226 w 466" name="T48"/>
                <a:gd fmla="*/ 32 h 666" name="T49"/>
                <a:gd fmla="*/ 250 w 466" name="T50"/>
                <a:gd fmla="*/ 22 h 666" name="T51"/>
                <a:gd fmla="*/ 260 w 466" name="T52"/>
                <a:gd fmla="*/ 2 h 666" name="T53"/>
                <a:gd fmla="*/ 284 w 466" name="T54"/>
                <a:gd fmla="*/ 0 h 666" name="T55"/>
                <a:gd fmla="*/ 292 w 466" name="T56"/>
                <a:gd fmla="*/ 52 h 666" name="T57"/>
                <a:gd fmla="*/ 314 w 466" name="T58"/>
                <a:gd fmla="*/ 56 h 666" name="T59"/>
                <a:gd fmla="*/ 326 w 466" name="T60"/>
                <a:gd fmla="*/ 34 h 666" name="T61"/>
                <a:gd fmla="*/ 334 w 466" name="T62"/>
                <a:gd fmla="*/ 14 h 666" name="T63"/>
                <a:gd fmla="*/ 344 w 466" name="T64"/>
                <a:gd fmla="*/ 36 h 666" name="T65"/>
                <a:gd fmla="*/ 362 w 466" name="T66"/>
                <a:gd fmla="*/ 50 h 666" name="T67"/>
                <a:gd fmla="*/ 384 w 466" name="T68"/>
                <a:gd fmla="*/ 54 h 666" name="T69"/>
                <a:gd fmla="*/ 424 w 466" name="T70"/>
                <a:gd fmla="*/ 42 h 666" name="T71"/>
                <a:gd fmla="*/ 442 w 466" name="T72"/>
                <a:gd fmla="*/ 42 h 666" name="T73"/>
                <a:gd fmla="*/ 422 w 466" name="T74"/>
                <a:gd fmla="*/ 66 h 666" name="T75"/>
                <a:gd fmla="*/ 414 w 466" name="T76"/>
                <a:gd fmla="*/ 88 h 666" name="T77"/>
                <a:gd fmla="*/ 428 w 466" name="T78"/>
                <a:gd fmla="*/ 112 h 666" name="T79"/>
                <a:gd fmla="*/ 466 w 466" name="T80"/>
                <a:gd fmla="*/ 168 h 666" name="T81"/>
                <a:gd fmla="*/ 464 w 466" name="T82"/>
                <a:gd fmla="*/ 192 h 666" name="T83"/>
                <a:gd fmla="*/ 450 w 466" name="T84"/>
                <a:gd fmla="*/ 218 h 666" name="T85"/>
                <a:gd fmla="*/ 430 w 466" name="T86"/>
                <a:gd fmla="*/ 236 h 666" name="T87"/>
                <a:gd fmla="*/ 396 w 466" name="T88"/>
                <a:gd fmla="*/ 244 h 666" name="T89"/>
                <a:gd fmla="*/ 376 w 466" name="T90"/>
                <a:gd fmla="*/ 250 h 666" name="T91"/>
                <a:gd fmla="*/ 348 w 466" name="T92"/>
                <a:gd fmla="*/ 276 h 666" name="T93"/>
                <a:gd fmla="*/ 348 w 466" name="T94"/>
                <a:gd fmla="*/ 304 h 666" name="T95"/>
                <a:gd fmla="*/ 354 w 466" name="T96"/>
                <a:gd fmla="*/ 332 h 666" name="T97"/>
                <a:gd fmla="*/ 328 w 466" name="T98"/>
                <a:gd fmla="*/ 366 h 666" name="T99"/>
                <a:gd fmla="*/ 302 w 466" name="T100"/>
                <a:gd fmla="*/ 386 h 666" name="T101"/>
                <a:gd fmla="*/ 296 w 466" name="T102"/>
                <a:gd fmla="*/ 408 h 666" name="T103"/>
                <a:gd fmla="*/ 292 w 466" name="T104"/>
                <a:gd fmla="*/ 468 h 666" name="T105"/>
                <a:gd fmla="*/ 270 w 466" name="T106"/>
                <a:gd fmla="*/ 490 h 666" name="T107"/>
                <a:gd fmla="*/ 264 w 466" name="T108"/>
                <a:gd fmla="*/ 522 h 666" name="T109"/>
                <a:gd fmla="*/ 266 w 466" name="T110"/>
                <a:gd fmla="*/ 546 h 666" name="T111"/>
                <a:gd fmla="*/ 254 w 466" name="T112"/>
                <a:gd fmla="*/ 596 h 666" name="T113"/>
                <a:gd fmla="*/ 260 w 466" name="T114"/>
                <a:gd fmla="*/ 630 h 666" name="T115"/>
                <a:gd fmla="*/ 224 w 466" name="T116"/>
                <a:gd fmla="*/ 650 h 666" name="T117"/>
                <a:gd fmla="*/ 196 w 466" name="T118"/>
                <a:gd fmla="*/ 636 h 666" name="T119"/>
                <a:gd fmla="*/ 168 w 466" name="T120"/>
                <a:gd fmla="*/ 646 h 666" name="T121"/>
                <a:gd fmla="*/ 134 w 466" name="T122"/>
                <a:gd fmla="*/ 660 h 66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66" w="466">
                  <a:moveTo>
                    <a:pt x="118" y="666"/>
                  </a:moveTo>
                  <a:lnTo>
                    <a:pt x="118" y="666"/>
                  </a:lnTo>
                  <a:lnTo>
                    <a:pt x="112" y="660"/>
                  </a:lnTo>
                  <a:lnTo>
                    <a:pt x="106" y="658"/>
                  </a:lnTo>
                  <a:lnTo>
                    <a:pt x="94" y="656"/>
                  </a:lnTo>
                  <a:lnTo>
                    <a:pt x="94" y="656"/>
                  </a:lnTo>
                  <a:lnTo>
                    <a:pt x="94" y="650"/>
                  </a:lnTo>
                  <a:lnTo>
                    <a:pt x="94" y="650"/>
                  </a:lnTo>
                  <a:lnTo>
                    <a:pt x="134" y="598"/>
                  </a:lnTo>
                  <a:lnTo>
                    <a:pt x="134" y="598"/>
                  </a:lnTo>
                  <a:lnTo>
                    <a:pt x="132" y="578"/>
                  </a:lnTo>
                  <a:lnTo>
                    <a:pt x="128" y="566"/>
                  </a:lnTo>
                  <a:lnTo>
                    <a:pt x="128" y="566"/>
                  </a:lnTo>
                  <a:lnTo>
                    <a:pt x="114" y="566"/>
                  </a:lnTo>
                  <a:lnTo>
                    <a:pt x="104" y="568"/>
                  </a:lnTo>
                  <a:lnTo>
                    <a:pt x="96" y="572"/>
                  </a:lnTo>
                  <a:lnTo>
                    <a:pt x="88" y="576"/>
                  </a:lnTo>
                  <a:lnTo>
                    <a:pt x="88" y="576"/>
                  </a:lnTo>
                  <a:lnTo>
                    <a:pt x="60" y="576"/>
                  </a:lnTo>
                  <a:lnTo>
                    <a:pt x="60" y="576"/>
                  </a:lnTo>
                  <a:lnTo>
                    <a:pt x="48" y="536"/>
                  </a:lnTo>
                  <a:lnTo>
                    <a:pt x="48" y="536"/>
                  </a:lnTo>
                  <a:lnTo>
                    <a:pt x="50" y="514"/>
                  </a:lnTo>
                  <a:lnTo>
                    <a:pt x="52" y="494"/>
                  </a:lnTo>
                  <a:lnTo>
                    <a:pt x="54" y="474"/>
                  </a:lnTo>
                  <a:lnTo>
                    <a:pt x="52" y="466"/>
                  </a:lnTo>
                  <a:lnTo>
                    <a:pt x="52" y="456"/>
                  </a:lnTo>
                  <a:lnTo>
                    <a:pt x="52" y="456"/>
                  </a:lnTo>
                  <a:lnTo>
                    <a:pt x="42" y="446"/>
                  </a:lnTo>
                  <a:lnTo>
                    <a:pt x="42" y="446"/>
                  </a:lnTo>
                  <a:lnTo>
                    <a:pt x="40" y="434"/>
                  </a:lnTo>
                  <a:lnTo>
                    <a:pt x="38" y="422"/>
                  </a:lnTo>
                  <a:lnTo>
                    <a:pt x="30" y="398"/>
                  </a:lnTo>
                  <a:lnTo>
                    <a:pt x="22" y="376"/>
                  </a:lnTo>
                  <a:lnTo>
                    <a:pt x="16" y="356"/>
                  </a:lnTo>
                  <a:lnTo>
                    <a:pt x="16" y="356"/>
                  </a:lnTo>
                  <a:lnTo>
                    <a:pt x="6" y="334"/>
                  </a:lnTo>
                  <a:lnTo>
                    <a:pt x="4" y="326"/>
                  </a:lnTo>
                  <a:lnTo>
                    <a:pt x="2" y="316"/>
                  </a:lnTo>
                  <a:lnTo>
                    <a:pt x="0" y="308"/>
                  </a:lnTo>
                  <a:lnTo>
                    <a:pt x="2" y="300"/>
                  </a:lnTo>
                  <a:lnTo>
                    <a:pt x="6" y="292"/>
                  </a:lnTo>
                  <a:lnTo>
                    <a:pt x="12" y="282"/>
                  </a:lnTo>
                  <a:lnTo>
                    <a:pt x="12" y="282"/>
                  </a:lnTo>
                  <a:lnTo>
                    <a:pt x="16" y="280"/>
                  </a:lnTo>
                  <a:lnTo>
                    <a:pt x="20" y="276"/>
                  </a:lnTo>
                  <a:lnTo>
                    <a:pt x="30" y="264"/>
                  </a:lnTo>
                  <a:lnTo>
                    <a:pt x="42" y="240"/>
                  </a:lnTo>
                  <a:lnTo>
                    <a:pt x="42" y="240"/>
                  </a:lnTo>
                  <a:lnTo>
                    <a:pt x="42" y="188"/>
                  </a:lnTo>
                  <a:lnTo>
                    <a:pt x="42" y="188"/>
                  </a:lnTo>
                  <a:lnTo>
                    <a:pt x="30" y="156"/>
                  </a:lnTo>
                  <a:lnTo>
                    <a:pt x="30" y="156"/>
                  </a:lnTo>
                  <a:lnTo>
                    <a:pt x="22" y="146"/>
                  </a:lnTo>
                  <a:lnTo>
                    <a:pt x="22" y="146"/>
                  </a:lnTo>
                  <a:lnTo>
                    <a:pt x="46" y="126"/>
                  </a:lnTo>
                  <a:lnTo>
                    <a:pt x="46" y="126"/>
                  </a:lnTo>
                  <a:lnTo>
                    <a:pt x="62" y="122"/>
                  </a:lnTo>
                  <a:lnTo>
                    <a:pt x="74" y="118"/>
                  </a:lnTo>
                  <a:lnTo>
                    <a:pt x="78" y="116"/>
                  </a:lnTo>
                  <a:lnTo>
                    <a:pt x="80" y="114"/>
                  </a:lnTo>
                  <a:lnTo>
                    <a:pt x="80" y="114"/>
                  </a:lnTo>
                  <a:lnTo>
                    <a:pt x="88" y="114"/>
                  </a:lnTo>
                  <a:lnTo>
                    <a:pt x="88" y="114"/>
                  </a:lnTo>
                  <a:lnTo>
                    <a:pt x="94" y="106"/>
                  </a:lnTo>
                  <a:lnTo>
                    <a:pt x="102" y="98"/>
                  </a:lnTo>
                  <a:lnTo>
                    <a:pt x="122" y="84"/>
                  </a:lnTo>
                  <a:lnTo>
                    <a:pt x="142" y="72"/>
                  </a:lnTo>
                  <a:lnTo>
                    <a:pt x="160" y="60"/>
                  </a:lnTo>
                  <a:lnTo>
                    <a:pt x="160" y="60"/>
                  </a:lnTo>
                  <a:lnTo>
                    <a:pt x="168" y="52"/>
                  </a:lnTo>
                  <a:lnTo>
                    <a:pt x="176" y="46"/>
                  </a:lnTo>
                  <a:lnTo>
                    <a:pt x="188" y="42"/>
                  </a:lnTo>
                  <a:lnTo>
                    <a:pt x="200" y="38"/>
                  </a:lnTo>
                  <a:lnTo>
                    <a:pt x="226" y="32"/>
                  </a:lnTo>
                  <a:lnTo>
                    <a:pt x="238" y="28"/>
                  </a:lnTo>
                  <a:lnTo>
                    <a:pt x="250" y="22"/>
                  </a:lnTo>
                  <a:lnTo>
                    <a:pt x="250" y="22"/>
                  </a:lnTo>
                  <a:lnTo>
                    <a:pt x="256" y="8"/>
                  </a:lnTo>
                  <a:lnTo>
                    <a:pt x="258" y="4"/>
                  </a:lnTo>
                  <a:lnTo>
                    <a:pt x="260" y="2"/>
                  </a:lnTo>
                  <a:lnTo>
                    <a:pt x="270" y="0"/>
                  </a:lnTo>
                  <a:lnTo>
                    <a:pt x="284" y="0"/>
                  </a:lnTo>
                  <a:lnTo>
                    <a:pt x="284" y="0"/>
                  </a:lnTo>
                  <a:lnTo>
                    <a:pt x="286" y="48"/>
                  </a:lnTo>
                  <a:lnTo>
                    <a:pt x="286" y="48"/>
                  </a:lnTo>
                  <a:lnTo>
                    <a:pt x="292" y="52"/>
                  </a:lnTo>
                  <a:lnTo>
                    <a:pt x="298" y="54"/>
                  </a:lnTo>
                  <a:lnTo>
                    <a:pt x="314" y="56"/>
                  </a:lnTo>
                  <a:lnTo>
                    <a:pt x="314" y="56"/>
                  </a:lnTo>
                  <a:lnTo>
                    <a:pt x="320" y="50"/>
                  </a:lnTo>
                  <a:lnTo>
                    <a:pt x="322" y="44"/>
                  </a:lnTo>
                  <a:lnTo>
                    <a:pt x="326" y="34"/>
                  </a:lnTo>
                  <a:lnTo>
                    <a:pt x="330" y="22"/>
                  </a:lnTo>
                  <a:lnTo>
                    <a:pt x="332" y="18"/>
                  </a:lnTo>
                  <a:lnTo>
                    <a:pt x="334" y="14"/>
                  </a:lnTo>
                  <a:lnTo>
                    <a:pt x="334" y="14"/>
                  </a:lnTo>
                  <a:lnTo>
                    <a:pt x="338" y="24"/>
                  </a:lnTo>
                  <a:lnTo>
                    <a:pt x="344" y="36"/>
                  </a:lnTo>
                  <a:lnTo>
                    <a:pt x="350" y="42"/>
                  </a:lnTo>
                  <a:lnTo>
                    <a:pt x="356" y="46"/>
                  </a:lnTo>
                  <a:lnTo>
                    <a:pt x="362" y="50"/>
                  </a:lnTo>
                  <a:lnTo>
                    <a:pt x="370" y="54"/>
                  </a:lnTo>
                  <a:lnTo>
                    <a:pt x="370" y="54"/>
                  </a:lnTo>
                  <a:lnTo>
                    <a:pt x="384" y="54"/>
                  </a:lnTo>
                  <a:lnTo>
                    <a:pt x="396" y="52"/>
                  </a:lnTo>
                  <a:lnTo>
                    <a:pt x="410" y="48"/>
                  </a:lnTo>
                  <a:lnTo>
                    <a:pt x="424" y="42"/>
                  </a:lnTo>
                  <a:lnTo>
                    <a:pt x="424" y="42"/>
                  </a:lnTo>
                  <a:lnTo>
                    <a:pt x="442" y="42"/>
                  </a:lnTo>
                  <a:lnTo>
                    <a:pt x="442" y="42"/>
                  </a:lnTo>
                  <a:lnTo>
                    <a:pt x="438" y="48"/>
                  </a:lnTo>
                  <a:lnTo>
                    <a:pt x="432" y="54"/>
                  </a:lnTo>
                  <a:lnTo>
                    <a:pt x="422" y="66"/>
                  </a:lnTo>
                  <a:lnTo>
                    <a:pt x="418" y="74"/>
                  </a:lnTo>
                  <a:lnTo>
                    <a:pt x="414" y="80"/>
                  </a:lnTo>
                  <a:lnTo>
                    <a:pt x="414" y="88"/>
                  </a:lnTo>
                  <a:lnTo>
                    <a:pt x="414" y="96"/>
                  </a:lnTo>
                  <a:lnTo>
                    <a:pt x="414" y="96"/>
                  </a:lnTo>
                  <a:lnTo>
                    <a:pt x="428" y="112"/>
                  </a:lnTo>
                  <a:lnTo>
                    <a:pt x="440" y="128"/>
                  </a:lnTo>
                  <a:lnTo>
                    <a:pt x="452" y="146"/>
                  </a:lnTo>
                  <a:lnTo>
                    <a:pt x="466" y="168"/>
                  </a:lnTo>
                  <a:lnTo>
                    <a:pt x="466" y="168"/>
                  </a:lnTo>
                  <a:lnTo>
                    <a:pt x="464" y="192"/>
                  </a:lnTo>
                  <a:lnTo>
                    <a:pt x="464" y="192"/>
                  </a:lnTo>
                  <a:lnTo>
                    <a:pt x="460" y="196"/>
                  </a:lnTo>
                  <a:lnTo>
                    <a:pt x="456" y="202"/>
                  </a:lnTo>
                  <a:lnTo>
                    <a:pt x="450" y="218"/>
                  </a:lnTo>
                  <a:lnTo>
                    <a:pt x="450" y="218"/>
                  </a:lnTo>
                  <a:lnTo>
                    <a:pt x="440" y="228"/>
                  </a:lnTo>
                  <a:lnTo>
                    <a:pt x="430" y="236"/>
                  </a:lnTo>
                  <a:lnTo>
                    <a:pt x="422" y="240"/>
                  </a:lnTo>
                  <a:lnTo>
                    <a:pt x="414" y="242"/>
                  </a:lnTo>
                  <a:lnTo>
                    <a:pt x="396" y="244"/>
                  </a:lnTo>
                  <a:lnTo>
                    <a:pt x="386" y="246"/>
                  </a:lnTo>
                  <a:lnTo>
                    <a:pt x="376" y="250"/>
                  </a:lnTo>
                  <a:lnTo>
                    <a:pt x="376" y="250"/>
                  </a:lnTo>
                  <a:lnTo>
                    <a:pt x="360" y="262"/>
                  </a:lnTo>
                  <a:lnTo>
                    <a:pt x="352" y="272"/>
                  </a:lnTo>
                  <a:lnTo>
                    <a:pt x="348" y="276"/>
                  </a:lnTo>
                  <a:lnTo>
                    <a:pt x="348" y="282"/>
                  </a:lnTo>
                  <a:lnTo>
                    <a:pt x="348" y="304"/>
                  </a:lnTo>
                  <a:lnTo>
                    <a:pt x="348" y="304"/>
                  </a:lnTo>
                  <a:lnTo>
                    <a:pt x="354" y="312"/>
                  </a:lnTo>
                  <a:lnTo>
                    <a:pt x="356" y="322"/>
                  </a:lnTo>
                  <a:lnTo>
                    <a:pt x="354" y="332"/>
                  </a:lnTo>
                  <a:lnTo>
                    <a:pt x="350" y="344"/>
                  </a:lnTo>
                  <a:lnTo>
                    <a:pt x="350" y="344"/>
                  </a:lnTo>
                  <a:lnTo>
                    <a:pt x="328" y="366"/>
                  </a:lnTo>
                  <a:lnTo>
                    <a:pt x="328" y="366"/>
                  </a:lnTo>
                  <a:lnTo>
                    <a:pt x="308" y="382"/>
                  </a:lnTo>
                  <a:lnTo>
                    <a:pt x="302" y="386"/>
                  </a:lnTo>
                  <a:lnTo>
                    <a:pt x="298" y="392"/>
                  </a:lnTo>
                  <a:lnTo>
                    <a:pt x="296" y="400"/>
                  </a:lnTo>
                  <a:lnTo>
                    <a:pt x="296" y="408"/>
                  </a:lnTo>
                  <a:lnTo>
                    <a:pt x="300" y="440"/>
                  </a:lnTo>
                  <a:lnTo>
                    <a:pt x="300" y="440"/>
                  </a:lnTo>
                  <a:lnTo>
                    <a:pt x="292" y="468"/>
                  </a:lnTo>
                  <a:lnTo>
                    <a:pt x="292" y="468"/>
                  </a:lnTo>
                  <a:lnTo>
                    <a:pt x="278" y="480"/>
                  </a:lnTo>
                  <a:lnTo>
                    <a:pt x="270" y="490"/>
                  </a:lnTo>
                  <a:lnTo>
                    <a:pt x="266" y="496"/>
                  </a:lnTo>
                  <a:lnTo>
                    <a:pt x="264" y="502"/>
                  </a:lnTo>
                  <a:lnTo>
                    <a:pt x="264" y="522"/>
                  </a:lnTo>
                  <a:lnTo>
                    <a:pt x="264" y="522"/>
                  </a:lnTo>
                  <a:lnTo>
                    <a:pt x="266" y="546"/>
                  </a:lnTo>
                  <a:lnTo>
                    <a:pt x="266" y="546"/>
                  </a:lnTo>
                  <a:lnTo>
                    <a:pt x="262" y="560"/>
                  </a:lnTo>
                  <a:lnTo>
                    <a:pt x="256" y="576"/>
                  </a:lnTo>
                  <a:lnTo>
                    <a:pt x="254" y="596"/>
                  </a:lnTo>
                  <a:lnTo>
                    <a:pt x="254" y="614"/>
                  </a:lnTo>
                  <a:lnTo>
                    <a:pt x="254" y="614"/>
                  </a:lnTo>
                  <a:lnTo>
                    <a:pt x="260" y="630"/>
                  </a:lnTo>
                  <a:lnTo>
                    <a:pt x="260" y="630"/>
                  </a:lnTo>
                  <a:lnTo>
                    <a:pt x="224" y="650"/>
                  </a:lnTo>
                  <a:lnTo>
                    <a:pt x="224" y="650"/>
                  </a:lnTo>
                  <a:lnTo>
                    <a:pt x="216" y="642"/>
                  </a:lnTo>
                  <a:lnTo>
                    <a:pt x="206" y="638"/>
                  </a:lnTo>
                  <a:lnTo>
                    <a:pt x="196" y="636"/>
                  </a:lnTo>
                  <a:lnTo>
                    <a:pt x="188" y="638"/>
                  </a:lnTo>
                  <a:lnTo>
                    <a:pt x="178" y="642"/>
                  </a:lnTo>
                  <a:lnTo>
                    <a:pt x="168" y="646"/>
                  </a:lnTo>
                  <a:lnTo>
                    <a:pt x="148" y="654"/>
                  </a:lnTo>
                  <a:lnTo>
                    <a:pt x="148" y="654"/>
                  </a:lnTo>
                  <a:lnTo>
                    <a:pt x="134" y="660"/>
                  </a:lnTo>
                  <a:lnTo>
                    <a:pt x="118" y="666"/>
                  </a:lnTo>
                  <a:lnTo>
                    <a:pt x="118" y="666"/>
                  </a:lnTo>
                  <a:close/>
                </a:path>
              </a:pathLst>
            </a:custGeom>
            <a:grpFill/>
            <a:ln>
              <a:noFill/>
            </a:ln>
          </p:spPr>
          <p:txBody>
            <a:bodyPr/>
            <a:lstStyle/>
            <a:p>
              <a:endParaRPr altLang="en-US" lang="zh-CN"/>
            </a:p>
          </p:txBody>
        </p:sp>
        <p:sp>
          <p:nvSpPr>
            <p:cNvPr id="18" name="Freeform 19"/>
            <p:cNvSpPr/>
            <p:nvPr/>
          </p:nvSpPr>
          <p:spPr bwMode="auto">
            <a:xfrm>
              <a:off x="3729992" y="2932836"/>
              <a:ext cx="1018289" cy="1001527"/>
            </a:xfrm>
            <a:custGeom>
              <a:gdLst>
                <a:gd fmla="*/ 392 w 972" name="T0"/>
                <a:gd fmla="*/ 934 h 956" name="T1"/>
                <a:gd fmla="*/ 354 w 972" name="T2"/>
                <a:gd fmla="*/ 888 h 956" name="T3"/>
                <a:gd fmla="*/ 366 w 972" name="T4"/>
                <a:gd fmla="*/ 840 h 956" name="T5"/>
                <a:gd fmla="*/ 324 w 972" name="T6"/>
                <a:gd fmla="*/ 780 h 956" name="T7"/>
                <a:gd fmla="*/ 290 w 972" name="T8"/>
                <a:gd fmla="*/ 722 h 956" name="T9"/>
                <a:gd fmla="*/ 248 w 972" name="T10"/>
                <a:gd fmla="*/ 712 h 956" name="T11"/>
                <a:gd fmla="*/ 192 w 972" name="T12"/>
                <a:gd fmla="*/ 608 h 956" name="T13"/>
                <a:gd fmla="*/ 160 w 972" name="T14"/>
                <a:gd fmla="*/ 662 h 956" name="T15"/>
                <a:gd fmla="*/ 140 w 972" name="T16"/>
                <a:gd fmla="*/ 634 h 956" name="T17"/>
                <a:gd fmla="*/ 138 w 972" name="T18"/>
                <a:gd fmla="*/ 590 h 956" name="T19"/>
                <a:gd fmla="*/ 130 w 972" name="T20"/>
                <a:gd fmla="*/ 500 h 956" name="T21"/>
                <a:gd fmla="*/ 150 w 972" name="T22"/>
                <a:gd fmla="*/ 442 h 956" name="T23"/>
                <a:gd fmla="*/ 110 w 972" name="T24"/>
                <a:gd fmla="*/ 312 h 956" name="T25"/>
                <a:gd fmla="*/ 50 w 972" name="T26"/>
                <a:gd fmla="*/ 222 h 956" name="T27"/>
                <a:gd fmla="*/ 6 w 972" name="T28"/>
                <a:gd fmla="*/ 178 h 956" name="T29"/>
                <a:gd fmla="*/ 2 w 972" name="T30"/>
                <a:gd fmla="*/ 134 h 956" name="T31"/>
                <a:gd fmla="*/ 26 w 972" name="T32"/>
                <a:gd fmla="*/ 80 h 956" name="T33"/>
                <a:gd fmla="*/ 74 w 972" name="T34"/>
                <a:gd fmla="*/ 24 h 956" name="T35"/>
                <a:gd fmla="*/ 112 w 972" name="T36"/>
                <a:gd fmla="*/ 64 h 956" name="T37"/>
                <a:gd fmla="*/ 166 w 972" name="T38"/>
                <a:gd fmla="*/ 152 h 956" name="T39"/>
                <a:gd fmla="*/ 200 w 972" name="T40"/>
                <a:gd fmla="*/ 172 h 956" name="T41"/>
                <a:gd fmla="*/ 236 w 972" name="T42"/>
                <a:gd fmla="*/ 158 h 956" name="T43"/>
                <a:gd fmla="*/ 250 w 972" name="T44"/>
                <a:gd fmla="*/ 170 h 956" name="T45"/>
                <a:gd fmla="*/ 290 w 972" name="T46"/>
                <a:gd fmla="*/ 188 h 956" name="T47"/>
                <a:gd fmla="*/ 374 w 972" name="T48"/>
                <a:gd fmla="*/ 166 h 956" name="T49"/>
                <a:gd fmla="*/ 378 w 972" name="T50"/>
                <a:gd fmla="*/ 128 h 956" name="T51"/>
                <a:gd fmla="*/ 370 w 972" name="T52"/>
                <a:gd fmla="*/ 66 h 956" name="T53"/>
                <a:gd fmla="*/ 412 w 972" name="T54"/>
                <a:gd fmla="*/ 100 h 956" name="T55"/>
                <a:gd fmla="*/ 468 w 972" name="T56"/>
                <a:gd fmla="*/ 100 h 956" name="T57"/>
                <a:gd fmla="*/ 472 w 972" name="T58"/>
                <a:gd fmla="*/ 30 h 956" name="T59"/>
                <a:gd fmla="*/ 516 w 972" name="T60"/>
                <a:gd fmla="*/ 0 h 956" name="T61"/>
                <a:gd fmla="*/ 562 w 972" name="T62"/>
                <a:gd fmla="*/ 50 h 956" name="T63"/>
                <a:gd fmla="*/ 628 w 972" name="T64"/>
                <a:gd fmla="*/ 98 h 956" name="T65"/>
                <a:gd fmla="*/ 656 w 972" name="T66"/>
                <a:gd fmla="*/ 150 h 956" name="T67"/>
                <a:gd fmla="*/ 764 w 972" name="T68"/>
                <a:gd fmla="*/ 184 h 956" name="T69"/>
                <a:gd fmla="*/ 812 w 972" name="T70"/>
                <a:gd fmla="*/ 168 h 956" name="T71"/>
                <a:gd fmla="*/ 932 w 972" name="T72"/>
                <a:gd fmla="*/ 208 h 956" name="T73"/>
                <a:gd fmla="*/ 972 w 972" name="T74"/>
                <a:gd fmla="*/ 278 h 956" name="T75"/>
                <a:gd fmla="*/ 908 w 972" name="T76"/>
                <a:gd fmla="*/ 388 h 956" name="T77"/>
                <a:gd fmla="*/ 840 w 972" name="T78"/>
                <a:gd fmla="*/ 418 h 956" name="T79"/>
                <a:gd fmla="*/ 788 w 972" name="T80"/>
                <a:gd fmla="*/ 376 h 956" name="T81"/>
                <a:gd fmla="*/ 764 w 972" name="T82"/>
                <a:gd fmla="*/ 422 h 956" name="T83"/>
                <a:gd fmla="*/ 772 w 972" name="T84"/>
                <a:gd fmla="*/ 478 h 956" name="T85"/>
                <a:gd fmla="*/ 784 w 972" name="T86"/>
                <a:gd fmla="*/ 564 h 956" name="T87"/>
                <a:gd fmla="*/ 810 w 972" name="T88"/>
                <a:gd fmla="*/ 602 h 956" name="T89"/>
                <a:gd fmla="*/ 780 w 972" name="T90"/>
                <a:gd fmla="*/ 646 h 956" name="T91"/>
                <a:gd fmla="*/ 788 w 972" name="T92"/>
                <a:gd fmla="*/ 686 h 956" name="T93"/>
                <a:gd fmla="*/ 848 w 972" name="T94"/>
                <a:gd fmla="*/ 740 h 956" name="T95"/>
                <a:gd fmla="*/ 796 w 972" name="T96"/>
                <a:gd fmla="*/ 758 h 956" name="T97"/>
                <a:gd fmla="*/ 756 w 972" name="T98"/>
                <a:gd fmla="*/ 712 h 956" name="T99"/>
                <a:gd fmla="*/ 716 w 972" name="T100"/>
                <a:gd fmla="*/ 718 h 956" name="T101"/>
                <a:gd fmla="*/ 662 w 972" name="T102"/>
                <a:gd fmla="*/ 706 h 956" name="T103"/>
                <a:gd fmla="*/ 630 w 972" name="T104"/>
                <a:gd fmla="*/ 636 h 956" name="T105"/>
                <a:gd fmla="*/ 578 w 972" name="T106"/>
                <a:gd fmla="*/ 648 h 956" name="T107"/>
                <a:gd fmla="*/ 550 w 972" name="T108"/>
                <a:gd fmla="*/ 682 h 956" name="T109"/>
                <a:gd fmla="*/ 558 w 972" name="T110"/>
                <a:gd fmla="*/ 726 h 956" name="T111"/>
                <a:gd fmla="*/ 558 w 972" name="T112"/>
                <a:gd fmla="*/ 766 h 956" name="T113"/>
                <a:gd fmla="*/ 500 w 972" name="T114"/>
                <a:gd fmla="*/ 810 h 956" name="T115"/>
                <a:gd fmla="*/ 522 w 972" name="T116"/>
                <a:gd fmla="*/ 870 h 956" name="T117"/>
                <a:gd fmla="*/ 522 w 972" name="T118"/>
                <a:gd fmla="*/ 918 h 95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956" w="972">
                  <a:moveTo>
                    <a:pt x="432" y="956"/>
                  </a:moveTo>
                  <a:lnTo>
                    <a:pt x="432" y="956"/>
                  </a:lnTo>
                  <a:lnTo>
                    <a:pt x="422" y="952"/>
                  </a:lnTo>
                  <a:lnTo>
                    <a:pt x="422" y="952"/>
                  </a:lnTo>
                  <a:lnTo>
                    <a:pt x="406" y="942"/>
                  </a:lnTo>
                  <a:lnTo>
                    <a:pt x="392" y="934"/>
                  </a:lnTo>
                  <a:lnTo>
                    <a:pt x="380" y="928"/>
                  </a:lnTo>
                  <a:lnTo>
                    <a:pt x="368" y="920"/>
                  </a:lnTo>
                  <a:lnTo>
                    <a:pt x="368" y="920"/>
                  </a:lnTo>
                  <a:lnTo>
                    <a:pt x="354" y="904"/>
                  </a:lnTo>
                  <a:lnTo>
                    <a:pt x="354" y="904"/>
                  </a:lnTo>
                  <a:lnTo>
                    <a:pt x="354" y="888"/>
                  </a:lnTo>
                  <a:lnTo>
                    <a:pt x="354" y="888"/>
                  </a:lnTo>
                  <a:lnTo>
                    <a:pt x="362" y="878"/>
                  </a:lnTo>
                  <a:lnTo>
                    <a:pt x="368" y="866"/>
                  </a:lnTo>
                  <a:lnTo>
                    <a:pt x="370" y="858"/>
                  </a:lnTo>
                  <a:lnTo>
                    <a:pt x="368" y="848"/>
                  </a:lnTo>
                  <a:lnTo>
                    <a:pt x="366" y="840"/>
                  </a:lnTo>
                  <a:lnTo>
                    <a:pt x="362" y="832"/>
                  </a:lnTo>
                  <a:lnTo>
                    <a:pt x="350" y="816"/>
                  </a:lnTo>
                  <a:lnTo>
                    <a:pt x="350" y="816"/>
                  </a:lnTo>
                  <a:lnTo>
                    <a:pt x="342" y="808"/>
                  </a:lnTo>
                  <a:lnTo>
                    <a:pt x="336" y="798"/>
                  </a:lnTo>
                  <a:lnTo>
                    <a:pt x="324" y="780"/>
                  </a:lnTo>
                  <a:lnTo>
                    <a:pt x="316" y="764"/>
                  </a:lnTo>
                  <a:lnTo>
                    <a:pt x="306" y="750"/>
                  </a:lnTo>
                  <a:lnTo>
                    <a:pt x="306" y="750"/>
                  </a:lnTo>
                  <a:lnTo>
                    <a:pt x="298" y="730"/>
                  </a:lnTo>
                  <a:lnTo>
                    <a:pt x="294" y="726"/>
                  </a:lnTo>
                  <a:lnTo>
                    <a:pt x="290" y="722"/>
                  </a:lnTo>
                  <a:lnTo>
                    <a:pt x="286" y="720"/>
                  </a:lnTo>
                  <a:lnTo>
                    <a:pt x="282" y="720"/>
                  </a:lnTo>
                  <a:lnTo>
                    <a:pt x="266" y="720"/>
                  </a:lnTo>
                  <a:lnTo>
                    <a:pt x="266" y="720"/>
                  </a:lnTo>
                  <a:lnTo>
                    <a:pt x="248" y="712"/>
                  </a:lnTo>
                  <a:lnTo>
                    <a:pt x="248" y="712"/>
                  </a:lnTo>
                  <a:lnTo>
                    <a:pt x="224" y="678"/>
                  </a:lnTo>
                  <a:lnTo>
                    <a:pt x="224" y="678"/>
                  </a:lnTo>
                  <a:lnTo>
                    <a:pt x="206" y="626"/>
                  </a:lnTo>
                  <a:lnTo>
                    <a:pt x="206" y="626"/>
                  </a:lnTo>
                  <a:lnTo>
                    <a:pt x="192" y="608"/>
                  </a:lnTo>
                  <a:lnTo>
                    <a:pt x="192" y="608"/>
                  </a:lnTo>
                  <a:lnTo>
                    <a:pt x="178" y="608"/>
                  </a:lnTo>
                  <a:lnTo>
                    <a:pt x="170" y="614"/>
                  </a:lnTo>
                  <a:lnTo>
                    <a:pt x="164" y="620"/>
                  </a:lnTo>
                  <a:lnTo>
                    <a:pt x="162" y="630"/>
                  </a:lnTo>
                  <a:lnTo>
                    <a:pt x="162" y="652"/>
                  </a:lnTo>
                  <a:lnTo>
                    <a:pt x="160" y="662"/>
                  </a:lnTo>
                  <a:lnTo>
                    <a:pt x="156" y="674"/>
                  </a:lnTo>
                  <a:lnTo>
                    <a:pt x="156" y="674"/>
                  </a:lnTo>
                  <a:lnTo>
                    <a:pt x="148" y="670"/>
                  </a:lnTo>
                  <a:lnTo>
                    <a:pt x="148" y="670"/>
                  </a:lnTo>
                  <a:lnTo>
                    <a:pt x="146" y="652"/>
                  </a:lnTo>
                  <a:lnTo>
                    <a:pt x="140" y="634"/>
                  </a:lnTo>
                  <a:lnTo>
                    <a:pt x="134" y="620"/>
                  </a:lnTo>
                  <a:lnTo>
                    <a:pt x="130" y="606"/>
                  </a:lnTo>
                  <a:lnTo>
                    <a:pt x="130" y="606"/>
                  </a:lnTo>
                  <a:lnTo>
                    <a:pt x="134" y="602"/>
                  </a:lnTo>
                  <a:lnTo>
                    <a:pt x="136" y="598"/>
                  </a:lnTo>
                  <a:lnTo>
                    <a:pt x="138" y="590"/>
                  </a:lnTo>
                  <a:lnTo>
                    <a:pt x="138" y="576"/>
                  </a:lnTo>
                  <a:lnTo>
                    <a:pt x="138" y="576"/>
                  </a:lnTo>
                  <a:lnTo>
                    <a:pt x="142" y="538"/>
                  </a:lnTo>
                  <a:lnTo>
                    <a:pt x="142" y="538"/>
                  </a:lnTo>
                  <a:lnTo>
                    <a:pt x="134" y="518"/>
                  </a:lnTo>
                  <a:lnTo>
                    <a:pt x="130" y="500"/>
                  </a:lnTo>
                  <a:lnTo>
                    <a:pt x="128" y="482"/>
                  </a:lnTo>
                  <a:lnTo>
                    <a:pt x="130" y="466"/>
                  </a:lnTo>
                  <a:lnTo>
                    <a:pt x="130" y="466"/>
                  </a:lnTo>
                  <a:lnTo>
                    <a:pt x="140" y="454"/>
                  </a:lnTo>
                  <a:lnTo>
                    <a:pt x="150" y="442"/>
                  </a:lnTo>
                  <a:lnTo>
                    <a:pt x="150" y="442"/>
                  </a:lnTo>
                  <a:lnTo>
                    <a:pt x="146" y="396"/>
                  </a:lnTo>
                  <a:lnTo>
                    <a:pt x="146" y="396"/>
                  </a:lnTo>
                  <a:lnTo>
                    <a:pt x="124" y="364"/>
                  </a:lnTo>
                  <a:lnTo>
                    <a:pt x="124" y="364"/>
                  </a:lnTo>
                  <a:lnTo>
                    <a:pt x="114" y="326"/>
                  </a:lnTo>
                  <a:lnTo>
                    <a:pt x="110" y="312"/>
                  </a:lnTo>
                  <a:lnTo>
                    <a:pt x="104" y="300"/>
                  </a:lnTo>
                  <a:lnTo>
                    <a:pt x="104" y="300"/>
                  </a:lnTo>
                  <a:lnTo>
                    <a:pt x="84" y="276"/>
                  </a:lnTo>
                  <a:lnTo>
                    <a:pt x="68" y="254"/>
                  </a:lnTo>
                  <a:lnTo>
                    <a:pt x="54" y="232"/>
                  </a:lnTo>
                  <a:lnTo>
                    <a:pt x="50" y="222"/>
                  </a:lnTo>
                  <a:lnTo>
                    <a:pt x="48" y="212"/>
                  </a:lnTo>
                  <a:lnTo>
                    <a:pt x="48" y="212"/>
                  </a:lnTo>
                  <a:lnTo>
                    <a:pt x="12" y="188"/>
                  </a:lnTo>
                  <a:lnTo>
                    <a:pt x="12" y="188"/>
                  </a:lnTo>
                  <a:lnTo>
                    <a:pt x="6" y="178"/>
                  </a:lnTo>
                  <a:lnTo>
                    <a:pt x="6" y="178"/>
                  </a:lnTo>
                  <a:lnTo>
                    <a:pt x="0" y="178"/>
                  </a:lnTo>
                  <a:lnTo>
                    <a:pt x="0" y="178"/>
                  </a:lnTo>
                  <a:lnTo>
                    <a:pt x="0" y="154"/>
                  </a:lnTo>
                  <a:lnTo>
                    <a:pt x="0" y="142"/>
                  </a:lnTo>
                  <a:lnTo>
                    <a:pt x="2" y="134"/>
                  </a:lnTo>
                  <a:lnTo>
                    <a:pt x="2" y="134"/>
                  </a:lnTo>
                  <a:lnTo>
                    <a:pt x="10" y="130"/>
                  </a:lnTo>
                  <a:lnTo>
                    <a:pt x="16" y="124"/>
                  </a:lnTo>
                  <a:lnTo>
                    <a:pt x="20" y="118"/>
                  </a:lnTo>
                  <a:lnTo>
                    <a:pt x="22" y="110"/>
                  </a:lnTo>
                  <a:lnTo>
                    <a:pt x="24" y="96"/>
                  </a:lnTo>
                  <a:lnTo>
                    <a:pt x="26" y="80"/>
                  </a:lnTo>
                  <a:lnTo>
                    <a:pt x="26" y="80"/>
                  </a:lnTo>
                  <a:lnTo>
                    <a:pt x="0" y="50"/>
                  </a:lnTo>
                  <a:lnTo>
                    <a:pt x="0" y="50"/>
                  </a:lnTo>
                  <a:lnTo>
                    <a:pt x="0" y="28"/>
                  </a:lnTo>
                  <a:lnTo>
                    <a:pt x="0" y="28"/>
                  </a:lnTo>
                  <a:lnTo>
                    <a:pt x="74" y="24"/>
                  </a:lnTo>
                  <a:lnTo>
                    <a:pt x="74" y="24"/>
                  </a:lnTo>
                  <a:lnTo>
                    <a:pt x="82" y="28"/>
                  </a:lnTo>
                  <a:lnTo>
                    <a:pt x="92" y="38"/>
                  </a:lnTo>
                  <a:lnTo>
                    <a:pt x="102" y="50"/>
                  </a:lnTo>
                  <a:lnTo>
                    <a:pt x="112" y="64"/>
                  </a:lnTo>
                  <a:lnTo>
                    <a:pt x="112" y="64"/>
                  </a:lnTo>
                  <a:lnTo>
                    <a:pt x="112" y="76"/>
                  </a:lnTo>
                  <a:lnTo>
                    <a:pt x="116" y="88"/>
                  </a:lnTo>
                  <a:lnTo>
                    <a:pt x="122" y="98"/>
                  </a:lnTo>
                  <a:lnTo>
                    <a:pt x="128" y="110"/>
                  </a:lnTo>
                  <a:lnTo>
                    <a:pt x="146" y="132"/>
                  </a:lnTo>
                  <a:lnTo>
                    <a:pt x="166" y="152"/>
                  </a:lnTo>
                  <a:lnTo>
                    <a:pt x="166" y="152"/>
                  </a:lnTo>
                  <a:lnTo>
                    <a:pt x="174" y="152"/>
                  </a:lnTo>
                  <a:lnTo>
                    <a:pt x="182" y="154"/>
                  </a:lnTo>
                  <a:lnTo>
                    <a:pt x="186" y="156"/>
                  </a:lnTo>
                  <a:lnTo>
                    <a:pt x="190" y="158"/>
                  </a:lnTo>
                  <a:lnTo>
                    <a:pt x="200" y="172"/>
                  </a:lnTo>
                  <a:lnTo>
                    <a:pt x="200" y="172"/>
                  </a:lnTo>
                  <a:lnTo>
                    <a:pt x="208" y="170"/>
                  </a:lnTo>
                  <a:lnTo>
                    <a:pt x="216" y="170"/>
                  </a:lnTo>
                  <a:lnTo>
                    <a:pt x="224" y="166"/>
                  </a:lnTo>
                  <a:lnTo>
                    <a:pt x="236" y="158"/>
                  </a:lnTo>
                  <a:lnTo>
                    <a:pt x="236" y="158"/>
                  </a:lnTo>
                  <a:lnTo>
                    <a:pt x="242" y="158"/>
                  </a:lnTo>
                  <a:lnTo>
                    <a:pt x="242" y="158"/>
                  </a:lnTo>
                  <a:lnTo>
                    <a:pt x="248" y="162"/>
                  </a:lnTo>
                  <a:lnTo>
                    <a:pt x="248" y="162"/>
                  </a:lnTo>
                  <a:lnTo>
                    <a:pt x="248" y="166"/>
                  </a:lnTo>
                  <a:lnTo>
                    <a:pt x="250" y="170"/>
                  </a:lnTo>
                  <a:lnTo>
                    <a:pt x="254" y="172"/>
                  </a:lnTo>
                  <a:lnTo>
                    <a:pt x="258" y="174"/>
                  </a:lnTo>
                  <a:lnTo>
                    <a:pt x="270" y="176"/>
                  </a:lnTo>
                  <a:lnTo>
                    <a:pt x="282" y="178"/>
                  </a:lnTo>
                  <a:lnTo>
                    <a:pt x="282" y="178"/>
                  </a:lnTo>
                  <a:lnTo>
                    <a:pt x="290" y="188"/>
                  </a:lnTo>
                  <a:lnTo>
                    <a:pt x="290" y="188"/>
                  </a:lnTo>
                  <a:lnTo>
                    <a:pt x="310" y="188"/>
                  </a:lnTo>
                  <a:lnTo>
                    <a:pt x="310" y="188"/>
                  </a:lnTo>
                  <a:lnTo>
                    <a:pt x="328" y="174"/>
                  </a:lnTo>
                  <a:lnTo>
                    <a:pt x="328" y="174"/>
                  </a:lnTo>
                  <a:lnTo>
                    <a:pt x="374" y="166"/>
                  </a:lnTo>
                  <a:lnTo>
                    <a:pt x="374" y="166"/>
                  </a:lnTo>
                  <a:lnTo>
                    <a:pt x="378" y="160"/>
                  </a:lnTo>
                  <a:lnTo>
                    <a:pt x="382" y="154"/>
                  </a:lnTo>
                  <a:lnTo>
                    <a:pt x="382" y="154"/>
                  </a:lnTo>
                  <a:lnTo>
                    <a:pt x="382" y="142"/>
                  </a:lnTo>
                  <a:lnTo>
                    <a:pt x="378" y="128"/>
                  </a:lnTo>
                  <a:lnTo>
                    <a:pt x="372" y="104"/>
                  </a:lnTo>
                  <a:lnTo>
                    <a:pt x="368" y="92"/>
                  </a:lnTo>
                  <a:lnTo>
                    <a:pt x="366" y="80"/>
                  </a:lnTo>
                  <a:lnTo>
                    <a:pt x="368" y="72"/>
                  </a:lnTo>
                  <a:lnTo>
                    <a:pt x="370" y="66"/>
                  </a:lnTo>
                  <a:lnTo>
                    <a:pt x="370" y="66"/>
                  </a:lnTo>
                  <a:lnTo>
                    <a:pt x="376" y="70"/>
                  </a:lnTo>
                  <a:lnTo>
                    <a:pt x="384" y="78"/>
                  </a:lnTo>
                  <a:lnTo>
                    <a:pt x="392" y="84"/>
                  </a:lnTo>
                  <a:lnTo>
                    <a:pt x="406" y="92"/>
                  </a:lnTo>
                  <a:lnTo>
                    <a:pt x="406" y="92"/>
                  </a:lnTo>
                  <a:lnTo>
                    <a:pt x="412" y="100"/>
                  </a:lnTo>
                  <a:lnTo>
                    <a:pt x="412" y="100"/>
                  </a:lnTo>
                  <a:lnTo>
                    <a:pt x="424" y="104"/>
                  </a:lnTo>
                  <a:lnTo>
                    <a:pt x="438" y="104"/>
                  </a:lnTo>
                  <a:lnTo>
                    <a:pt x="452" y="104"/>
                  </a:lnTo>
                  <a:lnTo>
                    <a:pt x="468" y="100"/>
                  </a:lnTo>
                  <a:lnTo>
                    <a:pt x="468" y="100"/>
                  </a:lnTo>
                  <a:lnTo>
                    <a:pt x="484" y="84"/>
                  </a:lnTo>
                  <a:lnTo>
                    <a:pt x="484" y="84"/>
                  </a:lnTo>
                  <a:lnTo>
                    <a:pt x="482" y="64"/>
                  </a:lnTo>
                  <a:lnTo>
                    <a:pt x="478" y="50"/>
                  </a:lnTo>
                  <a:lnTo>
                    <a:pt x="474" y="40"/>
                  </a:lnTo>
                  <a:lnTo>
                    <a:pt x="472" y="30"/>
                  </a:lnTo>
                  <a:lnTo>
                    <a:pt x="472" y="30"/>
                  </a:lnTo>
                  <a:lnTo>
                    <a:pt x="482" y="18"/>
                  </a:lnTo>
                  <a:lnTo>
                    <a:pt x="494" y="8"/>
                  </a:lnTo>
                  <a:lnTo>
                    <a:pt x="502" y="2"/>
                  </a:lnTo>
                  <a:lnTo>
                    <a:pt x="508" y="0"/>
                  </a:lnTo>
                  <a:lnTo>
                    <a:pt x="516" y="0"/>
                  </a:lnTo>
                  <a:lnTo>
                    <a:pt x="526" y="4"/>
                  </a:lnTo>
                  <a:lnTo>
                    <a:pt x="526" y="4"/>
                  </a:lnTo>
                  <a:lnTo>
                    <a:pt x="530" y="16"/>
                  </a:lnTo>
                  <a:lnTo>
                    <a:pt x="536" y="26"/>
                  </a:lnTo>
                  <a:lnTo>
                    <a:pt x="546" y="36"/>
                  </a:lnTo>
                  <a:lnTo>
                    <a:pt x="562" y="50"/>
                  </a:lnTo>
                  <a:lnTo>
                    <a:pt x="562" y="50"/>
                  </a:lnTo>
                  <a:lnTo>
                    <a:pt x="588" y="60"/>
                  </a:lnTo>
                  <a:lnTo>
                    <a:pt x="588" y="60"/>
                  </a:lnTo>
                  <a:lnTo>
                    <a:pt x="598" y="72"/>
                  </a:lnTo>
                  <a:lnTo>
                    <a:pt x="612" y="84"/>
                  </a:lnTo>
                  <a:lnTo>
                    <a:pt x="628" y="98"/>
                  </a:lnTo>
                  <a:lnTo>
                    <a:pt x="636" y="106"/>
                  </a:lnTo>
                  <a:lnTo>
                    <a:pt x="642" y="118"/>
                  </a:lnTo>
                  <a:lnTo>
                    <a:pt x="642" y="118"/>
                  </a:lnTo>
                  <a:lnTo>
                    <a:pt x="650" y="138"/>
                  </a:lnTo>
                  <a:lnTo>
                    <a:pt x="650" y="138"/>
                  </a:lnTo>
                  <a:lnTo>
                    <a:pt x="656" y="150"/>
                  </a:lnTo>
                  <a:lnTo>
                    <a:pt x="666" y="164"/>
                  </a:lnTo>
                  <a:lnTo>
                    <a:pt x="678" y="176"/>
                  </a:lnTo>
                  <a:lnTo>
                    <a:pt x="686" y="182"/>
                  </a:lnTo>
                  <a:lnTo>
                    <a:pt x="694" y="184"/>
                  </a:lnTo>
                  <a:lnTo>
                    <a:pt x="694" y="184"/>
                  </a:lnTo>
                  <a:lnTo>
                    <a:pt x="764" y="184"/>
                  </a:lnTo>
                  <a:lnTo>
                    <a:pt x="764" y="184"/>
                  </a:lnTo>
                  <a:lnTo>
                    <a:pt x="774" y="178"/>
                  </a:lnTo>
                  <a:lnTo>
                    <a:pt x="786" y="172"/>
                  </a:lnTo>
                  <a:lnTo>
                    <a:pt x="798" y="168"/>
                  </a:lnTo>
                  <a:lnTo>
                    <a:pt x="812" y="168"/>
                  </a:lnTo>
                  <a:lnTo>
                    <a:pt x="812" y="168"/>
                  </a:lnTo>
                  <a:lnTo>
                    <a:pt x="858" y="184"/>
                  </a:lnTo>
                  <a:lnTo>
                    <a:pt x="858" y="184"/>
                  </a:lnTo>
                  <a:lnTo>
                    <a:pt x="900" y="184"/>
                  </a:lnTo>
                  <a:lnTo>
                    <a:pt x="900" y="184"/>
                  </a:lnTo>
                  <a:lnTo>
                    <a:pt x="920" y="202"/>
                  </a:lnTo>
                  <a:lnTo>
                    <a:pt x="932" y="208"/>
                  </a:lnTo>
                  <a:lnTo>
                    <a:pt x="952" y="210"/>
                  </a:lnTo>
                  <a:lnTo>
                    <a:pt x="952" y="210"/>
                  </a:lnTo>
                  <a:lnTo>
                    <a:pt x="972" y="228"/>
                  </a:lnTo>
                  <a:lnTo>
                    <a:pt x="972" y="228"/>
                  </a:lnTo>
                  <a:lnTo>
                    <a:pt x="972" y="278"/>
                  </a:lnTo>
                  <a:lnTo>
                    <a:pt x="972" y="278"/>
                  </a:lnTo>
                  <a:lnTo>
                    <a:pt x="958" y="296"/>
                  </a:lnTo>
                  <a:lnTo>
                    <a:pt x="946" y="316"/>
                  </a:lnTo>
                  <a:lnTo>
                    <a:pt x="938" y="336"/>
                  </a:lnTo>
                  <a:lnTo>
                    <a:pt x="930" y="358"/>
                  </a:lnTo>
                  <a:lnTo>
                    <a:pt x="930" y="358"/>
                  </a:lnTo>
                  <a:lnTo>
                    <a:pt x="908" y="388"/>
                  </a:lnTo>
                  <a:lnTo>
                    <a:pt x="880" y="418"/>
                  </a:lnTo>
                  <a:lnTo>
                    <a:pt x="880" y="418"/>
                  </a:lnTo>
                  <a:lnTo>
                    <a:pt x="866" y="422"/>
                  </a:lnTo>
                  <a:lnTo>
                    <a:pt x="856" y="422"/>
                  </a:lnTo>
                  <a:lnTo>
                    <a:pt x="846" y="420"/>
                  </a:lnTo>
                  <a:lnTo>
                    <a:pt x="840" y="418"/>
                  </a:lnTo>
                  <a:lnTo>
                    <a:pt x="828" y="406"/>
                  </a:lnTo>
                  <a:lnTo>
                    <a:pt x="812" y="394"/>
                  </a:lnTo>
                  <a:lnTo>
                    <a:pt x="812" y="394"/>
                  </a:lnTo>
                  <a:lnTo>
                    <a:pt x="806" y="388"/>
                  </a:lnTo>
                  <a:lnTo>
                    <a:pt x="800" y="382"/>
                  </a:lnTo>
                  <a:lnTo>
                    <a:pt x="788" y="376"/>
                  </a:lnTo>
                  <a:lnTo>
                    <a:pt x="778" y="374"/>
                  </a:lnTo>
                  <a:lnTo>
                    <a:pt x="768" y="374"/>
                  </a:lnTo>
                  <a:lnTo>
                    <a:pt x="768" y="374"/>
                  </a:lnTo>
                  <a:lnTo>
                    <a:pt x="764" y="382"/>
                  </a:lnTo>
                  <a:lnTo>
                    <a:pt x="764" y="382"/>
                  </a:lnTo>
                  <a:lnTo>
                    <a:pt x="764" y="422"/>
                  </a:lnTo>
                  <a:lnTo>
                    <a:pt x="764" y="422"/>
                  </a:lnTo>
                  <a:lnTo>
                    <a:pt x="768" y="434"/>
                  </a:lnTo>
                  <a:lnTo>
                    <a:pt x="772" y="446"/>
                  </a:lnTo>
                  <a:lnTo>
                    <a:pt x="772" y="460"/>
                  </a:lnTo>
                  <a:lnTo>
                    <a:pt x="772" y="478"/>
                  </a:lnTo>
                  <a:lnTo>
                    <a:pt x="772" y="478"/>
                  </a:lnTo>
                  <a:lnTo>
                    <a:pt x="770" y="492"/>
                  </a:lnTo>
                  <a:lnTo>
                    <a:pt x="766" y="510"/>
                  </a:lnTo>
                  <a:lnTo>
                    <a:pt x="766" y="528"/>
                  </a:lnTo>
                  <a:lnTo>
                    <a:pt x="768" y="548"/>
                  </a:lnTo>
                  <a:lnTo>
                    <a:pt x="768" y="548"/>
                  </a:lnTo>
                  <a:lnTo>
                    <a:pt x="784" y="564"/>
                  </a:lnTo>
                  <a:lnTo>
                    <a:pt x="784" y="564"/>
                  </a:lnTo>
                  <a:lnTo>
                    <a:pt x="790" y="568"/>
                  </a:lnTo>
                  <a:lnTo>
                    <a:pt x="796" y="574"/>
                  </a:lnTo>
                  <a:lnTo>
                    <a:pt x="802" y="582"/>
                  </a:lnTo>
                  <a:lnTo>
                    <a:pt x="808" y="592"/>
                  </a:lnTo>
                  <a:lnTo>
                    <a:pt x="810" y="602"/>
                  </a:lnTo>
                  <a:lnTo>
                    <a:pt x="810" y="612"/>
                  </a:lnTo>
                  <a:lnTo>
                    <a:pt x="808" y="622"/>
                  </a:lnTo>
                  <a:lnTo>
                    <a:pt x="800" y="632"/>
                  </a:lnTo>
                  <a:lnTo>
                    <a:pt x="800" y="632"/>
                  </a:lnTo>
                  <a:lnTo>
                    <a:pt x="786" y="640"/>
                  </a:lnTo>
                  <a:lnTo>
                    <a:pt x="780" y="646"/>
                  </a:lnTo>
                  <a:lnTo>
                    <a:pt x="778" y="650"/>
                  </a:lnTo>
                  <a:lnTo>
                    <a:pt x="776" y="656"/>
                  </a:lnTo>
                  <a:lnTo>
                    <a:pt x="776" y="674"/>
                  </a:lnTo>
                  <a:lnTo>
                    <a:pt x="776" y="674"/>
                  </a:lnTo>
                  <a:lnTo>
                    <a:pt x="782" y="680"/>
                  </a:lnTo>
                  <a:lnTo>
                    <a:pt x="788" y="686"/>
                  </a:lnTo>
                  <a:lnTo>
                    <a:pt x="806" y="694"/>
                  </a:lnTo>
                  <a:lnTo>
                    <a:pt x="828" y="702"/>
                  </a:lnTo>
                  <a:lnTo>
                    <a:pt x="840" y="710"/>
                  </a:lnTo>
                  <a:lnTo>
                    <a:pt x="850" y="718"/>
                  </a:lnTo>
                  <a:lnTo>
                    <a:pt x="850" y="718"/>
                  </a:lnTo>
                  <a:lnTo>
                    <a:pt x="848" y="740"/>
                  </a:lnTo>
                  <a:lnTo>
                    <a:pt x="846" y="752"/>
                  </a:lnTo>
                  <a:lnTo>
                    <a:pt x="842" y="756"/>
                  </a:lnTo>
                  <a:lnTo>
                    <a:pt x="840" y="762"/>
                  </a:lnTo>
                  <a:lnTo>
                    <a:pt x="840" y="762"/>
                  </a:lnTo>
                  <a:lnTo>
                    <a:pt x="818" y="760"/>
                  </a:lnTo>
                  <a:lnTo>
                    <a:pt x="796" y="758"/>
                  </a:lnTo>
                  <a:lnTo>
                    <a:pt x="778" y="754"/>
                  </a:lnTo>
                  <a:lnTo>
                    <a:pt x="764" y="748"/>
                  </a:lnTo>
                  <a:lnTo>
                    <a:pt x="764" y="748"/>
                  </a:lnTo>
                  <a:lnTo>
                    <a:pt x="762" y="734"/>
                  </a:lnTo>
                  <a:lnTo>
                    <a:pt x="760" y="722"/>
                  </a:lnTo>
                  <a:lnTo>
                    <a:pt x="756" y="712"/>
                  </a:lnTo>
                  <a:lnTo>
                    <a:pt x="752" y="702"/>
                  </a:lnTo>
                  <a:lnTo>
                    <a:pt x="752" y="702"/>
                  </a:lnTo>
                  <a:lnTo>
                    <a:pt x="744" y="704"/>
                  </a:lnTo>
                  <a:lnTo>
                    <a:pt x="736" y="704"/>
                  </a:lnTo>
                  <a:lnTo>
                    <a:pt x="726" y="710"/>
                  </a:lnTo>
                  <a:lnTo>
                    <a:pt x="716" y="718"/>
                  </a:lnTo>
                  <a:lnTo>
                    <a:pt x="706" y="724"/>
                  </a:lnTo>
                  <a:lnTo>
                    <a:pt x="706" y="724"/>
                  </a:lnTo>
                  <a:lnTo>
                    <a:pt x="680" y="724"/>
                  </a:lnTo>
                  <a:lnTo>
                    <a:pt x="680" y="724"/>
                  </a:lnTo>
                  <a:lnTo>
                    <a:pt x="670" y="716"/>
                  </a:lnTo>
                  <a:lnTo>
                    <a:pt x="662" y="706"/>
                  </a:lnTo>
                  <a:lnTo>
                    <a:pt x="656" y="698"/>
                  </a:lnTo>
                  <a:lnTo>
                    <a:pt x="652" y="688"/>
                  </a:lnTo>
                  <a:lnTo>
                    <a:pt x="646" y="668"/>
                  </a:lnTo>
                  <a:lnTo>
                    <a:pt x="642" y="652"/>
                  </a:lnTo>
                  <a:lnTo>
                    <a:pt x="642" y="652"/>
                  </a:lnTo>
                  <a:lnTo>
                    <a:pt x="630" y="636"/>
                  </a:lnTo>
                  <a:lnTo>
                    <a:pt x="630" y="636"/>
                  </a:lnTo>
                  <a:lnTo>
                    <a:pt x="604" y="636"/>
                  </a:lnTo>
                  <a:lnTo>
                    <a:pt x="594" y="636"/>
                  </a:lnTo>
                  <a:lnTo>
                    <a:pt x="588" y="638"/>
                  </a:lnTo>
                  <a:lnTo>
                    <a:pt x="582" y="642"/>
                  </a:lnTo>
                  <a:lnTo>
                    <a:pt x="578" y="648"/>
                  </a:lnTo>
                  <a:lnTo>
                    <a:pt x="574" y="658"/>
                  </a:lnTo>
                  <a:lnTo>
                    <a:pt x="572" y="670"/>
                  </a:lnTo>
                  <a:lnTo>
                    <a:pt x="572" y="670"/>
                  </a:lnTo>
                  <a:lnTo>
                    <a:pt x="564" y="676"/>
                  </a:lnTo>
                  <a:lnTo>
                    <a:pt x="556" y="680"/>
                  </a:lnTo>
                  <a:lnTo>
                    <a:pt x="550" y="682"/>
                  </a:lnTo>
                  <a:lnTo>
                    <a:pt x="542" y="686"/>
                  </a:lnTo>
                  <a:lnTo>
                    <a:pt x="542" y="686"/>
                  </a:lnTo>
                  <a:lnTo>
                    <a:pt x="542" y="704"/>
                  </a:lnTo>
                  <a:lnTo>
                    <a:pt x="542" y="704"/>
                  </a:lnTo>
                  <a:lnTo>
                    <a:pt x="550" y="712"/>
                  </a:lnTo>
                  <a:lnTo>
                    <a:pt x="558" y="726"/>
                  </a:lnTo>
                  <a:lnTo>
                    <a:pt x="562" y="732"/>
                  </a:lnTo>
                  <a:lnTo>
                    <a:pt x="564" y="740"/>
                  </a:lnTo>
                  <a:lnTo>
                    <a:pt x="564" y="748"/>
                  </a:lnTo>
                  <a:lnTo>
                    <a:pt x="562" y="758"/>
                  </a:lnTo>
                  <a:lnTo>
                    <a:pt x="562" y="758"/>
                  </a:lnTo>
                  <a:lnTo>
                    <a:pt x="558" y="766"/>
                  </a:lnTo>
                  <a:lnTo>
                    <a:pt x="552" y="772"/>
                  </a:lnTo>
                  <a:lnTo>
                    <a:pt x="536" y="782"/>
                  </a:lnTo>
                  <a:lnTo>
                    <a:pt x="508" y="800"/>
                  </a:lnTo>
                  <a:lnTo>
                    <a:pt x="508" y="800"/>
                  </a:lnTo>
                  <a:lnTo>
                    <a:pt x="500" y="810"/>
                  </a:lnTo>
                  <a:lnTo>
                    <a:pt x="500" y="810"/>
                  </a:lnTo>
                  <a:lnTo>
                    <a:pt x="500" y="850"/>
                  </a:lnTo>
                  <a:lnTo>
                    <a:pt x="500" y="850"/>
                  </a:lnTo>
                  <a:lnTo>
                    <a:pt x="504" y="856"/>
                  </a:lnTo>
                  <a:lnTo>
                    <a:pt x="508" y="860"/>
                  </a:lnTo>
                  <a:lnTo>
                    <a:pt x="518" y="866"/>
                  </a:lnTo>
                  <a:lnTo>
                    <a:pt x="522" y="870"/>
                  </a:lnTo>
                  <a:lnTo>
                    <a:pt x="526" y="878"/>
                  </a:lnTo>
                  <a:lnTo>
                    <a:pt x="528" y="888"/>
                  </a:lnTo>
                  <a:lnTo>
                    <a:pt x="530" y="902"/>
                  </a:lnTo>
                  <a:lnTo>
                    <a:pt x="530" y="902"/>
                  </a:lnTo>
                  <a:lnTo>
                    <a:pt x="522" y="918"/>
                  </a:lnTo>
                  <a:lnTo>
                    <a:pt x="522" y="918"/>
                  </a:lnTo>
                  <a:lnTo>
                    <a:pt x="510" y="924"/>
                  </a:lnTo>
                  <a:lnTo>
                    <a:pt x="498" y="930"/>
                  </a:lnTo>
                  <a:lnTo>
                    <a:pt x="498" y="930"/>
                  </a:lnTo>
                  <a:lnTo>
                    <a:pt x="432" y="956"/>
                  </a:lnTo>
                  <a:lnTo>
                    <a:pt x="432" y="956"/>
                  </a:lnTo>
                  <a:close/>
                </a:path>
              </a:pathLst>
            </a:custGeom>
            <a:grpFill/>
            <a:ln>
              <a:noFill/>
            </a:ln>
          </p:spPr>
          <p:txBody>
            <a:bodyPr/>
            <a:lstStyle/>
            <a:p>
              <a:endParaRPr altLang="en-US" lang="zh-CN"/>
            </a:p>
          </p:txBody>
        </p:sp>
        <p:sp>
          <p:nvSpPr>
            <p:cNvPr id="19" name="Freeform 20"/>
            <p:cNvSpPr/>
            <p:nvPr/>
          </p:nvSpPr>
          <p:spPr bwMode="auto">
            <a:xfrm>
              <a:off x="1833795" y="2499120"/>
              <a:ext cx="2042864" cy="1250861"/>
            </a:xfrm>
            <a:custGeom>
              <a:gdLst>
                <a:gd fmla="*/ 1244 w 1950" name="T0"/>
                <a:gd fmla="*/ 1192 h 1194" name="T1"/>
                <a:gd fmla="*/ 1218 w 1950" name="T2"/>
                <a:gd fmla="*/ 1156 h 1194" name="T3"/>
                <a:gd fmla="*/ 1200 w 1950" name="T4"/>
                <a:gd fmla="*/ 1100 h 1194" name="T5"/>
                <a:gd fmla="*/ 1152 w 1950" name="T6"/>
                <a:gd fmla="*/ 1058 h 1194" name="T7"/>
                <a:gd fmla="*/ 1050 w 1950" name="T8"/>
                <a:gd fmla="*/ 1000 h 1194" name="T9"/>
                <a:gd fmla="*/ 970 w 1950" name="T10"/>
                <a:gd fmla="*/ 1022 h 1194" name="T11"/>
                <a:gd fmla="*/ 928 w 1950" name="T12"/>
                <a:gd fmla="*/ 1096 h 1194" name="T13"/>
                <a:gd fmla="*/ 898 w 1950" name="T14"/>
                <a:gd fmla="*/ 1042 h 1194" name="T15"/>
                <a:gd fmla="*/ 872 w 1950" name="T16"/>
                <a:gd fmla="*/ 992 h 1194" name="T17"/>
                <a:gd fmla="*/ 754 w 1950" name="T18"/>
                <a:gd fmla="*/ 1010 h 1194" name="T19"/>
                <a:gd fmla="*/ 634 w 1950" name="T20"/>
                <a:gd fmla="*/ 966 h 1194" name="T21"/>
                <a:gd fmla="*/ 580 w 1950" name="T22"/>
                <a:gd fmla="*/ 900 h 1194" name="T23"/>
                <a:gd fmla="*/ 492 w 1950" name="T24"/>
                <a:gd fmla="*/ 842 h 1194" name="T25"/>
                <a:gd fmla="*/ 468 w 1950" name="T26"/>
                <a:gd fmla="*/ 764 h 1194" name="T27"/>
                <a:gd fmla="*/ 390 w 1950" name="T28"/>
                <a:gd fmla="*/ 726 h 1194" name="T29"/>
                <a:gd fmla="*/ 284 w 1950" name="T30"/>
                <a:gd fmla="*/ 610 h 1194" name="T31"/>
                <a:gd fmla="*/ 182 w 1950" name="T32"/>
                <a:gd fmla="*/ 630 h 1194" name="T33"/>
                <a:gd fmla="*/ 142 w 1950" name="T34"/>
                <a:gd fmla="*/ 552 h 1194" name="T35"/>
                <a:gd fmla="*/ 12 w 1950" name="T36"/>
                <a:gd fmla="*/ 454 h 1194" name="T37"/>
                <a:gd fmla="*/ 8 w 1950" name="T38"/>
                <a:gd fmla="*/ 412 h 1194" name="T39"/>
                <a:gd fmla="*/ 16 w 1950" name="T40"/>
                <a:gd fmla="*/ 290 h 1194" name="T41"/>
                <a:gd fmla="*/ 54 w 1950" name="T42"/>
                <a:gd fmla="*/ 300 h 1194" name="T43"/>
                <a:gd fmla="*/ 104 w 1950" name="T44"/>
                <a:gd fmla="*/ 280 h 1194" name="T45"/>
                <a:gd fmla="*/ 78 w 1950" name="T46"/>
                <a:gd fmla="*/ 126 h 1194" name="T47"/>
                <a:gd fmla="*/ 146 w 1950" name="T48"/>
                <a:gd fmla="*/ 98 h 1194" name="T49"/>
                <a:gd fmla="*/ 216 w 1950" name="T50"/>
                <a:gd fmla="*/ 72 h 1194" name="T51"/>
                <a:gd fmla="*/ 304 w 1950" name="T52"/>
                <a:gd fmla="*/ 6 h 1194" name="T53"/>
                <a:gd fmla="*/ 386 w 1950" name="T54"/>
                <a:gd fmla="*/ 48 h 1194" name="T55"/>
                <a:gd fmla="*/ 470 w 1950" name="T56"/>
                <a:gd fmla="*/ 10 h 1194" name="T57"/>
                <a:gd fmla="*/ 510 w 1950" name="T58"/>
                <a:gd fmla="*/ 56 h 1194" name="T59"/>
                <a:gd fmla="*/ 622 w 1950" name="T60"/>
                <a:gd fmla="*/ 72 h 1194" name="T61"/>
                <a:gd fmla="*/ 710 w 1950" name="T62"/>
                <a:gd fmla="*/ 56 h 1194" name="T63"/>
                <a:gd fmla="*/ 804 w 1950" name="T64"/>
                <a:gd fmla="*/ 44 h 1194" name="T65"/>
                <a:gd fmla="*/ 898 w 1950" name="T66"/>
                <a:gd fmla="*/ 30 h 1194" name="T67"/>
                <a:gd fmla="*/ 1046 w 1950" name="T68"/>
                <a:gd fmla="*/ 38 h 1194" name="T69"/>
                <a:gd fmla="*/ 1106 w 1950" name="T70"/>
                <a:gd fmla="*/ 114 h 1194" name="T71"/>
                <a:gd fmla="*/ 1092 w 1950" name="T72"/>
                <a:gd fmla="*/ 220 h 1194" name="T73"/>
                <a:gd fmla="*/ 1118 w 1950" name="T74"/>
                <a:gd fmla="*/ 378 h 1194" name="T75"/>
                <a:gd fmla="*/ 1192 w 1950" name="T76"/>
                <a:gd fmla="*/ 440 h 1194" name="T77"/>
                <a:gd fmla="*/ 1308 w 1950" name="T78"/>
                <a:gd fmla="*/ 502 h 1194" name="T79"/>
                <a:gd fmla="*/ 1406 w 1950" name="T80"/>
                <a:gd fmla="*/ 546 h 1194" name="T81"/>
                <a:gd fmla="*/ 1586 w 1950" name="T82"/>
                <a:gd fmla="*/ 576 h 1194" name="T83"/>
                <a:gd fmla="*/ 1666 w 1950" name="T84"/>
                <a:gd fmla="*/ 682 h 1194" name="T85"/>
                <a:gd fmla="*/ 1706 w 1950" name="T86"/>
                <a:gd fmla="*/ 676 h 1194" name="T87"/>
                <a:gd fmla="*/ 1794 w 1950" name="T88"/>
                <a:gd fmla="*/ 616 h 1194" name="T89"/>
                <a:gd fmla="*/ 1848 w 1950" name="T90"/>
                <a:gd fmla="*/ 632 h 1194" name="T91"/>
                <a:gd fmla="*/ 1926 w 1950" name="T92"/>
                <a:gd fmla="*/ 788 h 1194" name="T93"/>
                <a:gd fmla="*/ 1930 w 1950" name="T94"/>
                <a:gd fmla="*/ 878 h 1194" name="T95"/>
                <a:gd fmla="*/ 1940 w 1950" name="T96"/>
                <a:gd fmla="*/ 976 h 1194" name="T97"/>
                <a:gd fmla="*/ 1930 w 1950" name="T98"/>
                <a:gd fmla="*/ 1002 h 1194" name="T99"/>
                <a:gd fmla="*/ 1872 w 1950" name="T100"/>
                <a:gd fmla="*/ 1006 h 1194" name="T101"/>
                <a:gd fmla="*/ 1866 w 1950" name="T102"/>
                <a:gd fmla="*/ 1096 h 1194" name="T103"/>
                <a:gd fmla="*/ 1772 w 1950" name="T104"/>
                <a:gd fmla="*/ 1052 h 1194" name="T105"/>
                <a:gd fmla="*/ 1744 w 1950" name="T106"/>
                <a:gd fmla="*/ 1124 h 1194" name="T107"/>
                <a:gd fmla="*/ 1696 w 1950" name="T108"/>
                <a:gd fmla="*/ 1086 h 1194" name="T109"/>
                <a:gd fmla="*/ 1594 w 1950" name="T110"/>
                <a:gd fmla="*/ 1048 h 1194" name="T111"/>
                <a:gd fmla="*/ 1498 w 1950" name="T112"/>
                <a:gd fmla="*/ 1102 h 1194" name="T113"/>
                <a:gd fmla="*/ 1430 w 1950" name="T114"/>
                <a:gd fmla="*/ 1144 h 1194" name="T115"/>
                <a:gd fmla="*/ 1342 w 1950" name="T116"/>
                <a:gd fmla="*/ 1194 h 119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194" w="1950">
                  <a:moveTo>
                    <a:pt x="1342" y="1194"/>
                  </a:moveTo>
                  <a:lnTo>
                    <a:pt x="1342" y="1194"/>
                  </a:lnTo>
                  <a:lnTo>
                    <a:pt x="1336" y="1192"/>
                  </a:lnTo>
                  <a:lnTo>
                    <a:pt x="1324" y="1188"/>
                  </a:lnTo>
                  <a:lnTo>
                    <a:pt x="1298" y="1186"/>
                  </a:lnTo>
                  <a:lnTo>
                    <a:pt x="1258" y="1186"/>
                  </a:lnTo>
                  <a:lnTo>
                    <a:pt x="1258" y="1186"/>
                  </a:lnTo>
                  <a:lnTo>
                    <a:pt x="1244" y="1192"/>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36"/>
                  </a:lnTo>
                  <a:lnTo>
                    <a:pt x="1228" y="1114"/>
                  </a:lnTo>
                  <a:lnTo>
                    <a:pt x="1228" y="1114"/>
                  </a:lnTo>
                  <a:lnTo>
                    <a:pt x="1216" y="1108"/>
                  </a:lnTo>
                  <a:lnTo>
                    <a:pt x="1206" y="1104"/>
                  </a:lnTo>
                  <a:lnTo>
                    <a:pt x="1200" y="1100"/>
                  </a:lnTo>
                  <a:lnTo>
                    <a:pt x="1194" y="1094"/>
                  </a:lnTo>
                  <a:lnTo>
                    <a:pt x="1192" y="1088"/>
                  </a:lnTo>
                  <a:lnTo>
                    <a:pt x="1190" y="1082"/>
                  </a:lnTo>
                  <a:lnTo>
                    <a:pt x="1186" y="1068"/>
                  </a:lnTo>
                  <a:lnTo>
                    <a:pt x="1186" y="1068"/>
                  </a:lnTo>
                  <a:lnTo>
                    <a:pt x="1180" y="1058"/>
                  </a:lnTo>
                  <a:lnTo>
                    <a:pt x="1180" y="1058"/>
                  </a:lnTo>
                  <a:lnTo>
                    <a:pt x="1152" y="1058"/>
                  </a:lnTo>
                  <a:lnTo>
                    <a:pt x="1128" y="1052"/>
                  </a:lnTo>
                  <a:lnTo>
                    <a:pt x="1128" y="1052"/>
                  </a:lnTo>
                  <a:lnTo>
                    <a:pt x="1112" y="1028"/>
                  </a:lnTo>
                  <a:lnTo>
                    <a:pt x="1112" y="1028"/>
                  </a:lnTo>
                  <a:lnTo>
                    <a:pt x="1092" y="1022"/>
                  </a:lnTo>
                  <a:lnTo>
                    <a:pt x="1074" y="1014"/>
                  </a:lnTo>
                  <a:lnTo>
                    <a:pt x="1060" y="1006"/>
                  </a:lnTo>
                  <a:lnTo>
                    <a:pt x="1050" y="1000"/>
                  </a:lnTo>
                  <a:lnTo>
                    <a:pt x="1050" y="1000"/>
                  </a:lnTo>
                  <a:lnTo>
                    <a:pt x="1038" y="994"/>
                  </a:lnTo>
                  <a:lnTo>
                    <a:pt x="1038" y="994"/>
                  </a:lnTo>
                  <a:lnTo>
                    <a:pt x="1002" y="994"/>
                  </a:lnTo>
                  <a:lnTo>
                    <a:pt x="1002" y="994"/>
                  </a:lnTo>
                  <a:lnTo>
                    <a:pt x="992" y="1002"/>
                  </a:lnTo>
                  <a:lnTo>
                    <a:pt x="982" y="1012"/>
                  </a:lnTo>
                  <a:lnTo>
                    <a:pt x="970" y="1022"/>
                  </a:lnTo>
                  <a:lnTo>
                    <a:pt x="956" y="1028"/>
                  </a:lnTo>
                  <a:lnTo>
                    <a:pt x="956" y="1028"/>
                  </a:lnTo>
                  <a:lnTo>
                    <a:pt x="944" y="1040"/>
                  </a:lnTo>
                  <a:lnTo>
                    <a:pt x="944" y="1040"/>
                  </a:lnTo>
                  <a:lnTo>
                    <a:pt x="936" y="1056"/>
                  </a:lnTo>
                  <a:lnTo>
                    <a:pt x="936" y="1056"/>
                  </a:lnTo>
                  <a:lnTo>
                    <a:pt x="932" y="1076"/>
                  </a:lnTo>
                  <a:lnTo>
                    <a:pt x="928" y="109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20"/>
                  </a:lnTo>
                  <a:lnTo>
                    <a:pt x="908" y="1004"/>
                  </a:lnTo>
                  <a:lnTo>
                    <a:pt x="908" y="1004"/>
                  </a:lnTo>
                  <a:lnTo>
                    <a:pt x="894" y="996"/>
                  </a:lnTo>
                  <a:lnTo>
                    <a:pt x="886" y="992"/>
                  </a:lnTo>
                  <a:lnTo>
                    <a:pt x="872" y="992"/>
                  </a:lnTo>
                  <a:lnTo>
                    <a:pt x="872" y="992"/>
                  </a:lnTo>
                  <a:lnTo>
                    <a:pt x="822" y="1002"/>
                  </a:lnTo>
                  <a:lnTo>
                    <a:pt x="802" y="1008"/>
                  </a:lnTo>
                  <a:lnTo>
                    <a:pt x="782" y="1018"/>
                  </a:lnTo>
                  <a:lnTo>
                    <a:pt x="782" y="1018"/>
                  </a:lnTo>
                  <a:lnTo>
                    <a:pt x="772" y="1016"/>
                  </a:lnTo>
                  <a:lnTo>
                    <a:pt x="762" y="1014"/>
                  </a:lnTo>
                  <a:lnTo>
                    <a:pt x="754" y="1010"/>
                  </a:lnTo>
                  <a:lnTo>
                    <a:pt x="748" y="1006"/>
                  </a:lnTo>
                  <a:lnTo>
                    <a:pt x="736" y="994"/>
                  </a:lnTo>
                  <a:lnTo>
                    <a:pt x="728" y="982"/>
                  </a:lnTo>
                  <a:lnTo>
                    <a:pt x="728" y="982"/>
                  </a:lnTo>
                  <a:lnTo>
                    <a:pt x="714" y="966"/>
                  </a:lnTo>
                  <a:lnTo>
                    <a:pt x="714" y="966"/>
                  </a:lnTo>
                  <a:lnTo>
                    <a:pt x="634" y="966"/>
                  </a:lnTo>
                  <a:lnTo>
                    <a:pt x="634" y="966"/>
                  </a:lnTo>
                  <a:lnTo>
                    <a:pt x="626" y="960"/>
                  </a:lnTo>
                  <a:lnTo>
                    <a:pt x="620" y="954"/>
                  </a:lnTo>
                  <a:lnTo>
                    <a:pt x="612" y="938"/>
                  </a:lnTo>
                  <a:lnTo>
                    <a:pt x="606" y="922"/>
                  </a:lnTo>
                  <a:lnTo>
                    <a:pt x="600" y="908"/>
                  </a:lnTo>
                  <a:lnTo>
                    <a:pt x="600" y="908"/>
                  </a:lnTo>
                  <a:lnTo>
                    <a:pt x="584" y="904"/>
                  </a:lnTo>
                  <a:lnTo>
                    <a:pt x="580" y="900"/>
                  </a:lnTo>
                  <a:lnTo>
                    <a:pt x="576" y="894"/>
                  </a:lnTo>
                  <a:lnTo>
                    <a:pt x="576" y="894"/>
                  </a:lnTo>
                  <a:lnTo>
                    <a:pt x="554" y="878"/>
                  </a:lnTo>
                  <a:lnTo>
                    <a:pt x="554" y="878"/>
                  </a:lnTo>
                  <a:lnTo>
                    <a:pt x="514" y="864"/>
                  </a:lnTo>
                  <a:lnTo>
                    <a:pt x="514" y="864"/>
                  </a:lnTo>
                  <a:lnTo>
                    <a:pt x="500" y="852"/>
                  </a:lnTo>
                  <a:lnTo>
                    <a:pt x="492" y="842"/>
                  </a:lnTo>
                  <a:lnTo>
                    <a:pt x="486" y="832"/>
                  </a:lnTo>
                  <a:lnTo>
                    <a:pt x="482" y="824"/>
                  </a:lnTo>
                  <a:lnTo>
                    <a:pt x="480" y="816"/>
                  </a:lnTo>
                  <a:lnTo>
                    <a:pt x="480" y="808"/>
                  </a:lnTo>
                  <a:lnTo>
                    <a:pt x="478" y="784"/>
                  </a:lnTo>
                  <a:lnTo>
                    <a:pt x="478" y="784"/>
                  </a:lnTo>
                  <a:lnTo>
                    <a:pt x="468" y="764"/>
                  </a:lnTo>
                  <a:lnTo>
                    <a:pt x="468" y="764"/>
                  </a:lnTo>
                  <a:lnTo>
                    <a:pt x="424" y="766"/>
                  </a:lnTo>
                  <a:lnTo>
                    <a:pt x="424" y="766"/>
                  </a:lnTo>
                  <a:lnTo>
                    <a:pt x="406" y="758"/>
                  </a:lnTo>
                  <a:lnTo>
                    <a:pt x="400" y="754"/>
                  </a:lnTo>
                  <a:lnTo>
                    <a:pt x="396" y="750"/>
                  </a:lnTo>
                  <a:lnTo>
                    <a:pt x="392" y="740"/>
                  </a:lnTo>
                  <a:lnTo>
                    <a:pt x="390" y="726"/>
                  </a:lnTo>
                  <a:lnTo>
                    <a:pt x="390" y="726"/>
                  </a:lnTo>
                  <a:lnTo>
                    <a:pt x="380" y="716"/>
                  </a:lnTo>
                  <a:lnTo>
                    <a:pt x="372" y="710"/>
                  </a:lnTo>
                  <a:lnTo>
                    <a:pt x="358" y="700"/>
                  </a:lnTo>
                  <a:lnTo>
                    <a:pt x="358" y="700"/>
                  </a:lnTo>
                  <a:lnTo>
                    <a:pt x="318" y="666"/>
                  </a:lnTo>
                  <a:lnTo>
                    <a:pt x="318" y="666"/>
                  </a:lnTo>
                  <a:lnTo>
                    <a:pt x="284" y="610"/>
                  </a:lnTo>
                  <a:lnTo>
                    <a:pt x="284" y="610"/>
                  </a:lnTo>
                  <a:lnTo>
                    <a:pt x="260" y="610"/>
                  </a:lnTo>
                  <a:lnTo>
                    <a:pt x="252" y="612"/>
                  </a:lnTo>
                  <a:lnTo>
                    <a:pt x="242" y="616"/>
                  </a:lnTo>
                  <a:lnTo>
                    <a:pt x="242" y="616"/>
                  </a:lnTo>
                  <a:lnTo>
                    <a:pt x="230" y="622"/>
                  </a:lnTo>
                  <a:lnTo>
                    <a:pt x="218" y="630"/>
                  </a:lnTo>
                  <a:lnTo>
                    <a:pt x="218" y="630"/>
                  </a:lnTo>
                  <a:lnTo>
                    <a:pt x="182" y="630"/>
                  </a:lnTo>
                  <a:lnTo>
                    <a:pt x="182" y="630"/>
                  </a:lnTo>
                  <a:lnTo>
                    <a:pt x="170" y="620"/>
                  </a:lnTo>
                  <a:lnTo>
                    <a:pt x="162" y="612"/>
                  </a:lnTo>
                  <a:lnTo>
                    <a:pt x="156" y="602"/>
                  </a:lnTo>
                  <a:lnTo>
                    <a:pt x="150" y="592"/>
                  </a:lnTo>
                  <a:lnTo>
                    <a:pt x="144" y="572"/>
                  </a:lnTo>
                  <a:lnTo>
                    <a:pt x="142" y="552"/>
                  </a:lnTo>
                  <a:lnTo>
                    <a:pt x="142" y="552"/>
                  </a:lnTo>
                  <a:lnTo>
                    <a:pt x="112" y="506"/>
                  </a:lnTo>
                  <a:lnTo>
                    <a:pt x="112" y="506"/>
                  </a:lnTo>
                  <a:lnTo>
                    <a:pt x="100" y="494"/>
                  </a:lnTo>
                  <a:lnTo>
                    <a:pt x="88" y="486"/>
                  </a:lnTo>
                  <a:lnTo>
                    <a:pt x="74" y="478"/>
                  </a:lnTo>
                  <a:lnTo>
                    <a:pt x="62" y="472"/>
                  </a:lnTo>
                  <a:lnTo>
                    <a:pt x="36" y="462"/>
                  </a:lnTo>
                  <a:lnTo>
                    <a:pt x="12" y="454"/>
                  </a:lnTo>
                  <a:lnTo>
                    <a:pt x="12" y="454"/>
                  </a:lnTo>
                  <a:lnTo>
                    <a:pt x="4" y="448"/>
                  </a:lnTo>
                  <a:lnTo>
                    <a:pt x="0" y="442"/>
                  </a:lnTo>
                  <a:lnTo>
                    <a:pt x="0" y="436"/>
                  </a:lnTo>
                  <a:lnTo>
                    <a:pt x="0" y="430"/>
                  </a:lnTo>
                  <a:lnTo>
                    <a:pt x="2" y="420"/>
                  </a:lnTo>
                  <a:lnTo>
                    <a:pt x="8" y="412"/>
                  </a:lnTo>
                  <a:lnTo>
                    <a:pt x="8" y="412"/>
                  </a:lnTo>
                  <a:lnTo>
                    <a:pt x="14" y="406"/>
                  </a:lnTo>
                  <a:lnTo>
                    <a:pt x="18" y="400"/>
                  </a:lnTo>
                  <a:lnTo>
                    <a:pt x="22" y="388"/>
                  </a:lnTo>
                  <a:lnTo>
                    <a:pt x="22" y="388"/>
                  </a:lnTo>
                  <a:lnTo>
                    <a:pt x="26" y="316"/>
                  </a:lnTo>
                  <a:lnTo>
                    <a:pt x="26" y="316"/>
                  </a:lnTo>
                  <a:lnTo>
                    <a:pt x="18" y="296"/>
                  </a:lnTo>
                  <a:lnTo>
                    <a:pt x="16" y="290"/>
                  </a:lnTo>
                  <a:lnTo>
                    <a:pt x="14" y="286"/>
                  </a:lnTo>
                  <a:lnTo>
                    <a:pt x="16" y="284"/>
                  </a:lnTo>
                  <a:lnTo>
                    <a:pt x="20" y="282"/>
                  </a:lnTo>
                  <a:lnTo>
                    <a:pt x="36" y="280"/>
                  </a:lnTo>
                  <a:lnTo>
                    <a:pt x="36" y="280"/>
                  </a:lnTo>
                  <a:lnTo>
                    <a:pt x="48" y="288"/>
                  </a:lnTo>
                  <a:lnTo>
                    <a:pt x="48" y="288"/>
                  </a:lnTo>
                  <a:lnTo>
                    <a:pt x="54" y="300"/>
                  </a:lnTo>
                  <a:lnTo>
                    <a:pt x="58" y="308"/>
                  </a:lnTo>
                  <a:lnTo>
                    <a:pt x="64" y="314"/>
                  </a:lnTo>
                  <a:lnTo>
                    <a:pt x="70" y="318"/>
                  </a:lnTo>
                  <a:lnTo>
                    <a:pt x="78" y="320"/>
                  </a:lnTo>
                  <a:lnTo>
                    <a:pt x="86" y="316"/>
                  </a:lnTo>
                  <a:lnTo>
                    <a:pt x="94" y="308"/>
                  </a:lnTo>
                  <a:lnTo>
                    <a:pt x="94" y="308"/>
                  </a:lnTo>
                  <a:lnTo>
                    <a:pt x="104" y="280"/>
                  </a:lnTo>
                  <a:lnTo>
                    <a:pt x="104" y="280"/>
                  </a:lnTo>
                  <a:lnTo>
                    <a:pt x="98" y="216"/>
                  </a:lnTo>
                  <a:lnTo>
                    <a:pt x="98" y="216"/>
                  </a:lnTo>
                  <a:lnTo>
                    <a:pt x="80" y="166"/>
                  </a:lnTo>
                  <a:lnTo>
                    <a:pt x="80" y="166"/>
                  </a:lnTo>
                  <a:lnTo>
                    <a:pt x="76" y="144"/>
                  </a:lnTo>
                  <a:lnTo>
                    <a:pt x="76" y="134"/>
                  </a:lnTo>
                  <a:lnTo>
                    <a:pt x="78" y="126"/>
                  </a:lnTo>
                  <a:lnTo>
                    <a:pt x="80" y="118"/>
                  </a:lnTo>
                  <a:lnTo>
                    <a:pt x="84" y="112"/>
                  </a:lnTo>
                  <a:lnTo>
                    <a:pt x="90" y="104"/>
                  </a:lnTo>
                  <a:lnTo>
                    <a:pt x="98" y="98"/>
                  </a:lnTo>
                  <a:lnTo>
                    <a:pt x="98" y="98"/>
                  </a:lnTo>
                  <a:lnTo>
                    <a:pt x="108" y="82"/>
                  </a:lnTo>
                  <a:lnTo>
                    <a:pt x="108" y="82"/>
                  </a:lnTo>
                  <a:lnTo>
                    <a:pt x="146" y="98"/>
                  </a:lnTo>
                  <a:lnTo>
                    <a:pt x="146" y="98"/>
                  </a:lnTo>
                  <a:lnTo>
                    <a:pt x="182" y="98"/>
                  </a:lnTo>
                  <a:lnTo>
                    <a:pt x="182" y="98"/>
                  </a:lnTo>
                  <a:lnTo>
                    <a:pt x="190" y="92"/>
                  </a:lnTo>
                  <a:lnTo>
                    <a:pt x="198" y="86"/>
                  </a:lnTo>
                  <a:lnTo>
                    <a:pt x="206" y="80"/>
                  </a:lnTo>
                  <a:lnTo>
                    <a:pt x="216" y="72"/>
                  </a:lnTo>
                  <a:lnTo>
                    <a:pt x="216" y="72"/>
                  </a:lnTo>
                  <a:lnTo>
                    <a:pt x="226" y="48"/>
                  </a:lnTo>
                  <a:lnTo>
                    <a:pt x="238" y="30"/>
                  </a:lnTo>
                  <a:lnTo>
                    <a:pt x="244" y="22"/>
                  </a:lnTo>
                  <a:lnTo>
                    <a:pt x="254" y="14"/>
                  </a:lnTo>
                  <a:lnTo>
                    <a:pt x="276" y="0"/>
                  </a:lnTo>
                  <a:lnTo>
                    <a:pt x="276" y="0"/>
                  </a:lnTo>
                  <a:lnTo>
                    <a:pt x="286" y="0"/>
                  </a:lnTo>
                  <a:lnTo>
                    <a:pt x="304" y="6"/>
                  </a:lnTo>
                  <a:lnTo>
                    <a:pt x="304" y="6"/>
                  </a:lnTo>
                  <a:lnTo>
                    <a:pt x="350" y="34"/>
                  </a:lnTo>
                  <a:lnTo>
                    <a:pt x="350" y="34"/>
                  </a:lnTo>
                  <a:lnTo>
                    <a:pt x="352" y="42"/>
                  </a:lnTo>
                  <a:lnTo>
                    <a:pt x="356" y="48"/>
                  </a:lnTo>
                  <a:lnTo>
                    <a:pt x="362" y="50"/>
                  </a:lnTo>
                  <a:lnTo>
                    <a:pt x="368" y="50"/>
                  </a:lnTo>
                  <a:lnTo>
                    <a:pt x="386" y="48"/>
                  </a:lnTo>
                  <a:lnTo>
                    <a:pt x="402" y="42"/>
                  </a:lnTo>
                  <a:lnTo>
                    <a:pt x="402" y="42"/>
                  </a:lnTo>
                  <a:lnTo>
                    <a:pt x="438" y="36"/>
                  </a:lnTo>
                  <a:lnTo>
                    <a:pt x="438" y="36"/>
                  </a:lnTo>
                  <a:lnTo>
                    <a:pt x="454" y="20"/>
                  </a:lnTo>
                  <a:lnTo>
                    <a:pt x="458" y="14"/>
                  </a:lnTo>
                  <a:lnTo>
                    <a:pt x="464" y="10"/>
                  </a:lnTo>
                  <a:lnTo>
                    <a:pt x="470" y="10"/>
                  </a:lnTo>
                  <a:lnTo>
                    <a:pt x="476" y="10"/>
                  </a:lnTo>
                  <a:lnTo>
                    <a:pt x="486" y="14"/>
                  </a:lnTo>
                  <a:lnTo>
                    <a:pt x="496" y="22"/>
                  </a:lnTo>
                  <a:lnTo>
                    <a:pt x="496" y="22"/>
                  </a:lnTo>
                  <a:lnTo>
                    <a:pt x="498" y="38"/>
                  </a:lnTo>
                  <a:lnTo>
                    <a:pt x="498" y="44"/>
                  </a:lnTo>
                  <a:lnTo>
                    <a:pt x="500" y="48"/>
                  </a:lnTo>
                  <a:lnTo>
                    <a:pt x="510" y="56"/>
                  </a:lnTo>
                  <a:lnTo>
                    <a:pt x="528" y="68"/>
                  </a:lnTo>
                  <a:lnTo>
                    <a:pt x="528" y="68"/>
                  </a:lnTo>
                  <a:lnTo>
                    <a:pt x="564" y="82"/>
                  </a:lnTo>
                  <a:lnTo>
                    <a:pt x="564" y="82"/>
                  </a:lnTo>
                  <a:lnTo>
                    <a:pt x="594" y="82"/>
                  </a:lnTo>
                  <a:lnTo>
                    <a:pt x="594" y="82"/>
                  </a:lnTo>
                  <a:lnTo>
                    <a:pt x="608" y="76"/>
                  </a:lnTo>
                  <a:lnTo>
                    <a:pt x="622" y="72"/>
                  </a:lnTo>
                  <a:lnTo>
                    <a:pt x="638" y="68"/>
                  </a:lnTo>
                  <a:lnTo>
                    <a:pt x="658" y="66"/>
                  </a:lnTo>
                  <a:lnTo>
                    <a:pt x="658" y="66"/>
                  </a:lnTo>
                  <a:lnTo>
                    <a:pt x="678" y="56"/>
                  </a:lnTo>
                  <a:lnTo>
                    <a:pt x="686" y="54"/>
                  </a:lnTo>
                  <a:lnTo>
                    <a:pt x="694" y="54"/>
                  </a:lnTo>
                  <a:lnTo>
                    <a:pt x="700" y="54"/>
                  </a:lnTo>
                  <a:lnTo>
                    <a:pt x="710" y="56"/>
                  </a:lnTo>
                  <a:lnTo>
                    <a:pt x="734" y="68"/>
                  </a:lnTo>
                  <a:lnTo>
                    <a:pt x="734" y="68"/>
                  </a:lnTo>
                  <a:lnTo>
                    <a:pt x="776" y="68"/>
                  </a:lnTo>
                  <a:lnTo>
                    <a:pt x="776" y="68"/>
                  </a:lnTo>
                  <a:lnTo>
                    <a:pt x="784" y="60"/>
                  </a:lnTo>
                  <a:lnTo>
                    <a:pt x="788" y="54"/>
                  </a:lnTo>
                  <a:lnTo>
                    <a:pt x="794" y="48"/>
                  </a:lnTo>
                  <a:lnTo>
                    <a:pt x="804" y="44"/>
                  </a:lnTo>
                  <a:lnTo>
                    <a:pt x="804" y="44"/>
                  </a:lnTo>
                  <a:lnTo>
                    <a:pt x="824" y="28"/>
                  </a:lnTo>
                  <a:lnTo>
                    <a:pt x="834" y="22"/>
                  </a:lnTo>
                  <a:lnTo>
                    <a:pt x="844" y="18"/>
                  </a:lnTo>
                  <a:lnTo>
                    <a:pt x="854" y="18"/>
                  </a:lnTo>
                  <a:lnTo>
                    <a:pt x="866" y="18"/>
                  </a:lnTo>
                  <a:lnTo>
                    <a:pt x="882" y="24"/>
                  </a:lnTo>
                  <a:lnTo>
                    <a:pt x="898" y="30"/>
                  </a:lnTo>
                  <a:lnTo>
                    <a:pt x="898" y="30"/>
                  </a:lnTo>
                  <a:lnTo>
                    <a:pt x="926" y="30"/>
                  </a:lnTo>
                  <a:lnTo>
                    <a:pt x="956" y="26"/>
                  </a:lnTo>
                  <a:lnTo>
                    <a:pt x="986" y="24"/>
                  </a:lnTo>
                  <a:lnTo>
                    <a:pt x="1018" y="24"/>
                  </a:lnTo>
                  <a:lnTo>
                    <a:pt x="1018" y="24"/>
                  </a:lnTo>
                  <a:lnTo>
                    <a:pt x="1046" y="38"/>
                  </a:lnTo>
                  <a:lnTo>
                    <a:pt x="1046" y="38"/>
                  </a:lnTo>
                  <a:lnTo>
                    <a:pt x="1060" y="52"/>
                  </a:lnTo>
                  <a:lnTo>
                    <a:pt x="1072" y="60"/>
                  </a:lnTo>
                  <a:lnTo>
                    <a:pt x="1086" y="66"/>
                  </a:lnTo>
                  <a:lnTo>
                    <a:pt x="1086" y="66"/>
                  </a:lnTo>
                  <a:lnTo>
                    <a:pt x="1088" y="90"/>
                  </a:lnTo>
                  <a:lnTo>
                    <a:pt x="1088" y="90"/>
                  </a:lnTo>
                  <a:lnTo>
                    <a:pt x="1096" y="100"/>
                  </a:lnTo>
                  <a:lnTo>
                    <a:pt x="1106" y="114"/>
                  </a:lnTo>
                  <a:lnTo>
                    <a:pt x="1110" y="122"/>
                  </a:lnTo>
                  <a:lnTo>
                    <a:pt x="1112" y="130"/>
                  </a:lnTo>
                  <a:lnTo>
                    <a:pt x="1112" y="140"/>
                  </a:lnTo>
                  <a:lnTo>
                    <a:pt x="1110" y="152"/>
                  </a:lnTo>
                  <a:lnTo>
                    <a:pt x="1110" y="152"/>
                  </a:lnTo>
                  <a:lnTo>
                    <a:pt x="1092" y="182"/>
                  </a:lnTo>
                  <a:lnTo>
                    <a:pt x="1092" y="182"/>
                  </a:lnTo>
                  <a:lnTo>
                    <a:pt x="1092" y="220"/>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44" y="412"/>
                  </a:lnTo>
                  <a:lnTo>
                    <a:pt x="1166" y="426"/>
                  </a:lnTo>
                  <a:lnTo>
                    <a:pt x="1178" y="432"/>
                  </a:lnTo>
                  <a:lnTo>
                    <a:pt x="1192" y="440"/>
                  </a:lnTo>
                  <a:lnTo>
                    <a:pt x="1192" y="440"/>
                  </a:lnTo>
                  <a:lnTo>
                    <a:pt x="1236" y="446"/>
                  </a:lnTo>
                  <a:lnTo>
                    <a:pt x="1236" y="446"/>
                  </a:lnTo>
                  <a:lnTo>
                    <a:pt x="1244" y="460"/>
                  </a:lnTo>
                  <a:lnTo>
                    <a:pt x="1254" y="472"/>
                  </a:lnTo>
                  <a:lnTo>
                    <a:pt x="1266" y="482"/>
                  </a:lnTo>
                  <a:lnTo>
                    <a:pt x="1278" y="490"/>
                  </a:lnTo>
                  <a:lnTo>
                    <a:pt x="1292" y="496"/>
                  </a:lnTo>
                  <a:lnTo>
                    <a:pt x="1308" y="502"/>
                  </a:lnTo>
                  <a:lnTo>
                    <a:pt x="1324" y="506"/>
                  </a:lnTo>
                  <a:lnTo>
                    <a:pt x="1344" y="510"/>
                  </a:lnTo>
                  <a:lnTo>
                    <a:pt x="1344" y="510"/>
                  </a:lnTo>
                  <a:lnTo>
                    <a:pt x="1360" y="522"/>
                  </a:lnTo>
                  <a:lnTo>
                    <a:pt x="1376" y="534"/>
                  </a:lnTo>
                  <a:lnTo>
                    <a:pt x="1384" y="538"/>
                  </a:lnTo>
                  <a:lnTo>
                    <a:pt x="1394" y="542"/>
                  </a:lnTo>
                  <a:lnTo>
                    <a:pt x="1406" y="546"/>
                  </a:lnTo>
                  <a:lnTo>
                    <a:pt x="1420" y="548"/>
                  </a:lnTo>
                  <a:lnTo>
                    <a:pt x="1420" y="548"/>
                  </a:lnTo>
                  <a:lnTo>
                    <a:pt x="1528" y="546"/>
                  </a:lnTo>
                  <a:lnTo>
                    <a:pt x="1528" y="546"/>
                  </a:lnTo>
                  <a:lnTo>
                    <a:pt x="1552" y="554"/>
                  </a:lnTo>
                  <a:lnTo>
                    <a:pt x="1552" y="554"/>
                  </a:lnTo>
                  <a:lnTo>
                    <a:pt x="1586" y="576"/>
                  </a:lnTo>
                  <a:lnTo>
                    <a:pt x="1586" y="576"/>
                  </a:lnTo>
                  <a:lnTo>
                    <a:pt x="1606" y="622"/>
                  </a:lnTo>
                  <a:lnTo>
                    <a:pt x="1606" y="622"/>
                  </a:lnTo>
                  <a:lnTo>
                    <a:pt x="1610" y="640"/>
                  </a:lnTo>
                  <a:lnTo>
                    <a:pt x="1616" y="652"/>
                  </a:lnTo>
                  <a:lnTo>
                    <a:pt x="1626" y="664"/>
                  </a:lnTo>
                  <a:lnTo>
                    <a:pt x="1644" y="682"/>
                  </a:lnTo>
                  <a:lnTo>
                    <a:pt x="1644" y="682"/>
                  </a:lnTo>
                  <a:lnTo>
                    <a:pt x="1666" y="682"/>
                  </a:lnTo>
                  <a:lnTo>
                    <a:pt x="1666" y="682"/>
                  </a:lnTo>
                  <a:lnTo>
                    <a:pt x="1678" y="664"/>
                  </a:lnTo>
                  <a:lnTo>
                    <a:pt x="1678" y="664"/>
                  </a:lnTo>
                  <a:lnTo>
                    <a:pt x="1696" y="662"/>
                  </a:lnTo>
                  <a:lnTo>
                    <a:pt x="1696" y="662"/>
                  </a:lnTo>
                  <a:lnTo>
                    <a:pt x="1698" y="666"/>
                  </a:lnTo>
                  <a:lnTo>
                    <a:pt x="1698" y="670"/>
                  </a:lnTo>
                  <a:lnTo>
                    <a:pt x="1706" y="676"/>
                  </a:lnTo>
                  <a:lnTo>
                    <a:pt x="1716" y="680"/>
                  </a:lnTo>
                  <a:lnTo>
                    <a:pt x="1728" y="682"/>
                  </a:lnTo>
                  <a:lnTo>
                    <a:pt x="1728" y="682"/>
                  </a:lnTo>
                  <a:lnTo>
                    <a:pt x="1764" y="660"/>
                  </a:lnTo>
                  <a:lnTo>
                    <a:pt x="1764" y="660"/>
                  </a:lnTo>
                  <a:lnTo>
                    <a:pt x="1774" y="646"/>
                  </a:lnTo>
                  <a:lnTo>
                    <a:pt x="1784" y="632"/>
                  </a:lnTo>
                  <a:lnTo>
                    <a:pt x="1794" y="616"/>
                  </a:lnTo>
                  <a:lnTo>
                    <a:pt x="1804" y="604"/>
                  </a:lnTo>
                  <a:lnTo>
                    <a:pt x="1804" y="604"/>
                  </a:lnTo>
                  <a:lnTo>
                    <a:pt x="1808" y="602"/>
                  </a:lnTo>
                  <a:lnTo>
                    <a:pt x="1808" y="602"/>
                  </a:lnTo>
                  <a:lnTo>
                    <a:pt x="1814" y="610"/>
                  </a:lnTo>
                  <a:lnTo>
                    <a:pt x="1824" y="616"/>
                  </a:lnTo>
                  <a:lnTo>
                    <a:pt x="1848" y="632"/>
                  </a:lnTo>
                  <a:lnTo>
                    <a:pt x="1848" y="632"/>
                  </a:lnTo>
                  <a:lnTo>
                    <a:pt x="1850" y="642"/>
                  </a:lnTo>
                  <a:lnTo>
                    <a:pt x="1856" y="654"/>
                  </a:lnTo>
                  <a:lnTo>
                    <a:pt x="1868" y="676"/>
                  </a:lnTo>
                  <a:lnTo>
                    <a:pt x="1886" y="698"/>
                  </a:lnTo>
                  <a:lnTo>
                    <a:pt x="1906" y="722"/>
                  </a:lnTo>
                  <a:lnTo>
                    <a:pt x="1906" y="722"/>
                  </a:lnTo>
                  <a:lnTo>
                    <a:pt x="1926" y="788"/>
                  </a:lnTo>
                  <a:lnTo>
                    <a:pt x="1926" y="788"/>
                  </a:lnTo>
                  <a:lnTo>
                    <a:pt x="1934" y="800"/>
                  </a:lnTo>
                  <a:lnTo>
                    <a:pt x="1942" y="814"/>
                  </a:lnTo>
                  <a:lnTo>
                    <a:pt x="1948" y="830"/>
                  </a:lnTo>
                  <a:lnTo>
                    <a:pt x="1950" y="840"/>
                  </a:lnTo>
                  <a:lnTo>
                    <a:pt x="1950" y="850"/>
                  </a:lnTo>
                  <a:lnTo>
                    <a:pt x="1950" y="850"/>
                  </a:lnTo>
                  <a:lnTo>
                    <a:pt x="1938" y="866"/>
                  </a:lnTo>
                  <a:lnTo>
                    <a:pt x="1930" y="878"/>
                  </a:lnTo>
                  <a:lnTo>
                    <a:pt x="1928" y="892"/>
                  </a:lnTo>
                  <a:lnTo>
                    <a:pt x="1928" y="918"/>
                  </a:lnTo>
                  <a:lnTo>
                    <a:pt x="1928" y="918"/>
                  </a:lnTo>
                  <a:lnTo>
                    <a:pt x="1932" y="932"/>
                  </a:lnTo>
                  <a:lnTo>
                    <a:pt x="1938" y="948"/>
                  </a:lnTo>
                  <a:lnTo>
                    <a:pt x="1940" y="958"/>
                  </a:lnTo>
                  <a:lnTo>
                    <a:pt x="1942" y="966"/>
                  </a:lnTo>
                  <a:lnTo>
                    <a:pt x="1940" y="976"/>
                  </a:lnTo>
                  <a:lnTo>
                    <a:pt x="1938" y="986"/>
                  </a:lnTo>
                  <a:lnTo>
                    <a:pt x="1938" y="986"/>
                  </a:lnTo>
                  <a:lnTo>
                    <a:pt x="1938" y="1008"/>
                  </a:lnTo>
                  <a:lnTo>
                    <a:pt x="1938" y="1008"/>
                  </a:lnTo>
                  <a:lnTo>
                    <a:pt x="1932" y="1008"/>
                  </a:lnTo>
                  <a:lnTo>
                    <a:pt x="1932" y="1008"/>
                  </a:lnTo>
                  <a:lnTo>
                    <a:pt x="1932" y="1004"/>
                  </a:lnTo>
                  <a:lnTo>
                    <a:pt x="1930" y="1002"/>
                  </a:lnTo>
                  <a:lnTo>
                    <a:pt x="1924" y="996"/>
                  </a:lnTo>
                  <a:lnTo>
                    <a:pt x="1918" y="992"/>
                  </a:lnTo>
                  <a:lnTo>
                    <a:pt x="1912" y="988"/>
                  </a:lnTo>
                  <a:lnTo>
                    <a:pt x="1912" y="988"/>
                  </a:lnTo>
                  <a:lnTo>
                    <a:pt x="1896" y="990"/>
                  </a:lnTo>
                  <a:lnTo>
                    <a:pt x="1886" y="994"/>
                  </a:lnTo>
                  <a:lnTo>
                    <a:pt x="1880" y="998"/>
                  </a:lnTo>
                  <a:lnTo>
                    <a:pt x="1872" y="1006"/>
                  </a:lnTo>
                  <a:lnTo>
                    <a:pt x="1872" y="1006"/>
                  </a:lnTo>
                  <a:lnTo>
                    <a:pt x="1872" y="1018"/>
                  </a:lnTo>
                  <a:lnTo>
                    <a:pt x="1876" y="1032"/>
                  </a:lnTo>
                  <a:lnTo>
                    <a:pt x="1882" y="1066"/>
                  </a:lnTo>
                  <a:lnTo>
                    <a:pt x="1882" y="1066"/>
                  </a:lnTo>
                  <a:lnTo>
                    <a:pt x="1880" y="1092"/>
                  </a:lnTo>
                  <a:lnTo>
                    <a:pt x="1880" y="1092"/>
                  </a:lnTo>
                  <a:lnTo>
                    <a:pt x="1866" y="1096"/>
                  </a:lnTo>
                  <a:lnTo>
                    <a:pt x="1866" y="1096"/>
                  </a:lnTo>
                  <a:lnTo>
                    <a:pt x="1842" y="1096"/>
                  </a:lnTo>
                  <a:lnTo>
                    <a:pt x="1842" y="1096"/>
                  </a:lnTo>
                  <a:lnTo>
                    <a:pt x="1810" y="1054"/>
                  </a:lnTo>
                  <a:lnTo>
                    <a:pt x="1810" y="1054"/>
                  </a:lnTo>
                  <a:lnTo>
                    <a:pt x="1796" y="1050"/>
                  </a:lnTo>
                  <a:lnTo>
                    <a:pt x="1782" y="1048"/>
                  </a:lnTo>
                  <a:lnTo>
                    <a:pt x="1772" y="1052"/>
                  </a:lnTo>
                  <a:lnTo>
                    <a:pt x="1762" y="1058"/>
                  </a:lnTo>
                  <a:lnTo>
                    <a:pt x="1756" y="1068"/>
                  </a:lnTo>
                  <a:lnTo>
                    <a:pt x="1752" y="1078"/>
                  </a:lnTo>
                  <a:lnTo>
                    <a:pt x="1752" y="1092"/>
                  </a:lnTo>
                  <a:lnTo>
                    <a:pt x="1754" y="1108"/>
                  </a:lnTo>
                  <a:lnTo>
                    <a:pt x="1754" y="1108"/>
                  </a:lnTo>
                  <a:lnTo>
                    <a:pt x="1748" y="1116"/>
                  </a:lnTo>
                  <a:lnTo>
                    <a:pt x="1744" y="1124"/>
                  </a:lnTo>
                  <a:lnTo>
                    <a:pt x="1744" y="1124"/>
                  </a:lnTo>
                  <a:lnTo>
                    <a:pt x="1730" y="1122"/>
                  </a:lnTo>
                  <a:lnTo>
                    <a:pt x="1718" y="1118"/>
                  </a:lnTo>
                  <a:lnTo>
                    <a:pt x="1706" y="1112"/>
                  </a:lnTo>
                  <a:lnTo>
                    <a:pt x="1700" y="1108"/>
                  </a:lnTo>
                  <a:lnTo>
                    <a:pt x="1700" y="1108"/>
                  </a:lnTo>
                  <a:lnTo>
                    <a:pt x="1696" y="1086"/>
                  </a:lnTo>
                  <a:lnTo>
                    <a:pt x="1696" y="1086"/>
                  </a:lnTo>
                  <a:lnTo>
                    <a:pt x="1678" y="1076"/>
                  </a:lnTo>
                  <a:lnTo>
                    <a:pt x="1660" y="1070"/>
                  </a:lnTo>
                  <a:lnTo>
                    <a:pt x="1632" y="1060"/>
                  </a:lnTo>
                  <a:lnTo>
                    <a:pt x="1632" y="1060"/>
                  </a:lnTo>
                  <a:lnTo>
                    <a:pt x="1620" y="1046"/>
                  </a:lnTo>
                  <a:lnTo>
                    <a:pt x="1620" y="1046"/>
                  </a:lnTo>
                  <a:lnTo>
                    <a:pt x="1600" y="1046"/>
                  </a:lnTo>
                  <a:lnTo>
                    <a:pt x="1594" y="1048"/>
                  </a:lnTo>
                  <a:lnTo>
                    <a:pt x="1588" y="1050"/>
                  </a:lnTo>
                  <a:lnTo>
                    <a:pt x="1580" y="1058"/>
                  </a:lnTo>
                  <a:lnTo>
                    <a:pt x="1566" y="1070"/>
                  </a:lnTo>
                  <a:lnTo>
                    <a:pt x="1566" y="1070"/>
                  </a:lnTo>
                  <a:lnTo>
                    <a:pt x="1522" y="1094"/>
                  </a:lnTo>
                  <a:lnTo>
                    <a:pt x="1522" y="1094"/>
                  </a:lnTo>
                  <a:lnTo>
                    <a:pt x="1504" y="1100"/>
                  </a:lnTo>
                  <a:lnTo>
                    <a:pt x="1498" y="1102"/>
                  </a:lnTo>
                  <a:lnTo>
                    <a:pt x="1492" y="1106"/>
                  </a:lnTo>
                  <a:lnTo>
                    <a:pt x="1486" y="1116"/>
                  </a:lnTo>
                  <a:lnTo>
                    <a:pt x="1474" y="1132"/>
                  </a:lnTo>
                  <a:lnTo>
                    <a:pt x="1474" y="1132"/>
                  </a:lnTo>
                  <a:lnTo>
                    <a:pt x="1450" y="1134"/>
                  </a:lnTo>
                  <a:lnTo>
                    <a:pt x="1442" y="1138"/>
                  </a:lnTo>
                  <a:lnTo>
                    <a:pt x="1436" y="1140"/>
                  </a:lnTo>
                  <a:lnTo>
                    <a:pt x="1430" y="1144"/>
                  </a:lnTo>
                  <a:lnTo>
                    <a:pt x="1424" y="1150"/>
                  </a:lnTo>
                  <a:lnTo>
                    <a:pt x="1410" y="1170"/>
                  </a:lnTo>
                  <a:lnTo>
                    <a:pt x="1410" y="1170"/>
                  </a:lnTo>
                  <a:lnTo>
                    <a:pt x="1400" y="1178"/>
                  </a:lnTo>
                  <a:lnTo>
                    <a:pt x="1400" y="1178"/>
                  </a:lnTo>
                  <a:lnTo>
                    <a:pt x="1382" y="1182"/>
                  </a:lnTo>
                  <a:lnTo>
                    <a:pt x="1368" y="1186"/>
                  </a:lnTo>
                  <a:lnTo>
                    <a:pt x="1342" y="1194"/>
                  </a:lnTo>
                  <a:lnTo>
                    <a:pt x="1342" y="1194"/>
                  </a:lnTo>
                  <a:close/>
                </a:path>
              </a:pathLst>
            </a:custGeom>
            <a:grpFill/>
            <a:ln>
              <a:noFill/>
            </a:ln>
          </p:spPr>
          <p:txBody>
            <a:bodyPr/>
            <a:lstStyle/>
            <a:p>
              <a:endParaRPr altLang="en-US" lang="zh-CN"/>
            </a:p>
          </p:txBody>
        </p:sp>
        <p:sp>
          <p:nvSpPr>
            <p:cNvPr id="20" name="Freeform 21"/>
            <p:cNvSpPr/>
            <p:nvPr/>
          </p:nvSpPr>
          <p:spPr bwMode="auto">
            <a:xfrm>
              <a:off x="5852475" y="3301599"/>
              <a:ext cx="381335" cy="377144"/>
            </a:xfrm>
            <a:custGeom>
              <a:gdLst>
                <a:gd fmla="*/ 138 w 364" name="T0"/>
                <a:gd fmla="*/ 356 h 360" name="T1"/>
                <a:gd fmla="*/ 108 w 364" name="T2"/>
                <a:gd fmla="*/ 340 h 360" name="T3"/>
                <a:gd fmla="*/ 86 w 364" name="T4"/>
                <a:gd fmla="*/ 274 h 360" name="T5"/>
                <a:gd fmla="*/ 48 w 364" name="T6"/>
                <a:gd fmla="*/ 256 h 360" name="T7"/>
                <a:gd fmla="*/ 46 w 364" name="T8"/>
                <a:gd fmla="*/ 226 h 360" name="T9"/>
                <a:gd fmla="*/ 24 w 364" name="T10"/>
                <a:gd fmla="*/ 188 h 360" name="T11"/>
                <a:gd fmla="*/ 0 w 364" name="T12"/>
                <a:gd fmla="*/ 162 h 360" name="T13"/>
                <a:gd fmla="*/ 10 w 364" name="T14"/>
                <a:gd fmla="*/ 140 h 360" name="T15"/>
                <a:gd fmla="*/ 26 w 364" name="T16"/>
                <a:gd fmla="*/ 122 h 360" name="T17"/>
                <a:gd fmla="*/ 32 w 364" name="T18"/>
                <a:gd fmla="*/ 104 h 360" name="T19"/>
                <a:gd fmla="*/ 58 w 364" name="T20"/>
                <a:gd fmla="*/ 88 h 360" name="T21"/>
                <a:gd fmla="*/ 70 w 364" name="T22"/>
                <a:gd fmla="*/ 68 h 360" name="T23"/>
                <a:gd fmla="*/ 72 w 364" name="T24"/>
                <a:gd fmla="*/ 16 h 360" name="T25"/>
                <a:gd fmla="*/ 90 w 364" name="T26"/>
                <a:gd fmla="*/ 8 h 360" name="T27"/>
                <a:gd fmla="*/ 106 w 364" name="T28"/>
                <a:gd fmla="*/ 6 h 360" name="T29"/>
                <a:gd fmla="*/ 140 w 364" name="T30"/>
                <a:gd fmla="*/ 10 h 360" name="T31"/>
                <a:gd fmla="*/ 152 w 364" name="T32"/>
                <a:gd fmla="*/ 2 h 360" name="T33"/>
                <a:gd fmla="*/ 186 w 364" name="T34"/>
                <a:gd fmla="*/ 4 h 360" name="T35"/>
                <a:gd fmla="*/ 212 w 364" name="T36"/>
                <a:gd fmla="*/ 16 h 360" name="T37"/>
                <a:gd fmla="*/ 238 w 364" name="T38"/>
                <a:gd fmla="*/ 26 h 360" name="T39"/>
                <a:gd fmla="*/ 254 w 364" name="T40"/>
                <a:gd fmla="*/ 22 h 360" name="T41"/>
                <a:gd fmla="*/ 280 w 364" name="T42"/>
                <a:gd fmla="*/ 2 h 360" name="T43"/>
                <a:gd fmla="*/ 300 w 364" name="T44"/>
                <a:gd fmla="*/ 8 h 360" name="T45"/>
                <a:gd fmla="*/ 324 w 364" name="T46"/>
                <a:gd fmla="*/ 18 h 360" name="T47"/>
                <a:gd fmla="*/ 360 w 364" name="T48"/>
                <a:gd fmla="*/ 28 h 360" name="T49"/>
                <a:gd fmla="*/ 324 w 364" name="T50"/>
                <a:gd fmla="*/ 58 h 360" name="T51"/>
                <a:gd fmla="*/ 316 w 364" name="T52"/>
                <a:gd fmla="*/ 76 h 360" name="T53"/>
                <a:gd fmla="*/ 320 w 364" name="T54"/>
                <a:gd fmla="*/ 84 h 360" name="T55"/>
                <a:gd fmla="*/ 362 w 364" name="T56"/>
                <a:gd fmla="*/ 72 h 360" name="T57"/>
                <a:gd fmla="*/ 364 w 364" name="T58"/>
                <a:gd fmla="*/ 90 h 360" name="T59"/>
                <a:gd fmla="*/ 346 w 364" name="T60"/>
                <a:gd fmla="*/ 100 h 360" name="T61"/>
                <a:gd fmla="*/ 322 w 364" name="T62"/>
                <a:gd fmla="*/ 112 h 360" name="T63"/>
                <a:gd fmla="*/ 344 w 364" name="T64"/>
                <a:gd fmla="*/ 142 h 360" name="T65"/>
                <a:gd fmla="*/ 340 w 364" name="T66"/>
                <a:gd fmla="*/ 196 h 360" name="T67"/>
                <a:gd fmla="*/ 344 w 364" name="T68"/>
                <a:gd fmla="*/ 214 h 360" name="T69"/>
                <a:gd fmla="*/ 338 w 364" name="T70"/>
                <a:gd fmla="*/ 238 h 360" name="T71"/>
                <a:gd fmla="*/ 330 w 364" name="T72"/>
                <a:gd fmla="*/ 240 h 360" name="T73"/>
                <a:gd fmla="*/ 324 w 364" name="T74"/>
                <a:gd fmla="*/ 224 h 360" name="T75"/>
                <a:gd fmla="*/ 304 w 364" name="T76"/>
                <a:gd fmla="*/ 232 h 360" name="T77"/>
                <a:gd fmla="*/ 270 w 364" name="T78"/>
                <a:gd fmla="*/ 268 h 360" name="T79"/>
                <a:gd fmla="*/ 262 w 364" name="T80"/>
                <a:gd fmla="*/ 286 h 360" name="T81"/>
                <a:gd fmla="*/ 260 w 364" name="T82"/>
                <a:gd fmla="*/ 344 h 360" name="T83"/>
                <a:gd fmla="*/ 222 w 364" name="T84"/>
                <a:gd fmla="*/ 344 h 360" name="T85"/>
                <a:gd fmla="*/ 158 w 364" name="T86"/>
                <a:gd fmla="*/ 360 h 36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60" w="364">
                  <a:moveTo>
                    <a:pt x="158" y="360"/>
                  </a:moveTo>
                  <a:lnTo>
                    <a:pt x="158" y="360"/>
                  </a:lnTo>
                  <a:lnTo>
                    <a:pt x="138" y="356"/>
                  </a:lnTo>
                  <a:lnTo>
                    <a:pt x="126" y="352"/>
                  </a:lnTo>
                  <a:lnTo>
                    <a:pt x="116" y="346"/>
                  </a:lnTo>
                  <a:lnTo>
                    <a:pt x="108" y="340"/>
                  </a:lnTo>
                  <a:lnTo>
                    <a:pt x="108" y="340"/>
                  </a:lnTo>
                  <a:lnTo>
                    <a:pt x="86" y="274"/>
                  </a:lnTo>
                  <a:lnTo>
                    <a:pt x="86" y="274"/>
                  </a:lnTo>
                  <a:lnTo>
                    <a:pt x="66" y="258"/>
                  </a:lnTo>
                  <a:lnTo>
                    <a:pt x="66" y="258"/>
                  </a:lnTo>
                  <a:lnTo>
                    <a:pt x="48" y="256"/>
                  </a:lnTo>
                  <a:lnTo>
                    <a:pt x="48" y="256"/>
                  </a:lnTo>
                  <a:lnTo>
                    <a:pt x="50" y="240"/>
                  </a:lnTo>
                  <a:lnTo>
                    <a:pt x="46" y="226"/>
                  </a:lnTo>
                  <a:lnTo>
                    <a:pt x="40" y="212"/>
                  </a:lnTo>
                  <a:lnTo>
                    <a:pt x="34" y="200"/>
                  </a:lnTo>
                  <a:lnTo>
                    <a:pt x="24" y="188"/>
                  </a:lnTo>
                  <a:lnTo>
                    <a:pt x="14" y="178"/>
                  </a:lnTo>
                  <a:lnTo>
                    <a:pt x="0" y="162"/>
                  </a:lnTo>
                  <a:lnTo>
                    <a:pt x="0" y="162"/>
                  </a:lnTo>
                  <a:lnTo>
                    <a:pt x="0" y="156"/>
                  </a:lnTo>
                  <a:lnTo>
                    <a:pt x="2" y="150"/>
                  </a:lnTo>
                  <a:lnTo>
                    <a:pt x="10" y="140"/>
                  </a:lnTo>
                  <a:lnTo>
                    <a:pt x="18" y="130"/>
                  </a:lnTo>
                  <a:lnTo>
                    <a:pt x="26" y="122"/>
                  </a:lnTo>
                  <a:lnTo>
                    <a:pt x="26" y="122"/>
                  </a:lnTo>
                  <a:lnTo>
                    <a:pt x="26" y="114"/>
                  </a:lnTo>
                  <a:lnTo>
                    <a:pt x="28" y="110"/>
                  </a:lnTo>
                  <a:lnTo>
                    <a:pt x="32" y="104"/>
                  </a:lnTo>
                  <a:lnTo>
                    <a:pt x="36" y="102"/>
                  </a:lnTo>
                  <a:lnTo>
                    <a:pt x="48" y="94"/>
                  </a:lnTo>
                  <a:lnTo>
                    <a:pt x="58" y="88"/>
                  </a:lnTo>
                  <a:lnTo>
                    <a:pt x="58" y="88"/>
                  </a:lnTo>
                  <a:lnTo>
                    <a:pt x="70" y="68"/>
                  </a:lnTo>
                  <a:lnTo>
                    <a:pt x="70" y="68"/>
                  </a:lnTo>
                  <a:lnTo>
                    <a:pt x="70" y="38"/>
                  </a:lnTo>
                  <a:lnTo>
                    <a:pt x="70" y="24"/>
                  </a:lnTo>
                  <a:lnTo>
                    <a:pt x="72" y="16"/>
                  </a:lnTo>
                  <a:lnTo>
                    <a:pt x="72" y="16"/>
                  </a:lnTo>
                  <a:lnTo>
                    <a:pt x="80" y="14"/>
                  </a:lnTo>
                  <a:lnTo>
                    <a:pt x="90" y="8"/>
                  </a:lnTo>
                  <a:lnTo>
                    <a:pt x="94" y="6"/>
                  </a:lnTo>
                  <a:lnTo>
                    <a:pt x="100" y="6"/>
                  </a:lnTo>
                  <a:lnTo>
                    <a:pt x="106" y="6"/>
                  </a:lnTo>
                  <a:lnTo>
                    <a:pt x="112" y="10"/>
                  </a:lnTo>
                  <a:lnTo>
                    <a:pt x="112" y="10"/>
                  </a:lnTo>
                  <a:lnTo>
                    <a:pt x="140" y="10"/>
                  </a:lnTo>
                  <a:lnTo>
                    <a:pt x="140" y="10"/>
                  </a:lnTo>
                  <a:lnTo>
                    <a:pt x="146" y="6"/>
                  </a:lnTo>
                  <a:lnTo>
                    <a:pt x="152" y="2"/>
                  </a:lnTo>
                  <a:lnTo>
                    <a:pt x="160" y="0"/>
                  </a:lnTo>
                  <a:lnTo>
                    <a:pt x="168" y="0"/>
                  </a:lnTo>
                  <a:lnTo>
                    <a:pt x="186" y="4"/>
                  </a:lnTo>
                  <a:lnTo>
                    <a:pt x="202" y="8"/>
                  </a:lnTo>
                  <a:lnTo>
                    <a:pt x="202" y="8"/>
                  </a:lnTo>
                  <a:lnTo>
                    <a:pt x="212" y="16"/>
                  </a:lnTo>
                  <a:lnTo>
                    <a:pt x="224" y="22"/>
                  </a:lnTo>
                  <a:lnTo>
                    <a:pt x="230" y="24"/>
                  </a:lnTo>
                  <a:lnTo>
                    <a:pt x="238" y="26"/>
                  </a:lnTo>
                  <a:lnTo>
                    <a:pt x="246" y="24"/>
                  </a:lnTo>
                  <a:lnTo>
                    <a:pt x="254" y="22"/>
                  </a:lnTo>
                  <a:lnTo>
                    <a:pt x="254" y="22"/>
                  </a:lnTo>
                  <a:lnTo>
                    <a:pt x="264" y="14"/>
                  </a:lnTo>
                  <a:lnTo>
                    <a:pt x="274" y="4"/>
                  </a:lnTo>
                  <a:lnTo>
                    <a:pt x="280" y="2"/>
                  </a:lnTo>
                  <a:lnTo>
                    <a:pt x="286" y="0"/>
                  </a:lnTo>
                  <a:lnTo>
                    <a:pt x="292" y="2"/>
                  </a:lnTo>
                  <a:lnTo>
                    <a:pt x="300" y="8"/>
                  </a:lnTo>
                  <a:lnTo>
                    <a:pt x="300" y="8"/>
                  </a:lnTo>
                  <a:lnTo>
                    <a:pt x="324" y="18"/>
                  </a:lnTo>
                  <a:lnTo>
                    <a:pt x="324" y="18"/>
                  </a:lnTo>
                  <a:lnTo>
                    <a:pt x="364" y="22"/>
                  </a:lnTo>
                  <a:lnTo>
                    <a:pt x="364" y="22"/>
                  </a:lnTo>
                  <a:lnTo>
                    <a:pt x="360" y="28"/>
                  </a:lnTo>
                  <a:lnTo>
                    <a:pt x="352" y="34"/>
                  </a:lnTo>
                  <a:lnTo>
                    <a:pt x="332" y="48"/>
                  </a:lnTo>
                  <a:lnTo>
                    <a:pt x="324" y="58"/>
                  </a:lnTo>
                  <a:lnTo>
                    <a:pt x="318" y="66"/>
                  </a:lnTo>
                  <a:lnTo>
                    <a:pt x="316" y="72"/>
                  </a:lnTo>
                  <a:lnTo>
                    <a:pt x="316" y="76"/>
                  </a:lnTo>
                  <a:lnTo>
                    <a:pt x="316" y="80"/>
                  </a:lnTo>
                  <a:lnTo>
                    <a:pt x="320" y="84"/>
                  </a:lnTo>
                  <a:lnTo>
                    <a:pt x="320" y="84"/>
                  </a:lnTo>
                  <a:lnTo>
                    <a:pt x="350" y="84"/>
                  </a:lnTo>
                  <a:lnTo>
                    <a:pt x="350" y="84"/>
                  </a:lnTo>
                  <a:lnTo>
                    <a:pt x="362" y="72"/>
                  </a:lnTo>
                  <a:lnTo>
                    <a:pt x="362" y="72"/>
                  </a:lnTo>
                  <a:lnTo>
                    <a:pt x="364" y="82"/>
                  </a:lnTo>
                  <a:lnTo>
                    <a:pt x="364" y="90"/>
                  </a:lnTo>
                  <a:lnTo>
                    <a:pt x="360" y="96"/>
                  </a:lnTo>
                  <a:lnTo>
                    <a:pt x="360" y="96"/>
                  </a:lnTo>
                  <a:lnTo>
                    <a:pt x="346" y="100"/>
                  </a:lnTo>
                  <a:lnTo>
                    <a:pt x="338" y="104"/>
                  </a:lnTo>
                  <a:lnTo>
                    <a:pt x="322" y="112"/>
                  </a:lnTo>
                  <a:lnTo>
                    <a:pt x="322" y="112"/>
                  </a:lnTo>
                  <a:lnTo>
                    <a:pt x="324" y="132"/>
                  </a:lnTo>
                  <a:lnTo>
                    <a:pt x="324" y="132"/>
                  </a:lnTo>
                  <a:lnTo>
                    <a:pt x="344" y="142"/>
                  </a:lnTo>
                  <a:lnTo>
                    <a:pt x="344" y="142"/>
                  </a:lnTo>
                  <a:lnTo>
                    <a:pt x="340" y="166"/>
                  </a:lnTo>
                  <a:lnTo>
                    <a:pt x="340" y="196"/>
                  </a:lnTo>
                  <a:lnTo>
                    <a:pt x="340" y="196"/>
                  </a:lnTo>
                  <a:lnTo>
                    <a:pt x="342" y="204"/>
                  </a:lnTo>
                  <a:lnTo>
                    <a:pt x="344" y="214"/>
                  </a:lnTo>
                  <a:lnTo>
                    <a:pt x="342" y="228"/>
                  </a:lnTo>
                  <a:lnTo>
                    <a:pt x="340" y="232"/>
                  </a:lnTo>
                  <a:lnTo>
                    <a:pt x="338" y="238"/>
                  </a:lnTo>
                  <a:lnTo>
                    <a:pt x="338" y="238"/>
                  </a:lnTo>
                  <a:lnTo>
                    <a:pt x="330" y="240"/>
                  </a:lnTo>
                  <a:lnTo>
                    <a:pt x="330" y="240"/>
                  </a:lnTo>
                  <a:lnTo>
                    <a:pt x="328" y="226"/>
                  </a:lnTo>
                  <a:lnTo>
                    <a:pt x="328" y="226"/>
                  </a:lnTo>
                  <a:lnTo>
                    <a:pt x="324" y="224"/>
                  </a:lnTo>
                  <a:lnTo>
                    <a:pt x="320" y="224"/>
                  </a:lnTo>
                  <a:lnTo>
                    <a:pt x="312" y="226"/>
                  </a:lnTo>
                  <a:lnTo>
                    <a:pt x="304" y="232"/>
                  </a:lnTo>
                  <a:lnTo>
                    <a:pt x="296" y="240"/>
                  </a:lnTo>
                  <a:lnTo>
                    <a:pt x="280" y="256"/>
                  </a:lnTo>
                  <a:lnTo>
                    <a:pt x="270" y="268"/>
                  </a:lnTo>
                  <a:lnTo>
                    <a:pt x="270" y="268"/>
                  </a:lnTo>
                  <a:lnTo>
                    <a:pt x="266" y="278"/>
                  </a:lnTo>
                  <a:lnTo>
                    <a:pt x="262" y="286"/>
                  </a:lnTo>
                  <a:lnTo>
                    <a:pt x="262" y="286"/>
                  </a:lnTo>
                  <a:lnTo>
                    <a:pt x="260" y="344"/>
                  </a:lnTo>
                  <a:lnTo>
                    <a:pt x="260" y="344"/>
                  </a:lnTo>
                  <a:lnTo>
                    <a:pt x="250" y="342"/>
                  </a:lnTo>
                  <a:lnTo>
                    <a:pt x="250" y="342"/>
                  </a:lnTo>
                  <a:lnTo>
                    <a:pt x="222" y="344"/>
                  </a:lnTo>
                  <a:lnTo>
                    <a:pt x="200" y="346"/>
                  </a:lnTo>
                  <a:lnTo>
                    <a:pt x="180" y="352"/>
                  </a:lnTo>
                  <a:lnTo>
                    <a:pt x="158" y="360"/>
                  </a:lnTo>
                  <a:lnTo>
                    <a:pt x="158" y="360"/>
                  </a:lnTo>
                  <a:close/>
                </a:path>
              </a:pathLst>
            </a:custGeom>
            <a:grpFill/>
            <a:ln>
              <a:noFill/>
            </a:ln>
          </p:spPr>
          <p:txBody>
            <a:bodyPr/>
            <a:lstStyle/>
            <a:p>
              <a:endParaRPr altLang="en-US" lang="zh-CN"/>
            </a:p>
          </p:txBody>
        </p:sp>
        <p:sp>
          <p:nvSpPr>
            <p:cNvPr id="21" name="Freeform 22"/>
            <p:cNvSpPr/>
            <p:nvPr/>
          </p:nvSpPr>
          <p:spPr bwMode="auto">
            <a:xfrm>
              <a:off x="4540852" y="3161217"/>
              <a:ext cx="484002" cy="502859"/>
            </a:xfrm>
            <a:custGeom>
              <a:gdLst>
                <a:gd fmla="*/ 360 w 462" name="T0"/>
                <a:gd fmla="*/ 474 h 480" name="T1"/>
                <a:gd fmla="*/ 328 w 462" name="T2"/>
                <a:gd fmla="*/ 448 h 480" name="T3"/>
                <a:gd fmla="*/ 300 w 462" name="T4"/>
                <a:gd fmla="*/ 412 h 480" name="T5"/>
                <a:gd fmla="*/ 282 w 462" name="T6"/>
                <a:gd fmla="*/ 362 h 480" name="T7"/>
                <a:gd fmla="*/ 252 w 462" name="T8"/>
                <a:gd fmla="*/ 340 h 480" name="T9"/>
                <a:gd fmla="*/ 230 w 462" name="T10"/>
                <a:gd fmla="*/ 340 h 480" name="T11"/>
                <a:gd fmla="*/ 214 w 462" name="T12"/>
                <a:gd fmla="*/ 346 h 480" name="T13"/>
                <a:gd fmla="*/ 196 w 462" name="T14"/>
                <a:gd fmla="*/ 376 h 480" name="T15"/>
                <a:gd fmla="*/ 176 w 462" name="T16"/>
                <a:gd fmla="*/ 402 h 480" name="T17"/>
                <a:gd fmla="*/ 152 w 462" name="T18"/>
                <a:gd fmla="*/ 428 h 480" name="T19"/>
                <a:gd fmla="*/ 144 w 462" name="T20"/>
                <a:gd fmla="*/ 430 h 480" name="T21"/>
                <a:gd fmla="*/ 118 w 462" name="T22"/>
                <a:gd fmla="*/ 442 h 480" name="T23"/>
                <a:gd fmla="*/ 72 w 462" name="T24"/>
                <a:gd fmla="*/ 434 h 480" name="T25"/>
                <a:gd fmla="*/ 38 w 462" name="T26"/>
                <a:gd fmla="*/ 416 h 480" name="T27"/>
                <a:gd fmla="*/ 46 w 462" name="T28"/>
                <a:gd fmla="*/ 386 h 480" name="T29"/>
                <a:gd fmla="*/ 42 w 462" name="T30"/>
                <a:gd fmla="*/ 360 h 480" name="T31"/>
                <a:gd fmla="*/ 2 w 462" name="T32"/>
                <a:gd fmla="*/ 312 h 480" name="T33"/>
                <a:gd fmla="*/ 10 w 462" name="T34"/>
                <a:gd fmla="*/ 228 h 480" name="T35"/>
                <a:gd fmla="*/ 0 w 462" name="T36"/>
                <a:gd fmla="*/ 168 h 480" name="T37"/>
                <a:gd fmla="*/ 4 w 462" name="T38"/>
                <a:gd fmla="*/ 166 h 480" name="T39"/>
                <a:gd fmla="*/ 64 w 462" name="T40"/>
                <a:gd fmla="*/ 212 h 480" name="T41"/>
                <a:gd fmla="*/ 82 w 462" name="T42"/>
                <a:gd fmla="*/ 216 h 480" name="T43"/>
                <a:gd fmla="*/ 110 w 462" name="T44"/>
                <a:gd fmla="*/ 208 h 480" name="T45"/>
                <a:gd fmla="*/ 148 w 462" name="T46"/>
                <a:gd fmla="*/ 172 h 480" name="T47"/>
                <a:gd fmla="*/ 176 w 462" name="T48"/>
                <a:gd fmla="*/ 116 h 480" name="T49"/>
                <a:gd fmla="*/ 210 w 462" name="T50"/>
                <a:gd fmla="*/ 62 h 480" name="T51"/>
                <a:gd fmla="*/ 232 w 462" name="T52"/>
                <a:gd fmla="*/ 4 h 480" name="T53"/>
                <a:gd fmla="*/ 272 w 462" name="T54"/>
                <a:gd fmla="*/ 0 h 480" name="T55"/>
                <a:gd fmla="*/ 306 w 462" name="T56"/>
                <a:gd fmla="*/ 10 h 480" name="T57"/>
                <a:gd fmla="*/ 352 w 462" name="T58"/>
                <a:gd fmla="*/ 50 h 480" name="T59"/>
                <a:gd fmla="*/ 394 w 462" name="T60"/>
                <a:gd fmla="*/ 60 h 480" name="T61"/>
                <a:gd fmla="*/ 444 w 462" name="T62"/>
                <a:gd fmla="*/ 98 h 480" name="T63"/>
                <a:gd fmla="*/ 462 w 462" name="T64"/>
                <a:gd fmla="*/ 134 h 480" name="T65"/>
                <a:gd fmla="*/ 430 w 462" name="T66"/>
                <a:gd fmla="*/ 158 h 480" name="T67"/>
                <a:gd fmla="*/ 402 w 462" name="T68"/>
                <a:gd fmla="*/ 182 h 480" name="T69"/>
                <a:gd fmla="*/ 336 w 462" name="T70"/>
                <a:gd fmla="*/ 188 h 480" name="T71"/>
                <a:gd fmla="*/ 292 w 462" name="T72"/>
                <a:gd fmla="*/ 192 h 480" name="T73"/>
                <a:gd fmla="*/ 284 w 462" name="T74"/>
                <a:gd fmla="*/ 218 h 480" name="T75"/>
                <a:gd fmla="*/ 288 w 462" name="T76"/>
                <a:gd fmla="*/ 236 h 480" name="T77"/>
                <a:gd fmla="*/ 284 w 462" name="T78"/>
                <a:gd fmla="*/ 276 h 480" name="T79"/>
                <a:gd fmla="*/ 304 w 462" name="T80"/>
                <a:gd fmla="*/ 296 h 480" name="T81"/>
                <a:gd fmla="*/ 362 w 462" name="T82"/>
                <a:gd fmla="*/ 364 h 480" name="T83"/>
                <a:gd fmla="*/ 372 w 462" name="T84"/>
                <a:gd fmla="*/ 400 h 48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80" w="462">
                  <a:moveTo>
                    <a:pt x="372" y="480"/>
                  </a:moveTo>
                  <a:lnTo>
                    <a:pt x="372" y="480"/>
                  </a:lnTo>
                  <a:lnTo>
                    <a:pt x="360" y="474"/>
                  </a:lnTo>
                  <a:lnTo>
                    <a:pt x="348" y="466"/>
                  </a:lnTo>
                  <a:lnTo>
                    <a:pt x="338" y="458"/>
                  </a:lnTo>
                  <a:lnTo>
                    <a:pt x="328" y="448"/>
                  </a:lnTo>
                  <a:lnTo>
                    <a:pt x="312" y="430"/>
                  </a:lnTo>
                  <a:lnTo>
                    <a:pt x="300" y="412"/>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14" y="346"/>
                  </a:lnTo>
                  <a:lnTo>
                    <a:pt x="202" y="358"/>
                  </a:lnTo>
                  <a:lnTo>
                    <a:pt x="198" y="364"/>
                  </a:lnTo>
                  <a:lnTo>
                    <a:pt x="196" y="376"/>
                  </a:lnTo>
                  <a:lnTo>
                    <a:pt x="196" y="376"/>
                  </a:lnTo>
                  <a:lnTo>
                    <a:pt x="188" y="390"/>
                  </a:lnTo>
                  <a:lnTo>
                    <a:pt x="176" y="402"/>
                  </a:lnTo>
                  <a:lnTo>
                    <a:pt x="152" y="424"/>
                  </a:lnTo>
                  <a:lnTo>
                    <a:pt x="152" y="424"/>
                  </a:lnTo>
                  <a:lnTo>
                    <a:pt x="152" y="428"/>
                  </a:lnTo>
                  <a:lnTo>
                    <a:pt x="152" y="428"/>
                  </a:lnTo>
                  <a:lnTo>
                    <a:pt x="146" y="428"/>
                  </a:lnTo>
                  <a:lnTo>
                    <a:pt x="144" y="430"/>
                  </a:lnTo>
                  <a:lnTo>
                    <a:pt x="140" y="434"/>
                  </a:lnTo>
                  <a:lnTo>
                    <a:pt x="140" y="434"/>
                  </a:lnTo>
                  <a:lnTo>
                    <a:pt x="118" y="442"/>
                  </a:lnTo>
                  <a:lnTo>
                    <a:pt x="118" y="442"/>
                  </a:lnTo>
                  <a:lnTo>
                    <a:pt x="94" y="440"/>
                  </a:lnTo>
                  <a:lnTo>
                    <a:pt x="72" y="434"/>
                  </a:lnTo>
                  <a:lnTo>
                    <a:pt x="54" y="426"/>
                  </a:lnTo>
                  <a:lnTo>
                    <a:pt x="46" y="422"/>
                  </a:lnTo>
                  <a:lnTo>
                    <a:pt x="38" y="416"/>
                  </a:lnTo>
                  <a:lnTo>
                    <a:pt x="38" y="416"/>
                  </a:lnTo>
                  <a:lnTo>
                    <a:pt x="46" y="400"/>
                  </a:lnTo>
                  <a:lnTo>
                    <a:pt x="46" y="386"/>
                  </a:lnTo>
                  <a:lnTo>
                    <a:pt x="44" y="374"/>
                  </a:lnTo>
                  <a:lnTo>
                    <a:pt x="42" y="360"/>
                  </a:lnTo>
                  <a:lnTo>
                    <a:pt x="42" y="360"/>
                  </a:lnTo>
                  <a:lnTo>
                    <a:pt x="16" y="336"/>
                  </a:lnTo>
                  <a:lnTo>
                    <a:pt x="8" y="324"/>
                  </a:lnTo>
                  <a:lnTo>
                    <a:pt x="2" y="312"/>
                  </a:lnTo>
                  <a:lnTo>
                    <a:pt x="2" y="312"/>
                  </a:lnTo>
                  <a:lnTo>
                    <a:pt x="10" y="228"/>
                  </a:lnTo>
                  <a:lnTo>
                    <a:pt x="10" y="228"/>
                  </a:lnTo>
                  <a:lnTo>
                    <a:pt x="2" y="194"/>
                  </a:lnTo>
                  <a:lnTo>
                    <a:pt x="0" y="182"/>
                  </a:lnTo>
                  <a:lnTo>
                    <a:pt x="0" y="168"/>
                  </a:lnTo>
                  <a:lnTo>
                    <a:pt x="0" y="168"/>
                  </a:lnTo>
                  <a:lnTo>
                    <a:pt x="4" y="166"/>
                  </a:lnTo>
                  <a:lnTo>
                    <a:pt x="4" y="166"/>
                  </a:lnTo>
                  <a:lnTo>
                    <a:pt x="38" y="188"/>
                  </a:lnTo>
                  <a:lnTo>
                    <a:pt x="38" y="188"/>
                  </a:lnTo>
                  <a:lnTo>
                    <a:pt x="64" y="212"/>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176" y="116"/>
                  </a:lnTo>
                  <a:lnTo>
                    <a:pt x="210" y="62"/>
                  </a:lnTo>
                  <a:lnTo>
                    <a:pt x="210" y="62"/>
                  </a:lnTo>
                  <a:lnTo>
                    <a:pt x="210" y="16"/>
                  </a:lnTo>
                  <a:lnTo>
                    <a:pt x="210" y="16"/>
                  </a:lnTo>
                  <a:lnTo>
                    <a:pt x="232" y="4"/>
                  </a:lnTo>
                  <a:lnTo>
                    <a:pt x="232" y="4"/>
                  </a:lnTo>
                  <a:lnTo>
                    <a:pt x="252" y="2"/>
                  </a:lnTo>
                  <a:lnTo>
                    <a:pt x="272" y="0"/>
                  </a:lnTo>
                  <a:lnTo>
                    <a:pt x="284" y="2"/>
                  </a:lnTo>
                  <a:lnTo>
                    <a:pt x="294" y="4"/>
                  </a:lnTo>
                  <a:lnTo>
                    <a:pt x="306" y="10"/>
                  </a:lnTo>
                  <a:lnTo>
                    <a:pt x="318" y="18"/>
                  </a:lnTo>
                  <a:lnTo>
                    <a:pt x="318" y="18"/>
                  </a:lnTo>
                  <a:lnTo>
                    <a:pt x="352" y="50"/>
                  </a:lnTo>
                  <a:lnTo>
                    <a:pt x="352" y="50"/>
                  </a:lnTo>
                  <a:lnTo>
                    <a:pt x="394" y="60"/>
                  </a:lnTo>
                  <a:lnTo>
                    <a:pt x="394" y="60"/>
                  </a:lnTo>
                  <a:lnTo>
                    <a:pt x="412" y="70"/>
                  </a:lnTo>
                  <a:lnTo>
                    <a:pt x="434" y="88"/>
                  </a:lnTo>
                  <a:lnTo>
                    <a:pt x="444" y="98"/>
                  </a:lnTo>
                  <a:lnTo>
                    <a:pt x="454" y="110"/>
                  </a:lnTo>
                  <a:lnTo>
                    <a:pt x="460" y="122"/>
                  </a:lnTo>
                  <a:lnTo>
                    <a:pt x="462" y="134"/>
                  </a:lnTo>
                  <a:lnTo>
                    <a:pt x="462" y="134"/>
                  </a:lnTo>
                  <a:lnTo>
                    <a:pt x="444" y="146"/>
                  </a:lnTo>
                  <a:lnTo>
                    <a:pt x="430" y="158"/>
                  </a:lnTo>
                  <a:lnTo>
                    <a:pt x="416" y="170"/>
                  </a:lnTo>
                  <a:lnTo>
                    <a:pt x="402" y="182"/>
                  </a:lnTo>
                  <a:lnTo>
                    <a:pt x="402" y="182"/>
                  </a:lnTo>
                  <a:lnTo>
                    <a:pt x="386" y="186"/>
                  </a:lnTo>
                  <a:lnTo>
                    <a:pt x="368" y="188"/>
                  </a:lnTo>
                  <a:lnTo>
                    <a:pt x="336" y="188"/>
                  </a:lnTo>
                  <a:lnTo>
                    <a:pt x="322" y="186"/>
                  </a:lnTo>
                  <a:lnTo>
                    <a:pt x="306" y="188"/>
                  </a:lnTo>
                  <a:lnTo>
                    <a:pt x="292" y="192"/>
                  </a:lnTo>
                  <a:lnTo>
                    <a:pt x="280" y="198"/>
                  </a:lnTo>
                  <a:lnTo>
                    <a:pt x="280" y="198"/>
                  </a:lnTo>
                  <a:lnTo>
                    <a:pt x="284" y="218"/>
                  </a:lnTo>
                  <a:lnTo>
                    <a:pt x="284" y="218"/>
                  </a:lnTo>
                  <a:lnTo>
                    <a:pt x="288" y="228"/>
                  </a:lnTo>
                  <a:lnTo>
                    <a:pt x="288" y="236"/>
                  </a:lnTo>
                  <a:lnTo>
                    <a:pt x="284" y="256"/>
                  </a:lnTo>
                  <a:lnTo>
                    <a:pt x="282" y="266"/>
                  </a:lnTo>
                  <a:lnTo>
                    <a:pt x="284" y="276"/>
                  </a:lnTo>
                  <a:lnTo>
                    <a:pt x="290" y="286"/>
                  </a:lnTo>
                  <a:lnTo>
                    <a:pt x="304" y="296"/>
                  </a:lnTo>
                  <a:lnTo>
                    <a:pt x="304" y="296"/>
                  </a:lnTo>
                  <a:lnTo>
                    <a:pt x="334" y="324"/>
                  </a:lnTo>
                  <a:lnTo>
                    <a:pt x="334" y="324"/>
                  </a:lnTo>
                  <a:lnTo>
                    <a:pt x="362" y="364"/>
                  </a:lnTo>
                  <a:lnTo>
                    <a:pt x="362" y="364"/>
                  </a:lnTo>
                  <a:lnTo>
                    <a:pt x="372" y="400"/>
                  </a:lnTo>
                  <a:lnTo>
                    <a:pt x="372" y="400"/>
                  </a:lnTo>
                  <a:lnTo>
                    <a:pt x="372" y="480"/>
                  </a:lnTo>
                  <a:lnTo>
                    <a:pt x="372" y="480"/>
                  </a:lnTo>
                  <a:close/>
                </a:path>
              </a:pathLst>
            </a:custGeom>
            <a:grpFill/>
            <a:ln>
              <a:noFill/>
            </a:ln>
          </p:spPr>
          <p:txBody>
            <a:bodyPr/>
            <a:lstStyle/>
            <a:p>
              <a:endParaRPr altLang="en-US" lang="zh-CN"/>
            </a:p>
          </p:txBody>
        </p:sp>
        <p:sp>
          <p:nvSpPr>
            <p:cNvPr id="22" name="Freeform 23"/>
            <p:cNvSpPr/>
            <p:nvPr/>
          </p:nvSpPr>
          <p:spPr bwMode="auto">
            <a:xfrm>
              <a:off x="4846757" y="3050169"/>
              <a:ext cx="789907" cy="488192"/>
            </a:xfrm>
            <a:custGeom>
              <a:gdLst>
                <a:gd fmla="*/ 72 w 754" name="T0"/>
                <a:gd fmla="*/ 452 h 466" name="T1"/>
                <a:gd fmla="*/ 4 w 754" name="T2"/>
                <a:gd fmla="*/ 380 h 466" name="T3"/>
                <a:gd fmla="*/ 2 w 754" name="T4"/>
                <a:gd fmla="*/ 362 h 466" name="T5"/>
                <a:gd fmla="*/ 6 w 754" name="T6"/>
                <a:gd fmla="*/ 348 h 466" name="T7"/>
                <a:gd fmla="*/ 0 w 754" name="T8"/>
                <a:gd fmla="*/ 310 h 466" name="T9"/>
                <a:gd fmla="*/ 18 w 754" name="T10"/>
                <a:gd fmla="*/ 304 h 466" name="T11"/>
                <a:gd fmla="*/ 96 w 754" name="T12"/>
                <a:gd fmla="*/ 304 h 466" name="T13"/>
                <a:gd fmla="*/ 138 w 754" name="T14"/>
                <a:gd fmla="*/ 276 h 466" name="T15"/>
                <a:gd fmla="*/ 178 w 754" name="T16"/>
                <a:gd fmla="*/ 244 h 466" name="T17"/>
                <a:gd fmla="*/ 180 w 754" name="T18"/>
                <a:gd fmla="*/ 226 h 466" name="T19"/>
                <a:gd fmla="*/ 126 w 754" name="T20"/>
                <a:gd fmla="*/ 166 h 466" name="T21"/>
                <a:gd fmla="*/ 100 w 754" name="T22"/>
                <a:gd fmla="*/ 144 h 466" name="T23"/>
                <a:gd fmla="*/ 98 w 754" name="T24"/>
                <a:gd fmla="*/ 96 h 466" name="T25"/>
                <a:gd fmla="*/ 136 w 754" name="T26"/>
                <a:gd fmla="*/ 66 h 466" name="T27"/>
                <a:gd fmla="*/ 146 w 754" name="T28"/>
                <a:gd fmla="*/ 54 h 466" name="T29"/>
                <a:gd fmla="*/ 140 w 754" name="T30"/>
                <a:gd fmla="*/ 30 h 466" name="T31"/>
                <a:gd fmla="*/ 118 w 754" name="T32"/>
                <a:gd fmla="*/ 10 h 466" name="T33"/>
                <a:gd fmla="*/ 108 w 754" name="T34"/>
                <a:gd fmla="*/ 0 h 466" name="T35"/>
                <a:gd fmla="*/ 234 w 754" name="T36"/>
                <a:gd fmla="*/ 6 h 466" name="T37"/>
                <a:gd fmla="*/ 246 w 754" name="T38"/>
                <a:gd fmla="*/ 22 h 466" name="T39"/>
                <a:gd fmla="*/ 276 w 754" name="T40"/>
                <a:gd fmla="*/ 46 h 466" name="T41"/>
                <a:gd fmla="*/ 314 w 754" name="T42"/>
                <a:gd fmla="*/ 62 h 466" name="T43"/>
                <a:gd fmla="*/ 338 w 754" name="T44"/>
                <a:gd fmla="*/ 72 h 466" name="T45"/>
                <a:gd fmla="*/ 494 w 754" name="T46"/>
                <a:gd fmla="*/ 100 h 466" name="T47"/>
                <a:gd fmla="*/ 504 w 754" name="T48"/>
                <a:gd fmla="*/ 116 h 466" name="T49"/>
                <a:gd fmla="*/ 524 w 754" name="T50"/>
                <a:gd fmla="*/ 136 h 466" name="T51"/>
                <a:gd fmla="*/ 618 w 754" name="T52"/>
                <a:gd fmla="*/ 158 h 466" name="T53"/>
                <a:gd fmla="*/ 626 w 754" name="T54"/>
                <a:gd fmla="*/ 160 h 466" name="T55"/>
                <a:gd fmla="*/ 660 w 754" name="T56"/>
                <a:gd fmla="*/ 164 h 466" name="T57"/>
                <a:gd fmla="*/ 670 w 754" name="T58"/>
                <a:gd fmla="*/ 174 h 466" name="T59"/>
                <a:gd fmla="*/ 684 w 754" name="T60"/>
                <a:gd fmla="*/ 192 h 466" name="T61"/>
                <a:gd fmla="*/ 702 w 754" name="T62"/>
                <a:gd fmla="*/ 196 h 466" name="T63"/>
                <a:gd fmla="*/ 718 w 754" name="T64"/>
                <a:gd fmla="*/ 208 h 466" name="T65"/>
                <a:gd fmla="*/ 708 w 754" name="T66"/>
                <a:gd fmla="*/ 228 h 466" name="T67"/>
                <a:gd fmla="*/ 702 w 754" name="T68"/>
                <a:gd fmla="*/ 250 h 466" name="T69"/>
                <a:gd fmla="*/ 724 w 754" name="T70"/>
                <a:gd fmla="*/ 274 h 466" name="T71"/>
                <a:gd fmla="*/ 732 w 754" name="T72"/>
                <a:gd fmla="*/ 298 h 466" name="T73"/>
                <a:gd fmla="*/ 740 w 754" name="T74"/>
                <a:gd fmla="*/ 320 h 466" name="T75"/>
                <a:gd fmla="*/ 754 w 754" name="T76"/>
                <a:gd fmla="*/ 330 h 466" name="T77"/>
                <a:gd fmla="*/ 734 w 754" name="T78"/>
                <a:gd fmla="*/ 338 h 466" name="T79"/>
                <a:gd fmla="*/ 692 w 754" name="T80"/>
                <a:gd fmla="*/ 354 h 466" name="T81"/>
                <a:gd fmla="*/ 640 w 754" name="T82"/>
                <a:gd fmla="*/ 392 h 466" name="T83"/>
                <a:gd fmla="*/ 616 w 754" name="T84"/>
                <a:gd fmla="*/ 414 h 466" name="T85"/>
                <a:gd fmla="*/ 582 w 754" name="T86"/>
                <a:gd fmla="*/ 424 h 466" name="T87"/>
                <a:gd fmla="*/ 562 w 754" name="T88"/>
                <a:gd fmla="*/ 434 h 466" name="T89"/>
                <a:gd fmla="*/ 544 w 754" name="T90"/>
                <a:gd fmla="*/ 448 h 466" name="T91"/>
                <a:gd fmla="*/ 512 w 754" name="T92"/>
                <a:gd fmla="*/ 422 h 466" name="T93"/>
                <a:gd fmla="*/ 482 w 754" name="T94"/>
                <a:gd fmla="*/ 408 h 466" name="T95"/>
                <a:gd fmla="*/ 450 w 754" name="T96"/>
                <a:gd fmla="*/ 380 h 466" name="T97"/>
                <a:gd fmla="*/ 426 w 754" name="T98"/>
                <a:gd fmla="*/ 384 h 466" name="T99"/>
                <a:gd fmla="*/ 410 w 754" name="T100"/>
                <a:gd fmla="*/ 404 h 466" name="T101"/>
                <a:gd fmla="*/ 358 w 754" name="T102"/>
                <a:gd fmla="*/ 392 h 466" name="T103"/>
                <a:gd fmla="*/ 286 w 754" name="T104"/>
                <a:gd fmla="*/ 352 h 466" name="T105"/>
                <a:gd fmla="*/ 252 w 754" name="T106"/>
                <a:gd fmla="*/ 346 h 466" name="T107"/>
                <a:gd fmla="*/ 200 w 754" name="T108"/>
                <a:gd fmla="*/ 338 h 466" name="T109"/>
                <a:gd fmla="*/ 184 w 754" name="T110"/>
                <a:gd fmla="*/ 350 h 466" name="T111"/>
                <a:gd fmla="*/ 202 w 754" name="T112"/>
                <a:gd fmla="*/ 380 h 466" name="T113"/>
                <a:gd fmla="*/ 196 w 754" name="T114"/>
                <a:gd fmla="*/ 392 h 466" name="T115"/>
                <a:gd fmla="*/ 164 w 754" name="T116"/>
                <a:gd fmla="*/ 390 h 466" name="T117"/>
                <a:gd fmla="*/ 128 w 754" name="T118"/>
                <a:gd fmla="*/ 406 h 466" name="T119"/>
                <a:gd fmla="*/ 96 w 754" name="T120"/>
                <a:gd fmla="*/ 454 h 466" name="T121"/>
                <a:gd fmla="*/ 80 w 754" name="T122"/>
                <a:gd fmla="*/ 466 h 46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66" w="754">
                  <a:moveTo>
                    <a:pt x="80" y="466"/>
                  </a:moveTo>
                  <a:lnTo>
                    <a:pt x="80" y="466"/>
                  </a:lnTo>
                  <a:lnTo>
                    <a:pt x="72" y="452"/>
                  </a:lnTo>
                  <a:lnTo>
                    <a:pt x="64" y="440"/>
                  </a:lnTo>
                  <a:lnTo>
                    <a:pt x="44" y="418"/>
                  </a:lnTo>
                  <a:lnTo>
                    <a:pt x="4" y="380"/>
                  </a:lnTo>
                  <a:lnTo>
                    <a:pt x="4" y="380"/>
                  </a:lnTo>
                  <a:lnTo>
                    <a:pt x="2" y="368"/>
                  </a:lnTo>
                  <a:lnTo>
                    <a:pt x="2" y="362"/>
                  </a:lnTo>
                  <a:lnTo>
                    <a:pt x="4" y="356"/>
                  </a:lnTo>
                  <a:lnTo>
                    <a:pt x="6" y="348"/>
                  </a:lnTo>
                  <a:lnTo>
                    <a:pt x="6" y="348"/>
                  </a:lnTo>
                  <a:lnTo>
                    <a:pt x="8" y="328"/>
                  </a:lnTo>
                  <a:lnTo>
                    <a:pt x="8" y="328"/>
                  </a:lnTo>
                  <a:lnTo>
                    <a:pt x="0" y="310"/>
                  </a:lnTo>
                  <a:lnTo>
                    <a:pt x="0" y="310"/>
                  </a:lnTo>
                  <a:lnTo>
                    <a:pt x="6" y="306"/>
                  </a:lnTo>
                  <a:lnTo>
                    <a:pt x="18" y="304"/>
                  </a:lnTo>
                  <a:lnTo>
                    <a:pt x="44" y="302"/>
                  </a:lnTo>
                  <a:lnTo>
                    <a:pt x="96" y="304"/>
                  </a:lnTo>
                  <a:lnTo>
                    <a:pt x="96" y="304"/>
                  </a:lnTo>
                  <a:lnTo>
                    <a:pt x="112" y="298"/>
                  </a:lnTo>
                  <a:lnTo>
                    <a:pt x="126" y="288"/>
                  </a:lnTo>
                  <a:lnTo>
                    <a:pt x="138" y="276"/>
                  </a:lnTo>
                  <a:lnTo>
                    <a:pt x="152" y="264"/>
                  </a:lnTo>
                  <a:lnTo>
                    <a:pt x="152" y="264"/>
                  </a:lnTo>
                  <a:lnTo>
                    <a:pt x="178" y="244"/>
                  </a:lnTo>
                  <a:lnTo>
                    <a:pt x="178" y="244"/>
                  </a:lnTo>
                  <a:lnTo>
                    <a:pt x="180" y="226"/>
                  </a:lnTo>
                  <a:lnTo>
                    <a:pt x="180" y="226"/>
                  </a:lnTo>
                  <a:lnTo>
                    <a:pt x="162" y="200"/>
                  </a:lnTo>
                  <a:lnTo>
                    <a:pt x="144" y="182"/>
                  </a:lnTo>
                  <a:lnTo>
                    <a:pt x="126" y="166"/>
                  </a:lnTo>
                  <a:lnTo>
                    <a:pt x="106" y="156"/>
                  </a:lnTo>
                  <a:lnTo>
                    <a:pt x="106" y="156"/>
                  </a:lnTo>
                  <a:lnTo>
                    <a:pt x="100" y="144"/>
                  </a:lnTo>
                  <a:lnTo>
                    <a:pt x="100" y="144"/>
                  </a:lnTo>
                  <a:lnTo>
                    <a:pt x="98" y="96"/>
                  </a:lnTo>
                  <a:lnTo>
                    <a:pt x="98" y="96"/>
                  </a:lnTo>
                  <a:lnTo>
                    <a:pt x="114" y="80"/>
                  </a:lnTo>
                  <a:lnTo>
                    <a:pt x="124" y="72"/>
                  </a:lnTo>
                  <a:lnTo>
                    <a:pt x="136" y="66"/>
                  </a:lnTo>
                  <a:lnTo>
                    <a:pt x="136" y="66"/>
                  </a:lnTo>
                  <a:lnTo>
                    <a:pt x="142" y="60"/>
                  </a:lnTo>
                  <a:lnTo>
                    <a:pt x="146" y="54"/>
                  </a:lnTo>
                  <a:lnTo>
                    <a:pt x="146" y="48"/>
                  </a:lnTo>
                  <a:lnTo>
                    <a:pt x="146" y="42"/>
                  </a:lnTo>
                  <a:lnTo>
                    <a:pt x="140" y="30"/>
                  </a:lnTo>
                  <a:lnTo>
                    <a:pt x="134" y="22"/>
                  </a:lnTo>
                  <a:lnTo>
                    <a:pt x="134" y="22"/>
                  </a:lnTo>
                  <a:lnTo>
                    <a:pt x="118" y="10"/>
                  </a:lnTo>
                  <a:lnTo>
                    <a:pt x="112" y="6"/>
                  </a:lnTo>
                  <a:lnTo>
                    <a:pt x="108" y="0"/>
                  </a:lnTo>
                  <a:lnTo>
                    <a:pt x="108" y="0"/>
                  </a:lnTo>
                  <a:lnTo>
                    <a:pt x="196" y="0"/>
                  </a:lnTo>
                  <a:lnTo>
                    <a:pt x="196" y="0"/>
                  </a:lnTo>
                  <a:lnTo>
                    <a:pt x="234" y="6"/>
                  </a:lnTo>
                  <a:lnTo>
                    <a:pt x="234" y="6"/>
                  </a:lnTo>
                  <a:lnTo>
                    <a:pt x="238" y="14"/>
                  </a:lnTo>
                  <a:lnTo>
                    <a:pt x="246" y="22"/>
                  </a:lnTo>
                  <a:lnTo>
                    <a:pt x="254" y="30"/>
                  </a:lnTo>
                  <a:lnTo>
                    <a:pt x="264" y="38"/>
                  </a:lnTo>
                  <a:lnTo>
                    <a:pt x="276" y="46"/>
                  </a:lnTo>
                  <a:lnTo>
                    <a:pt x="288" y="52"/>
                  </a:lnTo>
                  <a:lnTo>
                    <a:pt x="300" y="58"/>
                  </a:lnTo>
                  <a:lnTo>
                    <a:pt x="314" y="62"/>
                  </a:lnTo>
                  <a:lnTo>
                    <a:pt x="314" y="62"/>
                  </a:lnTo>
                  <a:lnTo>
                    <a:pt x="338" y="72"/>
                  </a:lnTo>
                  <a:lnTo>
                    <a:pt x="338" y="72"/>
                  </a:lnTo>
                  <a:lnTo>
                    <a:pt x="456" y="74"/>
                  </a:lnTo>
                  <a:lnTo>
                    <a:pt x="456" y="74"/>
                  </a:lnTo>
                  <a:lnTo>
                    <a:pt x="494" y="100"/>
                  </a:lnTo>
                  <a:lnTo>
                    <a:pt x="494" y="100"/>
                  </a:lnTo>
                  <a:lnTo>
                    <a:pt x="498" y="108"/>
                  </a:lnTo>
                  <a:lnTo>
                    <a:pt x="504" y="116"/>
                  </a:lnTo>
                  <a:lnTo>
                    <a:pt x="512" y="126"/>
                  </a:lnTo>
                  <a:lnTo>
                    <a:pt x="524" y="136"/>
                  </a:lnTo>
                  <a:lnTo>
                    <a:pt x="524" y="136"/>
                  </a:lnTo>
                  <a:lnTo>
                    <a:pt x="578" y="140"/>
                  </a:lnTo>
                  <a:lnTo>
                    <a:pt x="578" y="140"/>
                  </a:lnTo>
                  <a:lnTo>
                    <a:pt x="618" y="158"/>
                  </a:lnTo>
                  <a:lnTo>
                    <a:pt x="618" y="158"/>
                  </a:lnTo>
                  <a:lnTo>
                    <a:pt x="622" y="160"/>
                  </a:lnTo>
                  <a:lnTo>
                    <a:pt x="626" y="160"/>
                  </a:lnTo>
                  <a:lnTo>
                    <a:pt x="638" y="160"/>
                  </a:lnTo>
                  <a:lnTo>
                    <a:pt x="652" y="162"/>
                  </a:lnTo>
                  <a:lnTo>
                    <a:pt x="660" y="164"/>
                  </a:lnTo>
                  <a:lnTo>
                    <a:pt x="668" y="170"/>
                  </a:lnTo>
                  <a:lnTo>
                    <a:pt x="668" y="170"/>
                  </a:lnTo>
                  <a:lnTo>
                    <a:pt x="670" y="174"/>
                  </a:lnTo>
                  <a:lnTo>
                    <a:pt x="672" y="180"/>
                  </a:lnTo>
                  <a:lnTo>
                    <a:pt x="676" y="186"/>
                  </a:lnTo>
                  <a:lnTo>
                    <a:pt x="684" y="192"/>
                  </a:lnTo>
                  <a:lnTo>
                    <a:pt x="684" y="192"/>
                  </a:lnTo>
                  <a:lnTo>
                    <a:pt x="690" y="194"/>
                  </a:lnTo>
                  <a:lnTo>
                    <a:pt x="702" y="196"/>
                  </a:lnTo>
                  <a:lnTo>
                    <a:pt x="710" y="198"/>
                  </a:lnTo>
                  <a:lnTo>
                    <a:pt x="714" y="202"/>
                  </a:lnTo>
                  <a:lnTo>
                    <a:pt x="718" y="208"/>
                  </a:lnTo>
                  <a:lnTo>
                    <a:pt x="720" y="214"/>
                  </a:lnTo>
                  <a:lnTo>
                    <a:pt x="720" y="214"/>
                  </a:lnTo>
                  <a:lnTo>
                    <a:pt x="708" y="228"/>
                  </a:lnTo>
                  <a:lnTo>
                    <a:pt x="706" y="236"/>
                  </a:lnTo>
                  <a:lnTo>
                    <a:pt x="702" y="250"/>
                  </a:lnTo>
                  <a:lnTo>
                    <a:pt x="702" y="250"/>
                  </a:lnTo>
                  <a:lnTo>
                    <a:pt x="708" y="256"/>
                  </a:lnTo>
                  <a:lnTo>
                    <a:pt x="716" y="264"/>
                  </a:lnTo>
                  <a:lnTo>
                    <a:pt x="724" y="274"/>
                  </a:lnTo>
                  <a:lnTo>
                    <a:pt x="732" y="290"/>
                  </a:lnTo>
                  <a:lnTo>
                    <a:pt x="732" y="290"/>
                  </a:lnTo>
                  <a:lnTo>
                    <a:pt x="732" y="298"/>
                  </a:lnTo>
                  <a:lnTo>
                    <a:pt x="734" y="310"/>
                  </a:lnTo>
                  <a:lnTo>
                    <a:pt x="736" y="316"/>
                  </a:lnTo>
                  <a:lnTo>
                    <a:pt x="740" y="320"/>
                  </a:lnTo>
                  <a:lnTo>
                    <a:pt x="746" y="326"/>
                  </a:lnTo>
                  <a:lnTo>
                    <a:pt x="754" y="330"/>
                  </a:lnTo>
                  <a:lnTo>
                    <a:pt x="754" y="330"/>
                  </a:lnTo>
                  <a:lnTo>
                    <a:pt x="754" y="334"/>
                  </a:lnTo>
                  <a:lnTo>
                    <a:pt x="754" y="334"/>
                  </a:lnTo>
                  <a:lnTo>
                    <a:pt x="734" y="338"/>
                  </a:lnTo>
                  <a:lnTo>
                    <a:pt x="718" y="342"/>
                  </a:lnTo>
                  <a:lnTo>
                    <a:pt x="704" y="348"/>
                  </a:lnTo>
                  <a:lnTo>
                    <a:pt x="692" y="354"/>
                  </a:lnTo>
                  <a:lnTo>
                    <a:pt x="670" y="372"/>
                  </a:lnTo>
                  <a:lnTo>
                    <a:pt x="640" y="392"/>
                  </a:lnTo>
                  <a:lnTo>
                    <a:pt x="640" y="392"/>
                  </a:lnTo>
                  <a:lnTo>
                    <a:pt x="634" y="396"/>
                  </a:lnTo>
                  <a:lnTo>
                    <a:pt x="626" y="400"/>
                  </a:lnTo>
                  <a:lnTo>
                    <a:pt x="616" y="414"/>
                  </a:lnTo>
                  <a:lnTo>
                    <a:pt x="616" y="414"/>
                  </a:lnTo>
                  <a:lnTo>
                    <a:pt x="598" y="420"/>
                  </a:lnTo>
                  <a:lnTo>
                    <a:pt x="582" y="424"/>
                  </a:lnTo>
                  <a:lnTo>
                    <a:pt x="576" y="426"/>
                  </a:lnTo>
                  <a:lnTo>
                    <a:pt x="570" y="430"/>
                  </a:lnTo>
                  <a:lnTo>
                    <a:pt x="562" y="434"/>
                  </a:lnTo>
                  <a:lnTo>
                    <a:pt x="556" y="442"/>
                  </a:lnTo>
                  <a:lnTo>
                    <a:pt x="556" y="442"/>
                  </a:lnTo>
                  <a:lnTo>
                    <a:pt x="544" y="448"/>
                  </a:lnTo>
                  <a:lnTo>
                    <a:pt x="544" y="448"/>
                  </a:lnTo>
                  <a:lnTo>
                    <a:pt x="512" y="422"/>
                  </a:lnTo>
                  <a:lnTo>
                    <a:pt x="512" y="422"/>
                  </a:lnTo>
                  <a:lnTo>
                    <a:pt x="500" y="418"/>
                  </a:lnTo>
                  <a:lnTo>
                    <a:pt x="490" y="414"/>
                  </a:lnTo>
                  <a:lnTo>
                    <a:pt x="482" y="408"/>
                  </a:lnTo>
                  <a:lnTo>
                    <a:pt x="474" y="402"/>
                  </a:lnTo>
                  <a:lnTo>
                    <a:pt x="462" y="390"/>
                  </a:lnTo>
                  <a:lnTo>
                    <a:pt x="450" y="380"/>
                  </a:lnTo>
                  <a:lnTo>
                    <a:pt x="450" y="380"/>
                  </a:lnTo>
                  <a:lnTo>
                    <a:pt x="434" y="382"/>
                  </a:lnTo>
                  <a:lnTo>
                    <a:pt x="426" y="384"/>
                  </a:lnTo>
                  <a:lnTo>
                    <a:pt x="420" y="392"/>
                  </a:lnTo>
                  <a:lnTo>
                    <a:pt x="410" y="404"/>
                  </a:lnTo>
                  <a:lnTo>
                    <a:pt x="410" y="404"/>
                  </a:lnTo>
                  <a:lnTo>
                    <a:pt x="392" y="402"/>
                  </a:lnTo>
                  <a:lnTo>
                    <a:pt x="374" y="398"/>
                  </a:lnTo>
                  <a:lnTo>
                    <a:pt x="358" y="392"/>
                  </a:lnTo>
                  <a:lnTo>
                    <a:pt x="342" y="384"/>
                  </a:lnTo>
                  <a:lnTo>
                    <a:pt x="312" y="366"/>
                  </a:lnTo>
                  <a:lnTo>
                    <a:pt x="286" y="352"/>
                  </a:lnTo>
                  <a:lnTo>
                    <a:pt x="286" y="352"/>
                  </a:lnTo>
                  <a:lnTo>
                    <a:pt x="268" y="348"/>
                  </a:lnTo>
                  <a:lnTo>
                    <a:pt x="252" y="346"/>
                  </a:lnTo>
                  <a:lnTo>
                    <a:pt x="228" y="338"/>
                  </a:lnTo>
                  <a:lnTo>
                    <a:pt x="228" y="338"/>
                  </a:lnTo>
                  <a:lnTo>
                    <a:pt x="200" y="338"/>
                  </a:lnTo>
                  <a:lnTo>
                    <a:pt x="192" y="342"/>
                  </a:lnTo>
                  <a:lnTo>
                    <a:pt x="186" y="344"/>
                  </a:lnTo>
                  <a:lnTo>
                    <a:pt x="184" y="350"/>
                  </a:lnTo>
                  <a:lnTo>
                    <a:pt x="186" y="358"/>
                  </a:lnTo>
                  <a:lnTo>
                    <a:pt x="192" y="368"/>
                  </a:lnTo>
                  <a:lnTo>
                    <a:pt x="202" y="380"/>
                  </a:lnTo>
                  <a:lnTo>
                    <a:pt x="202" y="380"/>
                  </a:lnTo>
                  <a:lnTo>
                    <a:pt x="196" y="392"/>
                  </a:lnTo>
                  <a:lnTo>
                    <a:pt x="196" y="392"/>
                  </a:lnTo>
                  <a:lnTo>
                    <a:pt x="182" y="390"/>
                  </a:lnTo>
                  <a:lnTo>
                    <a:pt x="182" y="390"/>
                  </a:lnTo>
                  <a:lnTo>
                    <a:pt x="164" y="390"/>
                  </a:lnTo>
                  <a:lnTo>
                    <a:pt x="150" y="394"/>
                  </a:lnTo>
                  <a:lnTo>
                    <a:pt x="138" y="398"/>
                  </a:lnTo>
                  <a:lnTo>
                    <a:pt x="128" y="406"/>
                  </a:lnTo>
                  <a:lnTo>
                    <a:pt x="118" y="414"/>
                  </a:lnTo>
                  <a:lnTo>
                    <a:pt x="112" y="426"/>
                  </a:lnTo>
                  <a:lnTo>
                    <a:pt x="96" y="454"/>
                  </a:lnTo>
                  <a:lnTo>
                    <a:pt x="96" y="454"/>
                  </a:lnTo>
                  <a:lnTo>
                    <a:pt x="88" y="460"/>
                  </a:lnTo>
                  <a:lnTo>
                    <a:pt x="80" y="466"/>
                  </a:lnTo>
                  <a:lnTo>
                    <a:pt x="80" y="466"/>
                  </a:lnTo>
                  <a:close/>
                </a:path>
              </a:pathLst>
            </a:custGeom>
            <a:grpFill/>
            <a:ln>
              <a:noFill/>
            </a:ln>
          </p:spPr>
          <p:txBody>
            <a:bodyPr/>
            <a:lstStyle/>
            <a:p>
              <a:endParaRPr altLang="en-US" lang="zh-CN"/>
            </a:p>
          </p:txBody>
        </p:sp>
        <p:sp>
          <p:nvSpPr>
            <p:cNvPr id="23" name="Freeform 24"/>
            <p:cNvSpPr/>
            <p:nvPr/>
          </p:nvSpPr>
          <p:spPr bwMode="auto">
            <a:xfrm>
              <a:off x="5496283" y="2821788"/>
              <a:ext cx="488192" cy="601335"/>
            </a:xfrm>
            <a:custGeom>
              <a:gdLst>
                <a:gd fmla="*/ 212 w 466" name="T0"/>
                <a:gd fmla="*/ 570 h 574" name="T1"/>
                <a:gd fmla="*/ 202 w 466" name="T2"/>
                <a:gd fmla="*/ 516 h 574" name="T3"/>
                <a:gd fmla="*/ 166 w 466" name="T4"/>
                <a:gd fmla="*/ 522 h 574" name="T5"/>
                <a:gd fmla="*/ 148 w 466" name="T6"/>
                <a:gd fmla="*/ 546 h 574" name="T7"/>
                <a:gd fmla="*/ 140 w 466" name="T8"/>
                <a:gd fmla="*/ 538 h 574" name="T9"/>
                <a:gd fmla="*/ 122 w 466" name="T10"/>
                <a:gd fmla="*/ 520 h 574" name="T11"/>
                <a:gd fmla="*/ 114 w 466" name="T12"/>
                <a:gd fmla="*/ 490 h 574" name="T13"/>
                <a:gd fmla="*/ 102 w 466" name="T14"/>
                <a:gd fmla="*/ 470 h 574" name="T15"/>
                <a:gd fmla="*/ 100 w 466" name="T16"/>
                <a:gd fmla="*/ 446 h 574" name="T17"/>
                <a:gd fmla="*/ 106 w 466" name="T18"/>
                <a:gd fmla="*/ 416 h 574" name="T19"/>
                <a:gd fmla="*/ 68 w 466" name="T20"/>
                <a:gd fmla="*/ 398 h 574" name="T21"/>
                <a:gd fmla="*/ 58 w 466" name="T22"/>
                <a:gd fmla="*/ 380 h 574" name="T23"/>
                <a:gd fmla="*/ 56 w 466" name="T24"/>
                <a:gd fmla="*/ 366 h 574" name="T25"/>
                <a:gd fmla="*/ 86 w 466" name="T26"/>
                <a:gd fmla="*/ 346 h 574" name="T27"/>
                <a:gd fmla="*/ 96 w 466" name="T28"/>
                <a:gd fmla="*/ 284 h 574" name="T29"/>
                <a:gd fmla="*/ 78 w 466" name="T30"/>
                <a:gd fmla="*/ 252 h 574" name="T31"/>
                <a:gd fmla="*/ 48 w 466" name="T32"/>
                <a:gd fmla="*/ 262 h 574" name="T33"/>
                <a:gd fmla="*/ 30 w 466" name="T34"/>
                <a:gd fmla="*/ 252 h 574" name="T35"/>
                <a:gd fmla="*/ 0 w 466" name="T36"/>
                <a:gd fmla="*/ 202 h 574" name="T37"/>
                <a:gd fmla="*/ 10 w 466" name="T38"/>
                <a:gd fmla="*/ 180 h 574" name="T39"/>
                <a:gd fmla="*/ 42 w 466" name="T40"/>
                <a:gd fmla="*/ 148 h 574" name="T41"/>
                <a:gd fmla="*/ 44 w 466" name="T42"/>
                <a:gd fmla="*/ 72 h 574" name="T43"/>
                <a:gd fmla="*/ 58 w 466" name="T44"/>
                <a:gd fmla="*/ 74 h 574" name="T45"/>
                <a:gd fmla="*/ 76 w 466" name="T46"/>
                <a:gd fmla="*/ 110 h 574" name="T47"/>
                <a:gd fmla="*/ 110 w 466" name="T48"/>
                <a:gd fmla="*/ 120 h 574" name="T49"/>
                <a:gd fmla="*/ 126 w 466" name="T50"/>
                <a:gd fmla="*/ 80 h 574" name="T51"/>
                <a:gd fmla="*/ 134 w 466" name="T52"/>
                <a:gd fmla="*/ 54 h 574" name="T53"/>
                <a:gd fmla="*/ 102 w 466" name="T54"/>
                <a:gd fmla="*/ 6 h 574" name="T55"/>
                <a:gd fmla="*/ 118 w 466" name="T56"/>
                <a:gd fmla="*/ 0 h 574" name="T57"/>
                <a:gd fmla="*/ 150 w 466" name="T58"/>
                <a:gd fmla="*/ 40 h 574" name="T59"/>
                <a:gd fmla="*/ 176 w 466" name="T60"/>
                <a:gd fmla="*/ 80 h 574" name="T61"/>
                <a:gd fmla="*/ 264 w 466" name="T62"/>
                <a:gd fmla="*/ 106 h 574" name="T63"/>
                <a:gd fmla="*/ 294 w 466" name="T64"/>
                <a:gd fmla="*/ 174 h 574" name="T65"/>
                <a:gd fmla="*/ 318 w 466" name="T66"/>
                <a:gd fmla="*/ 202 h 574" name="T67"/>
                <a:gd fmla="*/ 358 w 466" name="T68"/>
                <a:gd fmla="*/ 194 h 574" name="T69"/>
                <a:gd fmla="*/ 362 w 466" name="T70"/>
                <a:gd fmla="*/ 180 h 574" name="T71"/>
                <a:gd fmla="*/ 388 w 466" name="T72"/>
                <a:gd fmla="*/ 194 h 574" name="T73"/>
                <a:gd fmla="*/ 382 w 466" name="T74"/>
                <a:gd fmla="*/ 224 h 574" name="T75"/>
                <a:gd fmla="*/ 338 w 466" name="T76"/>
                <a:gd fmla="*/ 250 h 574" name="T77"/>
                <a:gd fmla="*/ 330 w 466" name="T78"/>
                <a:gd fmla="*/ 280 h 574" name="T79"/>
                <a:gd fmla="*/ 326 w 466" name="T80"/>
                <a:gd fmla="*/ 302 h 574" name="T81"/>
                <a:gd fmla="*/ 380 w 466" name="T82"/>
                <a:gd fmla="*/ 346 h 574" name="T83"/>
                <a:gd fmla="*/ 392 w 466" name="T84"/>
                <a:gd fmla="*/ 360 h 574" name="T85"/>
                <a:gd fmla="*/ 456 w 466" name="T86"/>
                <a:gd fmla="*/ 378 h 574" name="T87"/>
                <a:gd fmla="*/ 466 w 466" name="T88"/>
                <a:gd fmla="*/ 402 h 574" name="T89"/>
                <a:gd fmla="*/ 426 w 466" name="T90"/>
                <a:gd fmla="*/ 420 h 574" name="T91"/>
                <a:gd fmla="*/ 416 w 466" name="T92"/>
                <a:gd fmla="*/ 440 h 574" name="T93"/>
                <a:gd fmla="*/ 420 w 466" name="T94"/>
                <a:gd fmla="*/ 460 h 574" name="T95"/>
                <a:gd fmla="*/ 400 w 466" name="T96"/>
                <a:gd fmla="*/ 522 h 574" name="T97"/>
                <a:gd fmla="*/ 378 w 466" name="T98"/>
                <a:gd fmla="*/ 546 h 574" name="T99"/>
                <a:gd fmla="*/ 330 w 466" name="T100"/>
                <a:gd fmla="*/ 560 h 574" name="T101"/>
                <a:gd fmla="*/ 278 w 466" name="T102"/>
                <a:gd fmla="*/ 566 h 574" name="T103"/>
                <a:gd fmla="*/ 256 w 466" name="T104"/>
                <a:gd fmla="*/ 536 h 574" name="T105"/>
                <a:gd fmla="*/ 238 w 466" name="T106"/>
                <a:gd fmla="*/ 532 h 574" name="T107"/>
                <a:gd fmla="*/ 226 w 466" name="T108"/>
                <a:gd fmla="*/ 574 h 574"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74" w="466">
                  <a:moveTo>
                    <a:pt x="216" y="574"/>
                  </a:moveTo>
                  <a:lnTo>
                    <a:pt x="216" y="574"/>
                  </a:lnTo>
                  <a:lnTo>
                    <a:pt x="212" y="570"/>
                  </a:lnTo>
                  <a:lnTo>
                    <a:pt x="212" y="570"/>
                  </a:lnTo>
                  <a:lnTo>
                    <a:pt x="212" y="524"/>
                  </a:lnTo>
                  <a:lnTo>
                    <a:pt x="212" y="524"/>
                  </a:lnTo>
                  <a:lnTo>
                    <a:pt x="202" y="516"/>
                  </a:lnTo>
                  <a:lnTo>
                    <a:pt x="202" y="516"/>
                  </a:lnTo>
                  <a:lnTo>
                    <a:pt x="182" y="516"/>
                  </a:lnTo>
                  <a:lnTo>
                    <a:pt x="176" y="518"/>
                  </a:lnTo>
                  <a:lnTo>
                    <a:pt x="170" y="520"/>
                  </a:lnTo>
                  <a:lnTo>
                    <a:pt x="166" y="522"/>
                  </a:lnTo>
                  <a:lnTo>
                    <a:pt x="162" y="528"/>
                  </a:lnTo>
                  <a:lnTo>
                    <a:pt x="154" y="542"/>
                  </a:lnTo>
                  <a:lnTo>
                    <a:pt x="154" y="542"/>
                  </a:lnTo>
                  <a:lnTo>
                    <a:pt x="148" y="546"/>
                  </a:lnTo>
                  <a:lnTo>
                    <a:pt x="144" y="548"/>
                  </a:lnTo>
                  <a:lnTo>
                    <a:pt x="144" y="548"/>
                  </a:lnTo>
                  <a:lnTo>
                    <a:pt x="142" y="542"/>
                  </a:lnTo>
                  <a:lnTo>
                    <a:pt x="140" y="538"/>
                  </a:lnTo>
                  <a:lnTo>
                    <a:pt x="130" y="532"/>
                  </a:lnTo>
                  <a:lnTo>
                    <a:pt x="130" y="532"/>
                  </a:lnTo>
                  <a:lnTo>
                    <a:pt x="122" y="520"/>
                  </a:lnTo>
                  <a:lnTo>
                    <a:pt x="122" y="520"/>
                  </a:lnTo>
                  <a:lnTo>
                    <a:pt x="122" y="510"/>
                  </a:lnTo>
                  <a:lnTo>
                    <a:pt x="120" y="502"/>
                  </a:lnTo>
                  <a:lnTo>
                    <a:pt x="118" y="494"/>
                  </a:lnTo>
                  <a:lnTo>
                    <a:pt x="114" y="490"/>
                  </a:lnTo>
                  <a:lnTo>
                    <a:pt x="108" y="480"/>
                  </a:lnTo>
                  <a:lnTo>
                    <a:pt x="104" y="476"/>
                  </a:lnTo>
                  <a:lnTo>
                    <a:pt x="102" y="470"/>
                  </a:lnTo>
                  <a:lnTo>
                    <a:pt x="102" y="470"/>
                  </a:lnTo>
                  <a:lnTo>
                    <a:pt x="94" y="462"/>
                  </a:lnTo>
                  <a:lnTo>
                    <a:pt x="94" y="462"/>
                  </a:lnTo>
                  <a:lnTo>
                    <a:pt x="94" y="452"/>
                  </a:lnTo>
                  <a:lnTo>
                    <a:pt x="100" y="446"/>
                  </a:lnTo>
                  <a:lnTo>
                    <a:pt x="112" y="436"/>
                  </a:lnTo>
                  <a:lnTo>
                    <a:pt x="112" y="436"/>
                  </a:lnTo>
                  <a:lnTo>
                    <a:pt x="110" y="424"/>
                  </a:lnTo>
                  <a:lnTo>
                    <a:pt x="106" y="416"/>
                  </a:lnTo>
                  <a:lnTo>
                    <a:pt x="100" y="410"/>
                  </a:lnTo>
                  <a:lnTo>
                    <a:pt x="92" y="406"/>
                  </a:lnTo>
                  <a:lnTo>
                    <a:pt x="74" y="400"/>
                  </a:lnTo>
                  <a:lnTo>
                    <a:pt x="68" y="398"/>
                  </a:lnTo>
                  <a:lnTo>
                    <a:pt x="60" y="394"/>
                  </a:lnTo>
                  <a:lnTo>
                    <a:pt x="60" y="394"/>
                  </a:lnTo>
                  <a:lnTo>
                    <a:pt x="58" y="380"/>
                  </a:lnTo>
                  <a:lnTo>
                    <a:pt x="58" y="380"/>
                  </a:lnTo>
                  <a:lnTo>
                    <a:pt x="54" y="376"/>
                  </a:lnTo>
                  <a:lnTo>
                    <a:pt x="54" y="376"/>
                  </a:lnTo>
                  <a:lnTo>
                    <a:pt x="54" y="370"/>
                  </a:lnTo>
                  <a:lnTo>
                    <a:pt x="56" y="366"/>
                  </a:lnTo>
                  <a:lnTo>
                    <a:pt x="64" y="356"/>
                  </a:lnTo>
                  <a:lnTo>
                    <a:pt x="74" y="350"/>
                  </a:lnTo>
                  <a:lnTo>
                    <a:pt x="86" y="346"/>
                  </a:lnTo>
                  <a:lnTo>
                    <a:pt x="86" y="346"/>
                  </a:lnTo>
                  <a:lnTo>
                    <a:pt x="102" y="326"/>
                  </a:lnTo>
                  <a:lnTo>
                    <a:pt x="102" y="326"/>
                  </a:lnTo>
                  <a:lnTo>
                    <a:pt x="100" y="304"/>
                  </a:lnTo>
                  <a:lnTo>
                    <a:pt x="96" y="284"/>
                  </a:lnTo>
                  <a:lnTo>
                    <a:pt x="88" y="266"/>
                  </a:lnTo>
                  <a:lnTo>
                    <a:pt x="84" y="260"/>
                  </a:lnTo>
                  <a:lnTo>
                    <a:pt x="78" y="252"/>
                  </a:lnTo>
                  <a:lnTo>
                    <a:pt x="78" y="252"/>
                  </a:lnTo>
                  <a:lnTo>
                    <a:pt x="56" y="252"/>
                  </a:lnTo>
                  <a:lnTo>
                    <a:pt x="56" y="252"/>
                  </a:lnTo>
                  <a:lnTo>
                    <a:pt x="48" y="262"/>
                  </a:lnTo>
                  <a:lnTo>
                    <a:pt x="48" y="262"/>
                  </a:lnTo>
                  <a:lnTo>
                    <a:pt x="40" y="264"/>
                  </a:lnTo>
                  <a:lnTo>
                    <a:pt x="40" y="264"/>
                  </a:lnTo>
                  <a:lnTo>
                    <a:pt x="34" y="258"/>
                  </a:lnTo>
                  <a:lnTo>
                    <a:pt x="30" y="252"/>
                  </a:lnTo>
                  <a:lnTo>
                    <a:pt x="24" y="238"/>
                  </a:lnTo>
                  <a:lnTo>
                    <a:pt x="20" y="216"/>
                  </a:lnTo>
                  <a:lnTo>
                    <a:pt x="20" y="216"/>
                  </a:lnTo>
                  <a:lnTo>
                    <a:pt x="0" y="202"/>
                  </a:lnTo>
                  <a:lnTo>
                    <a:pt x="0" y="202"/>
                  </a:lnTo>
                  <a:lnTo>
                    <a:pt x="2" y="194"/>
                  </a:lnTo>
                  <a:lnTo>
                    <a:pt x="6" y="186"/>
                  </a:lnTo>
                  <a:lnTo>
                    <a:pt x="10" y="180"/>
                  </a:lnTo>
                  <a:lnTo>
                    <a:pt x="16" y="172"/>
                  </a:lnTo>
                  <a:lnTo>
                    <a:pt x="30" y="160"/>
                  </a:lnTo>
                  <a:lnTo>
                    <a:pt x="42" y="148"/>
                  </a:lnTo>
                  <a:lnTo>
                    <a:pt x="42" y="148"/>
                  </a:lnTo>
                  <a:lnTo>
                    <a:pt x="46" y="128"/>
                  </a:lnTo>
                  <a:lnTo>
                    <a:pt x="46" y="108"/>
                  </a:lnTo>
                  <a:lnTo>
                    <a:pt x="44" y="72"/>
                  </a:lnTo>
                  <a:lnTo>
                    <a:pt x="44" y="72"/>
                  </a:lnTo>
                  <a:lnTo>
                    <a:pt x="48" y="70"/>
                  </a:lnTo>
                  <a:lnTo>
                    <a:pt x="48" y="70"/>
                  </a:lnTo>
                  <a:lnTo>
                    <a:pt x="58" y="74"/>
                  </a:lnTo>
                  <a:lnTo>
                    <a:pt x="58" y="74"/>
                  </a:lnTo>
                  <a:lnTo>
                    <a:pt x="60" y="82"/>
                  </a:lnTo>
                  <a:lnTo>
                    <a:pt x="66" y="96"/>
                  </a:lnTo>
                  <a:lnTo>
                    <a:pt x="72" y="104"/>
                  </a:lnTo>
                  <a:lnTo>
                    <a:pt x="76" y="110"/>
                  </a:lnTo>
                  <a:lnTo>
                    <a:pt x="82" y="116"/>
                  </a:lnTo>
                  <a:lnTo>
                    <a:pt x="90" y="120"/>
                  </a:lnTo>
                  <a:lnTo>
                    <a:pt x="90" y="120"/>
                  </a:lnTo>
                  <a:lnTo>
                    <a:pt x="110" y="120"/>
                  </a:lnTo>
                  <a:lnTo>
                    <a:pt x="110" y="120"/>
                  </a:lnTo>
                  <a:lnTo>
                    <a:pt x="118" y="104"/>
                  </a:lnTo>
                  <a:lnTo>
                    <a:pt x="122" y="92"/>
                  </a:lnTo>
                  <a:lnTo>
                    <a:pt x="126" y="80"/>
                  </a:lnTo>
                  <a:lnTo>
                    <a:pt x="132" y="66"/>
                  </a:lnTo>
                  <a:lnTo>
                    <a:pt x="132" y="66"/>
                  </a:lnTo>
                  <a:lnTo>
                    <a:pt x="134" y="54"/>
                  </a:lnTo>
                  <a:lnTo>
                    <a:pt x="134" y="54"/>
                  </a:lnTo>
                  <a:lnTo>
                    <a:pt x="96" y="18"/>
                  </a:lnTo>
                  <a:lnTo>
                    <a:pt x="96" y="18"/>
                  </a:lnTo>
                  <a:lnTo>
                    <a:pt x="98" y="10"/>
                  </a:lnTo>
                  <a:lnTo>
                    <a:pt x="102" y="6"/>
                  </a:lnTo>
                  <a:lnTo>
                    <a:pt x="106" y="4"/>
                  </a:lnTo>
                  <a:lnTo>
                    <a:pt x="112" y="0"/>
                  </a:lnTo>
                  <a:lnTo>
                    <a:pt x="112" y="0"/>
                  </a:lnTo>
                  <a:lnTo>
                    <a:pt x="118" y="0"/>
                  </a:lnTo>
                  <a:lnTo>
                    <a:pt x="118" y="0"/>
                  </a:lnTo>
                  <a:lnTo>
                    <a:pt x="128" y="12"/>
                  </a:lnTo>
                  <a:lnTo>
                    <a:pt x="140" y="24"/>
                  </a:lnTo>
                  <a:lnTo>
                    <a:pt x="150" y="40"/>
                  </a:lnTo>
                  <a:lnTo>
                    <a:pt x="160" y="60"/>
                  </a:lnTo>
                  <a:lnTo>
                    <a:pt x="160" y="60"/>
                  </a:lnTo>
                  <a:lnTo>
                    <a:pt x="176" y="80"/>
                  </a:lnTo>
                  <a:lnTo>
                    <a:pt x="176" y="80"/>
                  </a:lnTo>
                  <a:lnTo>
                    <a:pt x="248" y="94"/>
                  </a:lnTo>
                  <a:lnTo>
                    <a:pt x="248" y="94"/>
                  </a:lnTo>
                  <a:lnTo>
                    <a:pt x="264" y="106"/>
                  </a:lnTo>
                  <a:lnTo>
                    <a:pt x="264" y="106"/>
                  </a:lnTo>
                  <a:lnTo>
                    <a:pt x="272" y="126"/>
                  </a:lnTo>
                  <a:lnTo>
                    <a:pt x="280" y="150"/>
                  </a:lnTo>
                  <a:lnTo>
                    <a:pt x="286" y="162"/>
                  </a:lnTo>
                  <a:lnTo>
                    <a:pt x="294" y="174"/>
                  </a:lnTo>
                  <a:lnTo>
                    <a:pt x="302" y="184"/>
                  </a:lnTo>
                  <a:lnTo>
                    <a:pt x="314" y="194"/>
                  </a:lnTo>
                  <a:lnTo>
                    <a:pt x="314" y="194"/>
                  </a:lnTo>
                  <a:lnTo>
                    <a:pt x="318" y="202"/>
                  </a:lnTo>
                  <a:lnTo>
                    <a:pt x="318" y="202"/>
                  </a:lnTo>
                  <a:lnTo>
                    <a:pt x="336" y="200"/>
                  </a:lnTo>
                  <a:lnTo>
                    <a:pt x="348" y="198"/>
                  </a:lnTo>
                  <a:lnTo>
                    <a:pt x="358" y="194"/>
                  </a:lnTo>
                  <a:lnTo>
                    <a:pt x="358" y="194"/>
                  </a:lnTo>
                  <a:lnTo>
                    <a:pt x="360" y="182"/>
                  </a:lnTo>
                  <a:lnTo>
                    <a:pt x="360" y="180"/>
                  </a:lnTo>
                  <a:lnTo>
                    <a:pt x="362" y="180"/>
                  </a:lnTo>
                  <a:lnTo>
                    <a:pt x="366" y="180"/>
                  </a:lnTo>
                  <a:lnTo>
                    <a:pt x="380" y="180"/>
                  </a:lnTo>
                  <a:lnTo>
                    <a:pt x="380" y="180"/>
                  </a:lnTo>
                  <a:lnTo>
                    <a:pt x="388" y="194"/>
                  </a:lnTo>
                  <a:lnTo>
                    <a:pt x="392" y="206"/>
                  </a:lnTo>
                  <a:lnTo>
                    <a:pt x="394" y="220"/>
                  </a:lnTo>
                  <a:lnTo>
                    <a:pt x="394" y="220"/>
                  </a:lnTo>
                  <a:lnTo>
                    <a:pt x="382" y="224"/>
                  </a:lnTo>
                  <a:lnTo>
                    <a:pt x="370" y="226"/>
                  </a:lnTo>
                  <a:lnTo>
                    <a:pt x="348" y="226"/>
                  </a:lnTo>
                  <a:lnTo>
                    <a:pt x="348" y="226"/>
                  </a:lnTo>
                  <a:lnTo>
                    <a:pt x="338" y="250"/>
                  </a:lnTo>
                  <a:lnTo>
                    <a:pt x="338" y="250"/>
                  </a:lnTo>
                  <a:lnTo>
                    <a:pt x="334" y="274"/>
                  </a:lnTo>
                  <a:lnTo>
                    <a:pt x="334" y="274"/>
                  </a:lnTo>
                  <a:lnTo>
                    <a:pt x="330" y="280"/>
                  </a:lnTo>
                  <a:lnTo>
                    <a:pt x="326" y="284"/>
                  </a:lnTo>
                  <a:lnTo>
                    <a:pt x="326" y="292"/>
                  </a:lnTo>
                  <a:lnTo>
                    <a:pt x="326" y="302"/>
                  </a:lnTo>
                  <a:lnTo>
                    <a:pt x="326" y="302"/>
                  </a:lnTo>
                  <a:lnTo>
                    <a:pt x="368" y="342"/>
                  </a:lnTo>
                  <a:lnTo>
                    <a:pt x="368" y="342"/>
                  </a:lnTo>
                  <a:lnTo>
                    <a:pt x="372" y="344"/>
                  </a:lnTo>
                  <a:lnTo>
                    <a:pt x="380" y="346"/>
                  </a:lnTo>
                  <a:lnTo>
                    <a:pt x="388" y="350"/>
                  </a:lnTo>
                  <a:lnTo>
                    <a:pt x="390" y="354"/>
                  </a:lnTo>
                  <a:lnTo>
                    <a:pt x="392" y="360"/>
                  </a:lnTo>
                  <a:lnTo>
                    <a:pt x="392" y="360"/>
                  </a:lnTo>
                  <a:lnTo>
                    <a:pt x="408" y="374"/>
                  </a:lnTo>
                  <a:lnTo>
                    <a:pt x="408" y="374"/>
                  </a:lnTo>
                  <a:lnTo>
                    <a:pt x="456" y="378"/>
                  </a:lnTo>
                  <a:lnTo>
                    <a:pt x="456" y="378"/>
                  </a:lnTo>
                  <a:lnTo>
                    <a:pt x="466" y="386"/>
                  </a:lnTo>
                  <a:lnTo>
                    <a:pt x="466" y="386"/>
                  </a:lnTo>
                  <a:lnTo>
                    <a:pt x="466" y="402"/>
                  </a:lnTo>
                  <a:lnTo>
                    <a:pt x="466" y="402"/>
                  </a:lnTo>
                  <a:lnTo>
                    <a:pt x="458" y="408"/>
                  </a:lnTo>
                  <a:lnTo>
                    <a:pt x="450" y="412"/>
                  </a:lnTo>
                  <a:lnTo>
                    <a:pt x="434" y="416"/>
                  </a:lnTo>
                  <a:lnTo>
                    <a:pt x="426" y="420"/>
                  </a:lnTo>
                  <a:lnTo>
                    <a:pt x="422" y="424"/>
                  </a:lnTo>
                  <a:lnTo>
                    <a:pt x="418" y="430"/>
                  </a:lnTo>
                  <a:lnTo>
                    <a:pt x="416" y="440"/>
                  </a:lnTo>
                  <a:lnTo>
                    <a:pt x="416" y="440"/>
                  </a:lnTo>
                  <a:lnTo>
                    <a:pt x="420" y="450"/>
                  </a:lnTo>
                  <a:lnTo>
                    <a:pt x="420" y="456"/>
                  </a:lnTo>
                  <a:lnTo>
                    <a:pt x="420" y="460"/>
                  </a:lnTo>
                  <a:lnTo>
                    <a:pt x="420" y="460"/>
                  </a:lnTo>
                  <a:lnTo>
                    <a:pt x="408" y="466"/>
                  </a:lnTo>
                  <a:lnTo>
                    <a:pt x="400" y="472"/>
                  </a:lnTo>
                  <a:lnTo>
                    <a:pt x="400" y="472"/>
                  </a:lnTo>
                  <a:lnTo>
                    <a:pt x="400" y="522"/>
                  </a:lnTo>
                  <a:lnTo>
                    <a:pt x="400" y="522"/>
                  </a:lnTo>
                  <a:lnTo>
                    <a:pt x="392" y="532"/>
                  </a:lnTo>
                  <a:lnTo>
                    <a:pt x="384" y="540"/>
                  </a:lnTo>
                  <a:lnTo>
                    <a:pt x="378" y="546"/>
                  </a:lnTo>
                  <a:lnTo>
                    <a:pt x="368" y="550"/>
                  </a:lnTo>
                  <a:lnTo>
                    <a:pt x="352" y="556"/>
                  </a:lnTo>
                  <a:lnTo>
                    <a:pt x="330" y="560"/>
                  </a:lnTo>
                  <a:lnTo>
                    <a:pt x="330" y="560"/>
                  </a:lnTo>
                  <a:lnTo>
                    <a:pt x="316" y="566"/>
                  </a:lnTo>
                  <a:lnTo>
                    <a:pt x="302" y="570"/>
                  </a:lnTo>
                  <a:lnTo>
                    <a:pt x="290" y="570"/>
                  </a:lnTo>
                  <a:lnTo>
                    <a:pt x="278" y="566"/>
                  </a:lnTo>
                  <a:lnTo>
                    <a:pt x="278" y="566"/>
                  </a:lnTo>
                  <a:lnTo>
                    <a:pt x="268" y="556"/>
                  </a:lnTo>
                  <a:lnTo>
                    <a:pt x="260" y="546"/>
                  </a:lnTo>
                  <a:lnTo>
                    <a:pt x="256" y="536"/>
                  </a:lnTo>
                  <a:lnTo>
                    <a:pt x="250" y="530"/>
                  </a:lnTo>
                  <a:lnTo>
                    <a:pt x="250" y="530"/>
                  </a:lnTo>
                  <a:lnTo>
                    <a:pt x="242" y="530"/>
                  </a:lnTo>
                  <a:lnTo>
                    <a:pt x="238" y="532"/>
                  </a:lnTo>
                  <a:lnTo>
                    <a:pt x="234" y="542"/>
                  </a:lnTo>
                  <a:lnTo>
                    <a:pt x="234" y="542"/>
                  </a:lnTo>
                  <a:lnTo>
                    <a:pt x="226" y="574"/>
                  </a:lnTo>
                  <a:lnTo>
                    <a:pt x="226" y="574"/>
                  </a:lnTo>
                  <a:lnTo>
                    <a:pt x="216" y="574"/>
                  </a:lnTo>
                  <a:lnTo>
                    <a:pt x="216" y="574"/>
                  </a:lnTo>
                  <a:close/>
                </a:path>
              </a:pathLst>
            </a:custGeom>
            <a:grpFill/>
            <a:ln>
              <a:noFill/>
            </a:ln>
          </p:spPr>
          <p:txBody>
            <a:bodyPr/>
            <a:lstStyle/>
            <a:p>
              <a:endParaRPr altLang="en-US" lang="zh-CN"/>
            </a:p>
          </p:txBody>
        </p:sp>
        <p:sp>
          <p:nvSpPr>
            <p:cNvPr id="24" name="Freeform 25"/>
            <p:cNvSpPr/>
            <p:nvPr/>
          </p:nvSpPr>
          <p:spPr bwMode="auto">
            <a:xfrm>
              <a:off x="5626189" y="2740073"/>
              <a:ext cx="569907" cy="563621"/>
            </a:xfrm>
            <a:custGeom>
              <a:gdLst>
                <a:gd fmla="*/ 322 w 544" name="T0"/>
                <a:gd fmla="*/ 532 h 538" name="T1"/>
                <a:gd fmla="*/ 308 w 544" name="T2"/>
                <a:gd fmla="*/ 518 h 538" name="T3"/>
                <a:gd fmla="*/ 308 w 544" name="T4"/>
                <a:gd fmla="*/ 508 h 538" name="T5"/>
                <a:gd fmla="*/ 354 w 544" name="T6"/>
                <a:gd fmla="*/ 484 h 538" name="T7"/>
                <a:gd fmla="*/ 342 w 544" name="T8"/>
                <a:gd fmla="*/ 450 h 538" name="T9"/>
                <a:gd fmla="*/ 298 w 544" name="T10"/>
                <a:gd fmla="*/ 444 h 538" name="T11"/>
                <a:gd fmla="*/ 272 w 544" name="T12"/>
                <a:gd fmla="*/ 420 h 538" name="T13"/>
                <a:gd fmla="*/ 240 w 544" name="T14"/>
                <a:gd fmla="*/ 400 h 538" name="T15"/>
                <a:gd fmla="*/ 216 w 544" name="T16"/>
                <a:gd fmla="*/ 380 h 538" name="T17"/>
                <a:gd fmla="*/ 216 w 544" name="T18"/>
                <a:gd fmla="*/ 364 h 538" name="T19"/>
                <a:gd fmla="*/ 224 w 544" name="T20"/>
                <a:gd fmla="*/ 334 h 538" name="T21"/>
                <a:gd fmla="*/ 254 w 544" name="T22"/>
                <a:gd fmla="*/ 314 h 538" name="T23"/>
                <a:gd fmla="*/ 280 w 544" name="T24"/>
                <a:gd fmla="*/ 304 h 538" name="T25"/>
                <a:gd fmla="*/ 264 w 544" name="T26"/>
                <a:gd fmla="*/ 250 h 538" name="T27"/>
                <a:gd fmla="*/ 228 w 544" name="T28"/>
                <a:gd fmla="*/ 252 h 538" name="T29"/>
                <a:gd fmla="*/ 202 w 544" name="T30"/>
                <a:gd fmla="*/ 272 h 538" name="T31"/>
                <a:gd fmla="*/ 186 w 544" name="T32"/>
                <a:gd fmla="*/ 256 h 538" name="T33"/>
                <a:gd fmla="*/ 152 w 544" name="T34"/>
                <a:gd fmla="*/ 186 h 538" name="T35"/>
                <a:gd fmla="*/ 116 w 544" name="T36"/>
                <a:gd fmla="*/ 158 h 538" name="T37"/>
                <a:gd fmla="*/ 58 w 544" name="T38"/>
                <a:gd fmla="*/ 146 h 538" name="T39"/>
                <a:gd fmla="*/ 26 w 544" name="T40"/>
                <a:gd fmla="*/ 98 h 538" name="T41"/>
                <a:gd fmla="*/ 0 w 544" name="T42"/>
                <a:gd fmla="*/ 56 h 538" name="T43"/>
                <a:gd fmla="*/ 10 w 544" name="T44"/>
                <a:gd fmla="*/ 36 h 538" name="T45"/>
                <a:gd fmla="*/ 30 w 544" name="T46"/>
                <a:gd fmla="*/ 52 h 538" name="T47"/>
                <a:gd fmla="*/ 36 w 544" name="T48"/>
                <a:gd fmla="*/ 60 h 538" name="T49"/>
                <a:gd fmla="*/ 60 w 544" name="T50"/>
                <a:gd fmla="*/ 90 h 538" name="T51"/>
                <a:gd fmla="*/ 112 w 544" name="T52"/>
                <a:gd fmla="*/ 98 h 538" name="T53"/>
                <a:gd fmla="*/ 140 w 544" name="T54"/>
                <a:gd fmla="*/ 68 h 538" name="T55"/>
                <a:gd fmla="*/ 160 w 544" name="T56"/>
                <a:gd fmla="*/ 76 h 538" name="T57"/>
                <a:gd fmla="*/ 200 w 544" name="T58"/>
                <a:gd fmla="*/ 50 h 538" name="T59"/>
                <a:gd fmla="*/ 212 w 544" name="T60"/>
                <a:gd fmla="*/ 10 h 538" name="T61"/>
                <a:gd fmla="*/ 236 w 544" name="T62"/>
                <a:gd fmla="*/ 0 h 538" name="T63"/>
                <a:gd fmla="*/ 268 w 544" name="T64"/>
                <a:gd fmla="*/ 52 h 538" name="T65"/>
                <a:gd fmla="*/ 338 w 544" name="T66"/>
                <a:gd fmla="*/ 88 h 538" name="T67"/>
                <a:gd fmla="*/ 412 w 544" name="T68"/>
                <a:gd fmla="*/ 218 h 538" name="T69"/>
                <a:gd fmla="*/ 424 w 544" name="T70"/>
                <a:gd fmla="*/ 258 h 538" name="T71"/>
                <a:gd fmla="*/ 500 w 544" name="T72"/>
                <a:gd fmla="*/ 312 h 538" name="T73"/>
                <a:gd fmla="*/ 526 w 544" name="T74"/>
                <a:gd fmla="*/ 336 h 538" name="T75"/>
                <a:gd fmla="*/ 470 w 544" name="T76"/>
                <a:gd fmla="*/ 340 h 538" name="T77"/>
                <a:gd fmla="*/ 504 w 544" name="T78"/>
                <a:gd fmla="*/ 374 h 538" name="T79"/>
                <a:gd fmla="*/ 498 w 544" name="T80"/>
                <a:gd fmla="*/ 392 h 538" name="T81"/>
                <a:gd fmla="*/ 540 w 544" name="T82"/>
                <a:gd fmla="*/ 420 h 538" name="T83"/>
                <a:gd fmla="*/ 540 w 544" name="T84"/>
                <a:gd fmla="*/ 440 h 538" name="T85"/>
                <a:gd fmla="*/ 502 w 544" name="T86"/>
                <a:gd fmla="*/ 468 h 538" name="T87"/>
                <a:gd fmla="*/ 498 w 544" name="T88"/>
                <a:gd fmla="*/ 474 h 538" name="T89"/>
                <a:gd fmla="*/ 452 w 544" name="T90"/>
                <a:gd fmla="*/ 514 h 538" name="T91"/>
                <a:gd fmla="*/ 416 w 544" name="T92"/>
                <a:gd fmla="*/ 530 h 538" name="T93"/>
                <a:gd fmla="*/ 342 w 544" name="T94"/>
                <a:gd fmla="*/ 538 h 53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38" w="544">
                  <a:moveTo>
                    <a:pt x="342" y="538"/>
                  </a:moveTo>
                  <a:lnTo>
                    <a:pt x="342" y="538"/>
                  </a:lnTo>
                  <a:lnTo>
                    <a:pt x="330" y="534"/>
                  </a:lnTo>
                  <a:lnTo>
                    <a:pt x="322" y="532"/>
                  </a:lnTo>
                  <a:lnTo>
                    <a:pt x="308" y="532"/>
                  </a:lnTo>
                  <a:lnTo>
                    <a:pt x="308" y="532"/>
                  </a:lnTo>
                  <a:lnTo>
                    <a:pt x="308" y="518"/>
                  </a:lnTo>
                  <a:lnTo>
                    <a:pt x="308" y="518"/>
                  </a:lnTo>
                  <a:lnTo>
                    <a:pt x="304" y="516"/>
                  </a:lnTo>
                  <a:lnTo>
                    <a:pt x="304" y="514"/>
                  </a:lnTo>
                  <a:lnTo>
                    <a:pt x="304" y="512"/>
                  </a:lnTo>
                  <a:lnTo>
                    <a:pt x="308" y="508"/>
                  </a:lnTo>
                  <a:lnTo>
                    <a:pt x="316" y="506"/>
                  </a:lnTo>
                  <a:lnTo>
                    <a:pt x="344" y="496"/>
                  </a:lnTo>
                  <a:lnTo>
                    <a:pt x="344" y="496"/>
                  </a:lnTo>
                  <a:lnTo>
                    <a:pt x="354" y="484"/>
                  </a:lnTo>
                  <a:lnTo>
                    <a:pt x="354" y="484"/>
                  </a:lnTo>
                  <a:lnTo>
                    <a:pt x="352" y="468"/>
                  </a:lnTo>
                  <a:lnTo>
                    <a:pt x="348" y="458"/>
                  </a:lnTo>
                  <a:lnTo>
                    <a:pt x="342" y="450"/>
                  </a:lnTo>
                  <a:lnTo>
                    <a:pt x="336" y="446"/>
                  </a:lnTo>
                  <a:lnTo>
                    <a:pt x="326" y="444"/>
                  </a:lnTo>
                  <a:lnTo>
                    <a:pt x="318" y="444"/>
                  </a:lnTo>
                  <a:lnTo>
                    <a:pt x="298" y="444"/>
                  </a:lnTo>
                  <a:lnTo>
                    <a:pt x="298" y="444"/>
                  </a:lnTo>
                  <a:lnTo>
                    <a:pt x="286" y="438"/>
                  </a:lnTo>
                  <a:lnTo>
                    <a:pt x="280" y="432"/>
                  </a:lnTo>
                  <a:lnTo>
                    <a:pt x="272" y="420"/>
                  </a:lnTo>
                  <a:lnTo>
                    <a:pt x="272" y="420"/>
                  </a:lnTo>
                  <a:lnTo>
                    <a:pt x="258" y="414"/>
                  </a:lnTo>
                  <a:lnTo>
                    <a:pt x="248" y="408"/>
                  </a:lnTo>
                  <a:lnTo>
                    <a:pt x="240" y="400"/>
                  </a:lnTo>
                  <a:lnTo>
                    <a:pt x="234" y="394"/>
                  </a:lnTo>
                  <a:lnTo>
                    <a:pt x="234" y="394"/>
                  </a:lnTo>
                  <a:lnTo>
                    <a:pt x="222" y="386"/>
                  </a:lnTo>
                  <a:lnTo>
                    <a:pt x="216" y="380"/>
                  </a:lnTo>
                  <a:lnTo>
                    <a:pt x="214" y="374"/>
                  </a:lnTo>
                  <a:lnTo>
                    <a:pt x="210" y="368"/>
                  </a:lnTo>
                  <a:lnTo>
                    <a:pt x="210" y="368"/>
                  </a:lnTo>
                  <a:lnTo>
                    <a:pt x="216" y="364"/>
                  </a:lnTo>
                  <a:lnTo>
                    <a:pt x="220" y="360"/>
                  </a:lnTo>
                  <a:lnTo>
                    <a:pt x="222" y="350"/>
                  </a:lnTo>
                  <a:lnTo>
                    <a:pt x="224" y="334"/>
                  </a:lnTo>
                  <a:lnTo>
                    <a:pt x="224" y="334"/>
                  </a:lnTo>
                  <a:lnTo>
                    <a:pt x="230" y="314"/>
                  </a:lnTo>
                  <a:lnTo>
                    <a:pt x="230" y="314"/>
                  </a:lnTo>
                  <a:lnTo>
                    <a:pt x="242" y="314"/>
                  </a:lnTo>
                  <a:lnTo>
                    <a:pt x="254" y="314"/>
                  </a:lnTo>
                  <a:lnTo>
                    <a:pt x="266" y="312"/>
                  </a:lnTo>
                  <a:lnTo>
                    <a:pt x="274" y="308"/>
                  </a:lnTo>
                  <a:lnTo>
                    <a:pt x="280" y="304"/>
                  </a:lnTo>
                  <a:lnTo>
                    <a:pt x="280" y="304"/>
                  </a:lnTo>
                  <a:lnTo>
                    <a:pt x="278" y="286"/>
                  </a:lnTo>
                  <a:lnTo>
                    <a:pt x="276" y="268"/>
                  </a:lnTo>
                  <a:lnTo>
                    <a:pt x="268" y="256"/>
                  </a:lnTo>
                  <a:lnTo>
                    <a:pt x="264" y="250"/>
                  </a:lnTo>
                  <a:lnTo>
                    <a:pt x="260" y="246"/>
                  </a:lnTo>
                  <a:lnTo>
                    <a:pt x="260" y="246"/>
                  </a:lnTo>
                  <a:lnTo>
                    <a:pt x="240" y="248"/>
                  </a:lnTo>
                  <a:lnTo>
                    <a:pt x="228" y="252"/>
                  </a:lnTo>
                  <a:lnTo>
                    <a:pt x="228" y="252"/>
                  </a:lnTo>
                  <a:lnTo>
                    <a:pt x="224" y="268"/>
                  </a:lnTo>
                  <a:lnTo>
                    <a:pt x="224" y="268"/>
                  </a:lnTo>
                  <a:lnTo>
                    <a:pt x="202" y="272"/>
                  </a:lnTo>
                  <a:lnTo>
                    <a:pt x="202" y="272"/>
                  </a:lnTo>
                  <a:lnTo>
                    <a:pt x="198" y="264"/>
                  </a:lnTo>
                  <a:lnTo>
                    <a:pt x="194" y="260"/>
                  </a:lnTo>
                  <a:lnTo>
                    <a:pt x="186" y="256"/>
                  </a:lnTo>
                  <a:lnTo>
                    <a:pt x="186" y="256"/>
                  </a:lnTo>
                  <a:lnTo>
                    <a:pt x="172" y="230"/>
                  </a:lnTo>
                  <a:lnTo>
                    <a:pt x="162" y="206"/>
                  </a:lnTo>
                  <a:lnTo>
                    <a:pt x="152" y="186"/>
                  </a:lnTo>
                  <a:lnTo>
                    <a:pt x="140" y="168"/>
                  </a:lnTo>
                  <a:lnTo>
                    <a:pt x="140" y="168"/>
                  </a:lnTo>
                  <a:lnTo>
                    <a:pt x="128" y="162"/>
                  </a:lnTo>
                  <a:lnTo>
                    <a:pt x="116" y="158"/>
                  </a:lnTo>
                  <a:lnTo>
                    <a:pt x="96" y="158"/>
                  </a:lnTo>
                  <a:lnTo>
                    <a:pt x="96" y="158"/>
                  </a:lnTo>
                  <a:lnTo>
                    <a:pt x="58" y="146"/>
                  </a:lnTo>
                  <a:lnTo>
                    <a:pt x="58" y="146"/>
                  </a:lnTo>
                  <a:lnTo>
                    <a:pt x="50" y="136"/>
                  </a:lnTo>
                  <a:lnTo>
                    <a:pt x="50" y="136"/>
                  </a:lnTo>
                  <a:lnTo>
                    <a:pt x="40" y="116"/>
                  </a:lnTo>
                  <a:lnTo>
                    <a:pt x="26" y="98"/>
                  </a:lnTo>
                  <a:lnTo>
                    <a:pt x="12" y="80"/>
                  </a:lnTo>
                  <a:lnTo>
                    <a:pt x="0" y="70"/>
                  </a:lnTo>
                  <a:lnTo>
                    <a:pt x="0" y="70"/>
                  </a:lnTo>
                  <a:lnTo>
                    <a:pt x="0" y="56"/>
                  </a:lnTo>
                  <a:lnTo>
                    <a:pt x="0" y="42"/>
                  </a:lnTo>
                  <a:lnTo>
                    <a:pt x="0" y="38"/>
                  </a:lnTo>
                  <a:lnTo>
                    <a:pt x="4" y="36"/>
                  </a:lnTo>
                  <a:lnTo>
                    <a:pt x="10" y="36"/>
                  </a:lnTo>
                  <a:lnTo>
                    <a:pt x="18" y="40"/>
                  </a:lnTo>
                  <a:lnTo>
                    <a:pt x="18" y="40"/>
                  </a:lnTo>
                  <a:lnTo>
                    <a:pt x="22" y="48"/>
                  </a:lnTo>
                  <a:lnTo>
                    <a:pt x="30" y="52"/>
                  </a:lnTo>
                  <a:lnTo>
                    <a:pt x="30" y="52"/>
                  </a:lnTo>
                  <a:lnTo>
                    <a:pt x="30" y="56"/>
                  </a:lnTo>
                  <a:lnTo>
                    <a:pt x="30" y="56"/>
                  </a:lnTo>
                  <a:lnTo>
                    <a:pt x="36" y="60"/>
                  </a:lnTo>
                  <a:lnTo>
                    <a:pt x="44" y="68"/>
                  </a:lnTo>
                  <a:lnTo>
                    <a:pt x="50" y="76"/>
                  </a:lnTo>
                  <a:lnTo>
                    <a:pt x="60" y="90"/>
                  </a:lnTo>
                  <a:lnTo>
                    <a:pt x="60" y="90"/>
                  </a:lnTo>
                  <a:lnTo>
                    <a:pt x="68" y="92"/>
                  </a:lnTo>
                  <a:lnTo>
                    <a:pt x="80" y="96"/>
                  </a:lnTo>
                  <a:lnTo>
                    <a:pt x="112" y="98"/>
                  </a:lnTo>
                  <a:lnTo>
                    <a:pt x="112" y="98"/>
                  </a:lnTo>
                  <a:lnTo>
                    <a:pt x="118" y="94"/>
                  </a:lnTo>
                  <a:lnTo>
                    <a:pt x="124" y="88"/>
                  </a:lnTo>
                  <a:lnTo>
                    <a:pt x="134" y="74"/>
                  </a:lnTo>
                  <a:lnTo>
                    <a:pt x="140" y="68"/>
                  </a:lnTo>
                  <a:lnTo>
                    <a:pt x="146" y="66"/>
                  </a:lnTo>
                  <a:lnTo>
                    <a:pt x="150" y="66"/>
                  </a:lnTo>
                  <a:lnTo>
                    <a:pt x="154" y="68"/>
                  </a:lnTo>
                  <a:lnTo>
                    <a:pt x="160" y="76"/>
                  </a:lnTo>
                  <a:lnTo>
                    <a:pt x="160" y="76"/>
                  </a:lnTo>
                  <a:lnTo>
                    <a:pt x="178" y="78"/>
                  </a:lnTo>
                  <a:lnTo>
                    <a:pt x="178" y="78"/>
                  </a:lnTo>
                  <a:lnTo>
                    <a:pt x="200" y="50"/>
                  </a:lnTo>
                  <a:lnTo>
                    <a:pt x="200" y="50"/>
                  </a:lnTo>
                  <a:lnTo>
                    <a:pt x="202" y="32"/>
                  </a:lnTo>
                  <a:lnTo>
                    <a:pt x="208" y="16"/>
                  </a:lnTo>
                  <a:lnTo>
                    <a:pt x="212" y="10"/>
                  </a:lnTo>
                  <a:lnTo>
                    <a:pt x="218" y="4"/>
                  </a:lnTo>
                  <a:lnTo>
                    <a:pt x="226" y="2"/>
                  </a:lnTo>
                  <a:lnTo>
                    <a:pt x="236" y="0"/>
                  </a:lnTo>
                  <a:lnTo>
                    <a:pt x="236" y="0"/>
                  </a:lnTo>
                  <a:lnTo>
                    <a:pt x="236" y="26"/>
                  </a:lnTo>
                  <a:lnTo>
                    <a:pt x="236" y="26"/>
                  </a:lnTo>
                  <a:lnTo>
                    <a:pt x="268" y="52"/>
                  </a:lnTo>
                  <a:lnTo>
                    <a:pt x="268" y="52"/>
                  </a:lnTo>
                  <a:lnTo>
                    <a:pt x="284" y="58"/>
                  </a:lnTo>
                  <a:lnTo>
                    <a:pt x="300" y="68"/>
                  </a:lnTo>
                  <a:lnTo>
                    <a:pt x="318" y="78"/>
                  </a:lnTo>
                  <a:lnTo>
                    <a:pt x="338" y="88"/>
                  </a:lnTo>
                  <a:lnTo>
                    <a:pt x="338" y="88"/>
                  </a:lnTo>
                  <a:lnTo>
                    <a:pt x="372" y="150"/>
                  </a:lnTo>
                  <a:lnTo>
                    <a:pt x="390" y="184"/>
                  </a:lnTo>
                  <a:lnTo>
                    <a:pt x="412" y="218"/>
                  </a:lnTo>
                  <a:lnTo>
                    <a:pt x="412" y="218"/>
                  </a:lnTo>
                  <a:lnTo>
                    <a:pt x="414" y="230"/>
                  </a:lnTo>
                  <a:lnTo>
                    <a:pt x="418" y="244"/>
                  </a:lnTo>
                  <a:lnTo>
                    <a:pt x="424" y="258"/>
                  </a:lnTo>
                  <a:lnTo>
                    <a:pt x="432" y="274"/>
                  </a:lnTo>
                  <a:lnTo>
                    <a:pt x="432" y="274"/>
                  </a:lnTo>
                  <a:lnTo>
                    <a:pt x="478" y="298"/>
                  </a:lnTo>
                  <a:lnTo>
                    <a:pt x="500" y="312"/>
                  </a:lnTo>
                  <a:lnTo>
                    <a:pt x="526" y="330"/>
                  </a:lnTo>
                  <a:lnTo>
                    <a:pt x="526" y="330"/>
                  </a:lnTo>
                  <a:lnTo>
                    <a:pt x="526" y="336"/>
                  </a:lnTo>
                  <a:lnTo>
                    <a:pt x="526" y="336"/>
                  </a:lnTo>
                  <a:lnTo>
                    <a:pt x="522" y="340"/>
                  </a:lnTo>
                  <a:lnTo>
                    <a:pt x="514" y="340"/>
                  </a:lnTo>
                  <a:lnTo>
                    <a:pt x="496" y="342"/>
                  </a:lnTo>
                  <a:lnTo>
                    <a:pt x="470" y="340"/>
                  </a:lnTo>
                  <a:lnTo>
                    <a:pt x="470" y="340"/>
                  </a:lnTo>
                  <a:lnTo>
                    <a:pt x="470" y="362"/>
                  </a:lnTo>
                  <a:lnTo>
                    <a:pt x="470" y="362"/>
                  </a:lnTo>
                  <a:lnTo>
                    <a:pt x="504" y="374"/>
                  </a:lnTo>
                  <a:lnTo>
                    <a:pt x="504" y="374"/>
                  </a:lnTo>
                  <a:lnTo>
                    <a:pt x="500" y="380"/>
                  </a:lnTo>
                  <a:lnTo>
                    <a:pt x="498" y="386"/>
                  </a:lnTo>
                  <a:lnTo>
                    <a:pt x="498" y="392"/>
                  </a:lnTo>
                  <a:lnTo>
                    <a:pt x="500" y="400"/>
                  </a:lnTo>
                  <a:lnTo>
                    <a:pt x="500" y="400"/>
                  </a:lnTo>
                  <a:lnTo>
                    <a:pt x="540" y="420"/>
                  </a:lnTo>
                  <a:lnTo>
                    <a:pt x="540" y="420"/>
                  </a:lnTo>
                  <a:lnTo>
                    <a:pt x="544" y="426"/>
                  </a:lnTo>
                  <a:lnTo>
                    <a:pt x="544" y="426"/>
                  </a:lnTo>
                  <a:lnTo>
                    <a:pt x="542" y="434"/>
                  </a:lnTo>
                  <a:lnTo>
                    <a:pt x="540" y="440"/>
                  </a:lnTo>
                  <a:lnTo>
                    <a:pt x="536" y="446"/>
                  </a:lnTo>
                  <a:lnTo>
                    <a:pt x="530" y="450"/>
                  </a:lnTo>
                  <a:lnTo>
                    <a:pt x="516" y="460"/>
                  </a:lnTo>
                  <a:lnTo>
                    <a:pt x="502" y="468"/>
                  </a:lnTo>
                  <a:lnTo>
                    <a:pt x="502" y="468"/>
                  </a:lnTo>
                  <a:lnTo>
                    <a:pt x="502" y="472"/>
                  </a:lnTo>
                  <a:lnTo>
                    <a:pt x="502" y="472"/>
                  </a:lnTo>
                  <a:lnTo>
                    <a:pt x="498" y="474"/>
                  </a:lnTo>
                  <a:lnTo>
                    <a:pt x="492" y="478"/>
                  </a:lnTo>
                  <a:lnTo>
                    <a:pt x="478" y="490"/>
                  </a:lnTo>
                  <a:lnTo>
                    <a:pt x="452" y="514"/>
                  </a:lnTo>
                  <a:lnTo>
                    <a:pt x="452" y="514"/>
                  </a:lnTo>
                  <a:lnTo>
                    <a:pt x="418" y="526"/>
                  </a:lnTo>
                  <a:lnTo>
                    <a:pt x="418" y="526"/>
                  </a:lnTo>
                  <a:lnTo>
                    <a:pt x="416" y="530"/>
                  </a:lnTo>
                  <a:lnTo>
                    <a:pt x="416" y="530"/>
                  </a:lnTo>
                  <a:lnTo>
                    <a:pt x="366" y="528"/>
                  </a:lnTo>
                  <a:lnTo>
                    <a:pt x="366" y="528"/>
                  </a:lnTo>
                  <a:lnTo>
                    <a:pt x="354" y="532"/>
                  </a:lnTo>
                  <a:lnTo>
                    <a:pt x="342" y="538"/>
                  </a:lnTo>
                  <a:lnTo>
                    <a:pt x="342" y="538"/>
                  </a:lnTo>
                  <a:close/>
                </a:path>
              </a:pathLst>
            </a:custGeom>
            <a:solidFill>
              <a:schemeClr val="tx1">
                <a:lumMod val="75000"/>
                <a:lumOff val="25000"/>
              </a:schemeClr>
            </a:solidFill>
            <a:ln>
              <a:noFill/>
            </a:ln>
          </p:spPr>
          <p:txBody>
            <a:bodyPr/>
            <a:lstStyle/>
            <a:p>
              <a:endParaRPr altLang="en-US" lang="zh-CN"/>
            </a:p>
          </p:txBody>
        </p:sp>
        <p:sp>
          <p:nvSpPr>
            <p:cNvPr id="25" name="Freeform 26"/>
            <p:cNvSpPr/>
            <p:nvPr/>
          </p:nvSpPr>
          <p:spPr bwMode="auto">
            <a:xfrm>
              <a:off x="5037425" y="2643692"/>
              <a:ext cx="586669" cy="567811"/>
            </a:xfrm>
            <a:custGeom>
              <a:gdLst>
                <a:gd fmla="*/ 434 w 560" name="T0"/>
                <a:gd fmla="*/ 536 h 542" name="T1"/>
                <a:gd fmla="*/ 400 w 560" name="T2"/>
                <a:gd fmla="*/ 518 h 542" name="T3"/>
                <a:gd fmla="*/ 346 w 560" name="T4"/>
                <a:gd fmla="*/ 512 h 542" name="T5"/>
                <a:gd fmla="*/ 316 w 560" name="T6"/>
                <a:gd fmla="*/ 476 h 542" name="T7"/>
                <a:gd fmla="*/ 282 w 560" name="T8"/>
                <a:gd fmla="*/ 454 h 542" name="T9"/>
                <a:gd fmla="*/ 116 w 560" name="T10"/>
                <a:gd fmla="*/ 434 h 542" name="T11"/>
                <a:gd fmla="*/ 84 w 560" name="T12"/>
                <a:gd fmla="*/ 412 h 542" name="T13"/>
                <a:gd fmla="*/ 68 w 560" name="T14"/>
                <a:gd fmla="*/ 398 h 542" name="T15"/>
                <a:gd fmla="*/ 58 w 560" name="T16"/>
                <a:gd fmla="*/ 370 h 542" name="T17"/>
                <a:gd fmla="*/ 18 w 560" name="T18"/>
                <a:gd fmla="*/ 292 h 542" name="T19"/>
                <a:gd fmla="*/ 2 w 560" name="T20"/>
                <a:gd fmla="*/ 246 h 542" name="T21"/>
                <a:gd fmla="*/ 14 w 560" name="T22"/>
                <a:gd fmla="*/ 206 h 542" name="T23"/>
                <a:gd fmla="*/ 50 w 560" name="T24"/>
                <a:gd fmla="*/ 182 h 542" name="T25"/>
                <a:gd fmla="*/ 68 w 560" name="T26"/>
                <a:gd fmla="*/ 172 h 542" name="T27"/>
                <a:gd fmla="*/ 104 w 560" name="T28"/>
                <a:gd fmla="*/ 164 h 542" name="T29"/>
                <a:gd fmla="*/ 138 w 560" name="T30"/>
                <a:gd fmla="*/ 144 h 542" name="T31"/>
                <a:gd fmla="*/ 208 w 560" name="T32"/>
                <a:gd fmla="*/ 128 h 542" name="T33"/>
                <a:gd fmla="*/ 234 w 560" name="T34"/>
                <a:gd fmla="*/ 106 h 542" name="T35"/>
                <a:gd fmla="*/ 266 w 560" name="T36"/>
                <a:gd fmla="*/ 74 h 542" name="T37"/>
                <a:gd fmla="*/ 280 w 560" name="T38"/>
                <a:gd fmla="*/ 44 h 542" name="T39"/>
                <a:gd fmla="*/ 284 w 560" name="T40"/>
                <a:gd fmla="*/ 0 h 542" name="T41"/>
                <a:gd fmla="*/ 414 w 560" name="T42"/>
                <a:gd fmla="*/ 12 h 542" name="T43"/>
                <a:gd fmla="*/ 428 w 560" name="T44"/>
                <a:gd fmla="*/ 32 h 542" name="T45"/>
                <a:gd fmla="*/ 444 w 560" name="T46"/>
                <a:gd fmla="*/ 58 h 542" name="T47"/>
                <a:gd fmla="*/ 438 w 560" name="T48"/>
                <a:gd fmla="*/ 82 h 542" name="T49"/>
                <a:gd fmla="*/ 418 w 560" name="T50"/>
                <a:gd fmla="*/ 96 h 542" name="T51"/>
                <a:gd fmla="*/ 408 w 560" name="T52"/>
                <a:gd fmla="*/ 118 h 542" name="T53"/>
                <a:gd fmla="*/ 396 w 560" name="T54"/>
                <a:gd fmla="*/ 122 h 542" name="T55"/>
                <a:gd fmla="*/ 432 w 560" name="T56"/>
                <a:gd fmla="*/ 156 h 542" name="T57"/>
                <a:gd fmla="*/ 434 w 560" name="T58"/>
                <a:gd fmla="*/ 162 h 542" name="T59"/>
                <a:gd fmla="*/ 466 w 560" name="T60"/>
                <a:gd fmla="*/ 186 h 542" name="T61"/>
                <a:gd fmla="*/ 498 w 560" name="T62"/>
                <a:gd fmla="*/ 192 h 542" name="T63"/>
                <a:gd fmla="*/ 516 w 560" name="T64"/>
                <a:gd fmla="*/ 188 h 542" name="T65"/>
                <a:gd fmla="*/ 532 w 560" name="T66"/>
                <a:gd fmla="*/ 204 h 542" name="T67"/>
                <a:gd fmla="*/ 558 w 560" name="T68"/>
                <a:gd fmla="*/ 234 h 542" name="T69"/>
                <a:gd fmla="*/ 554 w 560" name="T70"/>
                <a:gd fmla="*/ 244 h 542" name="T71"/>
                <a:gd fmla="*/ 544 w 560" name="T72"/>
                <a:gd fmla="*/ 282 h 542" name="T73"/>
                <a:gd fmla="*/ 528 w 560" name="T74"/>
                <a:gd fmla="*/ 276 h 542" name="T75"/>
                <a:gd fmla="*/ 500 w 560" name="T76"/>
                <a:gd fmla="*/ 234 h 542" name="T77"/>
                <a:gd fmla="*/ 472 w 560" name="T78"/>
                <a:gd fmla="*/ 232 h 542" name="T79"/>
                <a:gd fmla="*/ 474 w 560" name="T80"/>
                <a:gd fmla="*/ 302 h 542" name="T81"/>
                <a:gd fmla="*/ 442 w 560" name="T82"/>
                <a:gd fmla="*/ 344 h 542" name="T83"/>
                <a:gd fmla="*/ 428 w 560" name="T84"/>
                <a:gd fmla="*/ 376 h 542" name="T85"/>
                <a:gd fmla="*/ 450 w 560" name="T86"/>
                <a:gd fmla="*/ 392 h 542" name="T87"/>
                <a:gd fmla="*/ 460 w 560" name="T88"/>
                <a:gd fmla="*/ 430 h 542" name="T89"/>
                <a:gd fmla="*/ 474 w 560" name="T90"/>
                <a:gd fmla="*/ 444 h 542" name="T91"/>
                <a:gd fmla="*/ 486 w 560" name="T92"/>
                <a:gd fmla="*/ 446 h 542" name="T93"/>
                <a:gd fmla="*/ 504 w 560" name="T94"/>
                <a:gd fmla="*/ 434 h 542" name="T95"/>
                <a:gd fmla="*/ 520 w 560" name="T96"/>
                <a:gd fmla="*/ 448 h 542" name="T97"/>
                <a:gd fmla="*/ 530 w 560" name="T98"/>
                <a:gd fmla="*/ 484 h 542" name="T99"/>
                <a:gd fmla="*/ 526 w 560" name="T100"/>
                <a:gd fmla="*/ 502 h 542" name="T101"/>
                <a:gd fmla="*/ 492 w 560" name="T102"/>
                <a:gd fmla="*/ 522 h 542" name="T103"/>
                <a:gd fmla="*/ 478 w 560" name="T104"/>
                <a:gd fmla="*/ 542 h 54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542" w="560">
                  <a:moveTo>
                    <a:pt x="478" y="542"/>
                  </a:moveTo>
                  <a:lnTo>
                    <a:pt x="478" y="542"/>
                  </a:lnTo>
                  <a:lnTo>
                    <a:pt x="434" y="536"/>
                  </a:lnTo>
                  <a:lnTo>
                    <a:pt x="434" y="536"/>
                  </a:lnTo>
                  <a:lnTo>
                    <a:pt x="400" y="518"/>
                  </a:lnTo>
                  <a:lnTo>
                    <a:pt x="400" y="518"/>
                  </a:lnTo>
                  <a:lnTo>
                    <a:pt x="376" y="518"/>
                  </a:lnTo>
                  <a:lnTo>
                    <a:pt x="360" y="516"/>
                  </a:lnTo>
                  <a:lnTo>
                    <a:pt x="346" y="512"/>
                  </a:lnTo>
                  <a:lnTo>
                    <a:pt x="334" y="502"/>
                  </a:lnTo>
                  <a:lnTo>
                    <a:pt x="334" y="502"/>
                  </a:lnTo>
                  <a:lnTo>
                    <a:pt x="316" y="476"/>
                  </a:lnTo>
                  <a:lnTo>
                    <a:pt x="316" y="476"/>
                  </a:lnTo>
                  <a:lnTo>
                    <a:pt x="282" y="454"/>
                  </a:lnTo>
                  <a:lnTo>
                    <a:pt x="282" y="454"/>
                  </a:lnTo>
                  <a:lnTo>
                    <a:pt x="162" y="452"/>
                  </a:lnTo>
                  <a:lnTo>
                    <a:pt x="162" y="452"/>
                  </a:lnTo>
                  <a:lnTo>
                    <a:pt x="116" y="434"/>
                  </a:lnTo>
                  <a:lnTo>
                    <a:pt x="96" y="424"/>
                  </a:lnTo>
                  <a:lnTo>
                    <a:pt x="90" y="418"/>
                  </a:lnTo>
                  <a:lnTo>
                    <a:pt x="84" y="412"/>
                  </a:lnTo>
                  <a:lnTo>
                    <a:pt x="84" y="412"/>
                  </a:lnTo>
                  <a:lnTo>
                    <a:pt x="74" y="406"/>
                  </a:lnTo>
                  <a:lnTo>
                    <a:pt x="68" y="398"/>
                  </a:lnTo>
                  <a:lnTo>
                    <a:pt x="60" y="386"/>
                  </a:lnTo>
                  <a:lnTo>
                    <a:pt x="60" y="386"/>
                  </a:lnTo>
                  <a:lnTo>
                    <a:pt x="58" y="370"/>
                  </a:lnTo>
                  <a:lnTo>
                    <a:pt x="54" y="356"/>
                  </a:lnTo>
                  <a:lnTo>
                    <a:pt x="42" y="332"/>
                  </a:lnTo>
                  <a:lnTo>
                    <a:pt x="18" y="292"/>
                  </a:lnTo>
                  <a:lnTo>
                    <a:pt x="18" y="292"/>
                  </a:lnTo>
                  <a:lnTo>
                    <a:pt x="2" y="246"/>
                  </a:lnTo>
                  <a:lnTo>
                    <a:pt x="2" y="246"/>
                  </a:lnTo>
                  <a:lnTo>
                    <a:pt x="0" y="208"/>
                  </a:lnTo>
                  <a:lnTo>
                    <a:pt x="0" y="208"/>
                  </a:lnTo>
                  <a:lnTo>
                    <a:pt x="14" y="206"/>
                  </a:lnTo>
                  <a:lnTo>
                    <a:pt x="26" y="198"/>
                  </a:lnTo>
                  <a:lnTo>
                    <a:pt x="40" y="190"/>
                  </a:lnTo>
                  <a:lnTo>
                    <a:pt x="50" y="182"/>
                  </a:lnTo>
                  <a:lnTo>
                    <a:pt x="50" y="182"/>
                  </a:lnTo>
                  <a:lnTo>
                    <a:pt x="58" y="176"/>
                  </a:lnTo>
                  <a:lnTo>
                    <a:pt x="68" y="172"/>
                  </a:lnTo>
                  <a:lnTo>
                    <a:pt x="68" y="172"/>
                  </a:lnTo>
                  <a:lnTo>
                    <a:pt x="86" y="170"/>
                  </a:lnTo>
                  <a:lnTo>
                    <a:pt x="104" y="164"/>
                  </a:lnTo>
                  <a:lnTo>
                    <a:pt x="120" y="156"/>
                  </a:lnTo>
                  <a:lnTo>
                    <a:pt x="138" y="144"/>
                  </a:lnTo>
                  <a:lnTo>
                    <a:pt x="138" y="144"/>
                  </a:lnTo>
                  <a:lnTo>
                    <a:pt x="154" y="142"/>
                  </a:lnTo>
                  <a:lnTo>
                    <a:pt x="172" y="138"/>
                  </a:lnTo>
                  <a:lnTo>
                    <a:pt x="208" y="128"/>
                  </a:lnTo>
                  <a:lnTo>
                    <a:pt x="208" y="128"/>
                  </a:lnTo>
                  <a:lnTo>
                    <a:pt x="222" y="118"/>
                  </a:lnTo>
                  <a:lnTo>
                    <a:pt x="234" y="106"/>
                  </a:lnTo>
                  <a:lnTo>
                    <a:pt x="258" y="82"/>
                  </a:lnTo>
                  <a:lnTo>
                    <a:pt x="258" y="82"/>
                  </a:lnTo>
                  <a:lnTo>
                    <a:pt x="266" y="74"/>
                  </a:lnTo>
                  <a:lnTo>
                    <a:pt x="274" y="64"/>
                  </a:lnTo>
                  <a:lnTo>
                    <a:pt x="278" y="54"/>
                  </a:lnTo>
                  <a:lnTo>
                    <a:pt x="280" y="44"/>
                  </a:lnTo>
                  <a:lnTo>
                    <a:pt x="284" y="20"/>
                  </a:lnTo>
                  <a:lnTo>
                    <a:pt x="284" y="0"/>
                  </a:lnTo>
                  <a:lnTo>
                    <a:pt x="284" y="0"/>
                  </a:lnTo>
                  <a:lnTo>
                    <a:pt x="338" y="12"/>
                  </a:lnTo>
                  <a:lnTo>
                    <a:pt x="338" y="12"/>
                  </a:lnTo>
                  <a:lnTo>
                    <a:pt x="414" y="12"/>
                  </a:lnTo>
                  <a:lnTo>
                    <a:pt x="414" y="12"/>
                  </a:lnTo>
                  <a:lnTo>
                    <a:pt x="428" y="32"/>
                  </a:lnTo>
                  <a:lnTo>
                    <a:pt x="428" y="32"/>
                  </a:lnTo>
                  <a:lnTo>
                    <a:pt x="436" y="38"/>
                  </a:lnTo>
                  <a:lnTo>
                    <a:pt x="442" y="50"/>
                  </a:lnTo>
                  <a:lnTo>
                    <a:pt x="444" y="58"/>
                  </a:lnTo>
                  <a:lnTo>
                    <a:pt x="444" y="66"/>
                  </a:lnTo>
                  <a:lnTo>
                    <a:pt x="442" y="74"/>
                  </a:lnTo>
                  <a:lnTo>
                    <a:pt x="438" y="82"/>
                  </a:lnTo>
                  <a:lnTo>
                    <a:pt x="438" y="82"/>
                  </a:lnTo>
                  <a:lnTo>
                    <a:pt x="426" y="88"/>
                  </a:lnTo>
                  <a:lnTo>
                    <a:pt x="418" y="96"/>
                  </a:lnTo>
                  <a:lnTo>
                    <a:pt x="412" y="104"/>
                  </a:lnTo>
                  <a:lnTo>
                    <a:pt x="408" y="118"/>
                  </a:lnTo>
                  <a:lnTo>
                    <a:pt x="408" y="118"/>
                  </a:lnTo>
                  <a:lnTo>
                    <a:pt x="402" y="120"/>
                  </a:lnTo>
                  <a:lnTo>
                    <a:pt x="396" y="122"/>
                  </a:lnTo>
                  <a:lnTo>
                    <a:pt x="396" y="122"/>
                  </a:lnTo>
                  <a:lnTo>
                    <a:pt x="396" y="130"/>
                  </a:lnTo>
                  <a:lnTo>
                    <a:pt x="396" y="130"/>
                  </a:lnTo>
                  <a:lnTo>
                    <a:pt x="432" y="156"/>
                  </a:lnTo>
                  <a:lnTo>
                    <a:pt x="432" y="156"/>
                  </a:lnTo>
                  <a:lnTo>
                    <a:pt x="434" y="162"/>
                  </a:lnTo>
                  <a:lnTo>
                    <a:pt x="434" y="162"/>
                  </a:lnTo>
                  <a:lnTo>
                    <a:pt x="448" y="174"/>
                  </a:lnTo>
                  <a:lnTo>
                    <a:pt x="456" y="180"/>
                  </a:lnTo>
                  <a:lnTo>
                    <a:pt x="466" y="186"/>
                  </a:lnTo>
                  <a:lnTo>
                    <a:pt x="476" y="192"/>
                  </a:lnTo>
                  <a:lnTo>
                    <a:pt x="488" y="194"/>
                  </a:lnTo>
                  <a:lnTo>
                    <a:pt x="498" y="192"/>
                  </a:lnTo>
                  <a:lnTo>
                    <a:pt x="510" y="186"/>
                  </a:lnTo>
                  <a:lnTo>
                    <a:pt x="510" y="186"/>
                  </a:lnTo>
                  <a:lnTo>
                    <a:pt x="516" y="188"/>
                  </a:lnTo>
                  <a:lnTo>
                    <a:pt x="520" y="192"/>
                  </a:lnTo>
                  <a:lnTo>
                    <a:pt x="532" y="204"/>
                  </a:lnTo>
                  <a:lnTo>
                    <a:pt x="532" y="204"/>
                  </a:lnTo>
                  <a:lnTo>
                    <a:pt x="560" y="226"/>
                  </a:lnTo>
                  <a:lnTo>
                    <a:pt x="560" y="226"/>
                  </a:lnTo>
                  <a:lnTo>
                    <a:pt x="558" y="234"/>
                  </a:lnTo>
                  <a:lnTo>
                    <a:pt x="558" y="234"/>
                  </a:lnTo>
                  <a:lnTo>
                    <a:pt x="556" y="240"/>
                  </a:lnTo>
                  <a:lnTo>
                    <a:pt x="554" y="244"/>
                  </a:lnTo>
                  <a:lnTo>
                    <a:pt x="550" y="256"/>
                  </a:lnTo>
                  <a:lnTo>
                    <a:pt x="548" y="270"/>
                  </a:lnTo>
                  <a:lnTo>
                    <a:pt x="544" y="282"/>
                  </a:lnTo>
                  <a:lnTo>
                    <a:pt x="544" y="282"/>
                  </a:lnTo>
                  <a:lnTo>
                    <a:pt x="528" y="276"/>
                  </a:lnTo>
                  <a:lnTo>
                    <a:pt x="528" y="276"/>
                  </a:lnTo>
                  <a:lnTo>
                    <a:pt x="514" y="256"/>
                  </a:lnTo>
                  <a:lnTo>
                    <a:pt x="504" y="240"/>
                  </a:lnTo>
                  <a:lnTo>
                    <a:pt x="500" y="234"/>
                  </a:lnTo>
                  <a:lnTo>
                    <a:pt x="492" y="232"/>
                  </a:lnTo>
                  <a:lnTo>
                    <a:pt x="484" y="230"/>
                  </a:lnTo>
                  <a:lnTo>
                    <a:pt x="472" y="232"/>
                  </a:lnTo>
                  <a:lnTo>
                    <a:pt x="472" y="232"/>
                  </a:lnTo>
                  <a:lnTo>
                    <a:pt x="474" y="302"/>
                  </a:lnTo>
                  <a:lnTo>
                    <a:pt x="474" y="302"/>
                  </a:lnTo>
                  <a:lnTo>
                    <a:pt x="466" y="316"/>
                  </a:lnTo>
                  <a:lnTo>
                    <a:pt x="454" y="330"/>
                  </a:lnTo>
                  <a:lnTo>
                    <a:pt x="442" y="344"/>
                  </a:lnTo>
                  <a:lnTo>
                    <a:pt x="428" y="354"/>
                  </a:lnTo>
                  <a:lnTo>
                    <a:pt x="428" y="354"/>
                  </a:lnTo>
                  <a:lnTo>
                    <a:pt x="428" y="376"/>
                  </a:lnTo>
                  <a:lnTo>
                    <a:pt x="428" y="376"/>
                  </a:lnTo>
                  <a:lnTo>
                    <a:pt x="436" y="384"/>
                  </a:lnTo>
                  <a:lnTo>
                    <a:pt x="450" y="392"/>
                  </a:lnTo>
                  <a:lnTo>
                    <a:pt x="450" y="392"/>
                  </a:lnTo>
                  <a:lnTo>
                    <a:pt x="460" y="430"/>
                  </a:lnTo>
                  <a:lnTo>
                    <a:pt x="460" y="430"/>
                  </a:lnTo>
                  <a:lnTo>
                    <a:pt x="462" y="434"/>
                  </a:lnTo>
                  <a:lnTo>
                    <a:pt x="466" y="438"/>
                  </a:lnTo>
                  <a:lnTo>
                    <a:pt x="474" y="444"/>
                  </a:lnTo>
                  <a:lnTo>
                    <a:pt x="480" y="446"/>
                  </a:lnTo>
                  <a:lnTo>
                    <a:pt x="486" y="446"/>
                  </a:lnTo>
                  <a:lnTo>
                    <a:pt x="486" y="446"/>
                  </a:lnTo>
                  <a:lnTo>
                    <a:pt x="492" y="440"/>
                  </a:lnTo>
                  <a:lnTo>
                    <a:pt x="498" y="436"/>
                  </a:lnTo>
                  <a:lnTo>
                    <a:pt x="504" y="434"/>
                  </a:lnTo>
                  <a:lnTo>
                    <a:pt x="514" y="436"/>
                  </a:lnTo>
                  <a:lnTo>
                    <a:pt x="514" y="436"/>
                  </a:lnTo>
                  <a:lnTo>
                    <a:pt x="520" y="448"/>
                  </a:lnTo>
                  <a:lnTo>
                    <a:pt x="526" y="464"/>
                  </a:lnTo>
                  <a:lnTo>
                    <a:pt x="528" y="474"/>
                  </a:lnTo>
                  <a:lnTo>
                    <a:pt x="530" y="484"/>
                  </a:lnTo>
                  <a:lnTo>
                    <a:pt x="530" y="492"/>
                  </a:lnTo>
                  <a:lnTo>
                    <a:pt x="526" y="502"/>
                  </a:lnTo>
                  <a:lnTo>
                    <a:pt x="526" y="502"/>
                  </a:lnTo>
                  <a:lnTo>
                    <a:pt x="516" y="504"/>
                  </a:lnTo>
                  <a:lnTo>
                    <a:pt x="506" y="510"/>
                  </a:lnTo>
                  <a:lnTo>
                    <a:pt x="492" y="522"/>
                  </a:lnTo>
                  <a:lnTo>
                    <a:pt x="492" y="522"/>
                  </a:lnTo>
                  <a:lnTo>
                    <a:pt x="478" y="542"/>
                  </a:lnTo>
                  <a:lnTo>
                    <a:pt x="478" y="542"/>
                  </a:lnTo>
                  <a:close/>
                </a:path>
              </a:pathLst>
            </a:custGeom>
            <a:grpFill/>
            <a:ln>
              <a:noFill/>
            </a:ln>
          </p:spPr>
          <p:txBody>
            <a:bodyPr/>
            <a:lstStyle/>
            <a:p>
              <a:endParaRPr altLang="en-US" lang="zh-CN"/>
            </a:p>
          </p:txBody>
        </p:sp>
        <p:sp>
          <p:nvSpPr>
            <p:cNvPr id="26" name="Freeform 27"/>
            <p:cNvSpPr/>
            <p:nvPr/>
          </p:nvSpPr>
          <p:spPr bwMode="auto">
            <a:xfrm>
              <a:off x="4574376" y="2277024"/>
              <a:ext cx="513335" cy="930289"/>
            </a:xfrm>
            <a:custGeom>
              <a:gdLst>
                <a:gd fmla="*/ 320 w 490" name="T0"/>
                <a:gd fmla="*/ 878 h 888" name="T1"/>
                <a:gd fmla="*/ 252 w 490" name="T2"/>
                <a:gd fmla="*/ 834 h 888" name="T3"/>
                <a:gd fmla="*/ 196 w 490" name="T4"/>
                <a:gd fmla="*/ 838 h 888" name="T5"/>
                <a:gd fmla="*/ 170 w 490" name="T6"/>
                <a:gd fmla="*/ 842 h 888" name="T7"/>
                <a:gd fmla="*/ 136 w 490" name="T8"/>
                <a:gd fmla="*/ 824 h 888" name="T9"/>
                <a:gd fmla="*/ 106 w 490" name="T10"/>
                <a:gd fmla="*/ 804 h 888" name="T11"/>
                <a:gd fmla="*/ 56 w 490" name="T12"/>
                <a:gd fmla="*/ 800 h 888" name="T13"/>
                <a:gd fmla="*/ 12 w 490" name="T14"/>
                <a:gd fmla="*/ 776 h 888" name="T15"/>
                <a:gd fmla="*/ 20 w 490" name="T16"/>
                <a:gd fmla="*/ 744 h 888" name="T17"/>
                <a:gd fmla="*/ 8 w 490" name="T18"/>
                <a:gd fmla="*/ 726 h 888" name="T19"/>
                <a:gd fmla="*/ 0 w 490" name="T20"/>
                <a:gd fmla="*/ 706 h 888" name="T21"/>
                <a:gd fmla="*/ 62 w 490" name="T22"/>
                <a:gd fmla="*/ 696 h 888" name="T23"/>
                <a:gd fmla="*/ 66 w 490" name="T24"/>
                <a:gd fmla="*/ 648 h 888" name="T25"/>
                <a:gd fmla="*/ 52 w 490" name="T26"/>
                <a:gd fmla="*/ 602 h 888" name="T27"/>
                <a:gd fmla="*/ 56 w 490" name="T28"/>
                <a:gd fmla="*/ 536 h 888" name="T29"/>
                <a:gd fmla="*/ 104 w 490" name="T30"/>
                <a:gd fmla="*/ 530 h 888" name="T31"/>
                <a:gd fmla="*/ 168 w 490" name="T32"/>
                <a:gd fmla="*/ 548 h 888" name="T33"/>
                <a:gd fmla="*/ 172 w 490" name="T34"/>
                <a:gd fmla="*/ 504 h 888" name="T35"/>
                <a:gd fmla="*/ 190 w 490" name="T36"/>
                <a:gd fmla="*/ 494 h 888" name="T37"/>
                <a:gd fmla="*/ 214 w 490" name="T38"/>
                <a:gd fmla="*/ 500 h 888" name="T39"/>
                <a:gd fmla="*/ 248 w 490" name="T40"/>
                <a:gd fmla="*/ 478 h 888" name="T41"/>
                <a:gd fmla="*/ 246 w 490" name="T42"/>
                <a:gd fmla="*/ 416 h 888" name="T43"/>
                <a:gd fmla="*/ 256 w 490" name="T44"/>
                <a:gd fmla="*/ 384 h 888" name="T45"/>
                <a:gd fmla="*/ 240 w 490" name="T46"/>
                <a:gd fmla="*/ 362 h 888" name="T47"/>
                <a:gd fmla="*/ 196 w 490" name="T48"/>
                <a:gd fmla="*/ 334 h 888" name="T49"/>
                <a:gd fmla="*/ 152 w 490" name="T50"/>
                <a:gd fmla="*/ 318 h 888" name="T51"/>
                <a:gd fmla="*/ 126 w 490" name="T52"/>
                <a:gd fmla="*/ 296 h 888" name="T53"/>
                <a:gd fmla="*/ 130 w 490" name="T54"/>
                <a:gd fmla="*/ 244 h 888" name="T55"/>
                <a:gd fmla="*/ 148 w 490" name="T56"/>
                <a:gd fmla="*/ 222 h 888" name="T57"/>
                <a:gd fmla="*/ 184 w 490" name="T58"/>
                <a:gd fmla="*/ 226 h 888" name="T59"/>
                <a:gd fmla="*/ 270 w 490" name="T60"/>
                <a:gd fmla="*/ 220 h 888" name="T61"/>
                <a:gd fmla="*/ 278 w 490" name="T62"/>
                <a:gd fmla="*/ 162 h 888" name="T63"/>
                <a:gd fmla="*/ 280 w 490" name="T64"/>
                <a:gd fmla="*/ 130 h 888" name="T65"/>
                <a:gd fmla="*/ 304 w 490" name="T66"/>
                <a:gd fmla="*/ 104 h 888" name="T67"/>
                <a:gd fmla="*/ 364 w 490" name="T68"/>
                <a:gd fmla="*/ 38 h 888" name="T69"/>
                <a:gd fmla="*/ 404 w 490" name="T70"/>
                <a:gd fmla="*/ 28 h 888" name="T71"/>
                <a:gd fmla="*/ 416 w 490" name="T72"/>
                <a:gd fmla="*/ 22 h 888" name="T73"/>
                <a:gd fmla="*/ 440 w 490" name="T74"/>
                <a:gd fmla="*/ 2 h 888" name="T75"/>
                <a:gd fmla="*/ 462 w 490" name="T76"/>
                <a:gd fmla="*/ 20 h 888" name="T77"/>
                <a:gd fmla="*/ 452 w 490" name="T78"/>
                <a:gd fmla="*/ 52 h 888" name="T79"/>
                <a:gd fmla="*/ 438 w 490" name="T80"/>
                <a:gd fmla="*/ 108 h 888" name="T81"/>
                <a:gd fmla="*/ 422 w 490" name="T82"/>
                <a:gd fmla="*/ 138 h 888" name="T83"/>
                <a:gd fmla="*/ 430 w 490" name="T84"/>
                <a:gd fmla="*/ 228 h 888" name="T85"/>
                <a:gd fmla="*/ 408 w 490" name="T86"/>
                <a:gd fmla="*/ 284 h 888" name="T87"/>
                <a:gd fmla="*/ 398 w 490" name="T88"/>
                <a:gd fmla="*/ 384 h 888" name="T89"/>
                <a:gd fmla="*/ 418 w 490" name="T90"/>
                <a:gd fmla="*/ 454 h 888" name="T91"/>
                <a:gd fmla="*/ 412 w 490" name="T92"/>
                <a:gd fmla="*/ 526 h 888" name="T93"/>
                <a:gd fmla="*/ 428 w 490" name="T94"/>
                <a:gd fmla="*/ 556 h 888" name="T95"/>
                <a:gd fmla="*/ 432 w 490" name="T96"/>
                <a:gd fmla="*/ 600 h 888" name="T97"/>
                <a:gd fmla="*/ 476 w 490" name="T98"/>
                <a:gd fmla="*/ 690 h 888" name="T99"/>
                <a:gd fmla="*/ 462 w 490" name="T100"/>
                <a:gd fmla="*/ 726 h 888" name="T101"/>
                <a:gd fmla="*/ 362 w 490" name="T102"/>
                <a:gd fmla="*/ 728 h 888" name="T103"/>
                <a:gd fmla="*/ 354 w 490" name="T104"/>
                <a:gd fmla="*/ 744 h 888" name="T105"/>
                <a:gd fmla="*/ 398 w 490" name="T106"/>
                <a:gd fmla="*/ 792 h 888" name="T107"/>
                <a:gd fmla="*/ 350 w 490" name="T108"/>
                <a:gd fmla="*/ 828 h 888" name="T109"/>
                <a:gd fmla="*/ 344 w 490" name="T110"/>
                <a:gd fmla="*/ 888 h 88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887" w="490">
                  <a:moveTo>
                    <a:pt x="344" y="888"/>
                  </a:moveTo>
                  <a:lnTo>
                    <a:pt x="344" y="888"/>
                  </a:lnTo>
                  <a:lnTo>
                    <a:pt x="330" y="884"/>
                  </a:lnTo>
                  <a:lnTo>
                    <a:pt x="320" y="878"/>
                  </a:lnTo>
                  <a:lnTo>
                    <a:pt x="304" y="866"/>
                  </a:lnTo>
                  <a:lnTo>
                    <a:pt x="278" y="842"/>
                  </a:lnTo>
                  <a:lnTo>
                    <a:pt x="278" y="842"/>
                  </a:lnTo>
                  <a:lnTo>
                    <a:pt x="252" y="834"/>
                  </a:lnTo>
                  <a:lnTo>
                    <a:pt x="252" y="834"/>
                  </a:lnTo>
                  <a:lnTo>
                    <a:pt x="232" y="834"/>
                  </a:lnTo>
                  <a:lnTo>
                    <a:pt x="214" y="834"/>
                  </a:lnTo>
                  <a:lnTo>
                    <a:pt x="196" y="838"/>
                  </a:lnTo>
                  <a:lnTo>
                    <a:pt x="188" y="840"/>
                  </a:lnTo>
                  <a:lnTo>
                    <a:pt x="180" y="844"/>
                  </a:lnTo>
                  <a:lnTo>
                    <a:pt x="180" y="844"/>
                  </a:lnTo>
                  <a:lnTo>
                    <a:pt x="170" y="842"/>
                  </a:lnTo>
                  <a:lnTo>
                    <a:pt x="160" y="836"/>
                  </a:lnTo>
                  <a:lnTo>
                    <a:pt x="146" y="826"/>
                  </a:lnTo>
                  <a:lnTo>
                    <a:pt x="146" y="826"/>
                  </a:lnTo>
                  <a:lnTo>
                    <a:pt x="136" y="824"/>
                  </a:lnTo>
                  <a:lnTo>
                    <a:pt x="128" y="822"/>
                  </a:lnTo>
                  <a:lnTo>
                    <a:pt x="120" y="818"/>
                  </a:lnTo>
                  <a:lnTo>
                    <a:pt x="114" y="814"/>
                  </a:lnTo>
                  <a:lnTo>
                    <a:pt x="106" y="804"/>
                  </a:lnTo>
                  <a:lnTo>
                    <a:pt x="102" y="802"/>
                  </a:lnTo>
                  <a:lnTo>
                    <a:pt x="98" y="800"/>
                  </a:lnTo>
                  <a:lnTo>
                    <a:pt x="98" y="800"/>
                  </a:lnTo>
                  <a:lnTo>
                    <a:pt x="56" y="800"/>
                  </a:lnTo>
                  <a:lnTo>
                    <a:pt x="56" y="800"/>
                  </a:lnTo>
                  <a:lnTo>
                    <a:pt x="12" y="784"/>
                  </a:lnTo>
                  <a:lnTo>
                    <a:pt x="12" y="784"/>
                  </a:lnTo>
                  <a:lnTo>
                    <a:pt x="12" y="776"/>
                  </a:lnTo>
                  <a:lnTo>
                    <a:pt x="14" y="770"/>
                  </a:lnTo>
                  <a:lnTo>
                    <a:pt x="20" y="758"/>
                  </a:lnTo>
                  <a:lnTo>
                    <a:pt x="20" y="758"/>
                  </a:lnTo>
                  <a:lnTo>
                    <a:pt x="20" y="744"/>
                  </a:lnTo>
                  <a:lnTo>
                    <a:pt x="18" y="734"/>
                  </a:lnTo>
                  <a:lnTo>
                    <a:pt x="14" y="728"/>
                  </a:lnTo>
                  <a:lnTo>
                    <a:pt x="8" y="726"/>
                  </a:lnTo>
                  <a:lnTo>
                    <a:pt x="8" y="726"/>
                  </a:lnTo>
                  <a:lnTo>
                    <a:pt x="2" y="718"/>
                  </a:lnTo>
                  <a:lnTo>
                    <a:pt x="0" y="714"/>
                  </a:lnTo>
                  <a:lnTo>
                    <a:pt x="0" y="708"/>
                  </a:lnTo>
                  <a:lnTo>
                    <a:pt x="0" y="706"/>
                  </a:lnTo>
                  <a:lnTo>
                    <a:pt x="0" y="706"/>
                  </a:lnTo>
                  <a:lnTo>
                    <a:pt x="58" y="704"/>
                  </a:lnTo>
                  <a:lnTo>
                    <a:pt x="58" y="704"/>
                  </a:lnTo>
                  <a:lnTo>
                    <a:pt x="62" y="696"/>
                  </a:lnTo>
                  <a:lnTo>
                    <a:pt x="66" y="686"/>
                  </a:lnTo>
                  <a:lnTo>
                    <a:pt x="66" y="676"/>
                  </a:lnTo>
                  <a:lnTo>
                    <a:pt x="68" y="666"/>
                  </a:lnTo>
                  <a:lnTo>
                    <a:pt x="66" y="648"/>
                  </a:lnTo>
                  <a:lnTo>
                    <a:pt x="64" y="632"/>
                  </a:lnTo>
                  <a:lnTo>
                    <a:pt x="64" y="632"/>
                  </a:lnTo>
                  <a:lnTo>
                    <a:pt x="52" y="602"/>
                  </a:lnTo>
                  <a:lnTo>
                    <a:pt x="52" y="602"/>
                  </a:lnTo>
                  <a:lnTo>
                    <a:pt x="46" y="564"/>
                  </a:lnTo>
                  <a:lnTo>
                    <a:pt x="46" y="550"/>
                  </a:lnTo>
                  <a:lnTo>
                    <a:pt x="50" y="542"/>
                  </a:lnTo>
                  <a:lnTo>
                    <a:pt x="56" y="536"/>
                  </a:lnTo>
                  <a:lnTo>
                    <a:pt x="68" y="532"/>
                  </a:lnTo>
                  <a:lnTo>
                    <a:pt x="84" y="530"/>
                  </a:lnTo>
                  <a:lnTo>
                    <a:pt x="104" y="530"/>
                  </a:lnTo>
                  <a:lnTo>
                    <a:pt x="104" y="530"/>
                  </a:lnTo>
                  <a:lnTo>
                    <a:pt x="150" y="552"/>
                  </a:lnTo>
                  <a:lnTo>
                    <a:pt x="150" y="552"/>
                  </a:lnTo>
                  <a:lnTo>
                    <a:pt x="162" y="550"/>
                  </a:lnTo>
                  <a:lnTo>
                    <a:pt x="168" y="548"/>
                  </a:lnTo>
                  <a:lnTo>
                    <a:pt x="172" y="546"/>
                  </a:lnTo>
                  <a:lnTo>
                    <a:pt x="172" y="546"/>
                  </a:lnTo>
                  <a:lnTo>
                    <a:pt x="172" y="504"/>
                  </a:lnTo>
                  <a:lnTo>
                    <a:pt x="172" y="504"/>
                  </a:lnTo>
                  <a:lnTo>
                    <a:pt x="174" y="500"/>
                  </a:lnTo>
                  <a:lnTo>
                    <a:pt x="178" y="496"/>
                  </a:lnTo>
                  <a:lnTo>
                    <a:pt x="182" y="494"/>
                  </a:lnTo>
                  <a:lnTo>
                    <a:pt x="190" y="494"/>
                  </a:lnTo>
                  <a:lnTo>
                    <a:pt x="204" y="494"/>
                  </a:lnTo>
                  <a:lnTo>
                    <a:pt x="210" y="496"/>
                  </a:lnTo>
                  <a:lnTo>
                    <a:pt x="214" y="500"/>
                  </a:lnTo>
                  <a:lnTo>
                    <a:pt x="214" y="500"/>
                  </a:lnTo>
                  <a:lnTo>
                    <a:pt x="242" y="500"/>
                  </a:lnTo>
                  <a:lnTo>
                    <a:pt x="242" y="500"/>
                  </a:lnTo>
                  <a:lnTo>
                    <a:pt x="246" y="490"/>
                  </a:lnTo>
                  <a:lnTo>
                    <a:pt x="248" y="478"/>
                  </a:lnTo>
                  <a:lnTo>
                    <a:pt x="250" y="454"/>
                  </a:lnTo>
                  <a:lnTo>
                    <a:pt x="250" y="432"/>
                  </a:lnTo>
                  <a:lnTo>
                    <a:pt x="248" y="424"/>
                  </a:lnTo>
                  <a:lnTo>
                    <a:pt x="246" y="416"/>
                  </a:lnTo>
                  <a:lnTo>
                    <a:pt x="246" y="416"/>
                  </a:lnTo>
                  <a:lnTo>
                    <a:pt x="248" y="404"/>
                  </a:lnTo>
                  <a:lnTo>
                    <a:pt x="250" y="396"/>
                  </a:lnTo>
                  <a:lnTo>
                    <a:pt x="256" y="384"/>
                  </a:lnTo>
                  <a:lnTo>
                    <a:pt x="256" y="384"/>
                  </a:lnTo>
                  <a:lnTo>
                    <a:pt x="256" y="364"/>
                  </a:lnTo>
                  <a:lnTo>
                    <a:pt x="256" y="364"/>
                  </a:lnTo>
                  <a:lnTo>
                    <a:pt x="240" y="362"/>
                  </a:lnTo>
                  <a:lnTo>
                    <a:pt x="240" y="362"/>
                  </a:lnTo>
                  <a:lnTo>
                    <a:pt x="224" y="352"/>
                  </a:lnTo>
                  <a:lnTo>
                    <a:pt x="210" y="342"/>
                  </a:lnTo>
                  <a:lnTo>
                    <a:pt x="196" y="334"/>
                  </a:lnTo>
                  <a:lnTo>
                    <a:pt x="188" y="328"/>
                  </a:lnTo>
                  <a:lnTo>
                    <a:pt x="188" y="328"/>
                  </a:lnTo>
                  <a:lnTo>
                    <a:pt x="170" y="324"/>
                  </a:lnTo>
                  <a:lnTo>
                    <a:pt x="152" y="318"/>
                  </a:lnTo>
                  <a:lnTo>
                    <a:pt x="136" y="312"/>
                  </a:lnTo>
                  <a:lnTo>
                    <a:pt x="126" y="306"/>
                  </a:lnTo>
                  <a:lnTo>
                    <a:pt x="126" y="306"/>
                  </a:lnTo>
                  <a:lnTo>
                    <a:pt x="126" y="296"/>
                  </a:lnTo>
                  <a:lnTo>
                    <a:pt x="128" y="290"/>
                  </a:lnTo>
                  <a:lnTo>
                    <a:pt x="136" y="280"/>
                  </a:lnTo>
                  <a:lnTo>
                    <a:pt x="136" y="280"/>
                  </a:lnTo>
                  <a:lnTo>
                    <a:pt x="130" y="244"/>
                  </a:lnTo>
                  <a:lnTo>
                    <a:pt x="130" y="244"/>
                  </a:lnTo>
                  <a:lnTo>
                    <a:pt x="134" y="242"/>
                  </a:lnTo>
                  <a:lnTo>
                    <a:pt x="140" y="236"/>
                  </a:lnTo>
                  <a:lnTo>
                    <a:pt x="148" y="222"/>
                  </a:lnTo>
                  <a:lnTo>
                    <a:pt x="148" y="222"/>
                  </a:lnTo>
                  <a:lnTo>
                    <a:pt x="162" y="222"/>
                  </a:lnTo>
                  <a:lnTo>
                    <a:pt x="172" y="222"/>
                  </a:lnTo>
                  <a:lnTo>
                    <a:pt x="184" y="226"/>
                  </a:lnTo>
                  <a:lnTo>
                    <a:pt x="184" y="226"/>
                  </a:lnTo>
                  <a:lnTo>
                    <a:pt x="264" y="230"/>
                  </a:lnTo>
                  <a:lnTo>
                    <a:pt x="264" y="230"/>
                  </a:lnTo>
                  <a:lnTo>
                    <a:pt x="270" y="220"/>
                  </a:lnTo>
                  <a:lnTo>
                    <a:pt x="276" y="210"/>
                  </a:lnTo>
                  <a:lnTo>
                    <a:pt x="278" y="198"/>
                  </a:lnTo>
                  <a:lnTo>
                    <a:pt x="280" y="186"/>
                  </a:lnTo>
                  <a:lnTo>
                    <a:pt x="278" y="162"/>
                  </a:lnTo>
                  <a:lnTo>
                    <a:pt x="278" y="144"/>
                  </a:lnTo>
                  <a:lnTo>
                    <a:pt x="278" y="144"/>
                  </a:lnTo>
                  <a:lnTo>
                    <a:pt x="278" y="136"/>
                  </a:lnTo>
                  <a:lnTo>
                    <a:pt x="280" y="130"/>
                  </a:lnTo>
                  <a:lnTo>
                    <a:pt x="282" y="124"/>
                  </a:lnTo>
                  <a:lnTo>
                    <a:pt x="286" y="120"/>
                  </a:lnTo>
                  <a:lnTo>
                    <a:pt x="294" y="114"/>
                  </a:lnTo>
                  <a:lnTo>
                    <a:pt x="304" y="104"/>
                  </a:lnTo>
                  <a:lnTo>
                    <a:pt x="304" y="104"/>
                  </a:lnTo>
                  <a:lnTo>
                    <a:pt x="334" y="60"/>
                  </a:lnTo>
                  <a:lnTo>
                    <a:pt x="334" y="60"/>
                  </a:lnTo>
                  <a:lnTo>
                    <a:pt x="364" y="38"/>
                  </a:lnTo>
                  <a:lnTo>
                    <a:pt x="364" y="38"/>
                  </a:lnTo>
                  <a:lnTo>
                    <a:pt x="382" y="12"/>
                  </a:lnTo>
                  <a:lnTo>
                    <a:pt x="382" y="12"/>
                  </a:lnTo>
                  <a:lnTo>
                    <a:pt x="404" y="28"/>
                  </a:lnTo>
                  <a:lnTo>
                    <a:pt x="404" y="28"/>
                  </a:lnTo>
                  <a:lnTo>
                    <a:pt x="410" y="28"/>
                  </a:lnTo>
                  <a:lnTo>
                    <a:pt x="410" y="28"/>
                  </a:lnTo>
                  <a:lnTo>
                    <a:pt x="416" y="22"/>
                  </a:lnTo>
                  <a:lnTo>
                    <a:pt x="422" y="16"/>
                  </a:lnTo>
                  <a:lnTo>
                    <a:pt x="430" y="0"/>
                  </a:lnTo>
                  <a:lnTo>
                    <a:pt x="430" y="0"/>
                  </a:lnTo>
                  <a:lnTo>
                    <a:pt x="440" y="2"/>
                  </a:lnTo>
                  <a:lnTo>
                    <a:pt x="450" y="4"/>
                  </a:lnTo>
                  <a:lnTo>
                    <a:pt x="456" y="8"/>
                  </a:lnTo>
                  <a:lnTo>
                    <a:pt x="460" y="12"/>
                  </a:lnTo>
                  <a:lnTo>
                    <a:pt x="462" y="20"/>
                  </a:lnTo>
                  <a:lnTo>
                    <a:pt x="464" y="28"/>
                  </a:lnTo>
                  <a:lnTo>
                    <a:pt x="464" y="28"/>
                  </a:lnTo>
                  <a:lnTo>
                    <a:pt x="452" y="52"/>
                  </a:lnTo>
                  <a:lnTo>
                    <a:pt x="452" y="52"/>
                  </a:lnTo>
                  <a:lnTo>
                    <a:pt x="450" y="72"/>
                  </a:lnTo>
                  <a:lnTo>
                    <a:pt x="446" y="90"/>
                  </a:lnTo>
                  <a:lnTo>
                    <a:pt x="444" y="100"/>
                  </a:lnTo>
                  <a:lnTo>
                    <a:pt x="438" y="108"/>
                  </a:lnTo>
                  <a:lnTo>
                    <a:pt x="432" y="118"/>
                  </a:lnTo>
                  <a:lnTo>
                    <a:pt x="424" y="126"/>
                  </a:lnTo>
                  <a:lnTo>
                    <a:pt x="424" y="126"/>
                  </a:lnTo>
                  <a:lnTo>
                    <a:pt x="422" y="138"/>
                  </a:lnTo>
                  <a:lnTo>
                    <a:pt x="420" y="150"/>
                  </a:lnTo>
                  <a:lnTo>
                    <a:pt x="422" y="174"/>
                  </a:lnTo>
                  <a:lnTo>
                    <a:pt x="430" y="228"/>
                  </a:lnTo>
                  <a:lnTo>
                    <a:pt x="430" y="228"/>
                  </a:lnTo>
                  <a:lnTo>
                    <a:pt x="430" y="238"/>
                  </a:lnTo>
                  <a:lnTo>
                    <a:pt x="428" y="246"/>
                  </a:lnTo>
                  <a:lnTo>
                    <a:pt x="420" y="266"/>
                  </a:lnTo>
                  <a:lnTo>
                    <a:pt x="408" y="284"/>
                  </a:lnTo>
                  <a:lnTo>
                    <a:pt x="398" y="300"/>
                  </a:lnTo>
                  <a:lnTo>
                    <a:pt x="398" y="300"/>
                  </a:lnTo>
                  <a:lnTo>
                    <a:pt x="398" y="384"/>
                  </a:lnTo>
                  <a:lnTo>
                    <a:pt x="398" y="384"/>
                  </a:lnTo>
                  <a:lnTo>
                    <a:pt x="412" y="416"/>
                  </a:lnTo>
                  <a:lnTo>
                    <a:pt x="416" y="434"/>
                  </a:lnTo>
                  <a:lnTo>
                    <a:pt x="418" y="454"/>
                  </a:lnTo>
                  <a:lnTo>
                    <a:pt x="418" y="454"/>
                  </a:lnTo>
                  <a:lnTo>
                    <a:pt x="414" y="472"/>
                  </a:lnTo>
                  <a:lnTo>
                    <a:pt x="410" y="492"/>
                  </a:lnTo>
                  <a:lnTo>
                    <a:pt x="410" y="514"/>
                  </a:lnTo>
                  <a:lnTo>
                    <a:pt x="412" y="526"/>
                  </a:lnTo>
                  <a:lnTo>
                    <a:pt x="414" y="538"/>
                  </a:lnTo>
                  <a:lnTo>
                    <a:pt x="414" y="538"/>
                  </a:lnTo>
                  <a:lnTo>
                    <a:pt x="422" y="548"/>
                  </a:lnTo>
                  <a:lnTo>
                    <a:pt x="428" y="556"/>
                  </a:lnTo>
                  <a:lnTo>
                    <a:pt x="434" y="568"/>
                  </a:lnTo>
                  <a:lnTo>
                    <a:pt x="434" y="568"/>
                  </a:lnTo>
                  <a:lnTo>
                    <a:pt x="432" y="600"/>
                  </a:lnTo>
                  <a:lnTo>
                    <a:pt x="432" y="600"/>
                  </a:lnTo>
                  <a:lnTo>
                    <a:pt x="456" y="660"/>
                  </a:lnTo>
                  <a:lnTo>
                    <a:pt x="456" y="660"/>
                  </a:lnTo>
                  <a:lnTo>
                    <a:pt x="466" y="674"/>
                  </a:lnTo>
                  <a:lnTo>
                    <a:pt x="476" y="690"/>
                  </a:lnTo>
                  <a:lnTo>
                    <a:pt x="484" y="710"/>
                  </a:lnTo>
                  <a:lnTo>
                    <a:pt x="490" y="732"/>
                  </a:lnTo>
                  <a:lnTo>
                    <a:pt x="490" y="732"/>
                  </a:lnTo>
                  <a:lnTo>
                    <a:pt x="462" y="726"/>
                  </a:lnTo>
                  <a:lnTo>
                    <a:pt x="462" y="726"/>
                  </a:lnTo>
                  <a:lnTo>
                    <a:pt x="404" y="726"/>
                  </a:lnTo>
                  <a:lnTo>
                    <a:pt x="372" y="728"/>
                  </a:lnTo>
                  <a:lnTo>
                    <a:pt x="362" y="728"/>
                  </a:lnTo>
                  <a:lnTo>
                    <a:pt x="356" y="732"/>
                  </a:lnTo>
                  <a:lnTo>
                    <a:pt x="356" y="732"/>
                  </a:lnTo>
                  <a:lnTo>
                    <a:pt x="354" y="744"/>
                  </a:lnTo>
                  <a:lnTo>
                    <a:pt x="354" y="744"/>
                  </a:lnTo>
                  <a:lnTo>
                    <a:pt x="394" y="776"/>
                  </a:lnTo>
                  <a:lnTo>
                    <a:pt x="394" y="776"/>
                  </a:lnTo>
                  <a:lnTo>
                    <a:pt x="398" y="792"/>
                  </a:lnTo>
                  <a:lnTo>
                    <a:pt x="398" y="792"/>
                  </a:lnTo>
                  <a:lnTo>
                    <a:pt x="382" y="798"/>
                  </a:lnTo>
                  <a:lnTo>
                    <a:pt x="370" y="806"/>
                  </a:lnTo>
                  <a:lnTo>
                    <a:pt x="360" y="816"/>
                  </a:lnTo>
                  <a:lnTo>
                    <a:pt x="350" y="828"/>
                  </a:lnTo>
                  <a:lnTo>
                    <a:pt x="350" y="828"/>
                  </a:lnTo>
                  <a:lnTo>
                    <a:pt x="350" y="888"/>
                  </a:lnTo>
                  <a:lnTo>
                    <a:pt x="350" y="888"/>
                  </a:lnTo>
                  <a:lnTo>
                    <a:pt x="344" y="888"/>
                  </a:lnTo>
                  <a:lnTo>
                    <a:pt x="344" y="888"/>
                  </a:lnTo>
                  <a:close/>
                </a:path>
              </a:pathLst>
            </a:custGeom>
            <a:grpFill/>
            <a:ln>
              <a:noFill/>
            </a:ln>
          </p:spPr>
          <p:txBody>
            <a:bodyPr/>
            <a:lstStyle/>
            <a:p>
              <a:endParaRPr altLang="en-US" lang="zh-CN"/>
            </a:p>
          </p:txBody>
        </p:sp>
        <p:sp>
          <p:nvSpPr>
            <p:cNvPr id="27" name="Freeform 28"/>
            <p:cNvSpPr/>
            <p:nvPr/>
          </p:nvSpPr>
          <p:spPr bwMode="auto">
            <a:xfrm>
              <a:off x="2988275" y="2262357"/>
              <a:ext cx="1294862" cy="942860"/>
            </a:xfrm>
            <a:custGeom>
              <a:gdLst>
                <a:gd fmla="*/ 494 w 1236" name="T0"/>
                <a:gd fmla="*/ 798 h 900" name="T1"/>
                <a:gd fmla="*/ 430 w 1236" name="T2"/>
                <a:gd fmla="*/ 762 h 900" name="T3"/>
                <a:gd fmla="*/ 278 w 1236" name="T4"/>
                <a:gd fmla="*/ 748 h 900" name="T5"/>
                <a:gd fmla="*/ 176 w 1236" name="T6"/>
                <a:gd fmla="*/ 704 h 900" name="T7"/>
                <a:gd fmla="*/ 148 w 1236" name="T8"/>
                <a:gd fmla="*/ 670 h 900" name="T9"/>
                <a:gd fmla="*/ 70 w 1236" name="T10"/>
                <a:gd fmla="*/ 640 h 900" name="T11"/>
                <a:gd fmla="*/ 24 w 1236" name="T12"/>
                <a:gd fmla="*/ 596 h 900" name="T13"/>
                <a:gd fmla="*/ 0 w 1236" name="T14"/>
                <a:gd fmla="*/ 412 h 900" name="T15"/>
                <a:gd fmla="*/ 16 w 1236" name="T16"/>
                <a:gd fmla="*/ 340 h 900" name="T17"/>
                <a:gd fmla="*/ 26 w 1236" name="T18"/>
                <a:gd fmla="*/ 328 h 900" name="T19"/>
                <a:gd fmla="*/ 52 w 1236" name="T20"/>
                <a:gd fmla="*/ 314 h 900" name="T21"/>
                <a:gd fmla="*/ 98 w 1236" name="T22"/>
                <a:gd fmla="*/ 336 h 900" name="T23"/>
                <a:gd fmla="*/ 150 w 1236" name="T24"/>
                <a:gd fmla="*/ 336 h 900" name="T25"/>
                <a:gd fmla="*/ 138 w 1236" name="T26"/>
                <a:gd fmla="*/ 274 h 900" name="T27"/>
                <a:gd fmla="*/ 168 w 1236" name="T28"/>
                <a:gd fmla="*/ 236 h 900" name="T29"/>
                <a:gd fmla="*/ 186 w 1236" name="T30"/>
                <a:gd fmla="*/ 192 h 900" name="T31"/>
                <a:gd fmla="*/ 152 w 1236" name="T32"/>
                <a:gd fmla="*/ 150 h 900" name="T33"/>
                <a:gd fmla="*/ 120 w 1236" name="T34"/>
                <a:gd fmla="*/ 120 h 900" name="T35"/>
                <a:gd fmla="*/ 118 w 1236" name="T36"/>
                <a:gd fmla="*/ 92 h 900" name="T37"/>
                <a:gd fmla="*/ 104 w 1236" name="T38"/>
                <a:gd fmla="*/ 58 h 900" name="T39"/>
                <a:gd fmla="*/ 234 w 1236" name="T40"/>
                <a:gd fmla="*/ 42 h 900" name="T41"/>
                <a:gd fmla="*/ 340 w 1236" name="T42"/>
                <a:gd fmla="*/ 4 h 900" name="T43"/>
                <a:gd fmla="*/ 430 w 1236" name="T44"/>
                <a:gd fmla="*/ 8 h 900" name="T45"/>
                <a:gd fmla="*/ 526 w 1236" name="T46"/>
                <a:gd fmla="*/ 22 h 900" name="T47"/>
                <a:gd fmla="*/ 654 w 1236" name="T48"/>
                <a:gd fmla="*/ 114 h 900" name="T49"/>
                <a:gd fmla="*/ 720 w 1236" name="T50"/>
                <a:gd fmla="*/ 110 h 900" name="T51"/>
                <a:gd fmla="*/ 720 w 1236" name="T52"/>
                <a:gd fmla="*/ 56 h 900" name="T53"/>
                <a:gd fmla="*/ 792 w 1236" name="T54"/>
                <a:gd fmla="*/ 72 h 900" name="T55"/>
                <a:gd fmla="*/ 930 w 1236" name="T56"/>
                <a:gd fmla="*/ 128 h 900" name="T57"/>
                <a:gd fmla="*/ 952 w 1236" name="T58"/>
                <a:gd fmla="*/ 142 h 900" name="T59"/>
                <a:gd fmla="*/ 1088 w 1236" name="T60"/>
                <a:gd fmla="*/ 224 h 900" name="T61"/>
                <a:gd fmla="*/ 1174 w 1236" name="T62"/>
                <a:gd fmla="*/ 250 h 900" name="T63"/>
                <a:gd fmla="*/ 1216 w 1236" name="T64"/>
                <a:gd fmla="*/ 368 h 900" name="T65"/>
                <a:gd fmla="*/ 1236 w 1236" name="T66"/>
                <a:gd fmla="*/ 452 h 900" name="T67"/>
                <a:gd fmla="*/ 1184 w 1236" name="T68"/>
                <a:gd fmla="*/ 496 h 900" name="T69"/>
                <a:gd fmla="*/ 1120 w 1236" name="T70"/>
                <a:gd fmla="*/ 584 h 900" name="T71"/>
                <a:gd fmla="*/ 1144 w 1236" name="T72"/>
                <a:gd fmla="*/ 626 h 900" name="T73"/>
                <a:gd fmla="*/ 1086 w 1236" name="T74"/>
                <a:gd fmla="*/ 606 h 900" name="T75"/>
                <a:gd fmla="*/ 1030 w 1236" name="T76"/>
                <a:gd fmla="*/ 642 h 900" name="T77"/>
                <a:gd fmla="*/ 1064 w 1236" name="T78"/>
                <a:gd fmla="*/ 694 h 900" name="T79"/>
                <a:gd fmla="*/ 1076 w 1236" name="T80"/>
                <a:gd fmla="*/ 792 h 900" name="T81"/>
                <a:gd fmla="*/ 1034 w 1236" name="T82"/>
                <a:gd fmla="*/ 804 h 900" name="T83"/>
                <a:gd fmla="*/ 996 w 1236" name="T84"/>
                <a:gd fmla="*/ 806 h 900" name="T85"/>
                <a:gd fmla="*/ 956 w 1236" name="T86"/>
                <a:gd fmla="*/ 788 h 900" name="T87"/>
                <a:gd fmla="*/ 920 w 1236" name="T88"/>
                <a:gd fmla="*/ 800 h 900" name="T89"/>
                <a:gd fmla="*/ 878 w 1236" name="T90"/>
                <a:gd fmla="*/ 780 h 900" name="T91"/>
                <a:gd fmla="*/ 828 w 1236" name="T92"/>
                <a:gd fmla="*/ 698 h 900" name="T93"/>
                <a:gd fmla="*/ 778 w 1236" name="T94"/>
                <a:gd fmla="*/ 654 h 900" name="T95"/>
                <a:gd fmla="*/ 700 w 1236" name="T96"/>
                <a:gd fmla="*/ 662 h 900" name="T97"/>
                <a:gd fmla="*/ 722 w 1236" name="T98"/>
                <a:gd fmla="*/ 746 h 900" name="T99"/>
                <a:gd fmla="*/ 694 w 1236" name="T100"/>
                <a:gd fmla="*/ 796 h 900" name="T101"/>
                <a:gd fmla="*/ 664 w 1236" name="T102"/>
                <a:gd fmla="*/ 862 h 900" name="T103"/>
                <a:gd fmla="*/ 634 w 1236" name="T104"/>
                <a:gd fmla="*/ 886 h 900" name="T105"/>
                <a:gd fmla="*/ 604 w 1236" name="T106"/>
                <a:gd fmla="*/ 884 h 900" name="T107"/>
                <a:gd fmla="*/ 568 w 1236" name="T108"/>
                <a:gd fmla="*/ 880 h 90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900" w="1236">
                  <a:moveTo>
                    <a:pt x="552" y="900"/>
                  </a:moveTo>
                  <a:lnTo>
                    <a:pt x="552" y="900"/>
                  </a:lnTo>
                  <a:lnTo>
                    <a:pt x="522" y="874"/>
                  </a:lnTo>
                  <a:lnTo>
                    <a:pt x="522" y="874"/>
                  </a:lnTo>
                  <a:lnTo>
                    <a:pt x="510" y="834"/>
                  </a:lnTo>
                  <a:lnTo>
                    <a:pt x="494" y="798"/>
                  </a:lnTo>
                  <a:lnTo>
                    <a:pt x="494" y="798"/>
                  </a:lnTo>
                  <a:lnTo>
                    <a:pt x="486" y="790"/>
                  </a:lnTo>
                  <a:lnTo>
                    <a:pt x="478" y="782"/>
                  </a:lnTo>
                  <a:lnTo>
                    <a:pt x="460" y="772"/>
                  </a:lnTo>
                  <a:lnTo>
                    <a:pt x="444" y="766"/>
                  </a:lnTo>
                  <a:lnTo>
                    <a:pt x="430" y="762"/>
                  </a:lnTo>
                  <a:lnTo>
                    <a:pt x="430" y="762"/>
                  </a:lnTo>
                  <a:lnTo>
                    <a:pt x="322" y="764"/>
                  </a:lnTo>
                  <a:lnTo>
                    <a:pt x="322" y="764"/>
                  </a:lnTo>
                  <a:lnTo>
                    <a:pt x="310" y="762"/>
                  </a:lnTo>
                  <a:lnTo>
                    <a:pt x="298" y="758"/>
                  </a:lnTo>
                  <a:lnTo>
                    <a:pt x="278" y="748"/>
                  </a:lnTo>
                  <a:lnTo>
                    <a:pt x="262" y="736"/>
                  </a:lnTo>
                  <a:lnTo>
                    <a:pt x="248" y="724"/>
                  </a:lnTo>
                  <a:lnTo>
                    <a:pt x="248" y="724"/>
                  </a:lnTo>
                  <a:lnTo>
                    <a:pt x="220" y="720"/>
                  </a:lnTo>
                  <a:lnTo>
                    <a:pt x="198" y="712"/>
                  </a:lnTo>
                  <a:lnTo>
                    <a:pt x="176" y="704"/>
                  </a:lnTo>
                  <a:lnTo>
                    <a:pt x="158" y="692"/>
                  </a:lnTo>
                  <a:lnTo>
                    <a:pt x="158" y="692"/>
                  </a:lnTo>
                  <a:lnTo>
                    <a:pt x="156" y="686"/>
                  </a:lnTo>
                  <a:lnTo>
                    <a:pt x="154" y="680"/>
                  </a:lnTo>
                  <a:lnTo>
                    <a:pt x="148" y="670"/>
                  </a:lnTo>
                  <a:lnTo>
                    <a:pt x="148" y="670"/>
                  </a:lnTo>
                  <a:lnTo>
                    <a:pt x="138" y="662"/>
                  </a:lnTo>
                  <a:lnTo>
                    <a:pt x="138" y="662"/>
                  </a:lnTo>
                  <a:lnTo>
                    <a:pt x="118" y="658"/>
                  </a:lnTo>
                  <a:lnTo>
                    <a:pt x="100" y="654"/>
                  </a:lnTo>
                  <a:lnTo>
                    <a:pt x="84" y="648"/>
                  </a:lnTo>
                  <a:lnTo>
                    <a:pt x="70" y="640"/>
                  </a:lnTo>
                  <a:lnTo>
                    <a:pt x="70" y="640"/>
                  </a:lnTo>
                  <a:lnTo>
                    <a:pt x="62" y="638"/>
                  </a:lnTo>
                  <a:lnTo>
                    <a:pt x="54" y="634"/>
                  </a:lnTo>
                  <a:lnTo>
                    <a:pt x="42" y="624"/>
                  </a:lnTo>
                  <a:lnTo>
                    <a:pt x="32" y="610"/>
                  </a:lnTo>
                  <a:lnTo>
                    <a:pt x="24" y="596"/>
                  </a:lnTo>
                  <a:lnTo>
                    <a:pt x="18" y="580"/>
                  </a:lnTo>
                  <a:lnTo>
                    <a:pt x="12" y="566"/>
                  </a:lnTo>
                  <a:lnTo>
                    <a:pt x="6" y="542"/>
                  </a:lnTo>
                  <a:lnTo>
                    <a:pt x="6" y="542"/>
                  </a:lnTo>
                  <a:lnTo>
                    <a:pt x="0" y="412"/>
                  </a:lnTo>
                  <a:lnTo>
                    <a:pt x="0" y="412"/>
                  </a:lnTo>
                  <a:lnTo>
                    <a:pt x="14" y="388"/>
                  </a:lnTo>
                  <a:lnTo>
                    <a:pt x="18" y="376"/>
                  </a:lnTo>
                  <a:lnTo>
                    <a:pt x="22" y="366"/>
                  </a:lnTo>
                  <a:lnTo>
                    <a:pt x="22" y="366"/>
                  </a:lnTo>
                  <a:lnTo>
                    <a:pt x="20" y="352"/>
                  </a:lnTo>
                  <a:lnTo>
                    <a:pt x="16" y="340"/>
                  </a:lnTo>
                  <a:lnTo>
                    <a:pt x="12" y="332"/>
                  </a:lnTo>
                  <a:lnTo>
                    <a:pt x="10" y="328"/>
                  </a:lnTo>
                  <a:lnTo>
                    <a:pt x="10" y="328"/>
                  </a:lnTo>
                  <a:lnTo>
                    <a:pt x="22" y="326"/>
                  </a:lnTo>
                  <a:lnTo>
                    <a:pt x="22" y="326"/>
                  </a:lnTo>
                  <a:lnTo>
                    <a:pt x="26" y="328"/>
                  </a:lnTo>
                  <a:lnTo>
                    <a:pt x="32" y="330"/>
                  </a:lnTo>
                  <a:lnTo>
                    <a:pt x="42" y="330"/>
                  </a:lnTo>
                  <a:lnTo>
                    <a:pt x="42" y="330"/>
                  </a:lnTo>
                  <a:lnTo>
                    <a:pt x="50" y="320"/>
                  </a:lnTo>
                  <a:lnTo>
                    <a:pt x="52" y="314"/>
                  </a:lnTo>
                  <a:lnTo>
                    <a:pt x="52" y="314"/>
                  </a:lnTo>
                  <a:lnTo>
                    <a:pt x="60" y="312"/>
                  </a:lnTo>
                  <a:lnTo>
                    <a:pt x="66" y="312"/>
                  </a:lnTo>
                  <a:lnTo>
                    <a:pt x="72" y="316"/>
                  </a:lnTo>
                  <a:lnTo>
                    <a:pt x="78" y="320"/>
                  </a:lnTo>
                  <a:lnTo>
                    <a:pt x="90" y="330"/>
                  </a:lnTo>
                  <a:lnTo>
                    <a:pt x="98" y="336"/>
                  </a:lnTo>
                  <a:lnTo>
                    <a:pt x="108" y="342"/>
                  </a:lnTo>
                  <a:lnTo>
                    <a:pt x="108" y="342"/>
                  </a:lnTo>
                  <a:lnTo>
                    <a:pt x="128" y="342"/>
                  </a:lnTo>
                  <a:lnTo>
                    <a:pt x="140" y="340"/>
                  </a:lnTo>
                  <a:lnTo>
                    <a:pt x="150" y="336"/>
                  </a:lnTo>
                  <a:lnTo>
                    <a:pt x="150" y="336"/>
                  </a:lnTo>
                  <a:lnTo>
                    <a:pt x="158" y="326"/>
                  </a:lnTo>
                  <a:lnTo>
                    <a:pt x="158" y="326"/>
                  </a:lnTo>
                  <a:lnTo>
                    <a:pt x="158" y="300"/>
                  </a:lnTo>
                  <a:lnTo>
                    <a:pt x="158" y="300"/>
                  </a:lnTo>
                  <a:lnTo>
                    <a:pt x="148" y="286"/>
                  </a:lnTo>
                  <a:lnTo>
                    <a:pt x="138" y="274"/>
                  </a:lnTo>
                  <a:lnTo>
                    <a:pt x="136" y="270"/>
                  </a:lnTo>
                  <a:lnTo>
                    <a:pt x="136" y="264"/>
                  </a:lnTo>
                  <a:lnTo>
                    <a:pt x="136" y="258"/>
                  </a:lnTo>
                  <a:lnTo>
                    <a:pt x="140" y="252"/>
                  </a:lnTo>
                  <a:lnTo>
                    <a:pt x="140" y="252"/>
                  </a:lnTo>
                  <a:lnTo>
                    <a:pt x="168" y="236"/>
                  </a:lnTo>
                  <a:lnTo>
                    <a:pt x="168" y="236"/>
                  </a:lnTo>
                  <a:lnTo>
                    <a:pt x="180" y="224"/>
                  </a:lnTo>
                  <a:lnTo>
                    <a:pt x="180" y="224"/>
                  </a:lnTo>
                  <a:lnTo>
                    <a:pt x="184" y="212"/>
                  </a:lnTo>
                  <a:lnTo>
                    <a:pt x="188" y="200"/>
                  </a:lnTo>
                  <a:lnTo>
                    <a:pt x="186" y="192"/>
                  </a:lnTo>
                  <a:lnTo>
                    <a:pt x="184" y="184"/>
                  </a:lnTo>
                  <a:lnTo>
                    <a:pt x="178" y="178"/>
                  </a:lnTo>
                  <a:lnTo>
                    <a:pt x="172" y="174"/>
                  </a:lnTo>
                  <a:lnTo>
                    <a:pt x="160" y="164"/>
                  </a:lnTo>
                  <a:lnTo>
                    <a:pt x="160" y="164"/>
                  </a:lnTo>
                  <a:lnTo>
                    <a:pt x="152" y="150"/>
                  </a:lnTo>
                  <a:lnTo>
                    <a:pt x="142" y="138"/>
                  </a:lnTo>
                  <a:lnTo>
                    <a:pt x="132" y="128"/>
                  </a:lnTo>
                  <a:lnTo>
                    <a:pt x="126" y="126"/>
                  </a:lnTo>
                  <a:lnTo>
                    <a:pt x="122" y="126"/>
                  </a:lnTo>
                  <a:lnTo>
                    <a:pt x="122" y="126"/>
                  </a:lnTo>
                  <a:lnTo>
                    <a:pt x="120" y="120"/>
                  </a:lnTo>
                  <a:lnTo>
                    <a:pt x="116" y="114"/>
                  </a:lnTo>
                  <a:lnTo>
                    <a:pt x="114" y="110"/>
                  </a:lnTo>
                  <a:lnTo>
                    <a:pt x="114" y="104"/>
                  </a:lnTo>
                  <a:lnTo>
                    <a:pt x="114" y="104"/>
                  </a:lnTo>
                  <a:lnTo>
                    <a:pt x="118" y="98"/>
                  </a:lnTo>
                  <a:lnTo>
                    <a:pt x="118" y="92"/>
                  </a:lnTo>
                  <a:lnTo>
                    <a:pt x="118" y="86"/>
                  </a:lnTo>
                  <a:lnTo>
                    <a:pt x="116" y="80"/>
                  </a:lnTo>
                  <a:lnTo>
                    <a:pt x="110" y="70"/>
                  </a:lnTo>
                  <a:lnTo>
                    <a:pt x="104" y="66"/>
                  </a:lnTo>
                  <a:lnTo>
                    <a:pt x="104" y="66"/>
                  </a:lnTo>
                  <a:lnTo>
                    <a:pt x="104" y="58"/>
                  </a:lnTo>
                  <a:lnTo>
                    <a:pt x="104" y="58"/>
                  </a:lnTo>
                  <a:lnTo>
                    <a:pt x="120" y="56"/>
                  </a:lnTo>
                  <a:lnTo>
                    <a:pt x="138" y="52"/>
                  </a:lnTo>
                  <a:lnTo>
                    <a:pt x="176" y="50"/>
                  </a:lnTo>
                  <a:lnTo>
                    <a:pt x="214" y="46"/>
                  </a:lnTo>
                  <a:lnTo>
                    <a:pt x="234" y="42"/>
                  </a:lnTo>
                  <a:lnTo>
                    <a:pt x="252" y="38"/>
                  </a:lnTo>
                  <a:lnTo>
                    <a:pt x="252" y="38"/>
                  </a:lnTo>
                  <a:lnTo>
                    <a:pt x="280" y="24"/>
                  </a:lnTo>
                  <a:lnTo>
                    <a:pt x="310" y="12"/>
                  </a:lnTo>
                  <a:lnTo>
                    <a:pt x="324" y="6"/>
                  </a:lnTo>
                  <a:lnTo>
                    <a:pt x="340" y="4"/>
                  </a:lnTo>
                  <a:lnTo>
                    <a:pt x="358" y="0"/>
                  </a:lnTo>
                  <a:lnTo>
                    <a:pt x="378" y="0"/>
                  </a:lnTo>
                  <a:lnTo>
                    <a:pt x="378" y="0"/>
                  </a:lnTo>
                  <a:lnTo>
                    <a:pt x="400" y="10"/>
                  </a:lnTo>
                  <a:lnTo>
                    <a:pt x="400" y="10"/>
                  </a:lnTo>
                  <a:lnTo>
                    <a:pt x="430" y="8"/>
                  </a:lnTo>
                  <a:lnTo>
                    <a:pt x="462" y="10"/>
                  </a:lnTo>
                  <a:lnTo>
                    <a:pt x="478" y="10"/>
                  </a:lnTo>
                  <a:lnTo>
                    <a:pt x="494" y="12"/>
                  </a:lnTo>
                  <a:lnTo>
                    <a:pt x="510" y="16"/>
                  </a:lnTo>
                  <a:lnTo>
                    <a:pt x="526" y="22"/>
                  </a:lnTo>
                  <a:lnTo>
                    <a:pt x="526" y="22"/>
                  </a:lnTo>
                  <a:lnTo>
                    <a:pt x="604" y="72"/>
                  </a:lnTo>
                  <a:lnTo>
                    <a:pt x="604" y="72"/>
                  </a:lnTo>
                  <a:lnTo>
                    <a:pt x="612" y="84"/>
                  </a:lnTo>
                  <a:lnTo>
                    <a:pt x="612" y="84"/>
                  </a:lnTo>
                  <a:lnTo>
                    <a:pt x="638" y="104"/>
                  </a:lnTo>
                  <a:lnTo>
                    <a:pt x="654" y="114"/>
                  </a:lnTo>
                  <a:lnTo>
                    <a:pt x="676" y="122"/>
                  </a:lnTo>
                  <a:lnTo>
                    <a:pt x="676" y="122"/>
                  </a:lnTo>
                  <a:lnTo>
                    <a:pt x="706" y="122"/>
                  </a:lnTo>
                  <a:lnTo>
                    <a:pt x="706" y="122"/>
                  </a:lnTo>
                  <a:lnTo>
                    <a:pt x="720" y="110"/>
                  </a:lnTo>
                  <a:lnTo>
                    <a:pt x="720" y="110"/>
                  </a:lnTo>
                  <a:lnTo>
                    <a:pt x="722" y="94"/>
                  </a:lnTo>
                  <a:lnTo>
                    <a:pt x="720" y="80"/>
                  </a:lnTo>
                  <a:lnTo>
                    <a:pt x="718" y="68"/>
                  </a:lnTo>
                  <a:lnTo>
                    <a:pt x="716" y="58"/>
                  </a:lnTo>
                  <a:lnTo>
                    <a:pt x="716" y="58"/>
                  </a:lnTo>
                  <a:lnTo>
                    <a:pt x="720" y="56"/>
                  </a:lnTo>
                  <a:lnTo>
                    <a:pt x="724" y="54"/>
                  </a:lnTo>
                  <a:lnTo>
                    <a:pt x="736" y="52"/>
                  </a:lnTo>
                  <a:lnTo>
                    <a:pt x="762" y="52"/>
                  </a:lnTo>
                  <a:lnTo>
                    <a:pt x="762" y="52"/>
                  </a:lnTo>
                  <a:lnTo>
                    <a:pt x="792" y="72"/>
                  </a:lnTo>
                  <a:lnTo>
                    <a:pt x="792" y="72"/>
                  </a:lnTo>
                  <a:lnTo>
                    <a:pt x="822" y="80"/>
                  </a:lnTo>
                  <a:lnTo>
                    <a:pt x="858" y="84"/>
                  </a:lnTo>
                  <a:lnTo>
                    <a:pt x="858" y="84"/>
                  </a:lnTo>
                  <a:lnTo>
                    <a:pt x="898" y="104"/>
                  </a:lnTo>
                  <a:lnTo>
                    <a:pt x="898" y="104"/>
                  </a:lnTo>
                  <a:lnTo>
                    <a:pt x="930" y="128"/>
                  </a:lnTo>
                  <a:lnTo>
                    <a:pt x="930" y="128"/>
                  </a:lnTo>
                  <a:lnTo>
                    <a:pt x="930" y="132"/>
                  </a:lnTo>
                  <a:lnTo>
                    <a:pt x="930" y="132"/>
                  </a:lnTo>
                  <a:lnTo>
                    <a:pt x="940" y="140"/>
                  </a:lnTo>
                  <a:lnTo>
                    <a:pt x="940" y="140"/>
                  </a:lnTo>
                  <a:lnTo>
                    <a:pt x="952" y="142"/>
                  </a:lnTo>
                  <a:lnTo>
                    <a:pt x="964" y="140"/>
                  </a:lnTo>
                  <a:lnTo>
                    <a:pt x="992" y="136"/>
                  </a:lnTo>
                  <a:lnTo>
                    <a:pt x="992" y="136"/>
                  </a:lnTo>
                  <a:lnTo>
                    <a:pt x="1032" y="184"/>
                  </a:lnTo>
                  <a:lnTo>
                    <a:pt x="1032" y="184"/>
                  </a:lnTo>
                  <a:lnTo>
                    <a:pt x="1088" y="224"/>
                  </a:lnTo>
                  <a:lnTo>
                    <a:pt x="1088" y="224"/>
                  </a:lnTo>
                  <a:lnTo>
                    <a:pt x="1116" y="238"/>
                  </a:lnTo>
                  <a:lnTo>
                    <a:pt x="1116" y="238"/>
                  </a:lnTo>
                  <a:lnTo>
                    <a:pt x="1166" y="238"/>
                  </a:lnTo>
                  <a:lnTo>
                    <a:pt x="1166" y="238"/>
                  </a:lnTo>
                  <a:lnTo>
                    <a:pt x="1174" y="250"/>
                  </a:lnTo>
                  <a:lnTo>
                    <a:pt x="1182" y="272"/>
                  </a:lnTo>
                  <a:lnTo>
                    <a:pt x="1188" y="294"/>
                  </a:lnTo>
                  <a:lnTo>
                    <a:pt x="1194" y="316"/>
                  </a:lnTo>
                  <a:lnTo>
                    <a:pt x="1194" y="316"/>
                  </a:lnTo>
                  <a:lnTo>
                    <a:pt x="1216" y="368"/>
                  </a:lnTo>
                  <a:lnTo>
                    <a:pt x="1216" y="368"/>
                  </a:lnTo>
                  <a:lnTo>
                    <a:pt x="1220" y="412"/>
                  </a:lnTo>
                  <a:lnTo>
                    <a:pt x="1220" y="412"/>
                  </a:lnTo>
                  <a:lnTo>
                    <a:pt x="1228" y="422"/>
                  </a:lnTo>
                  <a:lnTo>
                    <a:pt x="1234" y="436"/>
                  </a:lnTo>
                  <a:lnTo>
                    <a:pt x="1236" y="444"/>
                  </a:lnTo>
                  <a:lnTo>
                    <a:pt x="1236" y="452"/>
                  </a:lnTo>
                  <a:lnTo>
                    <a:pt x="1232" y="458"/>
                  </a:lnTo>
                  <a:lnTo>
                    <a:pt x="1226" y="466"/>
                  </a:lnTo>
                  <a:lnTo>
                    <a:pt x="1226" y="466"/>
                  </a:lnTo>
                  <a:lnTo>
                    <a:pt x="1200" y="482"/>
                  </a:lnTo>
                  <a:lnTo>
                    <a:pt x="1192" y="488"/>
                  </a:lnTo>
                  <a:lnTo>
                    <a:pt x="1184" y="496"/>
                  </a:lnTo>
                  <a:lnTo>
                    <a:pt x="1172" y="514"/>
                  </a:lnTo>
                  <a:lnTo>
                    <a:pt x="1156" y="542"/>
                  </a:lnTo>
                  <a:lnTo>
                    <a:pt x="1156" y="542"/>
                  </a:lnTo>
                  <a:lnTo>
                    <a:pt x="1120" y="568"/>
                  </a:lnTo>
                  <a:lnTo>
                    <a:pt x="1120" y="568"/>
                  </a:lnTo>
                  <a:lnTo>
                    <a:pt x="1120" y="584"/>
                  </a:lnTo>
                  <a:lnTo>
                    <a:pt x="1120" y="584"/>
                  </a:lnTo>
                  <a:lnTo>
                    <a:pt x="1154" y="614"/>
                  </a:lnTo>
                  <a:lnTo>
                    <a:pt x="1154" y="614"/>
                  </a:lnTo>
                  <a:lnTo>
                    <a:pt x="1152" y="620"/>
                  </a:lnTo>
                  <a:lnTo>
                    <a:pt x="1148" y="624"/>
                  </a:lnTo>
                  <a:lnTo>
                    <a:pt x="1144" y="626"/>
                  </a:lnTo>
                  <a:lnTo>
                    <a:pt x="1138" y="628"/>
                  </a:lnTo>
                  <a:lnTo>
                    <a:pt x="1128" y="628"/>
                  </a:lnTo>
                  <a:lnTo>
                    <a:pt x="1120" y="628"/>
                  </a:lnTo>
                  <a:lnTo>
                    <a:pt x="1120" y="628"/>
                  </a:lnTo>
                  <a:lnTo>
                    <a:pt x="1086" y="606"/>
                  </a:lnTo>
                  <a:lnTo>
                    <a:pt x="1086" y="606"/>
                  </a:lnTo>
                  <a:lnTo>
                    <a:pt x="1052" y="604"/>
                  </a:lnTo>
                  <a:lnTo>
                    <a:pt x="1038" y="606"/>
                  </a:lnTo>
                  <a:lnTo>
                    <a:pt x="1030" y="608"/>
                  </a:lnTo>
                  <a:lnTo>
                    <a:pt x="1030" y="608"/>
                  </a:lnTo>
                  <a:lnTo>
                    <a:pt x="1030" y="632"/>
                  </a:lnTo>
                  <a:lnTo>
                    <a:pt x="1030" y="642"/>
                  </a:lnTo>
                  <a:lnTo>
                    <a:pt x="1032" y="652"/>
                  </a:lnTo>
                  <a:lnTo>
                    <a:pt x="1036" y="662"/>
                  </a:lnTo>
                  <a:lnTo>
                    <a:pt x="1042" y="672"/>
                  </a:lnTo>
                  <a:lnTo>
                    <a:pt x="1052" y="682"/>
                  </a:lnTo>
                  <a:lnTo>
                    <a:pt x="1064" y="694"/>
                  </a:lnTo>
                  <a:lnTo>
                    <a:pt x="1064" y="694"/>
                  </a:lnTo>
                  <a:lnTo>
                    <a:pt x="1064" y="730"/>
                  </a:lnTo>
                  <a:lnTo>
                    <a:pt x="1064" y="730"/>
                  </a:lnTo>
                  <a:lnTo>
                    <a:pt x="1080" y="780"/>
                  </a:lnTo>
                  <a:lnTo>
                    <a:pt x="1080" y="780"/>
                  </a:lnTo>
                  <a:lnTo>
                    <a:pt x="1078" y="788"/>
                  </a:lnTo>
                  <a:lnTo>
                    <a:pt x="1076" y="792"/>
                  </a:lnTo>
                  <a:lnTo>
                    <a:pt x="1074" y="796"/>
                  </a:lnTo>
                  <a:lnTo>
                    <a:pt x="1068" y="798"/>
                  </a:lnTo>
                  <a:lnTo>
                    <a:pt x="1058" y="800"/>
                  </a:lnTo>
                  <a:lnTo>
                    <a:pt x="1046" y="800"/>
                  </a:lnTo>
                  <a:lnTo>
                    <a:pt x="1046" y="800"/>
                  </a:lnTo>
                  <a:lnTo>
                    <a:pt x="1034" y="804"/>
                  </a:lnTo>
                  <a:lnTo>
                    <a:pt x="1028" y="808"/>
                  </a:lnTo>
                  <a:lnTo>
                    <a:pt x="1014" y="818"/>
                  </a:lnTo>
                  <a:lnTo>
                    <a:pt x="1014" y="818"/>
                  </a:lnTo>
                  <a:lnTo>
                    <a:pt x="1004" y="818"/>
                  </a:lnTo>
                  <a:lnTo>
                    <a:pt x="1004" y="818"/>
                  </a:lnTo>
                  <a:lnTo>
                    <a:pt x="996" y="806"/>
                  </a:lnTo>
                  <a:lnTo>
                    <a:pt x="996" y="806"/>
                  </a:lnTo>
                  <a:lnTo>
                    <a:pt x="968" y="804"/>
                  </a:lnTo>
                  <a:lnTo>
                    <a:pt x="968" y="804"/>
                  </a:lnTo>
                  <a:lnTo>
                    <a:pt x="968" y="798"/>
                  </a:lnTo>
                  <a:lnTo>
                    <a:pt x="964" y="794"/>
                  </a:lnTo>
                  <a:lnTo>
                    <a:pt x="956" y="788"/>
                  </a:lnTo>
                  <a:lnTo>
                    <a:pt x="956" y="788"/>
                  </a:lnTo>
                  <a:lnTo>
                    <a:pt x="936" y="786"/>
                  </a:lnTo>
                  <a:lnTo>
                    <a:pt x="936" y="786"/>
                  </a:lnTo>
                  <a:lnTo>
                    <a:pt x="934" y="792"/>
                  </a:lnTo>
                  <a:lnTo>
                    <a:pt x="926" y="796"/>
                  </a:lnTo>
                  <a:lnTo>
                    <a:pt x="920" y="800"/>
                  </a:lnTo>
                  <a:lnTo>
                    <a:pt x="914" y="800"/>
                  </a:lnTo>
                  <a:lnTo>
                    <a:pt x="914" y="800"/>
                  </a:lnTo>
                  <a:lnTo>
                    <a:pt x="908" y="786"/>
                  </a:lnTo>
                  <a:lnTo>
                    <a:pt x="908" y="786"/>
                  </a:lnTo>
                  <a:lnTo>
                    <a:pt x="878" y="780"/>
                  </a:lnTo>
                  <a:lnTo>
                    <a:pt x="878" y="780"/>
                  </a:lnTo>
                  <a:lnTo>
                    <a:pt x="836" y="732"/>
                  </a:lnTo>
                  <a:lnTo>
                    <a:pt x="836" y="732"/>
                  </a:lnTo>
                  <a:lnTo>
                    <a:pt x="830" y="722"/>
                  </a:lnTo>
                  <a:lnTo>
                    <a:pt x="830" y="722"/>
                  </a:lnTo>
                  <a:lnTo>
                    <a:pt x="830" y="710"/>
                  </a:lnTo>
                  <a:lnTo>
                    <a:pt x="828" y="698"/>
                  </a:lnTo>
                  <a:lnTo>
                    <a:pt x="824" y="690"/>
                  </a:lnTo>
                  <a:lnTo>
                    <a:pt x="820" y="682"/>
                  </a:lnTo>
                  <a:lnTo>
                    <a:pt x="808" y="670"/>
                  </a:lnTo>
                  <a:lnTo>
                    <a:pt x="796" y="658"/>
                  </a:lnTo>
                  <a:lnTo>
                    <a:pt x="796" y="658"/>
                  </a:lnTo>
                  <a:lnTo>
                    <a:pt x="778" y="654"/>
                  </a:lnTo>
                  <a:lnTo>
                    <a:pt x="758" y="652"/>
                  </a:lnTo>
                  <a:lnTo>
                    <a:pt x="724" y="654"/>
                  </a:lnTo>
                  <a:lnTo>
                    <a:pt x="724" y="654"/>
                  </a:lnTo>
                  <a:lnTo>
                    <a:pt x="706" y="656"/>
                  </a:lnTo>
                  <a:lnTo>
                    <a:pt x="702" y="660"/>
                  </a:lnTo>
                  <a:lnTo>
                    <a:pt x="700" y="662"/>
                  </a:lnTo>
                  <a:lnTo>
                    <a:pt x="698" y="674"/>
                  </a:lnTo>
                  <a:lnTo>
                    <a:pt x="698" y="694"/>
                  </a:lnTo>
                  <a:lnTo>
                    <a:pt x="698" y="694"/>
                  </a:lnTo>
                  <a:lnTo>
                    <a:pt x="722" y="726"/>
                  </a:lnTo>
                  <a:lnTo>
                    <a:pt x="722" y="726"/>
                  </a:lnTo>
                  <a:lnTo>
                    <a:pt x="722" y="746"/>
                  </a:lnTo>
                  <a:lnTo>
                    <a:pt x="722" y="746"/>
                  </a:lnTo>
                  <a:lnTo>
                    <a:pt x="712" y="758"/>
                  </a:lnTo>
                  <a:lnTo>
                    <a:pt x="700" y="772"/>
                  </a:lnTo>
                  <a:lnTo>
                    <a:pt x="696" y="778"/>
                  </a:lnTo>
                  <a:lnTo>
                    <a:pt x="694" y="786"/>
                  </a:lnTo>
                  <a:lnTo>
                    <a:pt x="694" y="796"/>
                  </a:lnTo>
                  <a:lnTo>
                    <a:pt x="698" y="804"/>
                  </a:lnTo>
                  <a:lnTo>
                    <a:pt x="698" y="804"/>
                  </a:lnTo>
                  <a:lnTo>
                    <a:pt x="698" y="810"/>
                  </a:lnTo>
                  <a:lnTo>
                    <a:pt x="694" y="818"/>
                  </a:lnTo>
                  <a:lnTo>
                    <a:pt x="684" y="834"/>
                  </a:lnTo>
                  <a:lnTo>
                    <a:pt x="664" y="862"/>
                  </a:lnTo>
                  <a:lnTo>
                    <a:pt x="664" y="862"/>
                  </a:lnTo>
                  <a:lnTo>
                    <a:pt x="658" y="870"/>
                  </a:lnTo>
                  <a:lnTo>
                    <a:pt x="652" y="878"/>
                  </a:lnTo>
                  <a:lnTo>
                    <a:pt x="644" y="882"/>
                  </a:lnTo>
                  <a:lnTo>
                    <a:pt x="634" y="886"/>
                  </a:lnTo>
                  <a:lnTo>
                    <a:pt x="634" y="886"/>
                  </a:lnTo>
                  <a:lnTo>
                    <a:pt x="624" y="898"/>
                  </a:lnTo>
                  <a:lnTo>
                    <a:pt x="624" y="898"/>
                  </a:lnTo>
                  <a:lnTo>
                    <a:pt x="618" y="896"/>
                  </a:lnTo>
                  <a:lnTo>
                    <a:pt x="612" y="896"/>
                  </a:lnTo>
                  <a:lnTo>
                    <a:pt x="608" y="890"/>
                  </a:lnTo>
                  <a:lnTo>
                    <a:pt x="604" y="884"/>
                  </a:lnTo>
                  <a:lnTo>
                    <a:pt x="604" y="880"/>
                  </a:lnTo>
                  <a:lnTo>
                    <a:pt x="604" y="880"/>
                  </a:lnTo>
                  <a:lnTo>
                    <a:pt x="598" y="878"/>
                  </a:lnTo>
                  <a:lnTo>
                    <a:pt x="594" y="876"/>
                  </a:lnTo>
                  <a:lnTo>
                    <a:pt x="582" y="876"/>
                  </a:lnTo>
                  <a:lnTo>
                    <a:pt x="568" y="880"/>
                  </a:lnTo>
                  <a:lnTo>
                    <a:pt x="568" y="880"/>
                  </a:lnTo>
                  <a:lnTo>
                    <a:pt x="560" y="892"/>
                  </a:lnTo>
                  <a:lnTo>
                    <a:pt x="556" y="896"/>
                  </a:lnTo>
                  <a:lnTo>
                    <a:pt x="552" y="900"/>
                  </a:lnTo>
                  <a:lnTo>
                    <a:pt x="552" y="900"/>
                  </a:lnTo>
                  <a:close/>
                </a:path>
              </a:pathLst>
            </a:custGeom>
            <a:grpFill/>
            <a:ln>
              <a:noFill/>
            </a:ln>
          </p:spPr>
          <p:txBody>
            <a:bodyPr/>
            <a:lstStyle/>
            <a:p>
              <a:endParaRPr altLang="en-US" lang="zh-CN"/>
            </a:p>
          </p:txBody>
        </p:sp>
        <p:sp>
          <p:nvSpPr>
            <p:cNvPr id="28" name="Freeform 29"/>
            <p:cNvSpPr/>
            <p:nvPr/>
          </p:nvSpPr>
          <p:spPr bwMode="auto">
            <a:xfrm>
              <a:off x="5003901" y="2134547"/>
              <a:ext cx="356192" cy="716574"/>
            </a:xfrm>
            <a:custGeom>
              <a:gdLst>
                <a:gd fmla="*/ 24 w 340" name="T0"/>
                <a:gd fmla="*/ 676 h 684" name="T1"/>
                <a:gd fmla="*/ 10 w 340" name="T2"/>
                <a:gd fmla="*/ 654 h 684" name="T3"/>
                <a:gd fmla="*/ 10 w 340" name="T4"/>
                <a:gd fmla="*/ 624 h 684" name="T5"/>
                <a:gd fmla="*/ 18 w 340" name="T6"/>
                <a:gd fmla="*/ 560 h 684" name="T7"/>
                <a:gd fmla="*/ 0 w 340" name="T8"/>
                <a:gd fmla="*/ 514 h 684" name="T9"/>
                <a:gd fmla="*/ 8 w 340" name="T10"/>
                <a:gd fmla="*/ 426 h 684" name="T11"/>
                <a:gd fmla="*/ 30 w 340" name="T12"/>
                <a:gd fmla="*/ 386 h 684" name="T13"/>
                <a:gd fmla="*/ 24 w 340" name="T14"/>
                <a:gd fmla="*/ 326 h 684" name="T15"/>
                <a:gd fmla="*/ 22 w 340" name="T16"/>
                <a:gd fmla="*/ 282 h 684" name="T17"/>
                <a:gd fmla="*/ 44 w 340" name="T18"/>
                <a:gd fmla="*/ 248 h 684" name="T19"/>
                <a:gd fmla="*/ 50 w 340" name="T20"/>
                <a:gd fmla="*/ 218 h 684" name="T21"/>
                <a:gd fmla="*/ 64 w 340" name="T22"/>
                <a:gd fmla="*/ 170 h 684" name="T23"/>
                <a:gd fmla="*/ 70 w 340" name="T24"/>
                <a:gd fmla="*/ 150 h 684" name="T25"/>
                <a:gd fmla="*/ 94 w 340" name="T26"/>
                <a:gd fmla="*/ 122 h 684" name="T27"/>
                <a:gd fmla="*/ 128 w 340" name="T28"/>
                <a:gd fmla="*/ 82 h 684" name="T29"/>
                <a:gd fmla="*/ 152 w 340" name="T30"/>
                <a:gd fmla="*/ 58 h 684" name="T31"/>
                <a:gd fmla="*/ 170 w 340" name="T32"/>
                <a:gd fmla="*/ 40 h 684" name="T33"/>
                <a:gd fmla="*/ 224 w 340" name="T34"/>
                <a:gd fmla="*/ 40 h 684" name="T35"/>
                <a:gd fmla="*/ 238 w 340" name="T36"/>
                <a:gd fmla="*/ 32 h 684" name="T37"/>
                <a:gd fmla="*/ 270 w 340" name="T38"/>
                <a:gd fmla="*/ 20 h 684" name="T39"/>
                <a:gd fmla="*/ 290 w 340" name="T40"/>
                <a:gd fmla="*/ 0 h 684" name="T41"/>
                <a:gd fmla="*/ 308 w 340" name="T42"/>
                <a:gd fmla="*/ 12 h 684" name="T43"/>
                <a:gd fmla="*/ 290 w 340" name="T44"/>
                <a:gd fmla="*/ 34 h 684" name="T45"/>
                <a:gd fmla="*/ 276 w 340" name="T46"/>
                <a:gd fmla="*/ 54 h 684" name="T47"/>
                <a:gd fmla="*/ 286 w 340" name="T48"/>
                <a:gd fmla="*/ 64 h 684" name="T49"/>
                <a:gd fmla="*/ 310 w 340" name="T50"/>
                <a:gd fmla="*/ 82 h 684" name="T51"/>
                <a:gd fmla="*/ 340 w 340" name="T52"/>
                <a:gd fmla="*/ 124 h 684" name="T53"/>
                <a:gd fmla="*/ 328 w 340" name="T54"/>
                <a:gd fmla="*/ 158 h 684" name="T55"/>
                <a:gd fmla="*/ 290 w 340" name="T56"/>
                <a:gd fmla="*/ 186 h 684" name="T57"/>
                <a:gd fmla="*/ 268 w 340" name="T58"/>
                <a:gd fmla="*/ 228 h 684" name="T59"/>
                <a:gd fmla="*/ 274 w 340" name="T60"/>
                <a:gd fmla="*/ 256 h 684" name="T61"/>
                <a:gd fmla="*/ 300 w 340" name="T62"/>
                <a:gd fmla="*/ 278 h 684" name="T63"/>
                <a:gd fmla="*/ 320 w 340" name="T64"/>
                <a:gd fmla="*/ 312 h 684" name="T65"/>
                <a:gd fmla="*/ 328 w 340" name="T66"/>
                <a:gd fmla="*/ 344 h 684" name="T67"/>
                <a:gd fmla="*/ 316 w 340" name="T68"/>
                <a:gd fmla="*/ 384 h 684" name="T69"/>
                <a:gd fmla="*/ 298 w 340" name="T70"/>
                <a:gd fmla="*/ 412 h 684" name="T71"/>
                <a:gd fmla="*/ 276 w 340" name="T72"/>
                <a:gd fmla="*/ 436 h 684" name="T73"/>
                <a:gd fmla="*/ 298 w 340" name="T74"/>
                <a:gd fmla="*/ 474 h 684" name="T75"/>
                <a:gd fmla="*/ 302 w 340" name="T76"/>
                <a:gd fmla="*/ 506 h 684" name="T77"/>
                <a:gd fmla="*/ 296 w 340" name="T78"/>
                <a:gd fmla="*/ 544 h 684" name="T79"/>
                <a:gd fmla="*/ 236 w 340" name="T80"/>
                <a:gd fmla="*/ 602 h 684" name="T81"/>
                <a:gd fmla="*/ 164 w 340" name="T82"/>
                <a:gd fmla="*/ 620 h 684" name="T83"/>
                <a:gd fmla="*/ 112 w 340" name="T84"/>
                <a:gd fmla="*/ 644 h 684" name="T85"/>
                <a:gd fmla="*/ 66 w 340" name="T86"/>
                <a:gd fmla="*/ 664 h 684" name="T87"/>
                <a:gd fmla="*/ 48 w 340" name="T88"/>
                <a:gd fmla="*/ 678 h 68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684" w="340">
                  <a:moveTo>
                    <a:pt x="32" y="684"/>
                  </a:moveTo>
                  <a:lnTo>
                    <a:pt x="32" y="684"/>
                  </a:lnTo>
                  <a:lnTo>
                    <a:pt x="24" y="676"/>
                  </a:lnTo>
                  <a:lnTo>
                    <a:pt x="16" y="668"/>
                  </a:lnTo>
                  <a:lnTo>
                    <a:pt x="12" y="662"/>
                  </a:lnTo>
                  <a:lnTo>
                    <a:pt x="10" y="654"/>
                  </a:lnTo>
                  <a:lnTo>
                    <a:pt x="10" y="638"/>
                  </a:lnTo>
                  <a:lnTo>
                    <a:pt x="10" y="624"/>
                  </a:lnTo>
                  <a:lnTo>
                    <a:pt x="10" y="624"/>
                  </a:lnTo>
                  <a:lnTo>
                    <a:pt x="20" y="594"/>
                  </a:lnTo>
                  <a:lnTo>
                    <a:pt x="20" y="594"/>
                  </a:lnTo>
                  <a:lnTo>
                    <a:pt x="18" y="560"/>
                  </a:lnTo>
                  <a:lnTo>
                    <a:pt x="18" y="560"/>
                  </a:lnTo>
                  <a:lnTo>
                    <a:pt x="0" y="514"/>
                  </a:lnTo>
                  <a:lnTo>
                    <a:pt x="0" y="514"/>
                  </a:lnTo>
                  <a:lnTo>
                    <a:pt x="0" y="440"/>
                  </a:lnTo>
                  <a:lnTo>
                    <a:pt x="0" y="440"/>
                  </a:lnTo>
                  <a:lnTo>
                    <a:pt x="8" y="426"/>
                  </a:lnTo>
                  <a:lnTo>
                    <a:pt x="16" y="412"/>
                  </a:lnTo>
                  <a:lnTo>
                    <a:pt x="30" y="386"/>
                  </a:lnTo>
                  <a:lnTo>
                    <a:pt x="30" y="386"/>
                  </a:lnTo>
                  <a:lnTo>
                    <a:pt x="30" y="358"/>
                  </a:lnTo>
                  <a:lnTo>
                    <a:pt x="30" y="358"/>
                  </a:lnTo>
                  <a:lnTo>
                    <a:pt x="24" y="326"/>
                  </a:lnTo>
                  <a:lnTo>
                    <a:pt x="22" y="310"/>
                  </a:lnTo>
                  <a:lnTo>
                    <a:pt x="20" y="296"/>
                  </a:lnTo>
                  <a:lnTo>
                    <a:pt x="22" y="282"/>
                  </a:lnTo>
                  <a:lnTo>
                    <a:pt x="24" y="270"/>
                  </a:lnTo>
                  <a:lnTo>
                    <a:pt x="32" y="258"/>
                  </a:lnTo>
                  <a:lnTo>
                    <a:pt x="44" y="248"/>
                  </a:lnTo>
                  <a:lnTo>
                    <a:pt x="44" y="248"/>
                  </a:lnTo>
                  <a:lnTo>
                    <a:pt x="48" y="232"/>
                  </a:lnTo>
                  <a:lnTo>
                    <a:pt x="50" y="218"/>
                  </a:lnTo>
                  <a:lnTo>
                    <a:pt x="52" y="192"/>
                  </a:lnTo>
                  <a:lnTo>
                    <a:pt x="52" y="192"/>
                  </a:lnTo>
                  <a:lnTo>
                    <a:pt x="64" y="170"/>
                  </a:lnTo>
                  <a:lnTo>
                    <a:pt x="64" y="170"/>
                  </a:lnTo>
                  <a:lnTo>
                    <a:pt x="66" y="158"/>
                  </a:lnTo>
                  <a:lnTo>
                    <a:pt x="70" y="150"/>
                  </a:lnTo>
                  <a:lnTo>
                    <a:pt x="74" y="142"/>
                  </a:lnTo>
                  <a:lnTo>
                    <a:pt x="80" y="134"/>
                  </a:lnTo>
                  <a:lnTo>
                    <a:pt x="94" y="122"/>
                  </a:lnTo>
                  <a:lnTo>
                    <a:pt x="110" y="110"/>
                  </a:lnTo>
                  <a:lnTo>
                    <a:pt x="110" y="110"/>
                  </a:lnTo>
                  <a:lnTo>
                    <a:pt x="128" y="82"/>
                  </a:lnTo>
                  <a:lnTo>
                    <a:pt x="140" y="68"/>
                  </a:lnTo>
                  <a:lnTo>
                    <a:pt x="146" y="62"/>
                  </a:lnTo>
                  <a:lnTo>
                    <a:pt x="152" y="58"/>
                  </a:lnTo>
                  <a:lnTo>
                    <a:pt x="152" y="58"/>
                  </a:lnTo>
                  <a:lnTo>
                    <a:pt x="170" y="40"/>
                  </a:lnTo>
                  <a:lnTo>
                    <a:pt x="170" y="40"/>
                  </a:lnTo>
                  <a:lnTo>
                    <a:pt x="204" y="42"/>
                  </a:lnTo>
                  <a:lnTo>
                    <a:pt x="214" y="42"/>
                  </a:lnTo>
                  <a:lnTo>
                    <a:pt x="224" y="40"/>
                  </a:lnTo>
                  <a:lnTo>
                    <a:pt x="232" y="38"/>
                  </a:lnTo>
                  <a:lnTo>
                    <a:pt x="238" y="32"/>
                  </a:lnTo>
                  <a:lnTo>
                    <a:pt x="238" y="32"/>
                  </a:lnTo>
                  <a:lnTo>
                    <a:pt x="250" y="30"/>
                  </a:lnTo>
                  <a:lnTo>
                    <a:pt x="260" y="26"/>
                  </a:lnTo>
                  <a:lnTo>
                    <a:pt x="270" y="20"/>
                  </a:lnTo>
                  <a:lnTo>
                    <a:pt x="282" y="10"/>
                  </a:lnTo>
                  <a:lnTo>
                    <a:pt x="282" y="10"/>
                  </a:lnTo>
                  <a:lnTo>
                    <a:pt x="290" y="0"/>
                  </a:lnTo>
                  <a:lnTo>
                    <a:pt x="290" y="0"/>
                  </a:lnTo>
                  <a:lnTo>
                    <a:pt x="308" y="12"/>
                  </a:lnTo>
                  <a:lnTo>
                    <a:pt x="308" y="12"/>
                  </a:lnTo>
                  <a:lnTo>
                    <a:pt x="306" y="18"/>
                  </a:lnTo>
                  <a:lnTo>
                    <a:pt x="302" y="24"/>
                  </a:lnTo>
                  <a:lnTo>
                    <a:pt x="290" y="34"/>
                  </a:lnTo>
                  <a:lnTo>
                    <a:pt x="284" y="40"/>
                  </a:lnTo>
                  <a:lnTo>
                    <a:pt x="280" y="46"/>
                  </a:lnTo>
                  <a:lnTo>
                    <a:pt x="276" y="54"/>
                  </a:lnTo>
                  <a:lnTo>
                    <a:pt x="278" y="62"/>
                  </a:lnTo>
                  <a:lnTo>
                    <a:pt x="278" y="62"/>
                  </a:lnTo>
                  <a:lnTo>
                    <a:pt x="286" y="64"/>
                  </a:lnTo>
                  <a:lnTo>
                    <a:pt x="296" y="68"/>
                  </a:lnTo>
                  <a:lnTo>
                    <a:pt x="302" y="74"/>
                  </a:lnTo>
                  <a:lnTo>
                    <a:pt x="310" y="82"/>
                  </a:lnTo>
                  <a:lnTo>
                    <a:pt x="324" y="100"/>
                  </a:lnTo>
                  <a:lnTo>
                    <a:pt x="340" y="124"/>
                  </a:lnTo>
                  <a:lnTo>
                    <a:pt x="340" y="124"/>
                  </a:lnTo>
                  <a:lnTo>
                    <a:pt x="340" y="142"/>
                  </a:lnTo>
                  <a:lnTo>
                    <a:pt x="340" y="142"/>
                  </a:lnTo>
                  <a:lnTo>
                    <a:pt x="328" y="158"/>
                  </a:lnTo>
                  <a:lnTo>
                    <a:pt x="318" y="168"/>
                  </a:lnTo>
                  <a:lnTo>
                    <a:pt x="290" y="186"/>
                  </a:lnTo>
                  <a:lnTo>
                    <a:pt x="290" y="186"/>
                  </a:lnTo>
                  <a:lnTo>
                    <a:pt x="280" y="202"/>
                  </a:lnTo>
                  <a:lnTo>
                    <a:pt x="272" y="218"/>
                  </a:lnTo>
                  <a:lnTo>
                    <a:pt x="268" y="228"/>
                  </a:lnTo>
                  <a:lnTo>
                    <a:pt x="268" y="238"/>
                  </a:lnTo>
                  <a:lnTo>
                    <a:pt x="268" y="248"/>
                  </a:lnTo>
                  <a:lnTo>
                    <a:pt x="274" y="256"/>
                  </a:lnTo>
                  <a:lnTo>
                    <a:pt x="274" y="256"/>
                  </a:lnTo>
                  <a:lnTo>
                    <a:pt x="300" y="278"/>
                  </a:lnTo>
                  <a:lnTo>
                    <a:pt x="300" y="278"/>
                  </a:lnTo>
                  <a:lnTo>
                    <a:pt x="308" y="290"/>
                  </a:lnTo>
                  <a:lnTo>
                    <a:pt x="316" y="302"/>
                  </a:lnTo>
                  <a:lnTo>
                    <a:pt x="320" y="312"/>
                  </a:lnTo>
                  <a:lnTo>
                    <a:pt x="324" y="320"/>
                  </a:lnTo>
                  <a:lnTo>
                    <a:pt x="326" y="332"/>
                  </a:lnTo>
                  <a:lnTo>
                    <a:pt x="328" y="344"/>
                  </a:lnTo>
                  <a:lnTo>
                    <a:pt x="328" y="344"/>
                  </a:lnTo>
                  <a:lnTo>
                    <a:pt x="322" y="364"/>
                  </a:lnTo>
                  <a:lnTo>
                    <a:pt x="316" y="384"/>
                  </a:lnTo>
                  <a:lnTo>
                    <a:pt x="316" y="384"/>
                  </a:lnTo>
                  <a:lnTo>
                    <a:pt x="308" y="398"/>
                  </a:lnTo>
                  <a:lnTo>
                    <a:pt x="298" y="412"/>
                  </a:lnTo>
                  <a:lnTo>
                    <a:pt x="286" y="426"/>
                  </a:lnTo>
                  <a:lnTo>
                    <a:pt x="276" y="436"/>
                  </a:lnTo>
                  <a:lnTo>
                    <a:pt x="276" y="436"/>
                  </a:lnTo>
                  <a:lnTo>
                    <a:pt x="274" y="448"/>
                  </a:lnTo>
                  <a:lnTo>
                    <a:pt x="274" y="448"/>
                  </a:lnTo>
                  <a:lnTo>
                    <a:pt x="298" y="474"/>
                  </a:lnTo>
                  <a:lnTo>
                    <a:pt x="298" y="474"/>
                  </a:lnTo>
                  <a:lnTo>
                    <a:pt x="302" y="488"/>
                  </a:lnTo>
                  <a:lnTo>
                    <a:pt x="302" y="506"/>
                  </a:lnTo>
                  <a:lnTo>
                    <a:pt x="300" y="524"/>
                  </a:lnTo>
                  <a:lnTo>
                    <a:pt x="296" y="544"/>
                  </a:lnTo>
                  <a:lnTo>
                    <a:pt x="296" y="544"/>
                  </a:lnTo>
                  <a:lnTo>
                    <a:pt x="282" y="560"/>
                  </a:lnTo>
                  <a:lnTo>
                    <a:pt x="268" y="574"/>
                  </a:lnTo>
                  <a:lnTo>
                    <a:pt x="236" y="602"/>
                  </a:lnTo>
                  <a:lnTo>
                    <a:pt x="236" y="602"/>
                  </a:lnTo>
                  <a:lnTo>
                    <a:pt x="164" y="620"/>
                  </a:lnTo>
                  <a:lnTo>
                    <a:pt x="164" y="620"/>
                  </a:lnTo>
                  <a:lnTo>
                    <a:pt x="146" y="632"/>
                  </a:lnTo>
                  <a:lnTo>
                    <a:pt x="128" y="640"/>
                  </a:lnTo>
                  <a:lnTo>
                    <a:pt x="112" y="644"/>
                  </a:lnTo>
                  <a:lnTo>
                    <a:pt x="92" y="648"/>
                  </a:lnTo>
                  <a:lnTo>
                    <a:pt x="92" y="648"/>
                  </a:lnTo>
                  <a:lnTo>
                    <a:pt x="66" y="664"/>
                  </a:lnTo>
                  <a:lnTo>
                    <a:pt x="66" y="664"/>
                  </a:lnTo>
                  <a:lnTo>
                    <a:pt x="56" y="672"/>
                  </a:lnTo>
                  <a:lnTo>
                    <a:pt x="48" y="678"/>
                  </a:lnTo>
                  <a:lnTo>
                    <a:pt x="32" y="684"/>
                  </a:lnTo>
                  <a:lnTo>
                    <a:pt x="32" y="684"/>
                  </a:lnTo>
                  <a:close/>
                </a:path>
              </a:pathLst>
            </a:custGeom>
            <a:solidFill>
              <a:schemeClr val="tx1">
                <a:lumMod val="75000"/>
                <a:lumOff val="25000"/>
              </a:schemeClr>
            </a:solidFill>
            <a:ln>
              <a:noFill/>
            </a:ln>
          </p:spPr>
          <p:txBody>
            <a:bodyPr/>
            <a:lstStyle/>
            <a:p>
              <a:endParaRPr altLang="en-US" lang="zh-CN"/>
            </a:p>
          </p:txBody>
        </p:sp>
        <p:sp>
          <p:nvSpPr>
            <p:cNvPr id="29" name="Freeform 30"/>
            <p:cNvSpPr/>
            <p:nvPr/>
          </p:nvSpPr>
          <p:spPr bwMode="auto">
            <a:xfrm>
              <a:off x="5471140" y="2388072"/>
              <a:ext cx="670478" cy="448382"/>
            </a:xfrm>
            <a:custGeom>
              <a:gdLst>
                <a:gd fmla="*/ 42 w 640" name="T0"/>
                <a:gd fmla="*/ 410 h 428" name="T1"/>
                <a:gd fmla="*/ 0 w 640" name="T2"/>
                <a:gd fmla="*/ 372 h 428" name="T3"/>
                <a:gd fmla="*/ 26 w 640" name="T4"/>
                <a:gd fmla="*/ 338 h 428" name="T5"/>
                <a:gd fmla="*/ 38 w 640" name="T6"/>
                <a:gd fmla="*/ 322 h 428" name="T7"/>
                <a:gd fmla="*/ 26 w 640" name="T8"/>
                <a:gd fmla="*/ 244 h 428" name="T9"/>
                <a:gd fmla="*/ 12 w 640" name="T10"/>
                <a:gd fmla="*/ 208 h 428" name="T11"/>
                <a:gd fmla="*/ 20 w 640" name="T12"/>
                <a:gd fmla="*/ 174 h 428" name="T13"/>
                <a:gd fmla="*/ 42 w 640" name="T14"/>
                <a:gd fmla="*/ 144 h 428" name="T15"/>
                <a:gd fmla="*/ 76 w 640" name="T16"/>
                <a:gd fmla="*/ 106 h 428" name="T17"/>
                <a:gd fmla="*/ 104 w 640" name="T18"/>
                <a:gd fmla="*/ 80 h 428" name="T19"/>
                <a:gd fmla="*/ 150 w 640" name="T20"/>
                <a:gd fmla="*/ 52 h 428" name="T21"/>
                <a:gd fmla="*/ 210 w 640" name="T22"/>
                <a:gd fmla="*/ 38 h 428" name="T23"/>
                <a:gd fmla="*/ 236 w 640" name="T24"/>
                <a:gd fmla="*/ 38 h 428" name="T25"/>
                <a:gd fmla="*/ 268 w 640" name="T26"/>
                <a:gd fmla="*/ 16 h 428" name="T27"/>
                <a:gd fmla="*/ 294 w 640" name="T28"/>
                <a:gd fmla="*/ 12 h 428" name="T29"/>
                <a:gd fmla="*/ 308 w 640" name="T30"/>
                <a:gd fmla="*/ 36 h 428" name="T31"/>
                <a:gd fmla="*/ 308 w 640" name="T32"/>
                <a:gd fmla="*/ 80 h 428" name="T33"/>
                <a:gd fmla="*/ 360 w 640" name="T34"/>
                <a:gd fmla="*/ 108 h 428" name="T35"/>
                <a:gd fmla="*/ 384 w 640" name="T36"/>
                <a:gd fmla="*/ 110 h 428" name="T37"/>
                <a:gd fmla="*/ 432 w 640" name="T38"/>
                <a:gd fmla="*/ 38 h 428" name="T39"/>
                <a:gd fmla="*/ 452 w 640" name="T40"/>
                <a:gd fmla="*/ 24 h 428" name="T41"/>
                <a:gd fmla="*/ 492 w 640" name="T42"/>
                <a:gd fmla="*/ 16 h 428" name="T43"/>
                <a:gd fmla="*/ 536 w 640" name="T44"/>
                <a:gd fmla="*/ 34 h 428" name="T45"/>
                <a:gd fmla="*/ 640 w 640" name="T46"/>
                <a:gd fmla="*/ 36 h 428" name="T47"/>
                <a:gd fmla="*/ 636 w 640" name="T48"/>
                <a:gd fmla="*/ 46 h 428" name="T49"/>
                <a:gd fmla="*/ 632 w 640" name="T50"/>
                <a:gd fmla="*/ 76 h 428" name="T51"/>
                <a:gd fmla="*/ 570 w 640" name="T52"/>
                <a:gd fmla="*/ 96 h 428" name="T53"/>
                <a:gd fmla="*/ 514 w 640" name="T54"/>
                <a:gd fmla="*/ 136 h 428" name="T55"/>
                <a:gd fmla="*/ 500 w 640" name="T56"/>
                <a:gd fmla="*/ 160 h 428" name="T57"/>
                <a:gd fmla="*/ 472 w 640" name="T58"/>
                <a:gd fmla="*/ 178 h 428" name="T59"/>
                <a:gd fmla="*/ 446 w 640" name="T60"/>
                <a:gd fmla="*/ 188 h 428" name="T61"/>
                <a:gd fmla="*/ 438 w 640" name="T62"/>
                <a:gd fmla="*/ 228 h 428" name="T63"/>
                <a:gd fmla="*/ 418 w 640" name="T64"/>
                <a:gd fmla="*/ 252 h 428" name="T65"/>
                <a:gd fmla="*/ 400 w 640" name="T66"/>
                <a:gd fmla="*/ 276 h 428" name="T67"/>
                <a:gd fmla="*/ 390 w 640" name="T68"/>
                <a:gd fmla="*/ 324 h 428" name="T69"/>
                <a:gd fmla="*/ 374 w 640" name="T70"/>
                <a:gd fmla="*/ 326 h 428" name="T71"/>
                <a:gd fmla="*/ 350 w 640" name="T72"/>
                <a:gd fmla="*/ 342 h 428" name="T73"/>
                <a:gd fmla="*/ 338 w 640" name="T74"/>
                <a:gd fmla="*/ 366 h 428" name="T75"/>
                <a:gd fmla="*/ 322 w 640" name="T76"/>
                <a:gd fmla="*/ 400 h 428" name="T77"/>
                <a:gd fmla="*/ 314 w 640" name="T78"/>
                <a:gd fmla="*/ 400 h 428" name="T79"/>
                <a:gd fmla="*/ 304 w 640" name="T80"/>
                <a:gd fmla="*/ 392 h 428" name="T81"/>
                <a:gd fmla="*/ 274 w 640" name="T82"/>
                <a:gd fmla="*/ 404 h 428" name="T83"/>
                <a:gd fmla="*/ 250 w 640" name="T84"/>
                <a:gd fmla="*/ 422 h 428" name="T85"/>
                <a:gd fmla="*/ 214 w 640" name="T86"/>
                <a:gd fmla="*/ 416 h 428" name="T87"/>
                <a:gd fmla="*/ 208 w 640" name="T88"/>
                <a:gd fmla="*/ 404 h 428" name="T89"/>
                <a:gd fmla="*/ 142 w 640" name="T90"/>
                <a:gd fmla="*/ 362 h 428" name="T91"/>
                <a:gd fmla="*/ 138 w 640" name="T92"/>
                <a:gd fmla="*/ 380 h 428" name="T93"/>
                <a:gd fmla="*/ 126 w 640" name="T94"/>
                <a:gd fmla="*/ 406 h 428" name="T95"/>
                <a:gd fmla="*/ 108 w 640" name="T96"/>
                <a:gd fmla="*/ 418 h 428" name="T97"/>
                <a:gd fmla="*/ 86 w 640" name="T98"/>
                <a:gd fmla="*/ 422 h 42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428" w="640">
                  <a:moveTo>
                    <a:pt x="70" y="428"/>
                  </a:moveTo>
                  <a:lnTo>
                    <a:pt x="70" y="428"/>
                  </a:lnTo>
                  <a:lnTo>
                    <a:pt x="42" y="410"/>
                  </a:lnTo>
                  <a:lnTo>
                    <a:pt x="42" y="410"/>
                  </a:lnTo>
                  <a:lnTo>
                    <a:pt x="0" y="372"/>
                  </a:lnTo>
                  <a:lnTo>
                    <a:pt x="0" y="372"/>
                  </a:lnTo>
                  <a:lnTo>
                    <a:pt x="10" y="352"/>
                  </a:lnTo>
                  <a:lnTo>
                    <a:pt x="10" y="352"/>
                  </a:lnTo>
                  <a:lnTo>
                    <a:pt x="26" y="338"/>
                  </a:lnTo>
                  <a:lnTo>
                    <a:pt x="32" y="330"/>
                  </a:lnTo>
                  <a:lnTo>
                    <a:pt x="38" y="322"/>
                  </a:lnTo>
                  <a:lnTo>
                    <a:pt x="38" y="322"/>
                  </a:lnTo>
                  <a:lnTo>
                    <a:pt x="38" y="288"/>
                  </a:lnTo>
                  <a:lnTo>
                    <a:pt x="38" y="288"/>
                  </a:lnTo>
                  <a:lnTo>
                    <a:pt x="26" y="244"/>
                  </a:lnTo>
                  <a:lnTo>
                    <a:pt x="18" y="220"/>
                  </a:lnTo>
                  <a:lnTo>
                    <a:pt x="12" y="208"/>
                  </a:lnTo>
                  <a:lnTo>
                    <a:pt x="12" y="208"/>
                  </a:lnTo>
                  <a:lnTo>
                    <a:pt x="12" y="186"/>
                  </a:lnTo>
                  <a:lnTo>
                    <a:pt x="14" y="180"/>
                  </a:lnTo>
                  <a:lnTo>
                    <a:pt x="20" y="174"/>
                  </a:lnTo>
                  <a:lnTo>
                    <a:pt x="20" y="174"/>
                  </a:lnTo>
                  <a:lnTo>
                    <a:pt x="30" y="156"/>
                  </a:lnTo>
                  <a:lnTo>
                    <a:pt x="42" y="144"/>
                  </a:lnTo>
                  <a:lnTo>
                    <a:pt x="68" y="118"/>
                  </a:lnTo>
                  <a:lnTo>
                    <a:pt x="68" y="118"/>
                  </a:lnTo>
                  <a:lnTo>
                    <a:pt x="76" y="106"/>
                  </a:lnTo>
                  <a:lnTo>
                    <a:pt x="84" y="96"/>
                  </a:lnTo>
                  <a:lnTo>
                    <a:pt x="92" y="88"/>
                  </a:lnTo>
                  <a:lnTo>
                    <a:pt x="104" y="80"/>
                  </a:lnTo>
                  <a:lnTo>
                    <a:pt x="126" y="66"/>
                  </a:lnTo>
                  <a:lnTo>
                    <a:pt x="150" y="52"/>
                  </a:lnTo>
                  <a:lnTo>
                    <a:pt x="150" y="52"/>
                  </a:lnTo>
                  <a:lnTo>
                    <a:pt x="202" y="0"/>
                  </a:lnTo>
                  <a:lnTo>
                    <a:pt x="202" y="0"/>
                  </a:lnTo>
                  <a:lnTo>
                    <a:pt x="210" y="38"/>
                  </a:lnTo>
                  <a:lnTo>
                    <a:pt x="210" y="38"/>
                  </a:lnTo>
                  <a:lnTo>
                    <a:pt x="236" y="38"/>
                  </a:lnTo>
                  <a:lnTo>
                    <a:pt x="236" y="38"/>
                  </a:lnTo>
                  <a:lnTo>
                    <a:pt x="248" y="16"/>
                  </a:lnTo>
                  <a:lnTo>
                    <a:pt x="248" y="16"/>
                  </a:lnTo>
                  <a:lnTo>
                    <a:pt x="268" y="16"/>
                  </a:lnTo>
                  <a:lnTo>
                    <a:pt x="282" y="16"/>
                  </a:lnTo>
                  <a:lnTo>
                    <a:pt x="294" y="12"/>
                  </a:lnTo>
                  <a:lnTo>
                    <a:pt x="294" y="12"/>
                  </a:lnTo>
                  <a:lnTo>
                    <a:pt x="294" y="16"/>
                  </a:lnTo>
                  <a:lnTo>
                    <a:pt x="298" y="22"/>
                  </a:lnTo>
                  <a:lnTo>
                    <a:pt x="308" y="36"/>
                  </a:lnTo>
                  <a:lnTo>
                    <a:pt x="308" y="36"/>
                  </a:lnTo>
                  <a:lnTo>
                    <a:pt x="308" y="80"/>
                  </a:lnTo>
                  <a:lnTo>
                    <a:pt x="308" y="80"/>
                  </a:lnTo>
                  <a:lnTo>
                    <a:pt x="322" y="90"/>
                  </a:lnTo>
                  <a:lnTo>
                    <a:pt x="340" y="100"/>
                  </a:lnTo>
                  <a:lnTo>
                    <a:pt x="360" y="108"/>
                  </a:lnTo>
                  <a:lnTo>
                    <a:pt x="372" y="110"/>
                  </a:lnTo>
                  <a:lnTo>
                    <a:pt x="384" y="110"/>
                  </a:lnTo>
                  <a:lnTo>
                    <a:pt x="384" y="110"/>
                  </a:lnTo>
                  <a:lnTo>
                    <a:pt x="424" y="48"/>
                  </a:lnTo>
                  <a:lnTo>
                    <a:pt x="424" y="48"/>
                  </a:lnTo>
                  <a:lnTo>
                    <a:pt x="432" y="38"/>
                  </a:lnTo>
                  <a:lnTo>
                    <a:pt x="440" y="30"/>
                  </a:lnTo>
                  <a:lnTo>
                    <a:pt x="440" y="30"/>
                  </a:lnTo>
                  <a:lnTo>
                    <a:pt x="452" y="24"/>
                  </a:lnTo>
                  <a:lnTo>
                    <a:pt x="462" y="18"/>
                  </a:lnTo>
                  <a:lnTo>
                    <a:pt x="476" y="16"/>
                  </a:lnTo>
                  <a:lnTo>
                    <a:pt x="492" y="16"/>
                  </a:lnTo>
                  <a:lnTo>
                    <a:pt x="492" y="16"/>
                  </a:lnTo>
                  <a:lnTo>
                    <a:pt x="536" y="34"/>
                  </a:lnTo>
                  <a:lnTo>
                    <a:pt x="536" y="34"/>
                  </a:lnTo>
                  <a:lnTo>
                    <a:pt x="632" y="32"/>
                  </a:lnTo>
                  <a:lnTo>
                    <a:pt x="632" y="32"/>
                  </a:lnTo>
                  <a:lnTo>
                    <a:pt x="640" y="36"/>
                  </a:lnTo>
                  <a:lnTo>
                    <a:pt x="640" y="36"/>
                  </a:lnTo>
                  <a:lnTo>
                    <a:pt x="636" y="40"/>
                  </a:lnTo>
                  <a:lnTo>
                    <a:pt x="636" y="46"/>
                  </a:lnTo>
                  <a:lnTo>
                    <a:pt x="636" y="46"/>
                  </a:lnTo>
                  <a:lnTo>
                    <a:pt x="632" y="76"/>
                  </a:lnTo>
                  <a:lnTo>
                    <a:pt x="632" y="76"/>
                  </a:lnTo>
                  <a:lnTo>
                    <a:pt x="598" y="80"/>
                  </a:lnTo>
                  <a:lnTo>
                    <a:pt x="598" y="80"/>
                  </a:lnTo>
                  <a:lnTo>
                    <a:pt x="570" y="96"/>
                  </a:lnTo>
                  <a:lnTo>
                    <a:pt x="540" y="114"/>
                  </a:lnTo>
                  <a:lnTo>
                    <a:pt x="526" y="124"/>
                  </a:lnTo>
                  <a:lnTo>
                    <a:pt x="514" y="136"/>
                  </a:lnTo>
                  <a:lnTo>
                    <a:pt x="506" y="148"/>
                  </a:lnTo>
                  <a:lnTo>
                    <a:pt x="500" y="160"/>
                  </a:lnTo>
                  <a:lnTo>
                    <a:pt x="500" y="160"/>
                  </a:lnTo>
                  <a:lnTo>
                    <a:pt x="478" y="170"/>
                  </a:lnTo>
                  <a:lnTo>
                    <a:pt x="478" y="170"/>
                  </a:lnTo>
                  <a:lnTo>
                    <a:pt x="472" y="178"/>
                  </a:lnTo>
                  <a:lnTo>
                    <a:pt x="464" y="182"/>
                  </a:lnTo>
                  <a:lnTo>
                    <a:pt x="446" y="188"/>
                  </a:lnTo>
                  <a:lnTo>
                    <a:pt x="446" y="188"/>
                  </a:lnTo>
                  <a:lnTo>
                    <a:pt x="440" y="194"/>
                  </a:lnTo>
                  <a:lnTo>
                    <a:pt x="440" y="194"/>
                  </a:lnTo>
                  <a:lnTo>
                    <a:pt x="438" y="228"/>
                  </a:lnTo>
                  <a:lnTo>
                    <a:pt x="438" y="228"/>
                  </a:lnTo>
                  <a:lnTo>
                    <a:pt x="430" y="240"/>
                  </a:lnTo>
                  <a:lnTo>
                    <a:pt x="418" y="252"/>
                  </a:lnTo>
                  <a:lnTo>
                    <a:pt x="408" y="264"/>
                  </a:lnTo>
                  <a:lnTo>
                    <a:pt x="400" y="276"/>
                  </a:lnTo>
                  <a:lnTo>
                    <a:pt x="400" y="276"/>
                  </a:lnTo>
                  <a:lnTo>
                    <a:pt x="400" y="298"/>
                  </a:lnTo>
                  <a:lnTo>
                    <a:pt x="396" y="312"/>
                  </a:lnTo>
                  <a:lnTo>
                    <a:pt x="390" y="324"/>
                  </a:lnTo>
                  <a:lnTo>
                    <a:pt x="390" y="324"/>
                  </a:lnTo>
                  <a:lnTo>
                    <a:pt x="382" y="324"/>
                  </a:lnTo>
                  <a:lnTo>
                    <a:pt x="374" y="326"/>
                  </a:lnTo>
                  <a:lnTo>
                    <a:pt x="366" y="328"/>
                  </a:lnTo>
                  <a:lnTo>
                    <a:pt x="360" y="332"/>
                  </a:lnTo>
                  <a:lnTo>
                    <a:pt x="350" y="342"/>
                  </a:lnTo>
                  <a:lnTo>
                    <a:pt x="342" y="352"/>
                  </a:lnTo>
                  <a:lnTo>
                    <a:pt x="342" y="352"/>
                  </a:lnTo>
                  <a:lnTo>
                    <a:pt x="338" y="366"/>
                  </a:lnTo>
                  <a:lnTo>
                    <a:pt x="334" y="380"/>
                  </a:lnTo>
                  <a:lnTo>
                    <a:pt x="326" y="394"/>
                  </a:lnTo>
                  <a:lnTo>
                    <a:pt x="322" y="400"/>
                  </a:lnTo>
                  <a:lnTo>
                    <a:pt x="314" y="404"/>
                  </a:lnTo>
                  <a:lnTo>
                    <a:pt x="314" y="404"/>
                  </a:lnTo>
                  <a:lnTo>
                    <a:pt x="314" y="400"/>
                  </a:lnTo>
                  <a:lnTo>
                    <a:pt x="314" y="400"/>
                  </a:lnTo>
                  <a:lnTo>
                    <a:pt x="304" y="392"/>
                  </a:lnTo>
                  <a:lnTo>
                    <a:pt x="304" y="392"/>
                  </a:lnTo>
                  <a:lnTo>
                    <a:pt x="286" y="390"/>
                  </a:lnTo>
                  <a:lnTo>
                    <a:pt x="286" y="390"/>
                  </a:lnTo>
                  <a:lnTo>
                    <a:pt x="274" y="404"/>
                  </a:lnTo>
                  <a:lnTo>
                    <a:pt x="262" y="420"/>
                  </a:lnTo>
                  <a:lnTo>
                    <a:pt x="262" y="420"/>
                  </a:lnTo>
                  <a:lnTo>
                    <a:pt x="250" y="422"/>
                  </a:lnTo>
                  <a:lnTo>
                    <a:pt x="236" y="422"/>
                  </a:lnTo>
                  <a:lnTo>
                    <a:pt x="222" y="420"/>
                  </a:lnTo>
                  <a:lnTo>
                    <a:pt x="214" y="416"/>
                  </a:lnTo>
                  <a:lnTo>
                    <a:pt x="214" y="416"/>
                  </a:lnTo>
                  <a:lnTo>
                    <a:pt x="208" y="404"/>
                  </a:lnTo>
                  <a:lnTo>
                    <a:pt x="208" y="404"/>
                  </a:lnTo>
                  <a:lnTo>
                    <a:pt x="168" y="364"/>
                  </a:lnTo>
                  <a:lnTo>
                    <a:pt x="168" y="364"/>
                  </a:lnTo>
                  <a:lnTo>
                    <a:pt x="142" y="362"/>
                  </a:lnTo>
                  <a:lnTo>
                    <a:pt x="142" y="362"/>
                  </a:lnTo>
                  <a:lnTo>
                    <a:pt x="140" y="370"/>
                  </a:lnTo>
                  <a:lnTo>
                    <a:pt x="138" y="380"/>
                  </a:lnTo>
                  <a:lnTo>
                    <a:pt x="136" y="404"/>
                  </a:lnTo>
                  <a:lnTo>
                    <a:pt x="136" y="404"/>
                  </a:lnTo>
                  <a:lnTo>
                    <a:pt x="126" y="406"/>
                  </a:lnTo>
                  <a:lnTo>
                    <a:pt x="118" y="410"/>
                  </a:lnTo>
                  <a:lnTo>
                    <a:pt x="112" y="414"/>
                  </a:lnTo>
                  <a:lnTo>
                    <a:pt x="108" y="418"/>
                  </a:lnTo>
                  <a:lnTo>
                    <a:pt x="108" y="418"/>
                  </a:lnTo>
                  <a:lnTo>
                    <a:pt x="96" y="420"/>
                  </a:lnTo>
                  <a:lnTo>
                    <a:pt x="86" y="422"/>
                  </a:lnTo>
                  <a:lnTo>
                    <a:pt x="70" y="428"/>
                  </a:lnTo>
                  <a:lnTo>
                    <a:pt x="70" y="428"/>
                  </a:lnTo>
                  <a:close/>
                </a:path>
              </a:pathLst>
            </a:custGeom>
            <a:grpFill/>
            <a:ln>
              <a:noFill/>
            </a:ln>
          </p:spPr>
          <p:txBody>
            <a:bodyPr/>
            <a:lstStyle/>
            <a:p>
              <a:endParaRPr altLang="en-US" lang="zh-CN"/>
            </a:p>
          </p:txBody>
        </p:sp>
        <p:sp>
          <p:nvSpPr>
            <p:cNvPr id="30" name="Freeform 31"/>
            <p:cNvSpPr/>
            <p:nvPr/>
          </p:nvSpPr>
          <p:spPr bwMode="auto">
            <a:xfrm>
              <a:off x="4429804" y="2321024"/>
              <a:ext cx="289144" cy="450478"/>
            </a:xfrm>
            <a:custGeom>
              <a:gdLst>
                <a:gd fmla="*/ 106 w 276" name="T0"/>
                <a:gd fmla="*/ 398 h 430" name="T1"/>
                <a:gd fmla="*/ 98 w 276" name="T2"/>
                <a:gd fmla="*/ 364 h 430" name="T3"/>
                <a:gd fmla="*/ 92 w 276" name="T4"/>
                <a:gd fmla="*/ 318 h 430" name="T5"/>
                <a:gd fmla="*/ 86 w 276" name="T6"/>
                <a:gd fmla="*/ 280 h 430" name="T7"/>
                <a:gd fmla="*/ 52 w 276" name="T8"/>
                <a:gd fmla="*/ 240 h 430" name="T9"/>
                <a:gd fmla="*/ 26 w 276" name="T10"/>
                <a:gd fmla="*/ 214 h 430" name="T11"/>
                <a:gd fmla="*/ 0 w 276" name="T12"/>
                <a:gd fmla="*/ 200 h 430" name="T13"/>
                <a:gd fmla="*/ 4 w 276" name="T14"/>
                <a:gd fmla="*/ 196 h 430" name="T15"/>
                <a:gd fmla="*/ 28 w 276" name="T16"/>
                <a:gd fmla="*/ 186 h 430" name="T17"/>
                <a:gd fmla="*/ 68 w 276" name="T18"/>
                <a:gd fmla="*/ 180 h 430" name="T19"/>
                <a:gd fmla="*/ 84 w 276" name="T20"/>
                <a:gd fmla="*/ 166 h 430" name="T21"/>
                <a:gd fmla="*/ 112 w 276" name="T22"/>
                <a:gd fmla="*/ 160 h 430" name="T23"/>
                <a:gd fmla="*/ 130 w 276" name="T24"/>
                <a:gd fmla="*/ 138 h 430" name="T25"/>
                <a:gd fmla="*/ 128 w 276" name="T26"/>
                <a:gd fmla="*/ 98 h 430" name="T27"/>
                <a:gd fmla="*/ 158 w 276" name="T28"/>
                <a:gd fmla="*/ 42 h 430" name="T29"/>
                <a:gd fmla="*/ 162 w 276" name="T30"/>
                <a:gd fmla="*/ 12 h 430" name="T31"/>
                <a:gd fmla="*/ 170 w 276" name="T32"/>
                <a:gd fmla="*/ 10 h 430" name="T33"/>
                <a:gd fmla="*/ 190 w 276" name="T34"/>
                <a:gd fmla="*/ 2 h 430" name="T35"/>
                <a:gd fmla="*/ 204 w 276" name="T36"/>
                <a:gd fmla="*/ 0 h 430" name="T37"/>
                <a:gd fmla="*/ 220 w 276" name="T38"/>
                <a:gd fmla="*/ 6 h 430" name="T39"/>
                <a:gd fmla="*/ 226 w 276" name="T40"/>
                <a:gd fmla="*/ 22 h 430" name="T41"/>
                <a:gd fmla="*/ 218 w 276" name="T42"/>
                <a:gd fmla="*/ 40 h 430" name="T43"/>
                <a:gd fmla="*/ 212 w 276" name="T44"/>
                <a:gd fmla="*/ 58 h 430" name="T45"/>
                <a:gd fmla="*/ 196 w 276" name="T46"/>
                <a:gd fmla="*/ 82 h 430" name="T47"/>
                <a:gd fmla="*/ 192 w 276" name="T48"/>
                <a:gd fmla="*/ 108 h 430" name="T49"/>
                <a:gd fmla="*/ 194 w 276" name="T50"/>
                <a:gd fmla="*/ 132 h 430" name="T51"/>
                <a:gd fmla="*/ 232 w 276" name="T52"/>
                <a:gd fmla="*/ 138 h 430" name="T53"/>
                <a:gd fmla="*/ 248 w 276" name="T54"/>
                <a:gd fmla="*/ 154 h 430" name="T55"/>
                <a:gd fmla="*/ 268 w 276" name="T56"/>
                <a:gd fmla="*/ 168 h 430" name="T57"/>
                <a:gd fmla="*/ 276 w 276" name="T58"/>
                <a:gd fmla="*/ 170 h 430" name="T59"/>
                <a:gd fmla="*/ 270 w 276" name="T60"/>
                <a:gd fmla="*/ 184 h 430" name="T61"/>
                <a:gd fmla="*/ 258 w 276" name="T62"/>
                <a:gd fmla="*/ 198 h 430" name="T63"/>
                <a:gd fmla="*/ 252 w 276" name="T64"/>
                <a:gd fmla="*/ 206 h 430" name="T65"/>
                <a:gd fmla="*/ 228 w 276" name="T66"/>
                <a:gd fmla="*/ 226 h 430" name="T67"/>
                <a:gd fmla="*/ 216 w 276" name="T68"/>
                <a:gd fmla="*/ 228 h 430" name="T69"/>
                <a:gd fmla="*/ 202 w 276" name="T70"/>
                <a:gd fmla="*/ 232 h 430" name="T71"/>
                <a:gd fmla="*/ 202 w 276" name="T72"/>
                <a:gd fmla="*/ 248 h 430" name="T73"/>
                <a:gd fmla="*/ 198 w 276" name="T74"/>
                <a:gd fmla="*/ 270 h 430" name="T75"/>
                <a:gd fmla="*/ 188 w 276" name="T76"/>
                <a:gd fmla="*/ 284 h 430" name="T77"/>
                <a:gd fmla="*/ 180 w 276" name="T78"/>
                <a:gd fmla="*/ 308 h 430" name="T79"/>
                <a:gd fmla="*/ 178 w 276" name="T80"/>
                <a:gd fmla="*/ 332 h 430" name="T81"/>
                <a:gd fmla="*/ 194 w 276" name="T82"/>
                <a:gd fmla="*/ 346 h 430" name="T83"/>
                <a:gd fmla="*/ 214 w 276" name="T84"/>
                <a:gd fmla="*/ 352 h 430" name="T85"/>
                <a:gd fmla="*/ 222 w 276" name="T86"/>
                <a:gd fmla="*/ 364 h 430" name="T87"/>
                <a:gd fmla="*/ 222 w 276" name="T88"/>
                <a:gd fmla="*/ 382 h 430" name="T89"/>
                <a:gd fmla="*/ 216 w 276" name="T90"/>
                <a:gd fmla="*/ 394 h 430" name="T91"/>
                <a:gd fmla="*/ 198 w 276" name="T92"/>
                <a:gd fmla="*/ 400 h 430" name="T93"/>
                <a:gd fmla="*/ 184 w 276" name="T94"/>
                <a:gd fmla="*/ 406 h 430" name="T95"/>
                <a:gd fmla="*/ 154 w 276" name="T96"/>
                <a:gd fmla="*/ 430 h 430" name="T97"/>
                <a:gd fmla="*/ 142 w 276" name="T98"/>
                <a:gd fmla="*/ 428 h 430" name="T99"/>
                <a:gd fmla="*/ 106 w 276" name="T100"/>
                <a:gd fmla="*/ 398 h 43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430" w="276">
                  <a:moveTo>
                    <a:pt x="106" y="398"/>
                  </a:moveTo>
                  <a:lnTo>
                    <a:pt x="106" y="398"/>
                  </a:lnTo>
                  <a:lnTo>
                    <a:pt x="98" y="364"/>
                  </a:lnTo>
                  <a:lnTo>
                    <a:pt x="98" y="364"/>
                  </a:lnTo>
                  <a:lnTo>
                    <a:pt x="96" y="340"/>
                  </a:lnTo>
                  <a:lnTo>
                    <a:pt x="92" y="318"/>
                  </a:lnTo>
                  <a:lnTo>
                    <a:pt x="86" y="280"/>
                  </a:lnTo>
                  <a:lnTo>
                    <a:pt x="86" y="280"/>
                  </a:lnTo>
                  <a:lnTo>
                    <a:pt x="68" y="258"/>
                  </a:lnTo>
                  <a:lnTo>
                    <a:pt x="52" y="240"/>
                  </a:lnTo>
                  <a:lnTo>
                    <a:pt x="36" y="226"/>
                  </a:lnTo>
                  <a:lnTo>
                    <a:pt x="26" y="214"/>
                  </a:lnTo>
                  <a:lnTo>
                    <a:pt x="26" y="214"/>
                  </a:lnTo>
                  <a:lnTo>
                    <a:pt x="0" y="200"/>
                  </a:lnTo>
                  <a:lnTo>
                    <a:pt x="0" y="200"/>
                  </a:lnTo>
                  <a:lnTo>
                    <a:pt x="4" y="196"/>
                  </a:lnTo>
                  <a:lnTo>
                    <a:pt x="10" y="192"/>
                  </a:lnTo>
                  <a:lnTo>
                    <a:pt x="28" y="186"/>
                  </a:lnTo>
                  <a:lnTo>
                    <a:pt x="68" y="180"/>
                  </a:lnTo>
                  <a:lnTo>
                    <a:pt x="68" y="180"/>
                  </a:lnTo>
                  <a:lnTo>
                    <a:pt x="78" y="170"/>
                  </a:lnTo>
                  <a:lnTo>
                    <a:pt x="84" y="166"/>
                  </a:lnTo>
                  <a:lnTo>
                    <a:pt x="94" y="162"/>
                  </a:lnTo>
                  <a:lnTo>
                    <a:pt x="112" y="160"/>
                  </a:lnTo>
                  <a:lnTo>
                    <a:pt x="112" y="160"/>
                  </a:lnTo>
                  <a:lnTo>
                    <a:pt x="130" y="138"/>
                  </a:lnTo>
                  <a:lnTo>
                    <a:pt x="130" y="138"/>
                  </a:lnTo>
                  <a:lnTo>
                    <a:pt x="128" y="98"/>
                  </a:lnTo>
                  <a:lnTo>
                    <a:pt x="128" y="98"/>
                  </a:lnTo>
                  <a:lnTo>
                    <a:pt x="158" y="42"/>
                  </a:lnTo>
                  <a:lnTo>
                    <a:pt x="158" y="42"/>
                  </a:lnTo>
                  <a:lnTo>
                    <a:pt x="162" y="12"/>
                  </a:lnTo>
                  <a:lnTo>
                    <a:pt x="162" y="12"/>
                  </a:lnTo>
                  <a:lnTo>
                    <a:pt x="170" y="10"/>
                  </a:lnTo>
                  <a:lnTo>
                    <a:pt x="176" y="8"/>
                  </a:lnTo>
                  <a:lnTo>
                    <a:pt x="190" y="2"/>
                  </a:lnTo>
                  <a:lnTo>
                    <a:pt x="198" y="0"/>
                  </a:lnTo>
                  <a:lnTo>
                    <a:pt x="204" y="0"/>
                  </a:lnTo>
                  <a:lnTo>
                    <a:pt x="212" y="2"/>
                  </a:lnTo>
                  <a:lnTo>
                    <a:pt x="220" y="6"/>
                  </a:lnTo>
                  <a:lnTo>
                    <a:pt x="220" y="6"/>
                  </a:lnTo>
                  <a:lnTo>
                    <a:pt x="226" y="22"/>
                  </a:lnTo>
                  <a:lnTo>
                    <a:pt x="226" y="22"/>
                  </a:lnTo>
                  <a:lnTo>
                    <a:pt x="218" y="40"/>
                  </a:lnTo>
                  <a:lnTo>
                    <a:pt x="212" y="58"/>
                  </a:lnTo>
                  <a:lnTo>
                    <a:pt x="212" y="58"/>
                  </a:lnTo>
                  <a:lnTo>
                    <a:pt x="198" y="74"/>
                  </a:lnTo>
                  <a:lnTo>
                    <a:pt x="196" y="82"/>
                  </a:lnTo>
                  <a:lnTo>
                    <a:pt x="192" y="90"/>
                  </a:lnTo>
                  <a:lnTo>
                    <a:pt x="192" y="108"/>
                  </a:lnTo>
                  <a:lnTo>
                    <a:pt x="194" y="132"/>
                  </a:lnTo>
                  <a:lnTo>
                    <a:pt x="194" y="132"/>
                  </a:lnTo>
                  <a:lnTo>
                    <a:pt x="232" y="138"/>
                  </a:lnTo>
                  <a:lnTo>
                    <a:pt x="232" y="138"/>
                  </a:lnTo>
                  <a:lnTo>
                    <a:pt x="238" y="146"/>
                  </a:lnTo>
                  <a:lnTo>
                    <a:pt x="248" y="154"/>
                  </a:lnTo>
                  <a:lnTo>
                    <a:pt x="260" y="164"/>
                  </a:lnTo>
                  <a:lnTo>
                    <a:pt x="268" y="168"/>
                  </a:lnTo>
                  <a:lnTo>
                    <a:pt x="276" y="170"/>
                  </a:lnTo>
                  <a:lnTo>
                    <a:pt x="276" y="170"/>
                  </a:lnTo>
                  <a:lnTo>
                    <a:pt x="274" y="176"/>
                  </a:lnTo>
                  <a:lnTo>
                    <a:pt x="270" y="184"/>
                  </a:lnTo>
                  <a:lnTo>
                    <a:pt x="264" y="192"/>
                  </a:lnTo>
                  <a:lnTo>
                    <a:pt x="258" y="198"/>
                  </a:lnTo>
                  <a:lnTo>
                    <a:pt x="258" y="198"/>
                  </a:lnTo>
                  <a:lnTo>
                    <a:pt x="252" y="206"/>
                  </a:lnTo>
                  <a:lnTo>
                    <a:pt x="244" y="214"/>
                  </a:lnTo>
                  <a:lnTo>
                    <a:pt x="228" y="226"/>
                  </a:lnTo>
                  <a:lnTo>
                    <a:pt x="228" y="226"/>
                  </a:lnTo>
                  <a:lnTo>
                    <a:pt x="216" y="228"/>
                  </a:lnTo>
                  <a:lnTo>
                    <a:pt x="206" y="228"/>
                  </a:lnTo>
                  <a:lnTo>
                    <a:pt x="202" y="232"/>
                  </a:lnTo>
                  <a:lnTo>
                    <a:pt x="200" y="236"/>
                  </a:lnTo>
                  <a:lnTo>
                    <a:pt x="202" y="248"/>
                  </a:lnTo>
                  <a:lnTo>
                    <a:pt x="200" y="258"/>
                  </a:lnTo>
                  <a:lnTo>
                    <a:pt x="198" y="270"/>
                  </a:lnTo>
                  <a:lnTo>
                    <a:pt x="198" y="270"/>
                  </a:lnTo>
                  <a:lnTo>
                    <a:pt x="188" y="284"/>
                  </a:lnTo>
                  <a:lnTo>
                    <a:pt x="182" y="296"/>
                  </a:lnTo>
                  <a:lnTo>
                    <a:pt x="180" y="308"/>
                  </a:lnTo>
                  <a:lnTo>
                    <a:pt x="178" y="332"/>
                  </a:lnTo>
                  <a:lnTo>
                    <a:pt x="178" y="332"/>
                  </a:lnTo>
                  <a:lnTo>
                    <a:pt x="194" y="346"/>
                  </a:lnTo>
                  <a:lnTo>
                    <a:pt x="194" y="346"/>
                  </a:lnTo>
                  <a:lnTo>
                    <a:pt x="202" y="348"/>
                  </a:lnTo>
                  <a:lnTo>
                    <a:pt x="214" y="352"/>
                  </a:lnTo>
                  <a:lnTo>
                    <a:pt x="218" y="358"/>
                  </a:lnTo>
                  <a:lnTo>
                    <a:pt x="222" y="364"/>
                  </a:lnTo>
                  <a:lnTo>
                    <a:pt x="224" y="372"/>
                  </a:lnTo>
                  <a:lnTo>
                    <a:pt x="222" y="382"/>
                  </a:lnTo>
                  <a:lnTo>
                    <a:pt x="222" y="382"/>
                  </a:lnTo>
                  <a:lnTo>
                    <a:pt x="216" y="394"/>
                  </a:lnTo>
                  <a:lnTo>
                    <a:pt x="216" y="394"/>
                  </a:lnTo>
                  <a:lnTo>
                    <a:pt x="198" y="400"/>
                  </a:lnTo>
                  <a:lnTo>
                    <a:pt x="184" y="406"/>
                  </a:lnTo>
                  <a:lnTo>
                    <a:pt x="184" y="406"/>
                  </a:lnTo>
                  <a:lnTo>
                    <a:pt x="160" y="426"/>
                  </a:lnTo>
                  <a:lnTo>
                    <a:pt x="154" y="430"/>
                  </a:lnTo>
                  <a:lnTo>
                    <a:pt x="148" y="430"/>
                  </a:lnTo>
                  <a:lnTo>
                    <a:pt x="142" y="428"/>
                  </a:lnTo>
                  <a:lnTo>
                    <a:pt x="134" y="422"/>
                  </a:lnTo>
                  <a:lnTo>
                    <a:pt x="106" y="398"/>
                  </a:lnTo>
                  <a:lnTo>
                    <a:pt x="106" y="398"/>
                  </a:lnTo>
                  <a:close/>
                </a:path>
              </a:pathLst>
            </a:custGeom>
            <a:grpFill/>
            <a:ln>
              <a:noFill/>
            </a:ln>
          </p:spPr>
          <p:txBody>
            <a:bodyPr/>
            <a:lstStyle/>
            <a:p>
              <a:endParaRPr altLang="en-US" lang="zh-CN"/>
            </a:p>
          </p:txBody>
        </p:sp>
        <p:sp>
          <p:nvSpPr>
            <p:cNvPr id="31" name="Freeform 32"/>
            <p:cNvSpPr/>
            <p:nvPr/>
          </p:nvSpPr>
          <p:spPr bwMode="auto">
            <a:xfrm>
              <a:off x="5288854" y="1855880"/>
              <a:ext cx="561526" cy="804574"/>
            </a:xfrm>
            <a:custGeom>
              <a:gdLst>
                <a:gd fmla="*/ 108 w 536" name="T0"/>
                <a:gd fmla="*/ 754 h 768" name="T1"/>
                <a:gd fmla="*/ 22 w 536" name="T2"/>
                <a:gd fmla="*/ 720 h 768" name="T3"/>
                <a:gd fmla="*/ 52 w 536" name="T4"/>
                <a:gd fmla="*/ 664 h 768" name="T5"/>
                <a:gd fmla="*/ 58 w 536" name="T6"/>
                <a:gd fmla="*/ 572 h 768" name="T7"/>
                <a:gd fmla="*/ 6 w 536" name="T8"/>
                <a:gd fmla="*/ 508 h 768" name="T9"/>
                <a:gd fmla="*/ 32 w 536" name="T10"/>
                <a:gd fmla="*/ 458 h 768" name="T11"/>
                <a:gd fmla="*/ 78 w 536" name="T12"/>
                <a:gd fmla="*/ 412 h 768" name="T13"/>
                <a:gd fmla="*/ 40 w 536" name="T14"/>
                <a:gd fmla="*/ 334 h 768" name="T15"/>
                <a:gd fmla="*/ 18 w 536" name="T16"/>
                <a:gd fmla="*/ 316 h 768" name="T17"/>
                <a:gd fmla="*/ 46 w 536" name="T18"/>
                <a:gd fmla="*/ 282 h 768" name="T19"/>
                <a:gd fmla="*/ 24 w 536" name="T20"/>
                <a:gd fmla="*/ 236 h 768" name="T21"/>
                <a:gd fmla="*/ 0 w 536" name="T22"/>
                <a:gd fmla="*/ 164 h 768" name="T23"/>
                <a:gd fmla="*/ 28 w 536" name="T24"/>
                <a:gd fmla="*/ 142 h 768" name="T25"/>
                <a:gd fmla="*/ 44 w 536" name="T26"/>
                <a:gd fmla="*/ 84 h 768" name="T27"/>
                <a:gd fmla="*/ 70 w 536" name="T28"/>
                <a:gd fmla="*/ 88 h 768" name="T29"/>
                <a:gd fmla="*/ 72 w 536" name="T30"/>
                <a:gd fmla="*/ 118 h 768" name="T31"/>
                <a:gd fmla="*/ 82 w 536" name="T32"/>
                <a:gd fmla="*/ 150 h 768" name="T33"/>
                <a:gd fmla="*/ 124 w 536" name="T34"/>
                <a:gd fmla="*/ 154 h 768" name="T35"/>
                <a:gd fmla="*/ 136 w 536" name="T36"/>
                <a:gd fmla="*/ 134 h 768" name="T37"/>
                <a:gd fmla="*/ 180 w 536" name="T38"/>
                <a:gd fmla="*/ 106 h 768" name="T39"/>
                <a:gd fmla="*/ 252 w 536" name="T40"/>
                <a:gd fmla="*/ 92 h 768" name="T41"/>
                <a:gd fmla="*/ 266 w 536" name="T42"/>
                <a:gd fmla="*/ 22 h 768" name="T43"/>
                <a:gd fmla="*/ 310 w 536" name="T44"/>
                <a:gd fmla="*/ 0 h 768" name="T45"/>
                <a:gd fmla="*/ 332 w 536" name="T46"/>
                <a:gd fmla="*/ 40 h 768" name="T47"/>
                <a:gd fmla="*/ 378 w 536" name="T48"/>
                <a:gd fmla="*/ 128 h 768" name="T49"/>
                <a:gd fmla="*/ 424 w 536" name="T50"/>
                <a:gd fmla="*/ 138 h 768" name="T51"/>
                <a:gd fmla="*/ 444 w 536" name="T52"/>
                <a:gd fmla="*/ 152 h 768" name="T53"/>
                <a:gd fmla="*/ 430 w 536" name="T54"/>
                <a:gd fmla="*/ 188 h 768" name="T55"/>
                <a:gd fmla="*/ 448 w 536" name="T56"/>
                <a:gd fmla="*/ 210 h 768" name="T57"/>
                <a:gd fmla="*/ 520 w 536" name="T58"/>
                <a:gd fmla="*/ 250 h 768" name="T59"/>
                <a:gd fmla="*/ 488 w 536" name="T60"/>
                <a:gd fmla="*/ 330 h 768" name="T61"/>
                <a:gd fmla="*/ 450 w 536" name="T62"/>
                <a:gd fmla="*/ 370 h 768" name="T63"/>
                <a:gd fmla="*/ 398 w 536" name="T64"/>
                <a:gd fmla="*/ 384 h 768" name="T65"/>
                <a:gd fmla="*/ 350 w 536" name="T66"/>
                <a:gd fmla="*/ 340 h 768" name="T67"/>
                <a:gd fmla="*/ 344 w 536" name="T68"/>
                <a:gd fmla="*/ 288 h 768" name="T69"/>
                <a:gd fmla="*/ 310 w 536" name="T70"/>
                <a:gd fmla="*/ 252 h 768" name="T71"/>
                <a:gd fmla="*/ 294 w 536" name="T72"/>
                <a:gd fmla="*/ 200 h 768" name="T73"/>
                <a:gd fmla="*/ 258 w 536" name="T74"/>
                <a:gd fmla="*/ 184 h 768" name="T75"/>
                <a:gd fmla="*/ 226 w 536" name="T76"/>
                <a:gd fmla="*/ 190 h 768" name="T77"/>
                <a:gd fmla="*/ 194 w 536" name="T78"/>
                <a:gd fmla="*/ 228 h 768" name="T79"/>
                <a:gd fmla="*/ 178 w 536" name="T80"/>
                <a:gd fmla="*/ 266 h 768" name="T81"/>
                <a:gd fmla="*/ 172 w 536" name="T82"/>
                <a:gd fmla="*/ 298 h 768" name="T83"/>
                <a:gd fmla="*/ 142 w 536" name="T84"/>
                <a:gd fmla="*/ 314 h 768" name="T85"/>
                <a:gd fmla="*/ 142 w 536" name="T86"/>
                <a:gd fmla="*/ 360 h 768" name="T87"/>
                <a:gd fmla="*/ 222 w 536" name="T88"/>
                <a:gd fmla="*/ 346 h 768" name="T89"/>
                <a:gd fmla="*/ 252 w 536" name="T90"/>
                <a:gd fmla="*/ 342 h 768" name="T91"/>
                <a:gd fmla="*/ 274 w 536" name="T92"/>
                <a:gd fmla="*/ 360 h 768" name="T93"/>
                <a:gd fmla="*/ 300 w 536" name="T94"/>
                <a:gd fmla="*/ 436 h 768" name="T95"/>
                <a:gd fmla="*/ 352 w 536" name="T96"/>
                <a:gd fmla="*/ 468 h 768" name="T97"/>
                <a:gd fmla="*/ 354 w 536" name="T98"/>
                <a:gd fmla="*/ 512 h 768" name="T99"/>
                <a:gd fmla="*/ 328 w 536" name="T100"/>
                <a:gd fmla="*/ 540 h 768" name="T101"/>
                <a:gd fmla="*/ 266 w 536" name="T102"/>
                <a:gd fmla="*/ 582 h 768" name="T103"/>
                <a:gd fmla="*/ 202 w 536" name="T104"/>
                <a:gd fmla="*/ 650 h 768" name="T105"/>
                <a:gd fmla="*/ 180 w 536" name="T106"/>
                <a:gd fmla="*/ 730 h 76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68" w="536">
                  <a:moveTo>
                    <a:pt x="192" y="768"/>
                  </a:moveTo>
                  <a:lnTo>
                    <a:pt x="192" y="768"/>
                  </a:lnTo>
                  <a:lnTo>
                    <a:pt x="178" y="754"/>
                  </a:lnTo>
                  <a:lnTo>
                    <a:pt x="178" y="754"/>
                  </a:lnTo>
                  <a:lnTo>
                    <a:pt x="108" y="754"/>
                  </a:lnTo>
                  <a:lnTo>
                    <a:pt x="108" y="754"/>
                  </a:lnTo>
                  <a:lnTo>
                    <a:pt x="44" y="740"/>
                  </a:lnTo>
                  <a:lnTo>
                    <a:pt x="44" y="740"/>
                  </a:lnTo>
                  <a:lnTo>
                    <a:pt x="32" y="730"/>
                  </a:lnTo>
                  <a:lnTo>
                    <a:pt x="22" y="720"/>
                  </a:lnTo>
                  <a:lnTo>
                    <a:pt x="16" y="712"/>
                  </a:lnTo>
                  <a:lnTo>
                    <a:pt x="14" y="708"/>
                  </a:lnTo>
                  <a:lnTo>
                    <a:pt x="14" y="708"/>
                  </a:lnTo>
                  <a:lnTo>
                    <a:pt x="52" y="664"/>
                  </a:lnTo>
                  <a:lnTo>
                    <a:pt x="52" y="664"/>
                  </a:lnTo>
                  <a:lnTo>
                    <a:pt x="62" y="630"/>
                  </a:lnTo>
                  <a:lnTo>
                    <a:pt x="62" y="630"/>
                  </a:lnTo>
                  <a:lnTo>
                    <a:pt x="66" y="608"/>
                  </a:lnTo>
                  <a:lnTo>
                    <a:pt x="64" y="588"/>
                  </a:lnTo>
                  <a:lnTo>
                    <a:pt x="58" y="572"/>
                  </a:lnTo>
                  <a:lnTo>
                    <a:pt x="50" y="558"/>
                  </a:lnTo>
                  <a:lnTo>
                    <a:pt x="42" y="544"/>
                  </a:lnTo>
                  <a:lnTo>
                    <a:pt x="30" y="532"/>
                  </a:lnTo>
                  <a:lnTo>
                    <a:pt x="6" y="508"/>
                  </a:lnTo>
                  <a:lnTo>
                    <a:pt x="6" y="508"/>
                  </a:lnTo>
                  <a:lnTo>
                    <a:pt x="6" y="494"/>
                  </a:lnTo>
                  <a:lnTo>
                    <a:pt x="10" y="482"/>
                  </a:lnTo>
                  <a:lnTo>
                    <a:pt x="16" y="474"/>
                  </a:lnTo>
                  <a:lnTo>
                    <a:pt x="22" y="464"/>
                  </a:lnTo>
                  <a:lnTo>
                    <a:pt x="32" y="458"/>
                  </a:lnTo>
                  <a:lnTo>
                    <a:pt x="40" y="450"/>
                  </a:lnTo>
                  <a:lnTo>
                    <a:pt x="62" y="438"/>
                  </a:lnTo>
                  <a:lnTo>
                    <a:pt x="62" y="438"/>
                  </a:lnTo>
                  <a:lnTo>
                    <a:pt x="78" y="412"/>
                  </a:lnTo>
                  <a:lnTo>
                    <a:pt x="78" y="412"/>
                  </a:lnTo>
                  <a:lnTo>
                    <a:pt x="78" y="382"/>
                  </a:lnTo>
                  <a:lnTo>
                    <a:pt x="78" y="382"/>
                  </a:lnTo>
                  <a:lnTo>
                    <a:pt x="64" y="362"/>
                  </a:lnTo>
                  <a:lnTo>
                    <a:pt x="52" y="346"/>
                  </a:lnTo>
                  <a:lnTo>
                    <a:pt x="40" y="334"/>
                  </a:lnTo>
                  <a:lnTo>
                    <a:pt x="26" y="322"/>
                  </a:lnTo>
                  <a:lnTo>
                    <a:pt x="26" y="322"/>
                  </a:lnTo>
                  <a:lnTo>
                    <a:pt x="18" y="320"/>
                  </a:lnTo>
                  <a:lnTo>
                    <a:pt x="18" y="320"/>
                  </a:lnTo>
                  <a:lnTo>
                    <a:pt x="18" y="316"/>
                  </a:lnTo>
                  <a:lnTo>
                    <a:pt x="18" y="316"/>
                  </a:lnTo>
                  <a:lnTo>
                    <a:pt x="38" y="300"/>
                  </a:lnTo>
                  <a:lnTo>
                    <a:pt x="38" y="300"/>
                  </a:lnTo>
                  <a:lnTo>
                    <a:pt x="44" y="288"/>
                  </a:lnTo>
                  <a:lnTo>
                    <a:pt x="46" y="282"/>
                  </a:lnTo>
                  <a:lnTo>
                    <a:pt x="48" y="276"/>
                  </a:lnTo>
                  <a:lnTo>
                    <a:pt x="48" y="276"/>
                  </a:lnTo>
                  <a:lnTo>
                    <a:pt x="24" y="256"/>
                  </a:lnTo>
                  <a:lnTo>
                    <a:pt x="24" y="256"/>
                  </a:lnTo>
                  <a:lnTo>
                    <a:pt x="24" y="236"/>
                  </a:lnTo>
                  <a:lnTo>
                    <a:pt x="24" y="236"/>
                  </a:lnTo>
                  <a:lnTo>
                    <a:pt x="10" y="220"/>
                  </a:lnTo>
                  <a:lnTo>
                    <a:pt x="0" y="208"/>
                  </a:lnTo>
                  <a:lnTo>
                    <a:pt x="0" y="208"/>
                  </a:lnTo>
                  <a:lnTo>
                    <a:pt x="0" y="164"/>
                  </a:lnTo>
                  <a:lnTo>
                    <a:pt x="0" y="164"/>
                  </a:lnTo>
                  <a:lnTo>
                    <a:pt x="16" y="146"/>
                  </a:lnTo>
                  <a:lnTo>
                    <a:pt x="16" y="146"/>
                  </a:lnTo>
                  <a:lnTo>
                    <a:pt x="22" y="144"/>
                  </a:lnTo>
                  <a:lnTo>
                    <a:pt x="28" y="142"/>
                  </a:lnTo>
                  <a:lnTo>
                    <a:pt x="34" y="140"/>
                  </a:lnTo>
                  <a:lnTo>
                    <a:pt x="34" y="140"/>
                  </a:lnTo>
                  <a:lnTo>
                    <a:pt x="34" y="94"/>
                  </a:lnTo>
                  <a:lnTo>
                    <a:pt x="34" y="94"/>
                  </a:lnTo>
                  <a:lnTo>
                    <a:pt x="44" y="84"/>
                  </a:lnTo>
                  <a:lnTo>
                    <a:pt x="50" y="80"/>
                  </a:lnTo>
                  <a:lnTo>
                    <a:pt x="58" y="78"/>
                  </a:lnTo>
                  <a:lnTo>
                    <a:pt x="58" y="78"/>
                  </a:lnTo>
                  <a:lnTo>
                    <a:pt x="64" y="82"/>
                  </a:lnTo>
                  <a:lnTo>
                    <a:pt x="70" y="88"/>
                  </a:lnTo>
                  <a:lnTo>
                    <a:pt x="76" y="98"/>
                  </a:lnTo>
                  <a:lnTo>
                    <a:pt x="78" y="104"/>
                  </a:lnTo>
                  <a:lnTo>
                    <a:pt x="80" y="112"/>
                  </a:lnTo>
                  <a:lnTo>
                    <a:pt x="80" y="112"/>
                  </a:lnTo>
                  <a:lnTo>
                    <a:pt x="72" y="118"/>
                  </a:lnTo>
                  <a:lnTo>
                    <a:pt x="68" y="124"/>
                  </a:lnTo>
                  <a:lnTo>
                    <a:pt x="68" y="130"/>
                  </a:lnTo>
                  <a:lnTo>
                    <a:pt x="70" y="136"/>
                  </a:lnTo>
                  <a:lnTo>
                    <a:pt x="76" y="142"/>
                  </a:lnTo>
                  <a:lnTo>
                    <a:pt x="82" y="150"/>
                  </a:lnTo>
                  <a:lnTo>
                    <a:pt x="98" y="164"/>
                  </a:lnTo>
                  <a:lnTo>
                    <a:pt x="98" y="164"/>
                  </a:lnTo>
                  <a:lnTo>
                    <a:pt x="108" y="164"/>
                  </a:lnTo>
                  <a:lnTo>
                    <a:pt x="108" y="164"/>
                  </a:lnTo>
                  <a:lnTo>
                    <a:pt x="124" y="154"/>
                  </a:lnTo>
                  <a:lnTo>
                    <a:pt x="124" y="154"/>
                  </a:lnTo>
                  <a:lnTo>
                    <a:pt x="124" y="148"/>
                  </a:lnTo>
                  <a:lnTo>
                    <a:pt x="128" y="142"/>
                  </a:lnTo>
                  <a:lnTo>
                    <a:pt x="132" y="138"/>
                  </a:lnTo>
                  <a:lnTo>
                    <a:pt x="136" y="134"/>
                  </a:lnTo>
                  <a:lnTo>
                    <a:pt x="148" y="126"/>
                  </a:lnTo>
                  <a:lnTo>
                    <a:pt x="162" y="120"/>
                  </a:lnTo>
                  <a:lnTo>
                    <a:pt x="162" y="120"/>
                  </a:lnTo>
                  <a:lnTo>
                    <a:pt x="170" y="110"/>
                  </a:lnTo>
                  <a:lnTo>
                    <a:pt x="180" y="106"/>
                  </a:lnTo>
                  <a:lnTo>
                    <a:pt x="190" y="104"/>
                  </a:lnTo>
                  <a:lnTo>
                    <a:pt x="202" y="102"/>
                  </a:lnTo>
                  <a:lnTo>
                    <a:pt x="228" y="100"/>
                  </a:lnTo>
                  <a:lnTo>
                    <a:pt x="240" y="98"/>
                  </a:lnTo>
                  <a:lnTo>
                    <a:pt x="252" y="92"/>
                  </a:lnTo>
                  <a:lnTo>
                    <a:pt x="252" y="92"/>
                  </a:lnTo>
                  <a:lnTo>
                    <a:pt x="250" y="40"/>
                  </a:lnTo>
                  <a:lnTo>
                    <a:pt x="250" y="40"/>
                  </a:lnTo>
                  <a:lnTo>
                    <a:pt x="258" y="30"/>
                  </a:lnTo>
                  <a:lnTo>
                    <a:pt x="266" y="22"/>
                  </a:lnTo>
                  <a:lnTo>
                    <a:pt x="288" y="8"/>
                  </a:lnTo>
                  <a:lnTo>
                    <a:pt x="288" y="8"/>
                  </a:lnTo>
                  <a:lnTo>
                    <a:pt x="296" y="2"/>
                  </a:lnTo>
                  <a:lnTo>
                    <a:pt x="304" y="0"/>
                  </a:lnTo>
                  <a:lnTo>
                    <a:pt x="310" y="0"/>
                  </a:lnTo>
                  <a:lnTo>
                    <a:pt x="314" y="4"/>
                  </a:lnTo>
                  <a:lnTo>
                    <a:pt x="318" y="10"/>
                  </a:lnTo>
                  <a:lnTo>
                    <a:pt x="322" y="18"/>
                  </a:lnTo>
                  <a:lnTo>
                    <a:pt x="332" y="40"/>
                  </a:lnTo>
                  <a:lnTo>
                    <a:pt x="332" y="40"/>
                  </a:lnTo>
                  <a:lnTo>
                    <a:pt x="370" y="100"/>
                  </a:lnTo>
                  <a:lnTo>
                    <a:pt x="370" y="100"/>
                  </a:lnTo>
                  <a:lnTo>
                    <a:pt x="372" y="112"/>
                  </a:lnTo>
                  <a:lnTo>
                    <a:pt x="374" y="122"/>
                  </a:lnTo>
                  <a:lnTo>
                    <a:pt x="378" y="128"/>
                  </a:lnTo>
                  <a:lnTo>
                    <a:pt x="382" y="132"/>
                  </a:lnTo>
                  <a:lnTo>
                    <a:pt x="388" y="136"/>
                  </a:lnTo>
                  <a:lnTo>
                    <a:pt x="398" y="140"/>
                  </a:lnTo>
                  <a:lnTo>
                    <a:pt x="398" y="140"/>
                  </a:lnTo>
                  <a:lnTo>
                    <a:pt x="424" y="138"/>
                  </a:lnTo>
                  <a:lnTo>
                    <a:pt x="442" y="138"/>
                  </a:lnTo>
                  <a:lnTo>
                    <a:pt x="458" y="140"/>
                  </a:lnTo>
                  <a:lnTo>
                    <a:pt x="458" y="140"/>
                  </a:lnTo>
                  <a:lnTo>
                    <a:pt x="450" y="146"/>
                  </a:lnTo>
                  <a:lnTo>
                    <a:pt x="444" y="152"/>
                  </a:lnTo>
                  <a:lnTo>
                    <a:pt x="436" y="158"/>
                  </a:lnTo>
                  <a:lnTo>
                    <a:pt x="430" y="166"/>
                  </a:lnTo>
                  <a:lnTo>
                    <a:pt x="430" y="166"/>
                  </a:lnTo>
                  <a:lnTo>
                    <a:pt x="430" y="178"/>
                  </a:lnTo>
                  <a:lnTo>
                    <a:pt x="430" y="188"/>
                  </a:lnTo>
                  <a:lnTo>
                    <a:pt x="432" y="192"/>
                  </a:lnTo>
                  <a:lnTo>
                    <a:pt x="436" y="198"/>
                  </a:lnTo>
                  <a:lnTo>
                    <a:pt x="440" y="204"/>
                  </a:lnTo>
                  <a:lnTo>
                    <a:pt x="448" y="210"/>
                  </a:lnTo>
                  <a:lnTo>
                    <a:pt x="448" y="210"/>
                  </a:lnTo>
                  <a:lnTo>
                    <a:pt x="458" y="212"/>
                  </a:lnTo>
                  <a:lnTo>
                    <a:pt x="466" y="216"/>
                  </a:lnTo>
                  <a:lnTo>
                    <a:pt x="482" y="226"/>
                  </a:lnTo>
                  <a:lnTo>
                    <a:pt x="500" y="238"/>
                  </a:lnTo>
                  <a:lnTo>
                    <a:pt x="520" y="250"/>
                  </a:lnTo>
                  <a:lnTo>
                    <a:pt x="520" y="250"/>
                  </a:lnTo>
                  <a:lnTo>
                    <a:pt x="536" y="264"/>
                  </a:lnTo>
                  <a:lnTo>
                    <a:pt x="536" y="264"/>
                  </a:lnTo>
                  <a:lnTo>
                    <a:pt x="488" y="330"/>
                  </a:lnTo>
                  <a:lnTo>
                    <a:pt x="488" y="330"/>
                  </a:lnTo>
                  <a:lnTo>
                    <a:pt x="486" y="336"/>
                  </a:lnTo>
                  <a:lnTo>
                    <a:pt x="482" y="344"/>
                  </a:lnTo>
                  <a:lnTo>
                    <a:pt x="476" y="352"/>
                  </a:lnTo>
                  <a:lnTo>
                    <a:pt x="468" y="358"/>
                  </a:lnTo>
                  <a:lnTo>
                    <a:pt x="450" y="370"/>
                  </a:lnTo>
                  <a:lnTo>
                    <a:pt x="436" y="376"/>
                  </a:lnTo>
                  <a:lnTo>
                    <a:pt x="436" y="376"/>
                  </a:lnTo>
                  <a:lnTo>
                    <a:pt x="416" y="380"/>
                  </a:lnTo>
                  <a:lnTo>
                    <a:pt x="398" y="384"/>
                  </a:lnTo>
                  <a:lnTo>
                    <a:pt x="398" y="384"/>
                  </a:lnTo>
                  <a:lnTo>
                    <a:pt x="382" y="372"/>
                  </a:lnTo>
                  <a:lnTo>
                    <a:pt x="370" y="360"/>
                  </a:lnTo>
                  <a:lnTo>
                    <a:pt x="360" y="348"/>
                  </a:lnTo>
                  <a:lnTo>
                    <a:pt x="350" y="340"/>
                  </a:lnTo>
                  <a:lnTo>
                    <a:pt x="350" y="340"/>
                  </a:lnTo>
                  <a:lnTo>
                    <a:pt x="346" y="332"/>
                  </a:lnTo>
                  <a:lnTo>
                    <a:pt x="346" y="324"/>
                  </a:lnTo>
                  <a:lnTo>
                    <a:pt x="346" y="308"/>
                  </a:lnTo>
                  <a:lnTo>
                    <a:pt x="344" y="294"/>
                  </a:lnTo>
                  <a:lnTo>
                    <a:pt x="344" y="288"/>
                  </a:lnTo>
                  <a:lnTo>
                    <a:pt x="342" y="284"/>
                  </a:lnTo>
                  <a:lnTo>
                    <a:pt x="342" y="284"/>
                  </a:lnTo>
                  <a:lnTo>
                    <a:pt x="310" y="272"/>
                  </a:lnTo>
                  <a:lnTo>
                    <a:pt x="310" y="272"/>
                  </a:lnTo>
                  <a:lnTo>
                    <a:pt x="310" y="252"/>
                  </a:lnTo>
                  <a:lnTo>
                    <a:pt x="312" y="232"/>
                  </a:lnTo>
                  <a:lnTo>
                    <a:pt x="314" y="214"/>
                  </a:lnTo>
                  <a:lnTo>
                    <a:pt x="314" y="202"/>
                  </a:lnTo>
                  <a:lnTo>
                    <a:pt x="314" y="202"/>
                  </a:lnTo>
                  <a:lnTo>
                    <a:pt x="294" y="200"/>
                  </a:lnTo>
                  <a:lnTo>
                    <a:pt x="278" y="198"/>
                  </a:lnTo>
                  <a:lnTo>
                    <a:pt x="270" y="196"/>
                  </a:lnTo>
                  <a:lnTo>
                    <a:pt x="264" y="192"/>
                  </a:lnTo>
                  <a:lnTo>
                    <a:pt x="260" y="188"/>
                  </a:lnTo>
                  <a:lnTo>
                    <a:pt x="258" y="184"/>
                  </a:lnTo>
                  <a:lnTo>
                    <a:pt x="258" y="184"/>
                  </a:lnTo>
                  <a:lnTo>
                    <a:pt x="238" y="184"/>
                  </a:lnTo>
                  <a:lnTo>
                    <a:pt x="232" y="184"/>
                  </a:lnTo>
                  <a:lnTo>
                    <a:pt x="228" y="186"/>
                  </a:lnTo>
                  <a:lnTo>
                    <a:pt x="226" y="190"/>
                  </a:lnTo>
                  <a:lnTo>
                    <a:pt x="224" y="196"/>
                  </a:lnTo>
                  <a:lnTo>
                    <a:pt x="220" y="214"/>
                  </a:lnTo>
                  <a:lnTo>
                    <a:pt x="220" y="214"/>
                  </a:lnTo>
                  <a:lnTo>
                    <a:pt x="206" y="220"/>
                  </a:lnTo>
                  <a:lnTo>
                    <a:pt x="194" y="228"/>
                  </a:lnTo>
                  <a:lnTo>
                    <a:pt x="172" y="244"/>
                  </a:lnTo>
                  <a:lnTo>
                    <a:pt x="172" y="244"/>
                  </a:lnTo>
                  <a:lnTo>
                    <a:pt x="172" y="250"/>
                  </a:lnTo>
                  <a:lnTo>
                    <a:pt x="174" y="258"/>
                  </a:lnTo>
                  <a:lnTo>
                    <a:pt x="178" y="266"/>
                  </a:lnTo>
                  <a:lnTo>
                    <a:pt x="184" y="278"/>
                  </a:lnTo>
                  <a:lnTo>
                    <a:pt x="184" y="278"/>
                  </a:lnTo>
                  <a:lnTo>
                    <a:pt x="182" y="286"/>
                  </a:lnTo>
                  <a:lnTo>
                    <a:pt x="176" y="292"/>
                  </a:lnTo>
                  <a:lnTo>
                    <a:pt x="172" y="298"/>
                  </a:lnTo>
                  <a:lnTo>
                    <a:pt x="164" y="300"/>
                  </a:lnTo>
                  <a:lnTo>
                    <a:pt x="152" y="306"/>
                  </a:lnTo>
                  <a:lnTo>
                    <a:pt x="146" y="310"/>
                  </a:lnTo>
                  <a:lnTo>
                    <a:pt x="142" y="314"/>
                  </a:lnTo>
                  <a:lnTo>
                    <a:pt x="142" y="314"/>
                  </a:lnTo>
                  <a:lnTo>
                    <a:pt x="142" y="326"/>
                  </a:lnTo>
                  <a:lnTo>
                    <a:pt x="140" y="338"/>
                  </a:lnTo>
                  <a:lnTo>
                    <a:pt x="138" y="350"/>
                  </a:lnTo>
                  <a:lnTo>
                    <a:pt x="140" y="356"/>
                  </a:lnTo>
                  <a:lnTo>
                    <a:pt x="142" y="360"/>
                  </a:lnTo>
                  <a:lnTo>
                    <a:pt x="142" y="360"/>
                  </a:lnTo>
                  <a:lnTo>
                    <a:pt x="206" y="360"/>
                  </a:lnTo>
                  <a:lnTo>
                    <a:pt x="206" y="360"/>
                  </a:lnTo>
                  <a:lnTo>
                    <a:pt x="214" y="352"/>
                  </a:lnTo>
                  <a:lnTo>
                    <a:pt x="222" y="346"/>
                  </a:lnTo>
                  <a:lnTo>
                    <a:pt x="228" y="342"/>
                  </a:lnTo>
                  <a:lnTo>
                    <a:pt x="234" y="342"/>
                  </a:lnTo>
                  <a:lnTo>
                    <a:pt x="242" y="340"/>
                  </a:lnTo>
                  <a:lnTo>
                    <a:pt x="252" y="342"/>
                  </a:lnTo>
                  <a:lnTo>
                    <a:pt x="252" y="342"/>
                  </a:lnTo>
                  <a:lnTo>
                    <a:pt x="256" y="348"/>
                  </a:lnTo>
                  <a:lnTo>
                    <a:pt x="260" y="350"/>
                  </a:lnTo>
                  <a:lnTo>
                    <a:pt x="266" y="356"/>
                  </a:lnTo>
                  <a:lnTo>
                    <a:pt x="274" y="360"/>
                  </a:lnTo>
                  <a:lnTo>
                    <a:pt x="274" y="360"/>
                  </a:lnTo>
                  <a:lnTo>
                    <a:pt x="282" y="378"/>
                  </a:lnTo>
                  <a:lnTo>
                    <a:pt x="282" y="378"/>
                  </a:lnTo>
                  <a:lnTo>
                    <a:pt x="290" y="422"/>
                  </a:lnTo>
                  <a:lnTo>
                    <a:pt x="290" y="422"/>
                  </a:lnTo>
                  <a:lnTo>
                    <a:pt x="300" y="436"/>
                  </a:lnTo>
                  <a:lnTo>
                    <a:pt x="314" y="448"/>
                  </a:lnTo>
                  <a:lnTo>
                    <a:pt x="330" y="460"/>
                  </a:lnTo>
                  <a:lnTo>
                    <a:pt x="340" y="464"/>
                  </a:lnTo>
                  <a:lnTo>
                    <a:pt x="352" y="468"/>
                  </a:lnTo>
                  <a:lnTo>
                    <a:pt x="352" y="468"/>
                  </a:lnTo>
                  <a:lnTo>
                    <a:pt x="372" y="502"/>
                  </a:lnTo>
                  <a:lnTo>
                    <a:pt x="372" y="502"/>
                  </a:lnTo>
                  <a:lnTo>
                    <a:pt x="368" y="502"/>
                  </a:lnTo>
                  <a:lnTo>
                    <a:pt x="362" y="504"/>
                  </a:lnTo>
                  <a:lnTo>
                    <a:pt x="354" y="512"/>
                  </a:lnTo>
                  <a:lnTo>
                    <a:pt x="346" y="520"/>
                  </a:lnTo>
                  <a:lnTo>
                    <a:pt x="340" y="526"/>
                  </a:lnTo>
                  <a:lnTo>
                    <a:pt x="340" y="526"/>
                  </a:lnTo>
                  <a:lnTo>
                    <a:pt x="336" y="534"/>
                  </a:lnTo>
                  <a:lnTo>
                    <a:pt x="328" y="540"/>
                  </a:lnTo>
                  <a:lnTo>
                    <a:pt x="312" y="554"/>
                  </a:lnTo>
                  <a:lnTo>
                    <a:pt x="296" y="564"/>
                  </a:lnTo>
                  <a:lnTo>
                    <a:pt x="280" y="570"/>
                  </a:lnTo>
                  <a:lnTo>
                    <a:pt x="280" y="570"/>
                  </a:lnTo>
                  <a:lnTo>
                    <a:pt x="266" y="582"/>
                  </a:lnTo>
                  <a:lnTo>
                    <a:pt x="254" y="592"/>
                  </a:lnTo>
                  <a:lnTo>
                    <a:pt x="244" y="606"/>
                  </a:lnTo>
                  <a:lnTo>
                    <a:pt x="234" y="620"/>
                  </a:lnTo>
                  <a:lnTo>
                    <a:pt x="234" y="620"/>
                  </a:lnTo>
                  <a:lnTo>
                    <a:pt x="202" y="650"/>
                  </a:lnTo>
                  <a:lnTo>
                    <a:pt x="190" y="662"/>
                  </a:lnTo>
                  <a:lnTo>
                    <a:pt x="182" y="676"/>
                  </a:lnTo>
                  <a:lnTo>
                    <a:pt x="176" y="690"/>
                  </a:lnTo>
                  <a:lnTo>
                    <a:pt x="176" y="708"/>
                  </a:lnTo>
                  <a:lnTo>
                    <a:pt x="180" y="730"/>
                  </a:lnTo>
                  <a:lnTo>
                    <a:pt x="190" y="756"/>
                  </a:lnTo>
                  <a:lnTo>
                    <a:pt x="190" y="756"/>
                  </a:lnTo>
                  <a:lnTo>
                    <a:pt x="192" y="768"/>
                  </a:lnTo>
                  <a:lnTo>
                    <a:pt x="192" y="768"/>
                  </a:lnTo>
                  <a:close/>
                </a:path>
              </a:pathLst>
            </a:custGeom>
            <a:grpFill/>
            <a:ln>
              <a:noFill/>
            </a:ln>
          </p:spPr>
          <p:txBody>
            <a:bodyPr/>
            <a:lstStyle/>
            <a:p>
              <a:endParaRPr altLang="en-US" lang="zh-CN"/>
            </a:p>
          </p:txBody>
        </p:sp>
        <p:sp>
          <p:nvSpPr>
            <p:cNvPr id="32" name="Freeform 33"/>
            <p:cNvSpPr/>
            <p:nvPr/>
          </p:nvSpPr>
          <p:spPr bwMode="auto">
            <a:xfrm>
              <a:off x="1624270" y="1024067"/>
              <a:ext cx="2074293" cy="1588196"/>
            </a:xfrm>
            <a:custGeom>
              <a:gdLst>
                <a:gd fmla="*/ 1348 w 1980" name="T0"/>
                <a:gd fmla="*/ 1486 h 1516" name="T1"/>
                <a:gd fmla="*/ 1296 w 1980" name="T2"/>
                <a:gd fmla="*/ 1480 h 1516" name="T3"/>
                <a:gd fmla="*/ 1206 w 1980" name="T4"/>
                <a:gd fmla="*/ 1418 h 1516" name="T5"/>
                <a:gd fmla="*/ 1068 w 1980" name="T6"/>
                <a:gd fmla="*/ 1416 h 1516" name="T7"/>
                <a:gd fmla="*/ 938 w 1980" name="T8"/>
                <a:gd fmla="*/ 1464 h 1516" name="T9"/>
                <a:gd fmla="*/ 842 w 1980" name="T10"/>
                <a:gd fmla="*/ 1464 h 1516" name="T11"/>
                <a:gd fmla="*/ 720 w 1980" name="T12"/>
                <a:gd fmla="*/ 1458 h 1516" name="T13"/>
                <a:gd fmla="*/ 664 w 1980" name="T14"/>
                <a:gd fmla="*/ 1408 h 1516" name="T15"/>
                <a:gd fmla="*/ 580 w 1980" name="T16"/>
                <a:gd fmla="*/ 1446 h 1516" name="T17"/>
                <a:gd fmla="*/ 528 w 1980" name="T18"/>
                <a:gd fmla="*/ 1412 h 1516" name="T19"/>
                <a:gd fmla="*/ 420 w 1980" name="T20"/>
                <a:gd fmla="*/ 1446 h 1516" name="T21"/>
                <a:gd fmla="*/ 332 w 1980" name="T22"/>
                <a:gd fmla="*/ 1490 h 1516" name="T23"/>
                <a:gd fmla="*/ 278 w 1980" name="T24"/>
                <a:gd fmla="*/ 1444 h 1516" name="T25"/>
                <a:gd fmla="*/ 256 w 1980" name="T26"/>
                <a:gd fmla="*/ 1350 h 1516" name="T27"/>
                <a:gd fmla="*/ 190 w 1980" name="T28"/>
                <a:gd fmla="*/ 1318 h 1516" name="T29"/>
                <a:gd fmla="*/ 112 w 1980" name="T30"/>
                <a:gd fmla="*/ 1224 h 1516" name="T31"/>
                <a:gd fmla="*/ 98 w 1980" name="T32"/>
                <a:gd fmla="*/ 1128 h 1516" name="T33"/>
                <a:gd fmla="*/ 36 w 1980" name="T34"/>
                <a:gd fmla="*/ 1054 h 1516" name="T35"/>
                <a:gd fmla="*/ 86 w 1980" name="T36"/>
                <a:gd fmla="*/ 920 h 1516" name="T37"/>
                <a:gd fmla="*/ 20 w 1980" name="T38"/>
                <a:gd fmla="*/ 884 h 1516" name="T39"/>
                <a:gd fmla="*/ 0 w 1980" name="T40"/>
                <a:gd fmla="*/ 864 h 1516" name="T41"/>
                <a:gd fmla="*/ 8 w 1980" name="T42"/>
                <a:gd fmla="*/ 798 h 1516" name="T43"/>
                <a:gd fmla="*/ 106 w 1980" name="T44"/>
                <a:gd fmla="*/ 726 h 1516" name="T45"/>
                <a:gd fmla="*/ 236 w 1980" name="T46"/>
                <a:gd fmla="*/ 732 h 1516" name="T47"/>
                <a:gd fmla="*/ 308 w 1980" name="T48"/>
                <a:gd fmla="*/ 746 h 1516" name="T49"/>
                <a:gd fmla="*/ 418 w 1980" name="T50"/>
                <a:gd fmla="*/ 684 h 1516" name="T51"/>
                <a:gd fmla="*/ 510 w 1980" name="T52"/>
                <a:gd fmla="*/ 688 h 1516" name="T53"/>
                <a:gd fmla="*/ 638 w 1980" name="T54"/>
                <a:gd fmla="*/ 620 h 1516" name="T55"/>
                <a:gd fmla="*/ 708 w 1980" name="T56"/>
                <a:gd fmla="*/ 536 h 1516" name="T57"/>
                <a:gd fmla="*/ 728 w 1980" name="T58"/>
                <a:gd fmla="*/ 392 h 1516" name="T59"/>
                <a:gd fmla="*/ 772 w 1980" name="T60"/>
                <a:gd fmla="*/ 326 h 1516" name="T61"/>
                <a:gd fmla="*/ 904 w 1980" name="T62"/>
                <a:gd fmla="*/ 356 h 1516" name="T63"/>
                <a:gd fmla="*/ 926 w 1980" name="T64"/>
                <a:gd fmla="*/ 302 h 1516" name="T65"/>
                <a:gd fmla="*/ 1008 w 1980" name="T66"/>
                <a:gd fmla="*/ 172 h 1516" name="T67"/>
                <a:gd fmla="*/ 1092 w 1980" name="T68"/>
                <a:gd fmla="*/ 186 h 1516" name="T69"/>
                <a:gd fmla="*/ 1196 w 1980" name="T70"/>
                <a:gd fmla="*/ 202 h 1516" name="T71"/>
                <a:gd fmla="*/ 1246 w 1980" name="T72"/>
                <a:gd fmla="*/ 76 h 1516" name="T73"/>
                <a:gd fmla="*/ 1352 w 1980" name="T74"/>
                <a:gd fmla="*/ 36 h 1516" name="T75"/>
                <a:gd fmla="*/ 1426 w 1980" name="T76"/>
                <a:gd fmla="*/ 22 h 1516" name="T77"/>
                <a:gd fmla="*/ 1568 w 1980" name="T78"/>
                <a:gd fmla="*/ 164 h 1516" name="T79"/>
                <a:gd fmla="*/ 1612 w 1980" name="T80"/>
                <a:gd fmla="*/ 320 h 1516" name="T81"/>
                <a:gd fmla="*/ 1568 w 1980" name="T82"/>
                <a:gd fmla="*/ 390 h 1516" name="T83"/>
                <a:gd fmla="*/ 1614 w 1980" name="T84"/>
                <a:gd fmla="*/ 488 h 1516" name="T85"/>
                <a:gd fmla="*/ 1778 w 1980" name="T86"/>
                <a:gd fmla="*/ 526 h 1516" name="T87"/>
                <a:gd fmla="*/ 1918 w 1980" name="T88"/>
                <a:gd fmla="*/ 628 h 1516" name="T89"/>
                <a:gd fmla="*/ 1974 w 1980" name="T90"/>
                <a:gd fmla="*/ 736 h 1516" name="T91"/>
                <a:gd fmla="*/ 1952 w 1980" name="T92"/>
                <a:gd fmla="*/ 832 h 1516" name="T93"/>
                <a:gd fmla="*/ 1878 w 1980" name="T94"/>
                <a:gd fmla="*/ 908 h 1516" name="T95"/>
                <a:gd fmla="*/ 1774 w 1980" name="T96"/>
                <a:gd fmla="*/ 980 h 1516" name="T97"/>
                <a:gd fmla="*/ 1672 w 1980" name="T98"/>
                <a:gd fmla="*/ 1034 h 1516" name="T99"/>
                <a:gd fmla="*/ 1646 w 1980" name="T100"/>
                <a:gd fmla="*/ 1106 h 1516" name="T101"/>
                <a:gd fmla="*/ 1580 w 1980" name="T102"/>
                <a:gd fmla="*/ 1194 h 1516" name="T103"/>
                <a:gd fmla="*/ 1396 w 1980" name="T104"/>
                <a:gd fmla="*/ 1236 h 1516" name="T105"/>
                <a:gd fmla="*/ 1404 w 1980" name="T106"/>
                <a:gd fmla="*/ 1294 h 1516" name="T107"/>
                <a:gd fmla="*/ 1474 w 1980" name="T108"/>
                <a:gd fmla="*/ 1370 h 1516" name="T109"/>
                <a:gd fmla="*/ 1434 w 1980" name="T110"/>
                <a:gd fmla="*/ 1426 h 1516" name="T111"/>
                <a:gd fmla="*/ 1450 w 1980" name="T112"/>
                <a:gd fmla="*/ 1504 h 151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516" w="1980">
                  <a:moveTo>
                    <a:pt x="1416" y="1516"/>
                  </a:moveTo>
                  <a:lnTo>
                    <a:pt x="1416" y="1516"/>
                  </a:lnTo>
                  <a:lnTo>
                    <a:pt x="1402" y="1508"/>
                  </a:lnTo>
                  <a:lnTo>
                    <a:pt x="1402" y="1508"/>
                  </a:lnTo>
                  <a:lnTo>
                    <a:pt x="1378" y="1484"/>
                  </a:lnTo>
                  <a:lnTo>
                    <a:pt x="1378" y="1484"/>
                  </a:lnTo>
                  <a:lnTo>
                    <a:pt x="1362" y="1484"/>
                  </a:lnTo>
                  <a:lnTo>
                    <a:pt x="1352" y="1484"/>
                  </a:lnTo>
                  <a:lnTo>
                    <a:pt x="1348" y="1486"/>
                  </a:lnTo>
                  <a:lnTo>
                    <a:pt x="1346" y="1488"/>
                  </a:lnTo>
                  <a:lnTo>
                    <a:pt x="1340" y="1502"/>
                  </a:lnTo>
                  <a:lnTo>
                    <a:pt x="1340" y="1502"/>
                  </a:lnTo>
                  <a:lnTo>
                    <a:pt x="1330" y="1498"/>
                  </a:lnTo>
                  <a:lnTo>
                    <a:pt x="1330" y="1498"/>
                  </a:lnTo>
                  <a:lnTo>
                    <a:pt x="1304" y="1500"/>
                  </a:lnTo>
                  <a:lnTo>
                    <a:pt x="1304" y="1500"/>
                  </a:lnTo>
                  <a:lnTo>
                    <a:pt x="1298" y="1490"/>
                  </a:lnTo>
                  <a:lnTo>
                    <a:pt x="1296" y="1480"/>
                  </a:lnTo>
                  <a:lnTo>
                    <a:pt x="1294" y="1466"/>
                  </a:lnTo>
                  <a:lnTo>
                    <a:pt x="1294" y="1466"/>
                  </a:lnTo>
                  <a:lnTo>
                    <a:pt x="1276" y="1458"/>
                  </a:lnTo>
                  <a:lnTo>
                    <a:pt x="1276" y="1458"/>
                  </a:lnTo>
                  <a:lnTo>
                    <a:pt x="1252" y="1438"/>
                  </a:lnTo>
                  <a:lnTo>
                    <a:pt x="1242" y="1430"/>
                  </a:lnTo>
                  <a:lnTo>
                    <a:pt x="1230" y="1424"/>
                  </a:lnTo>
                  <a:lnTo>
                    <a:pt x="1218" y="1420"/>
                  </a:lnTo>
                  <a:lnTo>
                    <a:pt x="1206" y="1418"/>
                  </a:lnTo>
                  <a:lnTo>
                    <a:pt x="1194" y="1418"/>
                  </a:lnTo>
                  <a:lnTo>
                    <a:pt x="1180" y="1422"/>
                  </a:lnTo>
                  <a:lnTo>
                    <a:pt x="1180" y="1422"/>
                  </a:lnTo>
                  <a:lnTo>
                    <a:pt x="1142" y="1428"/>
                  </a:lnTo>
                  <a:lnTo>
                    <a:pt x="1122" y="1428"/>
                  </a:lnTo>
                  <a:lnTo>
                    <a:pt x="1104" y="1428"/>
                  </a:lnTo>
                  <a:lnTo>
                    <a:pt x="1104" y="1428"/>
                  </a:lnTo>
                  <a:lnTo>
                    <a:pt x="1068" y="1416"/>
                  </a:lnTo>
                  <a:lnTo>
                    <a:pt x="1068" y="1416"/>
                  </a:lnTo>
                  <a:lnTo>
                    <a:pt x="1038" y="1416"/>
                  </a:lnTo>
                  <a:lnTo>
                    <a:pt x="1038" y="1416"/>
                  </a:lnTo>
                  <a:lnTo>
                    <a:pt x="1018" y="1426"/>
                  </a:lnTo>
                  <a:lnTo>
                    <a:pt x="1000" y="1436"/>
                  </a:lnTo>
                  <a:lnTo>
                    <a:pt x="984" y="1450"/>
                  </a:lnTo>
                  <a:lnTo>
                    <a:pt x="978" y="1458"/>
                  </a:lnTo>
                  <a:lnTo>
                    <a:pt x="972" y="1466"/>
                  </a:lnTo>
                  <a:lnTo>
                    <a:pt x="972" y="1466"/>
                  </a:lnTo>
                  <a:lnTo>
                    <a:pt x="938" y="1464"/>
                  </a:lnTo>
                  <a:lnTo>
                    <a:pt x="938" y="1464"/>
                  </a:lnTo>
                  <a:lnTo>
                    <a:pt x="906" y="1450"/>
                  </a:lnTo>
                  <a:lnTo>
                    <a:pt x="906" y="1450"/>
                  </a:lnTo>
                  <a:lnTo>
                    <a:pt x="884" y="1450"/>
                  </a:lnTo>
                  <a:lnTo>
                    <a:pt x="876" y="1452"/>
                  </a:lnTo>
                  <a:lnTo>
                    <a:pt x="870" y="1458"/>
                  </a:lnTo>
                  <a:lnTo>
                    <a:pt x="870" y="1458"/>
                  </a:lnTo>
                  <a:lnTo>
                    <a:pt x="842" y="1464"/>
                  </a:lnTo>
                  <a:lnTo>
                    <a:pt x="842" y="1464"/>
                  </a:lnTo>
                  <a:lnTo>
                    <a:pt x="826" y="1466"/>
                  </a:lnTo>
                  <a:lnTo>
                    <a:pt x="814" y="1470"/>
                  </a:lnTo>
                  <a:lnTo>
                    <a:pt x="802" y="1476"/>
                  </a:lnTo>
                  <a:lnTo>
                    <a:pt x="788" y="1480"/>
                  </a:lnTo>
                  <a:lnTo>
                    <a:pt x="788" y="1480"/>
                  </a:lnTo>
                  <a:lnTo>
                    <a:pt x="776" y="1480"/>
                  </a:lnTo>
                  <a:lnTo>
                    <a:pt x="764" y="1476"/>
                  </a:lnTo>
                  <a:lnTo>
                    <a:pt x="740" y="1468"/>
                  </a:lnTo>
                  <a:lnTo>
                    <a:pt x="720" y="1458"/>
                  </a:lnTo>
                  <a:lnTo>
                    <a:pt x="708" y="1448"/>
                  </a:lnTo>
                  <a:lnTo>
                    <a:pt x="708" y="1448"/>
                  </a:lnTo>
                  <a:lnTo>
                    <a:pt x="706" y="1428"/>
                  </a:lnTo>
                  <a:lnTo>
                    <a:pt x="704" y="1424"/>
                  </a:lnTo>
                  <a:lnTo>
                    <a:pt x="702" y="1420"/>
                  </a:lnTo>
                  <a:lnTo>
                    <a:pt x="694" y="1414"/>
                  </a:lnTo>
                  <a:lnTo>
                    <a:pt x="684" y="1406"/>
                  </a:lnTo>
                  <a:lnTo>
                    <a:pt x="684" y="1406"/>
                  </a:lnTo>
                  <a:lnTo>
                    <a:pt x="664" y="1408"/>
                  </a:lnTo>
                  <a:lnTo>
                    <a:pt x="658" y="1408"/>
                  </a:lnTo>
                  <a:lnTo>
                    <a:pt x="654" y="1410"/>
                  </a:lnTo>
                  <a:lnTo>
                    <a:pt x="646" y="1418"/>
                  </a:lnTo>
                  <a:lnTo>
                    <a:pt x="634" y="1434"/>
                  </a:lnTo>
                  <a:lnTo>
                    <a:pt x="634" y="1434"/>
                  </a:lnTo>
                  <a:lnTo>
                    <a:pt x="618" y="1438"/>
                  </a:lnTo>
                  <a:lnTo>
                    <a:pt x="602" y="1440"/>
                  </a:lnTo>
                  <a:lnTo>
                    <a:pt x="586" y="1442"/>
                  </a:lnTo>
                  <a:lnTo>
                    <a:pt x="580" y="1446"/>
                  </a:lnTo>
                  <a:lnTo>
                    <a:pt x="572" y="1448"/>
                  </a:lnTo>
                  <a:lnTo>
                    <a:pt x="572" y="1448"/>
                  </a:lnTo>
                  <a:lnTo>
                    <a:pt x="566" y="1448"/>
                  </a:lnTo>
                  <a:lnTo>
                    <a:pt x="566" y="1448"/>
                  </a:lnTo>
                  <a:lnTo>
                    <a:pt x="562" y="1438"/>
                  </a:lnTo>
                  <a:lnTo>
                    <a:pt x="562" y="1438"/>
                  </a:lnTo>
                  <a:lnTo>
                    <a:pt x="550" y="1428"/>
                  </a:lnTo>
                  <a:lnTo>
                    <a:pt x="540" y="1420"/>
                  </a:lnTo>
                  <a:lnTo>
                    <a:pt x="528" y="1412"/>
                  </a:lnTo>
                  <a:lnTo>
                    <a:pt x="516" y="1406"/>
                  </a:lnTo>
                  <a:lnTo>
                    <a:pt x="504" y="1400"/>
                  </a:lnTo>
                  <a:lnTo>
                    <a:pt x="492" y="1398"/>
                  </a:lnTo>
                  <a:lnTo>
                    <a:pt x="482" y="1396"/>
                  </a:lnTo>
                  <a:lnTo>
                    <a:pt x="470" y="1398"/>
                  </a:lnTo>
                  <a:lnTo>
                    <a:pt x="470" y="1398"/>
                  </a:lnTo>
                  <a:lnTo>
                    <a:pt x="448" y="1414"/>
                  </a:lnTo>
                  <a:lnTo>
                    <a:pt x="432" y="1428"/>
                  </a:lnTo>
                  <a:lnTo>
                    <a:pt x="420" y="1446"/>
                  </a:lnTo>
                  <a:lnTo>
                    <a:pt x="408" y="1468"/>
                  </a:lnTo>
                  <a:lnTo>
                    <a:pt x="408" y="1468"/>
                  </a:lnTo>
                  <a:lnTo>
                    <a:pt x="398" y="1480"/>
                  </a:lnTo>
                  <a:lnTo>
                    <a:pt x="388" y="1488"/>
                  </a:lnTo>
                  <a:lnTo>
                    <a:pt x="376" y="1494"/>
                  </a:lnTo>
                  <a:lnTo>
                    <a:pt x="362" y="1498"/>
                  </a:lnTo>
                  <a:lnTo>
                    <a:pt x="362" y="1498"/>
                  </a:lnTo>
                  <a:lnTo>
                    <a:pt x="332" y="1490"/>
                  </a:lnTo>
                  <a:lnTo>
                    <a:pt x="332" y="1490"/>
                  </a:lnTo>
                  <a:lnTo>
                    <a:pt x="322" y="1484"/>
                  </a:lnTo>
                  <a:lnTo>
                    <a:pt x="318" y="1482"/>
                  </a:lnTo>
                  <a:lnTo>
                    <a:pt x="312" y="1482"/>
                  </a:lnTo>
                  <a:lnTo>
                    <a:pt x="312" y="1482"/>
                  </a:lnTo>
                  <a:lnTo>
                    <a:pt x="308" y="1472"/>
                  </a:lnTo>
                  <a:lnTo>
                    <a:pt x="304" y="1464"/>
                  </a:lnTo>
                  <a:lnTo>
                    <a:pt x="298" y="1456"/>
                  </a:lnTo>
                  <a:lnTo>
                    <a:pt x="292" y="1452"/>
                  </a:lnTo>
                  <a:lnTo>
                    <a:pt x="278" y="1444"/>
                  </a:lnTo>
                  <a:lnTo>
                    <a:pt x="264" y="1438"/>
                  </a:lnTo>
                  <a:lnTo>
                    <a:pt x="264" y="1438"/>
                  </a:lnTo>
                  <a:lnTo>
                    <a:pt x="252" y="1420"/>
                  </a:lnTo>
                  <a:lnTo>
                    <a:pt x="252" y="1420"/>
                  </a:lnTo>
                  <a:lnTo>
                    <a:pt x="252" y="1378"/>
                  </a:lnTo>
                  <a:lnTo>
                    <a:pt x="252" y="1378"/>
                  </a:lnTo>
                  <a:lnTo>
                    <a:pt x="256" y="1372"/>
                  </a:lnTo>
                  <a:lnTo>
                    <a:pt x="256" y="1364"/>
                  </a:lnTo>
                  <a:lnTo>
                    <a:pt x="256" y="1350"/>
                  </a:lnTo>
                  <a:lnTo>
                    <a:pt x="256" y="1350"/>
                  </a:lnTo>
                  <a:lnTo>
                    <a:pt x="250" y="1340"/>
                  </a:lnTo>
                  <a:lnTo>
                    <a:pt x="244" y="1332"/>
                  </a:lnTo>
                  <a:lnTo>
                    <a:pt x="234" y="1326"/>
                  </a:lnTo>
                  <a:lnTo>
                    <a:pt x="226" y="1324"/>
                  </a:lnTo>
                  <a:lnTo>
                    <a:pt x="206" y="1322"/>
                  </a:lnTo>
                  <a:lnTo>
                    <a:pt x="198" y="1320"/>
                  </a:lnTo>
                  <a:lnTo>
                    <a:pt x="190" y="1318"/>
                  </a:lnTo>
                  <a:lnTo>
                    <a:pt x="190" y="1318"/>
                  </a:lnTo>
                  <a:lnTo>
                    <a:pt x="174" y="1302"/>
                  </a:lnTo>
                  <a:lnTo>
                    <a:pt x="174" y="1302"/>
                  </a:lnTo>
                  <a:lnTo>
                    <a:pt x="150" y="1258"/>
                  </a:lnTo>
                  <a:lnTo>
                    <a:pt x="150" y="1258"/>
                  </a:lnTo>
                  <a:lnTo>
                    <a:pt x="114" y="1250"/>
                  </a:lnTo>
                  <a:lnTo>
                    <a:pt x="114" y="1250"/>
                  </a:lnTo>
                  <a:lnTo>
                    <a:pt x="112" y="1242"/>
                  </a:lnTo>
                  <a:lnTo>
                    <a:pt x="112" y="1232"/>
                  </a:lnTo>
                  <a:lnTo>
                    <a:pt x="112" y="1224"/>
                  </a:lnTo>
                  <a:lnTo>
                    <a:pt x="114" y="1216"/>
                  </a:lnTo>
                  <a:lnTo>
                    <a:pt x="120" y="1200"/>
                  </a:lnTo>
                  <a:lnTo>
                    <a:pt x="126" y="1186"/>
                  </a:lnTo>
                  <a:lnTo>
                    <a:pt x="126" y="1186"/>
                  </a:lnTo>
                  <a:lnTo>
                    <a:pt x="124" y="1174"/>
                  </a:lnTo>
                  <a:lnTo>
                    <a:pt x="122" y="1162"/>
                  </a:lnTo>
                  <a:lnTo>
                    <a:pt x="118" y="1152"/>
                  </a:lnTo>
                  <a:lnTo>
                    <a:pt x="112" y="1144"/>
                  </a:lnTo>
                  <a:lnTo>
                    <a:pt x="98" y="1128"/>
                  </a:lnTo>
                  <a:lnTo>
                    <a:pt x="84" y="1114"/>
                  </a:lnTo>
                  <a:lnTo>
                    <a:pt x="84" y="1114"/>
                  </a:lnTo>
                  <a:lnTo>
                    <a:pt x="38" y="1092"/>
                  </a:lnTo>
                  <a:lnTo>
                    <a:pt x="38" y="1092"/>
                  </a:lnTo>
                  <a:lnTo>
                    <a:pt x="32" y="1084"/>
                  </a:lnTo>
                  <a:lnTo>
                    <a:pt x="32" y="1084"/>
                  </a:lnTo>
                  <a:lnTo>
                    <a:pt x="32" y="1062"/>
                  </a:lnTo>
                  <a:lnTo>
                    <a:pt x="32" y="1056"/>
                  </a:lnTo>
                  <a:lnTo>
                    <a:pt x="36" y="1054"/>
                  </a:lnTo>
                  <a:lnTo>
                    <a:pt x="40" y="1050"/>
                  </a:lnTo>
                  <a:lnTo>
                    <a:pt x="46" y="1048"/>
                  </a:lnTo>
                  <a:lnTo>
                    <a:pt x="66" y="1038"/>
                  </a:lnTo>
                  <a:lnTo>
                    <a:pt x="66" y="1038"/>
                  </a:lnTo>
                  <a:lnTo>
                    <a:pt x="78" y="1028"/>
                  </a:lnTo>
                  <a:lnTo>
                    <a:pt x="82" y="1024"/>
                  </a:lnTo>
                  <a:lnTo>
                    <a:pt x="86" y="1018"/>
                  </a:lnTo>
                  <a:lnTo>
                    <a:pt x="86" y="1018"/>
                  </a:lnTo>
                  <a:lnTo>
                    <a:pt x="86" y="920"/>
                  </a:lnTo>
                  <a:lnTo>
                    <a:pt x="86" y="920"/>
                  </a:lnTo>
                  <a:lnTo>
                    <a:pt x="82" y="904"/>
                  </a:lnTo>
                  <a:lnTo>
                    <a:pt x="76" y="894"/>
                  </a:lnTo>
                  <a:lnTo>
                    <a:pt x="68" y="888"/>
                  </a:lnTo>
                  <a:lnTo>
                    <a:pt x="60" y="886"/>
                  </a:lnTo>
                  <a:lnTo>
                    <a:pt x="50" y="884"/>
                  </a:lnTo>
                  <a:lnTo>
                    <a:pt x="40" y="884"/>
                  </a:lnTo>
                  <a:lnTo>
                    <a:pt x="20" y="884"/>
                  </a:lnTo>
                  <a:lnTo>
                    <a:pt x="20" y="884"/>
                  </a:lnTo>
                  <a:lnTo>
                    <a:pt x="14" y="888"/>
                  </a:lnTo>
                  <a:lnTo>
                    <a:pt x="10" y="894"/>
                  </a:lnTo>
                  <a:lnTo>
                    <a:pt x="10" y="894"/>
                  </a:lnTo>
                  <a:lnTo>
                    <a:pt x="8" y="894"/>
                  </a:lnTo>
                  <a:lnTo>
                    <a:pt x="8" y="898"/>
                  </a:lnTo>
                  <a:lnTo>
                    <a:pt x="8" y="898"/>
                  </a:lnTo>
                  <a:lnTo>
                    <a:pt x="2" y="882"/>
                  </a:lnTo>
                  <a:lnTo>
                    <a:pt x="0" y="872"/>
                  </a:lnTo>
                  <a:lnTo>
                    <a:pt x="0" y="864"/>
                  </a:lnTo>
                  <a:lnTo>
                    <a:pt x="2" y="856"/>
                  </a:lnTo>
                  <a:lnTo>
                    <a:pt x="2" y="856"/>
                  </a:lnTo>
                  <a:lnTo>
                    <a:pt x="26" y="844"/>
                  </a:lnTo>
                  <a:lnTo>
                    <a:pt x="26" y="844"/>
                  </a:lnTo>
                  <a:lnTo>
                    <a:pt x="26" y="820"/>
                  </a:lnTo>
                  <a:lnTo>
                    <a:pt x="26" y="820"/>
                  </a:lnTo>
                  <a:lnTo>
                    <a:pt x="18" y="808"/>
                  </a:lnTo>
                  <a:lnTo>
                    <a:pt x="12" y="802"/>
                  </a:lnTo>
                  <a:lnTo>
                    <a:pt x="8" y="798"/>
                  </a:lnTo>
                  <a:lnTo>
                    <a:pt x="8" y="796"/>
                  </a:lnTo>
                  <a:lnTo>
                    <a:pt x="16" y="792"/>
                  </a:lnTo>
                  <a:lnTo>
                    <a:pt x="26" y="786"/>
                  </a:lnTo>
                  <a:lnTo>
                    <a:pt x="40" y="778"/>
                  </a:lnTo>
                  <a:lnTo>
                    <a:pt x="40" y="778"/>
                  </a:lnTo>
                  <a:lnTo>
                    <a:pt x="64" y="742"/>
                  </a:lnTo>
                  <a:lnTo>
                    <a:pt x="64" y="742"/>
                  </a:lnTo>
                  <a:lnTo>
                    <a:pt x="106" y="726"/>
                  </a:lnTo>
                  <a:lnTo>
                    <a:pt x="106" y="726"/>
                  </a:lnTo>
                  <a:lnTo>
                    <a:pt x="136" y="724"/>
                  </a:lnTo>
                  <a:lnTo>
                    <a:pt x="160" y="722"/>
                  </a:lnTo>
                  <a:lnTo>
                    <a:pt x="186" y="716"/>
                  </a:lnTo>
                  <a:lnTo>
                    <a:pt x="214" y="704"/>
                  </a:lnTo>
                  <a:lnTo>
                    <a:pt x="214" y="704"/>
                  </a:lnTo>
                  <a:lnTo>
                    <a:pt x="232" y="704"/>
                  </a:lnTo>
                  <a:lnTo>
                    <a:pt x="232" y="704"/>
                  </a:lnTo>
                  <a:lnTo>
                    <a:pt x="232" y="716"/>
                  </a:lnTo>
                  <a:lnTo>
                    <a:pt x="236" y="732"/>
                  </a:lnTo>
                  <a:lnTo>
                    <a:pt x="240" y="738"/>
                  </a:lnTo>
                  <a:lnTo>
                    <a:pt x="246" y="746"/>
                  </a:lnTo>
                  <a:lnTo>
                    <a:pt x="254" y="752"/>
                  </a:lnTo>
                  <a:lnTo>
                    <a:pt x="262" y="756"/>
                  </a:lnTo>
                  <a:lnTo>
                    <a:pt x="262" y="756"/>
                  </a:lnTo>
                  <a:lnTo>
                    <a:pt x="274" y="756"/>
                  </a:lnTo>
                  <a:lnTo>
                    <a:pt x="284" y="754"/>
                  </a:lnTo>
                  <a:lnTo>
                    <a:pt x="296" y="752"/>
                  </a:lnTo>
                  <a:lnTo>
                    <a:pt x="308" y="746"/>
                  </a:lnTo>
                  <a:lnTo>
                    <a:pt x="308" y="746"/>
                  </a:lnTo>
                  <a:lnTo>
                    <a:pt x="338" y="706"/>
                  </a:lnTo>
                  <a:lnTo>
                    <a:pt x="338" y="706"/>
                  </a:lnTo>
                  <a:lnTo>
                    <a:pt x="362" y="708"/>
                  </a:lnTo>
                  <a:lnTo>
                    <a:pt x="374" y="708"/>
                  </a:lnTo>
                  <a:lnTo>
                    <a:pt x="388" y="706"/>
                  </a:lnTo>
                  <a:lnTo>
                    <a:pt x="388" y="706"/>
                  </a:lnTo>
                  <a:lnTo>
                    <a:pt x="402" y="694"/>
                  </a:lnTo>
                  <a:lnTo>
                    <a:pt x="418" y="684"/>
                  </a:lnTo>
                  <a:lnTo>
                    <a:pt x="418" y="684"/>
                  </a:lnTo>
                  <a:lnTo>
                    <a:pt x="436" y="682"/>
                  </a:lnTo>
                  <a:lnTo>
                    <a:pt x="436" y="682"/>
                  </a:lnTo>
                  <a:lnTo>
                    <a:pt x="458" y="690"/>
                  </a:lnTo>
                  <a:lnTo>
                    <a:pt x="472" y="694"/>
                  </a:lnTo>
                  <a:lnTo>
                    <a:pt x="488" y="696"/>
                  </a:lnTo>
                  <a:lnTo>
                    <a:pt x="488" y="696"/>
                  </a:lnTo>
                  <a:lnTo>
                    <a:pt x="498" y="692"/>
                  </a:lnTo>
                  <a:lnTo>
                    <a:pt x="510" y="688"/>
                  </a:lnTo>
                  <a:lnTo>
                    <a:pt x="536" y="686"/>
                  </a:lnTo>
                  <a:lnTo>
                    <a:pt x="562" y="682"/>
                  </a:lnTo>
                  <a:lnTo>
                    <a:pt x="576" y="678"/>
                  </a:lnTo>
                  <a:lnTo>
                    <a:pt x="588" y="674"/>
                  </a:lnTo>
                  <a:lnTo>
                    <a:pt x="588" y="674"/>
                  </a:lnTo>
                  <a:lnTo>
                    <a:pt x="628" y="650"/>
                  </a:lnTo>
                  <a:lnTo>
                    <a:pt x="628" y="650"/>
                  </a:lnTo>
                  <a:lnTo>
                    <a:pt x="638" y="620"/>
                  </a:lnTo>
                  <a:lnTo>
                    <a:pt x="638" y="620"/>
                  </a:lnTo>
                  <a:lnTo>
                    <a:pt x="648" y="616"/>
                  </a:lnTo>
                  <a:lnTo>
                    <a:pt x="656" y="608"/>
                  </a:lnTo>
                  <a:lnTo>
                    <a:pt x="662" y="600"/>
                  </a:lnTo>
                  <a:lnTo>
                    <a:pt x="668" y="590"/>
                  </a:lnTo>
                  <a:lnTo>
                    <a:pt x="676" y="568"/>
                  </a:lnTo>
                  <a:lnTo>
                    <a:pt x="682" y="550"/>
                  </a:lnTo>
                  <a:lnTo>
                    <a:pt x="682" y="550"/>
                  </a:lnTo>
                  <a:lnTo>
                    <a:pt x="700" y="542"/>
                  </a:lnTo>
                  <a:lnTo>
                    <a:pt x="708" y="536"/>
                  </a:lnTo>
                  <a:lnTo>
                    <a:pt x="716" y="528"/>
                  </a:lnTo>
                  <a:lnTo>
                    <a:pt x="716" y="528"/>
                  </a:lnTo>
                  <a:lnTo>
                    <a:pt x="730" y="496"/>
                  </a:lnTo>
                  <a:lnTo>
                    <a:pt x="730" y="496"/>
                  </a:lnTo>
                  <a:lnTo>
                    <a:pt x="732" y="438"/>
                  </a:lnTo>
                  <a:lnTo>
                    <a:pt x="732" y="438"/>
                  </a:lnTo>
                  <a:lnTo>
                    <a:pt x="726" y="414"/>
                  </a:lnTo>
                  <a:lnTo>
                    <a:pt x="726" y="414"/>
                  </a:lnTo>
                  <a:lnTo>
                    <a:pt x="728" y="392"/>
                  </a:lnTo>
                  <a:lnTo>
                    <a:pt x="732" y="370"/>
                  </a:lnTo>
                  <a:lnTo>
                    <a:pt x="732" y="358"/>
                  </a:lnTo>
                  <a:lnTo>
                    <a:pt x="732" y="350"/>
                  </a:lnTo>
                  <a:lnTo>
                    <a:pt x="730" y="342"/>
                  </a:lnTo>
                  <a:lnTo>
                    <a:pt x="726" y="334"/>
                  </a:lnTo>
                  <a:lnTo>
                    <a:pt x="726" y="334"/>
                  </a:lnTo>
                  <a:lnTo>
                    <a:pt x="722" y="324"/>
                  </a:lnTo>
                  <a:lnTo>
                    <a:pt x="722" y="324"/>
                  </a:lnTo>
                  <a:lnTo>
                    <a:pt x="772" y="326"/>
                  </a:lnTo>
                  <a:lnTo>
                    <a:pt x="798" y="328"/>
                  </a:lnTo>
                  <a:lnTo>
                    <a:pt x="824" y="332"/>
                  </a:lnTo>
                  <a:lnTo>
                    <a:pt x="824" y="332"/>
                  </a:lnTo>
                  <a:lnTo>
                    <a:pt x="834" y="334"/>
                  </a:lnTo>
                  <a:lnTo>
                    <a:pt x="842" y="338"/>
                  </a:lnTo>
                  <a:lnTo>
                    <a:pt x="860" y="340"/>
                  </a:lnTo>
                  <a:lnTo>
                    <a:pt x="882" y="344"/>
                  </a:lnTo>
                  <a:lnTo>
                    <a:pt x="892" y="350"/>
                  </a:lnTo>
                  <a:lnTo>
                    <a:pt x="904" y="356"/>
                  </a:lnTo>
                  <a:lnTo>
                    <a:pt x="904" y="356"/>
                  </a:lnTo>
                  <a:lnTo>
                    <a:pt x="918" y="356"/>
                  </a:lnTo>
                  <a:lnTo>
                    <a:pt x="918" y="356"/>
                  </a:lnTo>
                  <a:lnTo>
                    <a:pt x="932" y="342"/>
                  </a:lnTo>
                  <a:lnTo>
                    <a:pt x="932" y="342"/>
                  </a:lnTo>
                  <a:lnTo>
                    <a:pt x="932" y="328"/>
                  </a:lnTo>
                  <a:lnTo>
                    <a:pt x="932" y="328"/>
                  </a:lnTo>
                  <a:lnTo>
                    <a:pt x="928" y="314"/>
                  </a:lnTo>
                  <a:lnTo>
                    <a:pt x="926" y="302"/>
                  </a:lnTo>
                  <a:lnTo>
                    <a:pt x="930" y="290"/>
                  </a:lnTo>
                  <a:lnTo>
                    <a:pt x="934" y="280"/>
                  </a:lnTo>
                  <a:lnTo>
                    <a:pt x="934" y="280"/>
                  </a:lnTo>
                  <a:lnTo>
                    <a:pt x="972" y="234"/>
                  </a:lnTo>
                  <a:lnTo>
                    <a:pt x="972" y="234"/>
                  </a:lnTo>
                  <a:lnTo>
                    <a:pt x="978" y="214"/>
                  </a:lnTo>
                  <a:lnTo>
                    <a:pt x="984" y="200"/>
                  </a:lnTo>
                  <a:lnTo>
                    <a:pt x="994" y="186"/>
                  </a:lnTo>
                  <a:lnTo>
                    <a:pt x="1008" y="172"/>
                  </a:lnTo>
                  <a:lnTo>
                    <a:pt x="1008" y="172"/>
                  </a:lnTo>
                  <a:lnTo>
                    <a:pt x="1012" y="160"/>
                  </a:lnTo>
                  <a:lnTo>
                    <a:pt x="1016" y="154"/>
                  </a:lnTo>
                  <a:lnTo>
                    <a:pt x="1018" y="152"/>
                  </a:lnTo>
                  <a:lnTo>
                    <a:pt x="1022" y="150"/>
                  </a:lnTo>
                  <a:lnTo>
                    <a:pt x="1034" y="150"/>
                  </a:lnTo>
                  <a:lnTo>
                    <a:pt x="1034" y="150"/>
                  </a:lnTo>
                  <a:lnTo>
                    <a:pt x="1092" y="186"/>
                  </a:lnTo>
                  <a:lnTo>
                    <a:pt x="1092" y="186"/>
                  </a:lnTo>
                  <a:lnTo>
                    <a:pt x="1104" y="188"/>
                  </a:lnTo>
                  <a:lnTo>
                    <a:pt x="1118" y="190"/>
                  </a:lnTo>
                  <a:lnTo>
                    <a:pt x="1134" y="194"/>
                  </a:lnTo>
                  <a:lnTo>
                    <a:pt x="1142" y="198"/>
                  </a:lnTo>
                  <a:lnTo>
                    <a:pt x="1150" y="204"/>
                  </a:lnTo>
                  <a:lnTo>
                    <a:pt x="1150" y="204"/>
                  </a:lnTo>
                  <a:lnTo>
                    <a:pt x="1172" y="204"/>
                  </a:lnTo>
                  <a:lnTo>
                    <a:pt x="1184" y="204"/>
                  </a:lnTo>
                  <a:lnTo>
                    <a:pt x="1196" y="202"/>
                  </a:lnTo>
                  <a:lnTo>
                    <a:pt x="1208" y="198"/>
                  </a:lnTo>
                  <a:lnTo>
                    <a:pt x="1218" y="194"/>
                  </a:lnTo>
                  <a:lnTo>
                    <a:pt x="1226" y="186"/>
                  </a:lnTo>
                  <a:lnTo>
                    <a:pt x="1232" y="174"/>
                  </a:lnTo>
                  <a:lnTo>
                    <a:pt x="1232" y="174"/>
                  </a:lnTo>
                  <a:lnTo>
                    <a:pt x="1226" y="106"/>
                  </a:lnTo>
                  <a:lnTo>
                    <a:pt x="1226" y="106"/>
                  </a:lnTo>
                  <a:lnTo>
                    <a:pt x="1236" y="88"/>
                  </a:lnTo>
                  <a:lnTo>
                    <a:pt x="1246" y="76"/>
                  </a:lnTo>
                  <a:lnTo>
                    <a:pt x="1258" y="68"/>
                  </a:lnTo>
                  <a:lnTo>
                    <a:pt x="1270" y="62"/>
                  </a:lnTo>
                  <a:lnTo>
                    <a:pt x="1284" y="58"/>
                  </a:lnTo>
                  <a:lnTo>
                    <a:pt x="1298" y="56"/>
                  </a:lnTo>
                  <a:lnTo>
                    <a:pt x="1336" y="52"/>
                  </a:lnTo>
                  <a:lnTo>
                    <a:pt x="1336" y="52"/>
                  </a:lnTo>
                  <a:lnTo>
                    <a:pt x="1340" y="50"/>
                  </a:lnTo>
                  <a:lnTo>
                    <a:pt x="1344" y="46"/>
                  </a:lnTo>
                  <a:lnTo>
                    <a:pt x="1352" y="36"/>
                  </a:lnTo>
                  <a:lnTo>
                    <a:pt x="1360" y="14"/>
                  </a:lnTo>
                  <a:lnTo>
                    <a:pt x="1360" y="14"/>
                  </a:lnTo>
                  <a:lnTo>
                    <a:pt x="1374" y="0"/>
                  </a:lnTo>
                  <a:lnTo>
                    <a:pt x="1374" y="0"/>
                  </a:lnTo>
                  <a:lnTo>
                    <a:pt x="1418" y="0"/>
                  </a:lnTo>
                  <a:lnTo>
                    <a:pt x="1418" y="0"/>
                  </a:lnTo>
                  <a:lnTo>
                    <a:pt x="1420" y="2"/>
                  </a:lnTo>
                  <a:lnTo>
                    <a:pt x="1424" y="8"/>
                  </a:lnTo>
                  <a:lnTo>
                    <a:pt x="1426" y="22"/>
                  </a:lnTo>
                  <a:lnTo>
                    <a:pt x="1430" y="40"/>
                  </a:lnTo>
                  <a:lnTo>
                    <a:pt x="1436" y="58"/>
                  </a:lnTo>
                  <a:lnTo>
                    <a:pt x="1436" y="58"/>
                  </a:lnTo>
                  <a:lnTo>
                    <a:pt x="1480" y="124"/>
                  </a:lnTo>
                  <a:lnTo>
                    <a:pt x="1480" y="124"/>
                  </a:lnTo>
                  <a:lnTo>
                    <a:pt x="1504" y="134"/>
                  </a:lnTo>
                  <a:lnTo>
                    <a:pt x="1538" y="144"/>
                  </a:lnTo>
                  <a:lnTo>
                    <a:pt x="1538" y="144"/>
                  </a:lnTo>
                  <a:lnTo>
                    <a:pt x="1568" y="164"/>
                  </a:lnTo>
                  <a:lnTo>
                    <a:pt x="1568" y="164"/>
                  </a:lnTo>
                  <a:lnTo>
                    <a:pt x="1584" y="190"/>
                  </a:lnTo>
                  <a:lnTo>
                    <a:pt x="1584" y="190"/>
                  </a:lnTo>
                  <a:lnTo>
                    <a:pt x="1590" y="242"/>
                  </a:lnTo>
                  <a:lnTo>
                    <a:pt x="1590" y="242"/>
                  </a:lnTo>
                  <a:lnTo>
                    <a:pt x="1610" y="280"/>
                  </a:lnTo>
                  <a:lnTo>
                    <a:pt x="1610" y="280"/>
                  </a:lnTo>
                  <a:lnTo>
                    <a:pt x="1612" y="298"/>
                  </a:lnTo>
                  <a:lnTo>
                    <a:pt x="1612" y="320"/>
                  </a:lnTo>
                  <a:lnTo>
                    <a:pt x="1612" y="332"/>
                  </a:lnTo>
                  <a:lnTo>
                    <a:pt x="1610" y="342"/>
                  </a:lnTo>
                  <a:lnTo>
                    <a:pt x="1606" y="354"/>
                  </a:lnTo>
                  <a:lnTo>
                    <a:pt x="1602" y="364"/>
                  </a:lnTo>
                  <a:lnTo>
                    <a:pt x="1602" y="364"/>
                  </a:lnTo>
                  <a:lnTo>
                    <a:pt x="1580" y="378"/>
                  </a:lnTo>
                  <a:lnTo>
                    <a:pt x="1574" y="382"/>
                  </a:lnTo>
                  <a:lnTo>
                    <a:pt x="1572" y="386"/>
                  </a:lnTo>
                  <a:lnTo>
                    <a:pt x="1568" y="390"/>
                  </a:lnTo>
                  <a:lnTo>
                    <a:pt x="1568" y="396"/>
                  </a:lnTo>
                  <a:lnTo>
                    <a:pt x="1566" y="420"/>
                  </a:lnTo>
                  <a:lnTo>
                    <a:pt x="1566" y="420"/>
                  </a:lnTo>
                  <a:lnTo>
                    <a:pt x="1570" y="440"/>
                  </a:lnTo>
                  <a:lnTo>
                    <a:pt x="1574" y="452"/>
                  </a:lnTo>
                  <a:lnTo>
                    <a:pt x="1582" y="466"/>
                  </a:lnTo>
                  <a:lnTo>
                    <a:pt x="1582" y="466"/>
                  </a:lnTo>
                  <a:lnTo>
                    <a:pt x="1614" y="488"/>
                  </a:lnTo>
                  <a:lnTo>
                    <a:pt x="1614" y="488"/>
                  </a:lnTo>
                  <a:lnTo>
                    <a:pt x="1662" y="500"/>
                  </a:lnTo>
                  <a:lnTo>
                    <a:pt x="1662" y="500"/>
                  </a:lnTo>
                  <a:lnTo>
                    <a:pt x="1674" y="506"/>
                  </a:lnTo>
                  <a:lnTo>
                    <a:pt x="1688" y="512"/>
                  </a:lnTo>
                  <a:lnTo>
                    <a:pt x="1700" y="516"/>
                  </a:lnTo>
                  <a:lnTo>
                    <a:pt x="1714" y="520"/>
                  </a:lnTo>
                  <a:lnTo>
                    <a:pt x="1744" y="524"/>
                  </a:lnTo>
                  <a:lnTo>
                    <a:pt x="1778" y="526"/>
                  </a:lnTo>
                  <a:lnTo>
                    <a:pt x="1778" y="526"/>
                  </a:lnTo>
                  <a:lnTo>
                    <a:pt x="1790" y="534"/>
                  </a:lnTo>
                  <a:lnTo>
                    <a:pt x="1806" y="546"/>
                  </a:lnTo>
                  <a:lnTo>
                    <a:pt x="1836" y="576"/>
                  </a:lnTo>
                  <a:lnTo>
                    <a:pt x="1836" y="576"/>
                  </a:lnTo>
                  <a:lnTo>
                    <a:pt x="1882" y="614"/>
                  </a:lnTo>
                  <a:lnTo>
                    <a:pt x="1882" y="614"/>
                  </a:lnTo>
                  <a:lnTo>
                    <a:pt x="1894" y="616"/>
                  </a:lnTo>
                  <a:lnTo>
                    <a:pt x="1906" y="620"/>
                  </a:lnTo>
                  <a:lnTo>
                    <a:pt x="1918" y="628"/>
                  </a:lnTo>
                  <a:lnTo>
                    <a:pt x="1930" y="640"/>
                  </a:lnTo>
                  <a:lnTo>
                    <a:pt x="1930" y="640"/>
                  </a:lnTo>
                  <a:lnTo>
                    <a:pt x="1938" y="672"/>
                  </a:lnTo>
                  <a:lnTo>
                    <a:pt x="1944" y="690"/>
                  </a:lnTo>
                  <a:lnTo>
                    <a:pt x="1952" y="710"/>
                  </a:lnTo>
                  <a:lnTo>
                    <a:pt x="1952" y="710"/>
                  </a:lnTo>
                  <a:lnTo>
                    <a:pt x="1964" y="718"/>
                  </a:lnTo>
                  <a:lnTo>
                    <a:pt x="1968" y="724"/>
                  </a:lnTo>
                  <a:lnTo>
                    <a:pt x="1974" y="736"/>
                  </a:lnTo>
                  <a:lnTo>
                    <a:pt x="1974" y="736"/>
                  </a:lnTo>
                  <a:lnTo>
                    <a:pt x="1972" y="766"/>
                  </a:lnTo>
                  <a:lnTo>
                    <a:pt x="1972" y="766"/>
                  </a:lnTo>
                  <a:lnTo>
                    <a:pt x="1980" y="788"/>
                  </a:lnTo>
                  <a:lnTo>
                    <a:pt x="1980" y="788"/>
                  </a:lnTo>
                  <a:lnTo>
                    <a:pt x="1968" y="796"/>
                  </a:lnTo>
                  <a:lnTo>
                    <a:pt x="1960" y="804"/>
                  </a:lnTo>
                  <a:lnTo>
                    <a:pt x="1956" y="814"/>
                  </a:lnTo>
                  <a:lnTo>
                    <a:pt x="1952" y="832"/>
                  </a:lnTo>
                  <a:lnTo>
                    <a:pt x="1952" y="832"/>
                  </a:lnTo>
                  <a:lnTo>
                    <a:pt x="1952" y="864"/>
                  </a:lnTo>
                  <a:lnTo>
                    <a:pt x="1952" y="864"/>
                  </a:lnTo>
                  <a:lnTo>
                    <a:pt x="1958" y="902"/>
                  </a:lnTo>
                  <a:lnTo>
                    <a:pt x="1958" y="902"/>
                  </a:lnTo>
                  <a:lnTo>
                    <a:pt x="1952" y="906"/>
                  </a:lnTo>
                  <a:lnTo>
                    <a:pt x="1952" y="906"/>
                  </a:lnTo>
                  <a:lnTo>
                    <a:pt x="1878" y="908"/>
                  </a:lnTo>
                  <a:lnTo>
                    <a:pt x="1878" y="908"/>
                  </a:lnTo>
                  <a:lnTo>
                    <a:pt x="1844" y="914"/>
                  </a:lnTo>
                  <a:lnTo>
                    <a:pt x="1830" y="918"/>
                  </a:lnTo>
                  <a:lnTo>
                    <a:pt x="1818" y="922"/>
                  </a:lnTo>
                  <a:lnTo>
                    <a:pt x="1808" y="930"/>
                  </a:lnTo>
                  <a:lnTo>
                    <a:pt x="1798" y="940"/>
                  </a:lnTo>
                  <a:lnTo>
                    <a:pt x="1792" y="952"/>
                  </a:lnTo>
                  <a:lnTo>
                    <a:pt x="1786" y="968"/>
                  </a:lnTo>
                  <a:lnTo>
                    <a:pt x="1786" y="968"/>
                  </a:lnTo>
                  <a:lnTo>
                    <a:pt x="1774" y="980"/>
                  </a:lnTo>
                  <a:lnTo>
                    <a:pt x="1766" y="990"/>
                  </a:lnTo>
                  <a:lnTo>
                    <a:pt x="1760" y="1002"/>
                  </a:lnTo>
                  <a:lnTo>
                    <a:pt x="1754" y="1018"/>
                  </a:lnTo>
                  <a:lnTo>
                    <a:pt x="1754" y="1018"/>
                  </a:lnTo>
                  <a:lnTo>
                    <a:pt x="1744" y="1024"/>
                  </a:lnTo>
                  <a:lnTo>
                    <a:pt x="1732" y="1028"/>
                  </a:lnTo>
                  <a:lnTo>
                    <a:pt x="1710" y="1032"/>
                  </a:lnTo>
                  <a:lnTo>
                    <a:pt x="1690" y="1034"/>
                  </a:lnTo>
                  <a:lnTo>
                    <a:pt x="1672" y="1034"/>
                  </a:lnTo>
                  <a:lnTo>
                    <a:pt x="1672" y="1034"/>
                  </a:lnTo>
                  <a:lnTo>
                    <a:pt x="1670" y="1044"/>
                  </a:lnTo>
                  <a:lnTo>
                    <a:pt x="1664" y="1056"/>
                  </a:lnTo>
                  <a:lnTo>
                    <a:pt x="1656" y="1066"/>
                  </a:lnTo>
                  <a:lnTo>
                    <a:pt x="1648" y="1074"/>
                  </a:lnTo>
                  <a:lnTo>
                    <a:pt x="1648" y="1074"/>
                  </a:lnTo>
                  <a:lnTo>
                    <a:pt x="1644" y="1082"/>
                  </a:lnTo>
                  <a:lnTo>
                    <a:pt x="1644" y="1090"/>
                  </a:lnTo>
                  <a:lnTo>
                    <a:pt x="1646" y="1106"/>
                  </a:lnTo>
                  <a:lnTo>
                    <a:pt x="1652" y="1124"/>
                  </a:lnTo>
                  <a:lnTo>
                    <a:pt x="1658" y="1146"/>
                  </a:lnTo>
                  <a:lnTo>
                    <a:pt x="1658" y="1146"/>
                  </a:lnTo>
                  <a:lnTo>
                    <a:pt x="1660" y="1170"/>
                  </a:lnTo>
                  <a:lnTo>
                    <a:pt x="1660" y="1170"/>
                  </a:lnTo>
                  <a:lnTo>
                    <a:pt x="1604" y="1182"/>
                  </a:lnTo>
                  <a:lnTo>
                    <a:pt x="1604" y="1182"/>
                  </a:lnTo>
                  <a:lnTo>
                    <a:pt x="1592" y="1188"/>
                  </a:lnTo>
                  <a:lnTo>
                    <a:pt x="1580" y="1194"/>
                  </a:lnTo>
                  <a:lnTo>
                    <a:pt x="1560" y="1206"/>
                  </a:lnTo>
                  <a:lnTo>
                    <a:pt x="1560" y="1206"/>
                  </a:lnTo>
                  <a:lnTo>
                    <a:pt x="1526" y="1214"/>
                  </a:lnTo>
                  <a:lnTo>
                    <a:pt x="1490" y="1220"/>
                  </a:lnTo>
                  <a:lnTo>
                    <a:pt x="1458" y="1224"/>
                  </a:lnTo>
                  <a:lnTo>
                    <a:pt x="1426" y="1224"/>
                  </a:lnTo>
                  <a:lnTo>
                    <a:pt x="1426" y="1224"/>
                  </a:lnTo>
                  <a:lnTo>
                    <a:pt x="1408" y="1228"/>
                  </a:lnTo>
                  <a:lnTo>
                    <a:pt x="1396" y="1236"/>
                  </a:lnTo>
                  <a:lnTo>
                    <a:pt x="1396" y="1236"/>
                  </a:lnTo>
                  <a:lnTo>
                    <a:pt x="1396" y="1244"/>
                  </a:lnTo>
                  <a:lnTo>
                    <a:pt x="1398" y="1250"/>
                  </a:lnTo>
                  <a:lnTo>
                    <a:pt x="1402" y="1258"/>
                  </a:lnTo>
                  <a:lnTo>
                    <a:pt x="1412" y="1272"/>
                  </a:lnTo>
                  <a:lnTo>
                    <a:pt x="1412" y="1272"/>
                  </a:lnTo>
                  <a:lnTo>
                    <a:pt x="1406" y="1280"/>
                  </a:lnTo>
                  <a:lnTo>
                    <a:pt x="1404" y="1288"/>
                  </a:lnTo>
                  <a:lnTo>
                    <a:pt x="1404" y="1294"/>
                  </a:lnTo>
                  <a:lnTo>
                    <a:pt x="1408" y="1302"/>
                  </a:lnTo>
                  <a:lnTo>
                    <a:pt x="1412" y="1308"/>
                  </a:lnTo>
                  <a:lnTo>
                    <a:pt x="1420" y="1314"/>
                  </a:lnTo>
                  <a:lnTo>
                    <a:pt x="1438" y="1328"/>
                  </a:lnTo>
                  <a:lnTo>
                    <a:pt x="1438" y="1328"/>
                  </a:lnTo>
                  <a:lnTo>
                    <a:pt x="1460" y="1360"/>
                  </a:lnTo>
                  <a:lnTo>
                    <a:pt x="1460" y="1360"/>
                  </a:lnTo>
                  <a:lnTo>
                    <a:pt x="1468" y="1364"/>
                  </a:lnTo>
                  <a:lnTo>
                    <a:pt x="1474" y="1370"/>
                  </a:lnTo>
                  <a:lnTo>
                    <a:pt x="1476" y="1374"/>
                  </a:lnTo>
                  <a:lnTo>
                    <a:pt x="1476" y="1380"/>
                  </a:lnTo>
                  <a:lnTo>
                    <a:pt x="1476" y="1396"/>
                  </a:lnTo>
                  <a:lnTo>
                    <a:pt x="1476" y="1396"/>
                  </a:lnTo>
                  <a:lnTo>
                    <a:pt x="1464" y="1408"/>
                  </a:lnTo>
                  <a:lnTo>
                    <a:pt x="1464" y="1408"/>
                  </a:lnTo>
                  <a:lnTo>
                    <a:pt x="1444" y="1418"/>
                  </a:lnTo>
                  <a:lnTo>
                    <a:pt x="1438" y="1422"/>
                  </a:lnTo>
                  <a:lnTo>
                    <a:pt x="1434" y="1426"/>
                  </a:lnTo>
                  <a:lnTo>
                    <a:pt x="1430" y="1432"/>
                  </a:lnTo>
                  <a:lnTo>
                    <a:pt x="1428" y="1438"/>
                  </a:lnTo>
                  <a:lnTo>
                    <a:pt x="1428" y="1460"/>
                  </a:lnTo>
                  <a:lnTo>
                    <a:pt x="1428" y="1460"/>
                  </a:lnTo>
                  <a:lnTo>
                    <a:pt x="1434" y="1466"/>
                  </a:lnTo>
                  <a:lnTo>
                    <a:pt x="1442" y="1476"/>
                  </a:lnTo>
                  <a:lnTo>
                    <a:pt x="1448" y="1488"/>
                  </a:lnTo>
                  <a:lnTo>
                    <a:pt x="1450" y="1496"/>
                  </a:lnTo>
                  <a:lnTo>
                    <a:pt x="1450" y="1504"/>
                  </a:lnTo>
                  <a:lnTo>
                    <a:pt x="1450" y="1504"/>
                  </a:lnTo>
                  <a:lnTo>
                    <a:pt x="1440" y="1510"/>
                  </a:lnTo>
                  <a:lnTo>
                    <a:pt x="1430" y="1512"/>
                  </a:lnTo>
                  <a:lnTo>
                    <a:pt x="1416" y="1516"/>
                  </a:lnTo>
                  <a:lnTo>
                    <a:pt x="1416" y="1516"/>
                  </a:lnTo>
                  <a:close/>
                </a:path>
              </a:pathLst>
            </a:custGeom>
            <a:grpFill/>
            <a:ln>
              <a:noFill/>
            </a:ln>
          </p:spPr>
          <p:txBody>
            <a:bodyPr/>
            <a:lstStyle/>
            <a:p>
              <a:endParaRPr altLang="en-US" lang="zh-CN"/>
            </a:p>
          </p:txBody>
        </p:sp>
        <p:sp>
          <p:nvSpPr>
            <p:cNvPr id="33" name="Freeform 34"/>
            <p:cNvSpPr/>
            <p:nvPr/>
          </p:nvSpPr>
          <p:spPr bwMode="auto">
            <a:xfrm>
              <a:off x="3820087" y="579875"/>
              <a:ext cx="2285913" cy="1956959"/>
            </a:xfrm>
            <a:custGeom>
              <a:gdLst>
                <a:gd fmla="*/ 538 w 2182" name="T0"/>
                <a:gd fmla="*/ 1714 h 1868" name="T1"/>
                <a:gd fmla="*/ 526 w 2182" name="T2"/>
                <a:gd fmla="*/ 1632 h 1868" name="T3"/>
                <a:gd fmla="*/ 362 w 2182" name="T4"/>
                <a:gd fmla="*/ 1664 h 1868" name="T5"/>
                <a:gd fmla="*/ 286 w 2182" name="T6"/>
                <a:gd fmla="*/ 1690 h 1868" name="T7"/>
                <a:gd fmla="*/ 168 w 2182" name="T8"/>
                <a:gd fmla="*/ 1576 h 1868" name="T9"/>
                <a:gd fmla="*/ 220 w 2182" name="T10"/>
                <a:gd fmla="*/ 1468 h 1868" name="T11"/>
                <a:gd fmla="*/ 66 w 2182" name="T12"/>
                <a:gd fmla="*/ 1450 h 1868" name="T13"/>
                <a:gd fmla="*/ 20 w 2182" name="T14"/>
                <a:gd fmla="*/ 1304 h 1868" name="T15"/>
                <a:gd fmla="*/ 400 w 2182" name="T16"/>
                <a:gd fmla="*/ 1336 h 1868" name="T17"/>
                <a:gd fmla="*/ 594 w 2182" name="T18"/>
                <a:gd fmla="*/ 1418 h 1868" name="T19"/>
                <a:gd fmla="*/ 724 w 2182" name="T20"/>
                <a:gd fmla="*/ 1354 h 1868" name="T21"/>
                <a:gd fmla="*/ 828 w 2182" name="T22"/>
                <a:gd fmla="*/ 1308 h 1868" name="T23"/>
                <a:gd fmla="*/ 1006 w 2182" name="T24"/>
                <a:gd fmla="*/ 1300 h 1868" name="T25"/>
                <a:gd fmla="*/ 1170 w 2182" name="T26"/>
                <a:gd fmla="*/ 1170 h 1868" name="T27"/>
                <a:gd fmla="*/ 1178 w 2182" name="T28"/>
                <a:gd fmla="*/ 1032 h 1868" name="T29"/>
                <a:gd fmla="*/ 1260 w 2182" name="T30"/>
                <a:gd fmla="*/ 1006 h 1868" name="T31"/>
                <a:gd fmla="*/ 1410 w 2182" name="T32"/>
                <a:gd fmla="*/ 924 h 1868" name="T33"/>
                <a:gd fmla="*/ 1524 w 2182" name="T34"/>
                <a:gd fmla="*/ 876 h 1868" name="T35"/>
                <a:gd fmla="*/ 1632 w 2182" name="T36"/>
                <a:gd fmla="*/ 776 h 1868" name="T37"/>
                <a:gd fmla="*/ 1798 w 2182" name="T38"/>
                <a:gd fmla="*/ 740 h 1868" name="T39"/>
                <a:gd fmla="*/ 1712 w 2182" name="T40"/>
                <a:gd fmla="*/ 614 h 1868" name="T41"/>
                <a:gd fmla="*/ 1586 w 2182" name="T42"/>
                <a:gd fmla="*/ 646 h 1868" name="T43"/>
                <a:gd fmla="*/ 1456 w 2182" name="T44"/>
                <a:gd fmla="*/ 650 h 1868" name="T45"/>
                <a:gd fmla="*/ 1480 w 2182" name="T46"/>
                <a:gd fmla="*/ 512 h 1868" name="T47"/>
                <a:gd fmla="*/ 1602 w 2182" name="T48"/>
                <a:gd fmla="*/ 428 h 1868" name="T49"/>
                <a:gd fmla="*/ 1698 w 2182" name="T50"/>
                <a:gd fmla="*/ 250 h 1868" name="T51"/>
                <a:gd fmla="*/ 1738 w 2182" name="T52"/>
                <a:gd fmla="*/ 108 h 1868" name="T53"/>
                <a:gd fmla="*/ 1736 w 2182" name="T54"/>
                <a:gd fmla="*/ 20 h 1868" name="T55"/>
                <a:gd fmla="*/ 1800 w 2182" name="T56"/>
                <a:gd fmla="*/ 42 h 1868" name="T57"/>
                <a:gd fmla="*/ 1848 w 2182" name="T58"/>
                <a:gd fmla="*/ 80 h 1868" name="T59"/>
                <a:gd fmla="*/ 1926 w 2182" name="T60"/>
                <a:gd fmla="*/ 178 h 1868" name="T61"/>
                <a:gd fmla="*/ 2052 w 2182" name="T62"/>
                <a:gd fmla="*/ 152 h 1868" name="T63"/>
                <a:gd fmla="*/ 2136 w 2182" name="T64"/>
                <a:gd fmla="*/ 246 h 1868" name="T65"/>
                <a:gd fmla="*/ 2136 w 2182" name="T66"/>
                <a:gd fmla="*/ 440 h 1868" name="T67"/>
                <a:gd fmla="*/ 2118 w 2182" name="T68"/>
                <a:gd fmla="*/ 476 h 1868" name="T69"/>
                <a:gd fmla="*/ 2064 w 2182" name="T70"/>
                <a:gd fmla="*/ 514 h 1868" name="T71"/>
                <a:gd fmla="*/ 2020 w 2182" name="T72"/>
                <a:gd fmla="*/ 674 h 1868" name="T73"/>
                <a:gd fmla="*/ 2068 w 2182" name="T74"/>
                <a:gd fmla="*/ 716 h 1868" name="T75"/>
                <a:gd fmla="*/ 2026 w 2182" name="T76"/>
                <a:gd fmla="*/ 796 h 1868" name="T77"/>
                <a:gd fmla="*/ 1968 w 2182" name="T78"/>
                <a:gd fmla="*/ 828 h 1868" name="T79"/>
                <a:gd fmla="*/ 2054 w 2182" name="T80"/>
                <a:gd fmla="*/ 986 h 1868" name="T81"/>
                <a:gd fmla="*/ 2154 w 2182" name="T82"/>
                <a:gd fmla="*/ 1034 h 1868" name="T83"/>
                <a:gd fmla="*/ 2156 w 2182" name="T84"/>
                <a:gd fmla="*/ 1130 h 1868" name="T85"/>
                <a:gd fmla="*/ 2054 w 2182" name="T86"/>
                <a:gd fmla="*/ 1170 h 1868" name="T87"/>
                <a:gd fmla="*/ 1920 w 2182" name="T88"/>
                <a:gd fmla="*/ 1272 h 1868" name="T89"/>
                <a:gd fmla="*/ 1850 w 2182" name="T90"/>
                <a:gd fmla="*/ 1260 h 1868" name="T91"/>
                <a:gd fmla="*/ 1786 w 2182" name="T92"/>
                <a:gd fmla="*/ 1338 h 1868" name="T93"/>
                <a:gd fmla="*/ 1696 w 2182" name="T94"/>
                <a:gd fmla="*/ 1206 h 1868" name="T95"/>
                <a:gd fmla="*/ 1524 w 2182" name="T96"/>
                <a:gd fmla="*/ 1346 h 1868" name="T97"/>
                <a:gd fmla="*/ 1494 w 2182" name="T98"/>
                <a:gd fmla="*/ 1334 h 1868" name="T99"/>
                <a:gd fmla="*/ 1424 w 2182" name="T100"/>
                <a:gd fmla="*/ 1310 h 1868" name="T101"/>
                <a:gd fmla="*/ 1392 w 2182" name="T102"/>
                <a:gd fmla="*/ 1430 h 1868" name="T103"/>
                <a:gd fmla="*/ 1288 w 2182" name="T104"/>
                <a:gd fmla="*/ 1520 h 1868" name="T105"/>
                <a:gd fmla="*/ 1140 w 2182" name="T106"/>
                <a:gd fmla="*/ 1612 h 1868" name="T107"/>
                <a:gd fmla="*/ 1076 w 2182" name="T108"/>
                <a:gd fmla="*/ 1650 h 1868" name="T109"/>
                <a:gd fmla="*/ 988 w 2182" name="T110"/>
                <a:gd fmla="*/ 1790 h 1868" name="T111"/>
                <a:gd fmla="*/ 838 w 2182" name="T112"/>
                <a:gd fmla="*/ 1810 h 1868" name="T113"/>
                <a:gd fmla="*/ 814 w 2182" name="T114"/>
                <a:gd fmla="*/ 1666 h 1868" name="T115"/>
                <a:gd fmla="*/ 732 w 2182" name="T116"/>
                <a:gd fmla="*/ 1678 h 1868" name="T117"/>
                <a:gd fmla="*/ 662 w 2182" name="T118"/>
                <a:gd fmla="*/ 1816 h 186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868" w="2182">
                  <a:moveTo>
                    <a:pt x="556" y="1868"/>
                  </a:moveTo>
                  <a:lnTo>
                    <a:pt x="556" y="1868"/>
                  </a:lnTo>
                  <a:lnTo>
                    <a:pt x="518" y="1832"/>
                  </a:lnTo>
                  <a:lnTo>
                    <a:pt x="518" y="1832"/>
                  </a:lnTo>
                  <a:lnTo>
                    <a:pt x="498" y="1792"/>
                  </a:lnTo>
                  <a:lnTo>
                    <a:pt x="498" y="1792"/>
                  </a:lnTo>
                  <a:lnTo>
                    <a:pt x="500" y="1764"/>
                  </a:lnTo>
                  <a:lnTo>
                    <a:pt x="502" y="1754"/>
                  </a:lnTo>
                  <a:lnTo>
                    <a:pt x="506" y="1744"/>
                  </a:lnTo>
                  <a:lnTo>
                    <a:pt x="512" y="1736"/>
                  </a:lnTo>
                  <a:lnTo>
                    <a:pt x="518" y="1728"/>
                  </a:lnTo>
                  <a:lnTo>
                    <a:pt x="528" y="1720"/>
                  </a:lnTo>
                  <a:lnTo>
                    <a:pt x="538" y="1714"/>
                  </a:lnTo>
                  <a:lnTo>
                    <a:pt x="538" y="1714"/>
                  </a:lnTo>
                  <a:lnTo>
                    <a:pt x="556" y="1698"/>
                  </a:lnTo>
                  <a:lnTo>
                    <a:pt x="556" y="1698"/>
                  </a:lnTo>
                  <a:lnTo>
                    <a:pt x="572" y="1674"/>
                  </a:lnTo>
                  <a:lnTo>
                    <a:pt x="572" y="1674"/>
                  </a:lnTo>
                  <a:lnTo>
                    <a:pt x="570" y="1658"/>
                  </a:lnTo>
                  <a:lnTo>
                    <a:pt x="570" y="1658"/>
                  </a:lnTo>
                  <a:lnTo>
                    <a:pt x="562" y="1646"/>
                  </a:lnTo>
                  <a:lnTo>
                    <a:pt x="556" y="1638"/>
                  </a:lnTo>
                  <a:lnTo>
                    <a:pt x="548" y="1634"/>
                  </a:lnTo>
                  <a:lnTo>
                    <a:pt x="542" y="1632"/>
                  </a:lnTo>
                  <a:lnTo>
                    <a:pt x="534" y="1630"/>
                  </a:lnTo>
                  <a:lnTo>
                    <a:pt x="526" y="1632"/>
                  </a:lnTo>
                  <a:lnTo>
                    <a:pt x="506" y="1638"/>
                  </a:lnTo>
                  <a:lnTo>
                    <a:pt x="506" y="1638"/>
                  </a:lnTo>
                  <a:lnTo>
                    <a:pt x="482" y="1658"/>
                  </a:lnTo>
                  <a:lnTo>
                    <a:pt x="482" y="1658"/>
                  </a:lnTo>
                  <a:lnTo>
                    <a:pt x="448" y="1674"/>
                  </a:lnTo>
                  <a:lnTo>
                    <a:pt x="448" y="1674"/>
                  </a:lnTo>
                  <a:lnTo>
                    <a:pt x="442" y="1668"/>
                  </a:lnTo>
                  <a:lnTo>
                    <a:pt x="436" y="1664"/>
                  </a:lnTo>
                  <a:lnTo>
                    <a:pt x="426" y="1658"/>
                  </a:lnTo>
                  <a:lnTo>
                    <a:pt x="426" y="1658"/>
                  </a:lnTo>
                  <a:lnTo>
                    <a:pt x="384" y="1658"/>
                  </a:lnTo>
                  <a:lnTo>
                    <a:pt x="370" y="1660"/>
                  </a:lnTo>
                  <a:lnTo>
                    <a:pt x="362" y="1664"/>
                  </a:lnTo>
                  <a:lnTo>
                    <a:pt x="356" y="1672"/>
                  </a:lnTo>
                  <a:lnTo>
                    <a:pt x="352" y="1682"/>
                  </a:lnTo>
                  <a:lnTo>
                    <a:pt x="350" y="1700"/>
                  </a:lnTo>
                  <a:lnTo>
                    <a:pt x="348" y="1722"/>
                  </a:lnTo>
                  <a:lnTo>
                    <a:pt x="348" y="1722"/>
                  </a:lnTo>
                  <a:lnTo>
                    <a:pt x="342" y="1726"/>
                  </a:lnTo>
                  <a:lnTo>
                    <a:pt x="336" y="1726"/>
                  </a:lnTo>
                  <a:lnTo>
                    <a:pt x="330" y="1726"/>
                  </a:lnTo>
                  <a:lnTo>
                    <a:pt x="324" y="1724"/>
                  </a:lnTo>
                  <a:lnTo>
                    <a:pt x="314" y="1718"/>
                  </a:lnTo>
                  <a:lnTo>
                    <a:pt x="306" y="1716"/>
                  </a:lnTo>
                  <a:lnTo>
                    <a:pt x="306" y="1716"/>
                  </a:lnTo>
                  <a:lnTo>
                    <a:pt x="286" y="1690"/>
                  </a:lnTo>
                  <a:lnTo>
                    <a:pt x="270" y="1674"/>
                  </a:lnTo>
                  <a:lnTo>
                    <a:pt x="270" y="1674"/>
                  </a:lnTo>
                  <a:lnTo>
                    <a:pt x="262" y="1654"/>
                  </a:lnTo>
                  <a:lnTo>
                    <a:pt x="252" y="1638"/>
                  </a:lnTo>
                  <a:lnTo>
                    <a:pt x="248" y="1632"/>
                  </a:lnTo>
                  <a:lnTo>
                    <a:pt x="242" y="1626"/>
                  </a:lnTo>
                  <a:lnTo>
                    <a:pt x="234" y="1624"/>
                  </a:lnTo>
                  <a:lnTo>
                    <a:pt x="226" y="1620"/>
                  </a:lnTo>
                  <a:lnTo>
                    <a:pt x="226" y="1620"/>
                  </a:lnTo>
                  <a:lnTo>
                    <a:pt x="190" y="1582"/>
                  </a:lnTo>
                  <a:lnTo>
                    <a:pt x="190" y="1582"/>
                  </a:lnTo>
                  <a:lnTo>
                    <a:pt x="168" y="1576"/>
                  </a:lnTo>
                  <a:lnTo>
                    <a:pt x="168" y="1576"/>
                  </a:lnTo>
                  <a:lnTo>
                    <a:pt x="170" y="1568"/>
                  </a:lnTo>
                  <a:lnTo>
                    <a:pt x="172" y="1560"/>
                  </a:lnTo>
                  <a:lnTo>
                    <a:pt x="178" y="1554"/>
                  </a:lnTo>
                  <a:lnTo>
                    <a:pt x="184" y="1548"/>
                  </a:lnTo>
                  <a:lnTo>
                    <a:pt x="198" y="1538"/>
                  </a:lnTo>
                  <a:lnTo>
                    <a:pt x="206" y="1532"/>
                  </a:lnTo>
                  <a:lnTo>
                    <a:pt x="212" y="1526"/>
                  </a:lnTo>
                  <a:lnTo>
                    <a:pt x="212" y="1526"/>
                  </a:lnTo>
                  <a:lnTo>
                    <a:pt x="226" y="1496"/>
                  </a:lnTo>
                  <a:lnTo>
                    <a:pt x="226" y="1496"/>
                  </a:lnTo>
                  <a:lnTo>
                    <a:pt x="226" y="1484"/>
                  </a:lnTo>
                  <a:lnTo>
                    <a:pt x="224" y="1474"/>
                  </a:lnTo>
                  <a:lnTo>
                    <a:pt x="220" y="1468"/>
                  </a:lnTo>
                  <a:lnTo>
                    <a:pt x="216" y="1464"/>
                  </a:lnTo>
                  <a:lnTo>
                    <a:pt x="216" y="1464"/>
                  </a:lnTo>
                  <a:lnTo>
                    <a:pt x="182" y="1464"/>
                  </a:lnTo>
                  <a:lnTo>
                    <a:pt x="150" y="1468"/>
                  </a:lnTo>
                  <a:lnTo>
                    <a:pt x="120" y="1474"/>
                  </a:lnTo>
                  <a:lnTo>
                    <a:pt x="92" y="1484"/>
                  </a:lnTo>
                  <a:lnTo>
                    <a:pt x="92" y="1484"/>
                  </a:lnTo>
                  <a:lnTo>
                    <a:pt x="84" y="1490"/>
                  </a:lnTo>
                  <a:lnTo>
                    <a:pt x="76" y="1492"/>
                  </a:lnTo>
                  <a:lnTo>
                    <a:pt x="70" y="1492"/>
                  </a:lnTo>
                  <a:lnTo>
                    <a:pt x="64" y="1492"/>
                  </a:lnTo>
                  <a:lnTo>
                    <a:pt x="64" y="1492"/>
                  </a:lnTo>
                  <a:lnTo>
                    <a:pt x="66" y="1450"/>
                  </a:lnTo>
                  <a:lnTo>
                    <a:pt x="66" y="1450"/>
                  </a:lnTo>
                  <a:lnTo>
                    <a:pt x="50" y="1428"/>
                  </a:lnTo>
                  <a:lnTo>
                    <a:pt x="50" y="1428"/>
                  </a:lnTo>
                  <a:lnTo>
                    <a:pt x="14" y="1398"/>
                  </a:lnTo>
                  <a:lnTo>
                    <a:pt x="14" y="1398"/>
                  </a:lnTo>
                  <a:lnTo>
                    <a:pt x="14" y="1386"/>
                  </a:lnTo>
                  <a:lnTo>
                    <a:pt x="18" y="1376"/>
                  </a:lnTo>
                  <a:lnTo>
                    <a:pt x="26" y="1358"/>
                  </a:lnTo>
                  <a:lnTo>
                    <a:pt x="26" y="1358"/>
                  </a:lnTo>
                  <a:lnTo>
                    <a:pt x="24" y="1328"/>
                  </a:lnTo>
                  <a:lnTo>
                    <a:pt x="24" y="1316"/>
                  </a:lnTo>
                  <a:lnTo>
                    <a:pt x="20" y="1304"/>
                  </a:lnTo>
                  <a:lnTo>
                    <a:pt x="20" y="1304"/>
                  </a:lnTo>
                  <a:lnTo>
                    <a:pt x="0" y="1278"/>
                  </a:lnTo>
                  <a:lnTo>
                    <a:pt x="0" y="1278"/>
                  </a:lnTo>
                  <a:lnTo>
                    <a:pt x="0" y="1244"/>
                  </a:lnTo>
                  <a:lnTo>
                    <a:pt x="0" y="1244"/>
                  </a:lnTo>
                  <a:lnTo>
                    <a:pt x="100" y="1268"/>
                  </a:lnTo>
                  <a:lnTo>
                    <a:pt x="100" y="1268"/>
                  </a:lnTo>
                  <a:lnTo>
                    <a:pt x="274" y="1270"/>
                  </a:lnTo>
                  <a:lnTo>
                    <a:pt x="274" y="1270"/>
                  </a:lnTo>
                  <a:lnTo>
                    <a:pt x="306" y="1278"/>
                  </a:lnTo>
                  <a:lnTo>
                    <a:pt x="326" y="1284"/>
                  </a:lnTo>
                  <a:lnTo>
                    <a:pt x="344" y="1290"/>
                  </a:lnTo>
                  <a:lnTo>
                    <a:pt x="344" y="1290"/>
                  </a:lnTo>
                  <a:lnTo>
                    <a:pt x="400" y="1336"/>
                  </a:lnTo>
                  <a:lnTo>
                    <a:pt x="400" y="1336"/>
                  </a:lnTo>
                  <a:lnTo>
                    <a:pt x="414" y="1342"/>
                  </a:lnTo>
                  <a:lnTo>
                    <a:pt x="414" y="1342"/>
                  </a:lnTo>
                  <a:lnTo>
                    <a:pt x="466" y="1350"/>
                  </a:lnTo>
                  <a:lnTo>
                    <a:pt x="466" y="1350"/>
                  </a:lnTo>
                  <a:lnTo>
                    <a:pt x="490" y="1366"/>
                  </a:lnTo>
                  <a:lnTo>
                    <a:pt x="490" y="1366"/>
                  </a:lnTo>
                  <a:lnTo>
                    <a:pt x="556" y="1388"/>
                  </a:lnTo>
                  <a:lnTo>
                    <a:pt x="556" y="1388"/>
                  </a:lnTo>
                  <a:lnTo>
                    <a:pt x="562" y="1392"/>
                  </a:lnTo>
                  <a:lnTo>
                    <a:pt x="568" y="1398"/>
                  </a:lnTo>
                  <a:lnTo>
                    <a:pt x="584" y="1412"/>
                  </a:lnTo>
                  <a:lnTo>
                    <a:pt x="594" y="1418"/>
                  </a:lnTo>
                  <a:lnTo>
                    <a:pt x="604" y="1420"/>
                  </a:lnTo>
                  <a:lnTo>
                    <a:pt x="614" y="1418"/>
                  </a:lnTo>
                  <a:lnTo>
                    <a:pt x="628" y="1412"/>
                  </a:lnTo>
                  <a:lnTo>
                    <a:pt x="628" y="1412"/>
                  </a:lnTo>
                  <a:lnTo>
                    <a:pt x="632" y="1406"/>
                  </a:lnTo>
                  <a:lnTo>
                    <a:pt x="638" y="1400"/>
                  </a:lnTo>
                  <a:lnTo>
                    <a:pt x="650" y="1392"/>
                  </a:lnTo>
                  <a:lnTo>
                    <a:pt x="666" y="1386"/>
                  </a:lnTo>
                  <a:lnTo>
                    <a:pt x="680" y="1380"/>
                  </a:lnTo>
                  <a:lnTo>
                    <a:pt x="680" y="1380"/>
                  </a:lnTo>
                  <a:lnTo>
                    <a:pt x="696" y="1368"/>
                  </a:lnTo>
                  <a:lnTo>
                    <a:pt x="708" y="1360"/>
                  </a:lnTo>
                  <a:lnTo>
                    <a:pt x="724" y="1354"/>
                  </a:lnTo>
                  <a:lnTo>
                    <a:pt x="746" y="1350"/>
                  </a:lnTo>
                  <a:lnTo>
                    <a:pt x="746" y="1350"/>
                  </a:lnTo>
                  <a:lnTo>
                    <a:pt x="746" y="1346"/>
                  </a:lnTo>
                  <a:lnTo>
                    <a:pt x="750" y="1344"/>
                  </a:lnTo>
                  <a:lnTo>
                    <a:pt x="758" y="1340"/>
                  </a:lnTo>
                  <a:lnTo>
                    <a:pt x="768" y="1336"/>
                  </a:lnTo>
                  <a:lnTo>
                    <a:pt x="778" y="1332"/>
                  </a:lnTo>
                  <a:lnTo>
                    <a:pt x="778" y="1332"/>
                  </a:lnTo>
                  <a:lnTo>
                    <a:pt x="784" y="1332"/>
                  </a:lnTo>
                  <a:lnTo>
                    <a:pt x="792" y="1328"/>
                  </a:lnTo>
                  <a:lnTo>
                    <a:pt x="806" y="1320"/>
                  </a:lnTo>
                  <a:lnTo>
                    <a:pt x="820" y="1310"/>
                  </a:lnTo>
                  <a:lnTo>
                    <a:pt x="828" y="1308"/>
                  </a:lnTo>
                  <a:lnTo>
                    <a:pt x="836" y="1306"/>
                  </a:lnTo>
                  <a:lnTo>
                    <a:pt x="836" y="1306"/>
                  </a:lnTo>
                  <a:lnTo>
                    <a:pt x="848" y="1300"/>
                  </a:lnTo>
                  <a:lnTo>
                    <a:pt x="862" y="1296"/>
                  </a:lnTo>
                  <a:lnTo>
                    <a:pt x="876" y="1296"/>
                  </a:lnTo>
                  <a:lnTo>
                    <a:pt x="894" y="1296"/>
                  </a:lnTo>
                  <a:lnTo>
                    <a:pt x="894" y="1296"/>
                  </a:lnTo>
                  <a:lnTo>
                    <a:pt x="918" y="1302"/>
                  </a:lnTo>
                  <a:lnTo>
                    <a:pt x="952" y="1306"/>
                  </a:lnTo>
                  <a:lnTo>
                    <a:pt x="970" y="1306"/>
                  </a:lnTo>
                  <a:lnTo>
                    <a:pt x="986" y="1306"/>
                  </a:lnTo>
                  <a:lnTo>
                    <a:pt x="1000" y="1302"/>
                  </a:lnTo>
                  <a:lnTo>
                    <a:pt x="1006" y="1300"/>
                  </a:lnTo>
                  <a:lnTo>
                    <a:pt x="1010" y="1296"/>
                  </a:lnTo>
                  <a:lnTo>
                    <a:pt x="1010" y="1296"/>
                  </a:lnTo>
                  <a:lnTo>
                    <a:pt x="1028" y="1294"/>
                  </a:lnTo>
                  <a:lnTo>
                    <a:pt x="1044" y="1286"/>
                  </a:lnTo>
                  <a:lnTo>
                    <a:pt x="1060" y="1278"/>
                  </a:lnTo>
                  <a:lnTo>
                    <a:pt x="1074" y="1266"/>
                  </a:lnTo>
                  <a:lnTo>
                    <a:pt x="1086" y="1254"/>
                  </a:lnTo>
                  <a:lnTo>
                    <a:pt x="1100" y="1240"/>
                  </a:lnTo>
                  <a:lnTo>
                    <a:pt x="1122" y="1212"/>
                  </a:lnTo>
                  <a:lnTo>
                    <a:pt x="1122" y="1212"/>
                  </a:lnTo>
                  <a:lnTo>
                    <a:pt x="1156" y="1182"/>
                  </a:lnTo>
                  <a:lnTo>
                    <a:pt x="1156" y="1182"/>
                  </a:lnTo>
                  <a:lnTo>
                    <a:pt x="1170" y="1170"/>
                  </a:lnTo>
                  <a:lnTo>
                    <a:pt x="1186" y="1158"/>
                  </a:lnTo>
                  <a:lnTo>
                    <a:pt x="1186" y="1158"/>
                  </a:lnTo>
                  <a:lnTo>
                    <a:pt x="1202" y="1150"/>
                  </a:lnTo>
                  <a:lnTo>
                    <a:pt x="1210" y="1146"/>
                  </a:lnTo>
                  <a:lnTo>
                    <a:pt x="1218" y="1138"/>
                  </a:lnTo>
                  <a:lnTo>
                    <a:pt x="1218" y="1138"/>
                  </a:lnTo>
                  <a:lnTo>
                    <a:pt x="1216" y="1112"/>
                  </a:lnTo>
                  <a:lnTo>
                    <a:pt x="1216" y="1112"/>
                  </a:lnTo>
                  <a:lnTo>
                    <a:pt x="1182" y="1080"/>
                  </a:lnTo>
                  <a:lnTo>
                    <a:pt x="1182" y="1080"/>
                  </a:lnTo>
                  <a:lnTo>
                    <a:pt x="1176" y="1058"/>
                  </a:lnTo>
                  <a:lnTo>
                    <a:pt x="1176" y="1058"/>
                  </a:lnTo>
                  <a:lnTo>
                    <a:pt x="1178" y="1032"/>
                  </a:lnTo>
                  <a:lnTo>
                    <a:pt x="1180" y="1020"/>
                  </a:lnTo>
                  <a:lnTo>
                    <a:pt x="1182" y="1010"/>
                  </a:lnTo>
                  <a:lnTo>
                    <a:pt x="1186" y="1002"/>
                  </a:lnTo>
                  <a:lnTo>
                    <a:pt x="1192" y="994"/>
                  </a:lnTo>
                  <a:lnTo>
                    <a:pt x="1200" y="986"/>
                  </a:lnTo>
                  <a:lnTo>
                    <a:pt x="1212" y="982"/>
                  </a:lnTo>
                  <a:lnTo>
                    <a:pt x="1212" y="982"/>
                  </a:lnTo>
                  <a:lnTo>
                    <a:pt x="1214" y="978"/>
                  </a:lnTo>
                  <a:lnTo>
                    <a:pt x="1216" y="976"/>
                  </a:lnTo>
                  <a:lnTo>
                    <a:pt x="1220" y="978"/>
                  </a:lnTo>
                  <a:lnTo>
                    <a:pt x="1226" y="982"/>
                  </a:lnTo>
                  <a:lnTo>
                    <a:pt x="1260" y="1006"/>
                  </a:lnTo>
                  <a:lnTo>
                    <a:pt x="1260" y="1006"/>
                  </a:lnTo>
                  <a:lnTo>
                    <a:pt x="1286" y="1014"/>
                  </a:lnTo>
                  <a:lnTo>
                    <a:pt x="1286" y="1014"/>
                  </a:lnTo>
                  <a:lnTo>
                    <a:pt x="1314" y="1014"/>
                  </a:lnTo>
                  <a:lnTo>
                    <a:pt x="1314" y="1014"/>
                  </a:lnTo>
                  <a:lnTo>
                    <a:pt x="1326" y="1010"/>
                  </a:lnTo>
                  <a:lnTo>
                    <a:pt x="1336" y="1002"/>
                  </a:lnTo>
                  <a:lnTo>
                    <a:pt x="1348" y="992"/>
                  </a:lnTo>
                  <a:lnTo>
                    <a:pt x="1358" y="980"/>
                  </a:lnTo>
                  <a:lnTo>
                    <a:pt x="1380" y="956"/>
                  </a:lnTo>
                  <a:lnTo>
                    <a:pt x="1398" y="932"/>
                  </a:lnTo>
                  <a:lnTo>
                    <a:pt x="1398" y="932"/>
                  </a:lnTo>
                  <a:lnTo>
                    <a:pt x="1404" y="928"/>
                  </a:lnTo>
                  <a:lnTo>
                    <a:pt x="1410" y="924"/>
                  </a:lnTo>
                  <a:lnTo>
                    <a:pt x="1416" y="924"/>
                  </a:lnTo>
                  <a:lnTo>
                    <a:pt x="1424" y="922"/>
                  </a:lnTo>
                  <a:lnTo>
                    <a:pt x="1438" y="924"/>
                  </a:lnTo>
                  <a:lnTo>
                    <a:pt x="1454" y="926"/>
                  </a:lnTo>
                  <a:lnTo>
                    <a:pt x="1454" y="926"/>
                  </a:lnTo>
                  <a:lnTo>
                    <a:pt x="1464" y="918"/>
                  </a:lnTo>
                  <a:lnTo>
                    <a:pt x="1472" y="914"/>
                  </a:lnTo>
                  <a:lnTo>
                    <a:pt x="1492" y="906"/>
                  </a:lnTo>
                  <a:lnTo>
                    <a:pt x="1492" y="906"/>
                  </a:lnTo>
                  <a:lnTo>
                    <a:pt x="1518" y="882"/>
                  </a:lnTo>
                  <a:lnTo>
                    <a:pt x="1518" y="882"/>
                  </a:lnTo>
                  <a:lnTo>
                    <a:pt x="1522" y="880"/>
                  </a:lnTo>
                  <a:lnTo>
                    <a:pt x="1524" y="876"/>
                  </a:lnTo>
                  <a:lnTo>
                    <a:pt x="1530" y="866"/>
                  </a:lnTo>
                  <a:lnTo>
                    <a:pt x="1534" y="848"/>
                  </a:lnTo>
                  <a:lnTo>
                    <a:pt x="1534" y="848"/>
                  </a:lnTo>
                  <a:lnTo>
                    <a:pt x="1540" y="832"/>
                  </a:lnTo>
                  <a:lnTo>
                    <a:pt x="1546" y="822"/>
                  </a:lnTo>
                  <a:lnTo>
                    <a:pt x="1554" y="816"/>
                  </a:lnTo>
                  <a:lnTo>
                    <a:pt x="1562" y="812"/>
                  </a:lnTo>
                  <a:lnTo>
                    <a:pt x="1580" y="806"/>
                  </a:lnTo>
                  <a:lnTo>
                    <a:pt x="1594" y="804"/>
                  </a:lnTo>
                  <a:lnTo>
                    <a:pt x="1610" y="798"/>
                  </a:lnTo>
                  <a:lnTo>
                    <a:pt x="1610" y="798"/>
                  </a:lnTo>
                  <a:lnTo>
                    <a:pt x="1620" y="786"/>
                  </a:lnTo>
                  <a:lnTo>
                    <a:pt x="1632" y="776"/>
                  </a:lnTo>
                  <a:lnTo>
                    <a:pt x="1646" y="768"/>
                  </a:lnTo>
                  <a:lnTo>
                    <a:pt x="1660" y="760"/>
                  </a:lnTo>
                  <a:lnTo>
                    <a:pt x="1660" y="760"/>
                  </a:lnTo>
                  <a:lnTo>
                    <a:pt x="1670" y="754"/>
                  </a:lnTo>
                  <a:lnTo>
                    <a:pt x="1680" y="752"/>
                  </a:lnTo>
                  <a:lnTo>
                    <a:pt x="1696" y="750"/>
                  </a:lnTo>
                  <a:lnTo>
                    <a:pt x="1712" y="750"/>
                  </a:lnTo>
                  <a:lnTo>
                    <a:pt x="1746" y="752"/>
                  </a:lnTo>
                  <a:lnTo>
                    <a:pt x="1776" y="756"/>
                  </a:lnTo>
                  <a:lnTo>
                    <a:pt x="1776" y="756"/>
                  </a:lnTo>
                  <a:lnTo>
                    <a:pt x="1792" y="748"/>
                  </a:lnTo>
                  <a:lnTo>
                    <a:pt x="1792" y="748"/>
                  </a:lnTo>
                  <a:lnTo>
                    <a:pt x="1798" y="740"/>
                  </a:lnTo>
                  <a:lnTo>
                    <a:pt x="1802" y="730"/>
                  </a:lnTo>
                  <a:lnTo>
                    <a:pt x="1804" y="720"/>
                  </a:lnTo>
                  <a:lnTo>
                    <a:pt x="1804" y="712"/>
                  </a:lnTo>
                  <a:lnTo>
                    <a:pt x="1802" y="702"/>
                  </a:lnTo>
                  <a:lnTo>
                    <a:pt x="1798" y="694"/>
                  </a:lnTo>
                  <a:lnTo>
                    <a:pt x="1790" y="680"/>
                  </a:lnTo>
                  <a:lnTo>
                    <a:pt x="1790" y="680"/>
                  </a:lnTo>
                  <a:lnTo>
                    <a:pt x="1764" y="656"/>
                  </a:lnTo>
                  <a:lnTo>
                    <a:pt x="1764" y="656"/>
                  </a:lnTo>
                  <a:lnTo>
                    <a:pt x="1718" y="628"/>
                  </a:lnTo>
                  <a:lnTo>
                    <a:pt x="1718" y="628"/>
                  </a:lnTo>
                  <a:lnTo>
                    <a:pt x="1716" y="622"/>
                  </a:lnTo>
                  <a:lnTo>
                    <a:pt x="1712" y="614"/>
                  </a:lnTo>
                  <a:lnTo>
                    <a:pt x="1702" y="604"/>
                  </a:lnTo>
                  <a:lnTo>
                    <a:pt x="1688" y="590"/>
                  </a:lnTo>
                  <a:lnTo>
                    <a:pt x="1688" y="590"/>
                  </a:lnTo>
                  <a:lnTo>
                    <a:pt x="1656" y="590"/>
                  </a:lnTo>
                  <a:lnTo>
                    <a:pt x="1656" y="590"/>
                  </a:lnTo>
                  <a:lnTo>
                    <a:pt x="1640" y="608"/>
                  </a:lnTo>
                  <a:lnTo>
                    <a:pt x="1640" y="608"/>
                  </a:lnTo>
                  <a:lnTo>
                    <a:pt x="1610" y="608"/>
                  </a:lnTo>
                  <a:lnTo>
                    <a:pt x="1610" y="608"/>
                  </a:lnTo>
                  <a:lnTo>
                    <a:pt x="1604" y="644"/>
                  </a:lnTo>
                  <a:lnTo>
                    <a:pt x="1604" y="644"/>
                  </a:lnTo>
                  <a:lnTo>
                    <a:pt x="1596" y="646"/>
                  </a:lnTo>
                  <a:lnTo>
                    <a:pt x="1586" y="646"/>
                  </a:lnTo>
                  <a:lnTo>
                    <a:pt x="1578" y="644"/>
                  </a:lnTo>
                  <a:lnTo>
                    <a:pt x="1570" y="642"/>
                  </a:lnTo>
                  <a:lnTo>
                    <a:pt x="1554" y="634"/>
                  </a:lnTo>
                  <a:lnTo>
                    <a:pt x="1544" y="630"/>
                  </a:lnTo>
                  <a:lnTo>
                    <a:pt x="1544" y="630"/>
                  </a:lnTo>
                  <a:lnTo>
                    <a:pt x="1516" y="630"/>
                  </a:lnTo>
                  <a:lnTo>
                    <a:pt x="1516" y="630"/>
                  </a:lnTo>
                  <a:lnTo>
                    <a:pt x="1504" y="634"/>
                  </a:lnTo>
                  <a:lnTo>
                    <a:pt x="1494" y="640"/>
                  </a:lnTo>
                  <a:lnTo>
                    <a:pt x="1476" y="654"/>
                  </a:lnTo>
                  <a:lnTo>
                    <a:pt x="1476" y="654"/>
                  </a:lnTo>
                  <a:lnTo>
                    <a:pt x="1466" y="654"/>
                  </a:lnTo>
                  <a:lnTo>
                    <a:pt x="1456" y="650"/>
                  </a:lnTo>
                  <a:lnTo>
                    <a:pt x="1450" y="646"/>
                  </a:lnTo>
                  <a:lnTo>
                    <a:pt x="1446" y="640"/>
                  </a:lnTo>
                  <a:lnTo>
                    <a:pt x="1442" y="634"/>
                  </a:lnTo>
                  <a:lnTo>
                    <a:pt x="1440" y="628"/>
                  </a:lnTo>
                  <a:lnTo>
                    <a:pt x="1440" y="616"/>
                  </a:lnTo>
                  <a:lnTo>
                    <a:pt x="1440" y="616"/>
                  </a:lnTo>
                  <a:lnTo>
                    <a:pt x="1470" y="588"/>
                  </a:lnTo>
                  <a:lnTo>
                    <a:pt x="1470" y="588"/>
                  </a:lnTo>
                  <a:lnTo>
                    <a:pt x="1468" y="556"/>
                  </a:lnTo>
                  <a:lnTo>
                    <a:pt x="1470" y="544"/>
                  </a:lnTo>
                  <a:lnTo>
                    <a:pt x="1470" y="532"/>
                  </a:lnTo>
                  <a:lnTo>
                    <a:pt x="1470" y="532"/>
                  </a:lnTo>
                  <a:lnTo>
                    <a:pt x="1480" y="512"/>
                  </a:lnTo>
                  <a:lnTo>
                    <a:pt x="1488" y="494"/>
                  </a:lnTo>
                  <a:lnTo>
                    <a:pt x="1488" y="494"/>
                  </a:lnTo>
                  <a:lnTo>
                    <a:pt x="1488" y="472"/>
                  </a:lnTo>
                  <a:lnTo>
                    <a:pt x="1490" y="456"/>
                  </a:lnTo>
                  <a:lnTo>
                    <a:pt x="1494" y="440"/>
                  </a:lnTo>
                  <a:lnTo>
                    <a:pt x="1502" y="426"/>
                  </a:lnTo>
                  <a:lnTo>
                    <a:pt x="1502" y="426"/>
                  </a:lnTo>
                  <a:lnTo>
                    <a:pt x="1522" y="426"/>
                  </a:lnTo>
                  <a:lnTo>
                    <a:pt x="1522" y="426"/>
                  </a:lnTo>
                  <a:lnTo>
                    <a:pt x="1546" y="430"/>
                  </a:lnTo>
                  <a:lnTo>
                    <a:pt x="1574" y="432"/>
                  </a:lnTo>
                  <a:lnTo>
                    <a:pt x="1588" y="430"/>
                  </a:lnTo>
                  <a:lnTo>
                    <a:pt x="1602" y="428"/>
                  </a:lnTo>
                  <a:lnTo>
                    <a:pt x="1616" y="424"/>
                  </a:lnTo>
                  <a:lnTo>
                    <a:pt x="1628" y="416"/>
                  </a:lnTo>
                  <a:lnTo>
                    <a:pt x="1628" y="416"/>
                  </a:lnTo>
                  <a:lnTo>
                    <a:pt x="1642" y="404"/>
                  </a:lnTo>
                  <a:lnTo>
                    <a:pt x="1658" y="390"/>
                  </a:lnTo>
                  <a:lnTo>
                    <a:pt x="1672" y="376"/>
                  </a:lnTo>
                  <a:lnTo>
                    <a:pt x="1684" y="362"/>
                  </a:lnTo>
                  <a:lnTo>
                    <a:pt x="1684" y="362"/>
                  </a:lnTo>
                  <a:lnTo>
                    <a:pt x="1684" y="332"/>
                  </a:lnTo>
                  <a:lnTo>
                    <a:pt x="1686" y="296"/>
                  </a:lnTo>
                  <a:lnTo>
                    <a:pt x="1688" y="278"/>
                  </a:lnTo>
                  <a:lnTo>
                    <a:pt x="1692" y="262"/>
                  </a:lnTo>
                  <a:lnTo>
                    <a:pt x="1698" y="250"/>
                  </a:lnTo>
                  <a:lnTo>
                    <a:pt x="1702" y="246"/>
                  </a:lnTo>
                  <a:lnTo>
                    <a:pt x="1708" y="242"/>
                  </a:lnTo>
                  <a:lnTo>
                    <a:pt x="1708" y="242"/>
                  </a:lnTo>
                  <a:lnTo>
                    <a:pt x="1714" y="232"/>
                  </a:lnTo>
                  <a:lnTo>
                    <a:pt x="1720" y="220"/>
                  </a:lnTo>
                  <a:lnTo>
                    <a:pt x="1724" y="198"/>
                  </a:lnTo>
                  <a:lnTo>
                    <a:pt x="1730" y="176"/>
                  </a:lnTo>
                  <a:lnTo>
                    <a:pt x="1736" y="166"/>
                  </a:lnTo>
                  <a:lnTo>
                    <a:pt x="1742" y="158"/>
                  </a:lnTo>
                  <a:lnTo>
                    <a:pt x="1742" y="158"/>
                  </a:lnTo>
                  <a:lnTo>
                    <a:pt x="1742" y="116"/>
                  </a:lnTo>
                  <a:lnTo>
                    <a:pt x="1742" y="116"/>
                  </a:lnTo>
                  <a:lnTo>
                    <a:pt x="1738" y="108"/>
                  </a:lnTo>
                  <a:lnTo>
                    <a:pt x="1738" y="108"/>
                  </a:lnTo>
                  <a:lnTo>
                    <a:pt x="1716" y="82"/>
                  </a:lnTo>
                  <a:lnTo>
                    <a:pt x="1716" y="82"/>
                  </a:lnTo>
                  <a:lnTo>
                    <a:pt x="1696" y="72"/>
                  </a:lnTo>
                  <a:lnTo>
                    <a:pt x="1696" y="72"/>
                  </a:lnTo>
                  <a:lnTo>
                    <a:pt x="1696" y="62"/>
                  </a:lnTo>
                  <a:lnTo>
                    <a:pt x="1698" y="54"/>
                  </a:lnTo>
                  <a:lnTo>
                    <a:pt x="1702" y="46"/>
                  </a:lnTo>
                  <a:lnTo>
                    <a:pt x="1706" y="40"/>
                  </a:lnTo>
                  <a:lnTo>
                    <a:pt x="1712" y="34"/>
                  </a:lnTo>
                  <a:lnTo>
                    <a:pt x="1720" y="28"/>
                  </a:lnTo>
                  <a:lnTo>
                    <a:pt x="1736" y="20"/>
                  </a:lnTo>
                  <a:lnTo>
                    <a:pt x="1736" y="20"/>
                  </a:lnTo>
                  <a:lnTo>
                    <a:pt x="1744" y="20"/>
                  </a:lnTo>
                  <a:lnTo>
                    <a:pt x="1750" y="16"/>
                  </a:lnTo>
                  <a:lnTo>
                    <a:pt x="1764" y="10"/>
                  </a:lnTo>
                  <a:lnTo>
                    <a:pt x="1778" y="4"/>
                  </a:lnTo>
                  <a:lnTo>
                    <a:pt x="1784" y="2"/>
                  </a:lnTo>
                  <a:lnTo>
                    <a:pt x="1794" y="0"/>
                  </a:lnTo>
                  <a:lnTo>
                    <a:pt x="1794" y="0"/>
                  </a:lnTo>
                  <a:lnTo>
                    <a:pt x="1794" y="6"/>
                  </a:lnTo>
                  <a:lnTo>
                    <a:pt x="1796" y="8"/>
                  </a:lnTo>
                  <a:lnTo>
                    <a:pt x="1804" y="16"/>
                  </a:lnTo>
                  <a:lnTo>
                    <a:pt x="1804" y="16"/>
                  </a:lnTo>
                  <a:lnTo>
                    <a:pt x="1800" y="42"/>
                  </a:lnTo>
                  <a:lnTo>
                    <a:pt x="1800" y="42"/>
                  </a:lnTo>
                  <a:lnTo>
                    <a:pt x="1792" y="52"/>
                  </a:lnTo>
                  <a:lnTo>
                    <a:pt x="1786" y="58"/>
                  </a:lnTo>
                  <a:lnTo>
                    <a:pt x="1782" y="66"/>
                  </a:lnTo>
                  <a:lnTo>
                    <a:pt x="1780" y="78"/>
                  </a:lnTo>
                  <a:lnTo>
                    <a:pt x="1780" y="78"/>
                  </a:lnTo>
                  <a:lnTo>
                    <a:pt x="1804" y="96"/>
                  </a:lnTo>
                  <a:lnTo>
                    <a:pt x="1804" y="96"/>
                  </a:lnTo>
                  <a:lnTo>
                    <a:pt x="1810" y="104"/>
                  </a:lnTo>
                  <a:lnTo>
                    <a:pt x="1816" y="110"/>
                  </a:lnTo>
                  <a:lnTo>
                    <a:pt x="1826" y="114"/>
                  </a:lnTo>
                  <a:lnTo>
                    <a:pt x="1842" y="116"/>
                  </a:lnTo>
                  <a:lnTo>
                    <a:pt x="1842" y="116"/>
                  </a:lnTo>
                  <a:lnTo>
                    <a:pt x="1848" y="80"/>
                  </a:lnTo>
                  <a:lnTo>
                    <a:pt x="1848" y="80"/>
                  </a:lnTo>
                  <a:lnTo>
                    <a:pt x="1856" y="80"/>
                  </a:lnTo>
                  <a:lnTo>
                    <a:pt x="1866" y="80"/>
                  </a:lnTo>
                  <a:lnTo>
                    <a:pt x="1878" y="84"/>
                  </a:lnTo>
                  <a:lnTo>
                    <a:pt x="1892" y="92"/>
                  </a:lnTo>
                  <a:lnTo>
                    <a:pt x="1892" y="92"/>
                  </a:lnTo>
                  <a:lnTo>
                    <a:pt x="1900" y="104"/>
                  </a:lnTo>
                  <a:lnTo>
                    <a:pt x="1900" y="104"/>
                  </a:lnTo>
                  <a:lnTo>
                    <a:pt x="1904" y="122"/>
                  </a:lnTo>
                  <a:lnTo>
                    <a:pt x="1908" y="140"/>
                  </a:lnTo>
                  <a:lnTo>
                    <a:pt x="1914" y="160"/>
                  </a:lnTo>
                  <a:lnTo>
                    <a:pt x="1920" y="168"/>
                  </a:lnTo>
                  <a:lnTo>
                    <a:pt x="1926" y="178"/>
                  </a:lnTo>
                  <a:lnTo>
                    <a:pt x="1926" y="178"/>
                  </a:lnTo>
                  <a:lnTo>
                    <a:pt x="1938" y="184"/>
                  </a:lnTo>
                  <a:lnTo>
                    <a:pt x="1938" y="184"/>
                  </a:lnTo>
                  <a:lnTo>
                    <a:pt x="1968" y="182"/>
                  </a:lnTo>
                  <a:lnTo>
                    <a:pt x="1968" y="182"/>
                  </a:lnTo>
                  <a:lnTo>
                    <a:pt x="1978" y="178"/>
                  </a:lnTo>
                  <a:lnTo>
                    <a:pt x="1988" y="174"/>
                  </a:lnTo>
                  <a:lnTo>
                    <a:pt x="2010" y="172"/>
                  </a:lnTo>
                  <a:lnTo>
                    <a:pt x="2022" y="168"/>
                  </a:lnTo>
                  <a:lnTo>
                    <a:pt x="2032" y="166"/>
                  </a:lnTo>
                  <a:lnTo>
                    <a:pt x="2042" y="160"/>
                  </a:lnTo>
                  <a:lnTo>
                    <a:pt x="2052" y="152"/>
                  </a:lnTo>
                  <a:lnTo>
                    <a:pt x="2052" y="152"/>
                  </a:lnTo>
                  <a:lnTo>
                    <a:pt x="2060" y="138"/>
                  </a:lnTo>
                  <a:lnTo>
                    <a:pt x="2068" y="128"/>
                  </a:lnTo>
                  <a:lnTo>
                    <a:pt x="2076" y="122"/>
                  </a:lnTo>
                  <a:lnTo>
                    <a:pt x="2084" y="118"/>
                  </a:lnTo>
                  <a:lnTo>
                    <a:pt x="2094" y="120"/>
                  </a:lnTo>
                  <a:lnTo>
                    <a:pt x="2104" y="124"/>
                  </a:lnTo>
                  <a:lnTo>
                    <a:pt x="2114" y="132"/>
                  </a:lnTo>
                  <a:lnTo>
                    <a:pt x="2126" y="146"/>
                  </a:lnTo>
                  <a:lnTo>
                    <a:pt x="2126" y="146"/>
                  </a:lnTo>
                  <a:lnTo>
                    <a:pt x="2146" y="200"/>
                  </a:lnTo>
                  <a:lnTo>
                    <a:pt x="2146" y="200"/>
                  </a:lnTo>
                  <a:lnTo>
                    <a:pt x="2142" y="220"/>
                  </a:lnTo>
                  <a:lnTo>
                    <a:pt x="2136" y="246"/>
                  </a:lnTo>
                  <a:lnTo>
                    <a:pt x="2128" y="274"/>
                  </a:lnTo>
                  <a:lnTo>
                    <a:pt x="2118" y="296"/>
                  </a:lnTo>
                  <a:lnTo>
                    <a:pt x="2118" y="296"/>
                  </a:lnTo>
                  <a:lnTo>
                    <a:pt x="2118" y="320"/>
                  </a:lnTo>
                  <a:lnTo>
                    <a:pt x="2118" y="320"/>
                  </a:lnTo>
                  <a:lnTo>
                    <a:pt x="2142" y="366"/>
                  </a:lnTo>
                  <a:lnTo>
                    <a:pt x="2142" y="366"/>
                  </a:lnTo>
                  <a:lnTo>
                    <a:pt x="2140" y="374"/>
                  </a:lnTo>
                  <a:lnTo>
                    <a:pt x="2138" y="384"/>
                  </a:lnTo>
                  <a:lnTo>
                    <a:pt x="2130" y="406"/>
                  </a:lnTo>
                  <a:lnTo>
                    <a:pt x="2128" y="418"/>
                  </a:lnTo>
                  <a:lnTo>
                    <a:pt x="2130" y="428"/>
                  </a:lnTo>
                  <a:lnTo>
                    <a:pt x="2136" y="440"/>
                  </a:lnTo>
                  <a:lnTo>
                    <a:pt x="2140" y="444"/>
                  </a:lnTo>
                  <a:lnTo>
                    <a:pt x="2148" y="450"/>
                  </a:lnTo>
                  <a:lnTo>
                    <a:pt x="2148" y="450"/>
                  </a:lnTo>
                  <a:lnTo>
                    <a:pt x="2150" y="462"/>
                  </a:lnTo>
                  <a:lnTo>
                    <a:pt x="2150" y="476"/>
                  </a:lnTo>
                  <a:lnTo>
                    <a:pt x="2148" y="510"/>
                  </a:lnTo>
                  <a:lnTo>
                    <a:pt x="2148" y="510"/>
                  </a:lnTo>
                  <a:lnTo>
                    <a:pt x="2126" y="514"/>
                  </a:lnTo>
                  <a:lnTo>
                    <a:pt x="2126" y="514"/>
                  </a:lnTo>
                  <a:lnTo>
                    <a:pt x="2122" y="508"/>
                  </a:lnTo>
                  <a:lnTo>
                    <a:pt x="2118" y="502"/>
                  </a:lnTo>
                  <a:lnTo>
                    <a:pt x="2116" y="492"/>
                  </a:lnTo>
                  <a:lnTo>
                    <a:pt x="2118" y="476"/>
                  </a:lnTo>
                  <a:lnTo>
                    <a:pt x="2118" y="476"/>
                  </a:lnTo>
                  <a:lnTo>
                    <a:pt x="2114" y="466"/>
                  </a:lnTo>
                  <a:lnTo>
                    <a:pt x="2108" y="458"/>
                  </a:lnTo>
                  <a:lnTo>
                    <a:pt x="2108" y="458"/>
                  </a:lnTo>
                  <a:lnTo>
                    <a:pt x="2094" y="460"/>
                  </a:lnTo>
                  <a:lnTo>
                    <a:pt x="2086" y="462"/>
                  </a:lnTo>
                  <a:lnTo>
                    <a:pt x="2084" y="466"/>
                  </a:lnTo>
                  <a:lnTo>
                    <a:pt x="2082" y="470"/>
                  </a:lnTo>
                  <a:lnTo>
                    <a:pt x="2084" y="484"/>
                  </a:lnTo>
                  <a:lnTo>
                    <a:pt x="2082" y="492"/>
                  </a:lnTo>
                  <a:lnTo>
                    <a:pt x="2078" y="500"/>
                  </a:lnTo>
                  <a:lnTo>
                    <a:pt x="2078" y="500"/>
                  </a:lnTo>
                  <a:lnTo>
                    <a:pt x="2064" y="514"/>
                  </a:lnTo>
                  <a:lnTo>
                    <a:pt x="2054" y="528"/>
                  </a:lnTo>
                  <a:lnTo>
                    <a:pt x="2046" y="544"/>
                  </a:lnTo>
                  <a:lnTo>
                    <a:pt x="2042" y="564"/>
                  </a:lnTo>
                  <a:lnTo>
                    <a:pt x="2042" y="564"/>
                  </a:lnTo>
                  <a:lnTo>
                    <a:pt x="2034" y="576"/>
                  </a:lnTo>
                  <a:lnTo>
                    <a:pt x="2024" y="586"/>
                  </a:lnTo>
                  <a:lnTo>
                    <a:pt x="2012" y="598"/>
                  </a:lnTo>
                  <a:lnTo>
                    <a:pt x="2002" y="606"/>
                  </a:lnTo>
                  <a:lnTo>
                    <a:pt x="2002" y="606"/>
                  </a:lnTo>
                  <a:lnTo>
                    <a:pt x="2000" y="642"/>
                  </a:lnTo>
                  <a:lnTo>
                    <a:pt x="2000" y="642"/>
                  </a:lnTo>
                  <a:lnTo>
                    <a:pt x="2008" y="654"/>
                  </a:lnTo>
                  <a:lnTo>
                    <a:pt x="2020" y="674"/>
                  </a:lnTo>
                  <a:lnTo>
                    <a:pt x="2020" y="674"/>
                  </a:lnTo>
                  <a:lnTo>
                    <a:pt x="2054" y="694"/>
                  </a:lnTo>
                  <a:lnTo>
                    <a:pt x="2054" y="694"/>
                  </a:lnTo>
                  <a:lnTo>
                    <a:pt x="2078" y="692"/>
                  </a:lnTo>
                  <a:lnTo>
                    <a:pt x="2078" y="692"/>
                  </a:lnTo>
                  <a:lnTo>
                    <a:pt x="2094" y="668"/>
                  </a:lnTo>
                  <a:lnTo>
                    <a:pt x="2094" y="668"/>
                  </a:lnTo>
                  <a:lnTo>
                    <a:pt x="2100" y="680"/>
                  </a:lnTo>
                  <a:lnTo>
                    <a:pt x="2104" y="690"/>
                  </a:lnTo>
                  <a:lnTo>
                    <a:pt x="2106" y="702"/>
                  </a:lnTo>
                  <a:lnTo>
                    <a:pt x="2106" y="702"/>
                  </a:lnTo>
                  <a:lnTo>
                    <a:pt x="2086" y="708"/>
                  </a:lnTo>
                  <a:lnTo>
                    <a:pt x="2068" y="716"/>
                  </a:lnTo>
                  <a:lnTo>
                    <a:pt x="2068" y="716"/>
                  </a:lnTo>
                  <a:lnTo>
                    <a:pt x="2068" y="724"/>
                  </a:lnTo>
                  <a:lnTo>
                    <a:pt x="2070" y="732"/>
                  </a:lnTo>
                  <a:lnTo>
                    <a:pt x="2070" y="738"/>
                  </a:lnTo>
                  <a:lnTo>
                    <a:pt x="2074" y="742"/>
                  </a:lnTo>
                  <a:lnTo>
                    <a:pt x="2078" y="748"/>
                  </a:lnTo>
                  <a:lnTo>
                    <a:pt x="2084" y="750"/>
                  </a:lnTo>
                  <a:lnTo>
                    <a:pt x="2084" y="750"/>
                  </a:lnTo>
                  <a:lnTo>
                    <a:pt x="2064" y="778"/>
                  </a:lnTo>
                  <a:lnTo>
                    <a:pt x="2052" y="790"/>
                  </a:lnTo>
                  <a:lnTo>
                    <a:pt x="2040" y="800"/>
                  </a:lnTo>
                  <a:lnTo>
                    <a:pt x="2040" y="800"/>
                  </a:lnTo>
                  <a:lnTo>
                    <a:pt x="2026" y="796"/>
                  </a:lnTo>
                  <a:lnTo>
                    <a:pt x="2026" y="796"/>
                  </a:lnTo>
                  <a:lnTo>
                    <a:pt x="1986" y="770"/>
                  </a:lnTo>
                  <a:lnTo>
                    <a:pt x="1986" y="770"/>
                  </a:lnTo>
                  <a:lnTo>
                    <a:pt x="1968" y="770"/>
                  </a:lnTo>
                  <a:lnTo>
                    <a:pt x="1968" y="770"/>
                  </a:lnTo>
                  <a:lnTo>
                    <a:pt x="1960" y="780"/>
                  </a:lnTo>
                  <a:lnTo>
                    <a:pt x="1958" y="786"/>
                  </a:lnTo>
                  <a:lnTo>
                    <a:pt x="1956" y="792"/>
                  </a:lnTo>
                  <a:lnTo>
                    <a:pt x="1956" y="792"/>
                  </a:lnTo>
                  <a:lnTo>
                    <a:pt x="1958" y="818"/>
                  </a:lnTo>
                  <a:lnTo>
                    <a:pt x="1958" y="818"/>
                  </a:lnTo>
                  <a:lnTo>
                    <a:pt x="1962" y="824"/>
                  </a:lnTo>
                  <a:lnTo>
                    <a:pt x="1968" y="828"/>
                  </a:lnTo>
                  <a:lnTo>
                    <a:pt x="1982" y="838"/>
                  </a:lnTo>
                  <a:lnTo>
                    <a:pt x="2000" y="852"/>
                  </a:lnTo>
                  <a:lnTo>
                    <a:pt x="2008" y="860"/>
                  </a:lnTo>
                  <a:lnTo>
                    <a:pt x="2016" y="870"/>
                  </a:lnTo>
                  <a:lnTo>
                    <a:pt x="2016" y="870"/>
                  </a:lnTo>
                  <a:lnTo>
                    <a:pt x="2016" y="908"/>
                  </a:lnTo>
                  <a:lnTo>
                    <a:pt x="2016" y="908"/>
                  </a:lnTo>
                  <a:lnTo>
                    <a:pt x="2024" y="920"/>
                  </a:lnTo>
                  <a:lnTo>
                    <a:pt x="2032" y="938"/>
                  </a:lnTo>
                  <a:lnTo>
                    <a:pt x="2046" y="976"/>
                  </a:lnTo>
                  <a:lnTo>
                    <a:pt x="2046" y="976"/>
                  </a:lnTo>
                  <a:lnTo>
                    <a:pt x="2054" y="986"/>
                  </a:lnTo>
                  <a:lnTo>
                    <a:pt x="2054" y="986"/>
                  </a:lnTo>
                  <a:lnTo>
                    <a:pt x="2070" y="986"/>
                  </a:lnTo>
                  <a:lnTo>
                    <a:pt x="2070" y="986"/>
                  </a:lnTo>
                  <a:lnTo>
                    <a:pt x="2084" y="958"/>
                  </a:lnTo>
                  <a:lnTo>
                    <a:pt x="2084" y="958"/>
                  </a:lnTo>
                  <a:lnTo>
                    <a:pt x="2110" y="940"/>
                  </a:lnTo>
                  <a:lnTo>
                    <a:pt x="2110" y="940"/>
                  </a:lnTo>
                  <a:lnTo>
                    <a:pt x="2124" y="962"/>
                  </a:lnTo>
                  <a:lnTo>
                    <a:pt x="2134" y="976"/>
                  </a:lnTo>
                  <a:lnTo>
                    <a:pt x="2142" y="994"/>
                  </a:lnTo>
                  <a:lnTo>
                    <a:pt x="2142" y="994"/>
                  </a:lnTo>
                  <a:lnTo>
                    <a:pt x="2144" y="1010"/>
                  </a:lnTo>
                  <a:lnTo>
                    <a:pt x="2150" y="1026"/>
                  </a:lnTo>
                  <a:lnTo>
                    <a:pt x="2154" y="1034"/>
                  </a:lnTo>
                  <a:lnTo>
                    <a:pt x="2160" y="1040"/>
                  </a:lnTo>
                  <a:lnTo>
                    <a:pt x="2168" y="1048"/>
                  </a:lnTo>
                  <a:lnTo>
                    <a:pt x="2178" y="1054"/>
                  </a:lnTo>
                  <a:lnTo>
                    <a:pt x="2178" y="1054"/>
                  </a:lnTo>
                  <a:lnTo>
                    <a:pt x="2182" y="1062"/>
                  </a:lnTo>
                  <a:lnTo>
                    <a:pt x="2182" y="1062"/>
                  </a:lnTo>
                  <a:lnTo>
                    <a:pt x="2180" y="1074"/>
                  </a:lnTo>
                  <a:lnTo>
                    <a:pt x="2180" y="1088"/>
                  </a:lnTo>
                  <a:lnTo>
                    <a:pt x="2180" y="1120"/>
                  </a:lnTo>
                  <a:lnTo>
                    <a:pt x="2180" y="1120"/>
                  </a:lnTo>
                  <a:lnTo>
                    <a:pt x="2168" y="1132"/>
                  </a:lnTo>
                  <a:lnTo>
                    <a:pt x="2168" y="1132"/>
                  </a:lnTo>
                  <a:lnTo>
                    <a:pt x="2156" y="1130"/>
                  </a:lnTo>
                  <a:lnTo>
                    <a:pt x="2150" y="1126"/>
                  </a:lnTo>
                  <a:lnTo>
                    <a:pt x="2138" y="1120"/>
                  </a:lnTo>
                  <a:lnTo>
                    <a:pt x="2138" y="1120"/>
                  </a:lnTo>
                  <a:lnTo>
                    <a:pt x="2108" y="1122"/>
                  </a:lnTo>
                  <a:lnTo>
                    <a:pt x="2096" y="1124"/>
                  </a:lnTo>
                  <a:lnTo>
                    <a:pt x="2088" y="1128"/>
                  </a:lnTo>
                  <a:lnTo>
                    <a:pt x="2080" y="1134"/>
                  </a:lnTo>
                  <a:lnTo>
                    <a:pt x="2074" y="1140"/>
                  </a:lnTo>
                  <a:lnTo>
                    <a:pt x="2062" y="1162"/>
                  </a:lnTo>
                  <a:lnTo>
                    <a:pt x="2062" y="1162"/>
                  </a:lnTo>
                  <a:lnTo>
                    <a:pt x="2058" y="1166"/>
                  </a:lnTo>
                  <a:lnTo>
                    <a:pt x="2054" y="1170"/>
                  </a:lnTo>
                  <a:lnTo>
                    <a:pt x="2054" y="1170"/>
                  </a:lnTo>
                  <a:lnTo>
                    <a:pt x="2052" y="1176"/>
                  </a:lnTo>
                  <a:lnTo>
                    <a:pt x="2046" y="1182"/>
                  </a:lnTo>
                  <a:lnTo>
                    <a:pt x="2028" y="1196"/>
                  </a:lnTo>
                  <a:lnTo>
                    <a:pt x="1994" y="1218"/>
                  </a:lnTo>
                  <a:lnTo>
                    <a:pt x="1994" y="1218"/>
                  </a:lnTo>
                  <a:lnTo>
                    <a:pt x="1988" y="1228"/>
                  </a:lnTo>
                  <a:lnTo>
                    <a:pt x="1974" y="1238"/>
                  </a:lnTo>
                  <a:lnTo>
                    <a:pt x="1948" y="1256"/>
                  </a:lnTo>
                  <a:lnTo>
                    <a:pt x="1948" y="1256"/>
                  </a:lnTo>
                  <a:lnTo>
                    <a:pt x="1938" y="1268"/>
                  </a:lnTo>
                  <a:lnTo>
                    <a:pt x="1938" y="1268"/>
                  </a:lnTo>
                  <a:lnTo>
                    <a:pt x="1920" y="1272"/>
                  </a:lnTo>
                  <a:lnTo>
                    <a:pt x="1920" y="1272"/>
                  </a:lnTo>
                  <a:lnTo>
                    <a:pt x="1902" y="1254"/>
                  </a:lnTo>
                  <a:lnTo>
                    <a:pt x="1902" y="1254"/>
                  </a:lnTo>
                  <a:lnTo>
                    <a:pt x="1894" y="1236"/>
                  </a:lnTo>
                  <a:lnTo>
                    <a:pt x="1890" y="1230"/>
                  </a:lnTo>
                  <a:lnTo>
                    <a:pt x="1884" y="1226"/>
                  </a:lnTo>
                  <a:lnTo>
                    <a:pt x="1880" y="1222"/>
                  </a:lnTo>
                  <a:lnTo>
                    <a:pt x="1874" y="1222"/>
                  </a:lnTo>
                  <a:lnTo>
                    <a:pt x="1860" y="1220"/>
                  </a:lnTo>
                  <a:lnTo>
                    <a:pt x="1860" y="1220"/>
                  </a:lnTo>
                  <a:lnTo>
                    <a:pt x="1856" y="1228"/>
                  </a:lnTo>
                  <a:lnTo>
                    <a:pt x="1854" y="1238"/>
                  </a:lnTo>
                  <a:lnTo>
                    <a:pt x="1852" y="1248"/>
                  </a:lnTo>
                  <a:lnTo>
                    <a:pt x="1850" y="1260"/>
                  </a:lnTo>
                  <a:lnTo>
                    <a:pt x="1852" y="1270"/>
                  </a:lnTo>
                  <a:lnTo>
                    <a:pt x="1854" y="1282"/>
                  </a:lnTo>
                  <a:lnTo>
                    <a:pt x="1860" y="1292"/>
                  </a:lnTo>
                  <a:lnTo>
                    <a:pt x="1868" y="1302"/>
                  </a:lnTo>
                  <a:lnTo>
                    <a:pt x="1868" y="1302"/>
                  </a:lnTo>
                  <a:lnTo>
                    <a:pt x="1872" y="1344"/>
                  </a:lnTo>
                  <a:lnTo>
                    <a:pt x="1872" y="1344"/>
                  </a:lnTo>
                  <a:lnTo>
                    <a:pt x="1846" y="1346"/>
                  </a:lnTo>
                  <a:lnTo>
                    <a:pt x="1824" y="1348"/>
                  </a:lnTo>
                  <a:lnTo>
                    <a:pt x="1812" y="1346"/>
                  </a:lnTo>
                  <a:lnTo>
                    <a:pt x="1802" y="1344"/>
                  </a:lnTo>
                  <a:lnTo>
                    <a:pt x="1794" y="1342"/>
                  </a:lnTo>
                  <a:lnTo>
                    <a:pt x="1786" y="1338"/>
                  </a:lnTo>
                  <a:lnTo>
                    <a:pt x="1786" y="1338"/>
                  </a:lnTo>
                  <a:lnTo>
                    <a:pt x="1782" y="1316"/>
                  </a:lnTo>
                  <a:lnTo>
                    <a:pt x="1776" y="1302"/>
                  </a:lnTo>
                  <a:lnTo>
                    <a:pt x="1768" y="1292"/>
                  </a:lnTo>
                  <a:lnTo>
                    <a:pt x="1758" y="1280"/>
                  </a:lnTo>
                  <a:lnTo>
                    <a:pt x="1758" y="1280"/>
                  </a:lnTo>
                  <a:lnTo>
                    <a:pt x="1732" y="1222"/>
                  </a:lnTo>
                  <a:lnTo>
                    <a:pt x="1732" y="1222"/>
                  </a:lnTo>
                  <a:lnTo>
                    <a:pt x="1720" y="1210"/>
                  </a:lnTo>
                  <a:lnTo>
                    <a:pt x="1712" y="1206"/>
                  </a:lnTo>
                  <a:lnTo>
                    <a:pt x="1706" y="1206"/>
                  </a:lnTo>
                  <a:lnTo>
                    <a:pt x="1696" y="1206"/>
                  </a:lnTo>
                  <a:lnTo>
                    <a:pt x="1696" y="1206"/>
                  </a:lnTo>
                  <a:lnTo>
                    <a:pt x="1684" y="1216"/>
                  </a:lnTo>
                  <a:lnTo>
                    <a:pt x="1670" y="1226"/>
                  </a:lnTo>
                  <a:lnTo>
                    <a:pt x="1658" y="1234"/>
                  </a:lnTo>
                  <a:lnTo>
                    <a:pt x="1646" y="1244"/>
                  </a:lnTo>
                  <a:lnTo>
                    <a:pt x="1646" y="1244"/>
                  </a:lnTo>
                  <a:lnTo>
                    <a:pt x="1642" y="1256"/>
                  </a:lnTo>
                  <a:lnTo>
                    <a:pt x="1640" y="1270"/>
                  </a:lnTo>
                  <a:lnTo>
                    <a:pt x="1640" y="1288"/>
                  </a:lnTo>
                  <a:lnTo>
                    <a:pt x="1644" y="1306"/>
                  </a:lnTo>
                  <a:lnTo>
                    <a:pt x="1644" y="1306"/>
                  </a:lnTo>
                  <a:lnTo>
                    <a:pt x="1580" y="1312"/>
                  </a:lnTo>
                  <a:lnTo>
                    <a:pt x="1580" y="1312"/>
                  </a:lnTo>
                  <a:lnTo>
                    <a:pt x="1524" y="1346"/>
                  </a:lnTo>
                  <a:lnTo>
                    <a:pt x="1524" y="1346"/>
                  </a:lnTo>
                  <a:lnTo>
                    <a:pt x="1516" y="1362"/>
                  </a:lnTo>
                  <a:lnTo>
                    <a:pt x="1510" y="1368"/>
                  </a:lnTo>
                  <a:lnTo>
                    <a:pt x="1508" y="1370"/>
                  </a:lnTo>
                  <a:lnTo>
                    <a:pt x="1504" y="1370"/>
                  </a:lnTo>
                  <a:lnTo>
                    <a:pt x="1504" y="1370"/>
                  </a:lnTo>
                  <a:lnTo>
                    <a:pt x="1492" y="1362"/>
                  </a:lnTo>
                  <a:lnTo>
                    <a:pt x="1486" y="1356"/>
                  </a:lnTo>
                  <a:lnTo>
                    <a:pt x="1484" y="1348"/>
                  </a:lnTo>
                  <a:lnTo>
                    <a:pt x="1482" y="1342"/>
                  </a:lnTo>
                  <a:lnTo>
                    <a:pt x="1482" y="1342"/>
                  </a:lnTo>
                  <a:lnTo>
                    <a:pt x="1494" y="1334"/>
                  </a:lnTo>
                  <a:lnTo>
                    <a:pt x="1494" y="1334"/>
                  </a:lnTo>
                  <a:lnTo>
                    <a:pt x="1492" y="1322"/>
                  </a:lnTo>
                  <a:lnTo>
                    <a:pt x="1490" y="1312"/>
                  </a:lnTo>
                  <a:lnTo>
                    <a:pt x="1486" y="1304"/>
                  </a:lnTo>
                  <a:lnTo>
                    <a:pt x="1480" y="1298"/>
                  </a:lnTo>
                  <a:lnTo>
                    <a:pt x="1474" y="1292"/>
                  </a:lnTo>
                  <a:lnTo>
                    <a:pt x="1466" y="1288"/>
                  </a:lnTo>
                  <a:lnTo>
                    <a:pt x="1458" y="1286"/>
                  </a:lnTo>
                  <a:lnTo>
                    <a:pt x="1450" y="1286"/>
                  </a:lnTo>
                  <a:lnTo>
                    <a:pt x="1450" y="1286"/>
                  </a:lnTo>
                  <a:lnTo>
                    <a:pt x="1440" y="1290"/>
                  </a:lnTo>
                  <a:lnTo>
                    <a:pt x="1434" y="1296"/>
                  </a:lnTo>
                  <a:lnTo>
                    <a:pt x="1428" y="1302"/>
                  </a:lnTo>
                  <a:lnTo>
                    <a:pt x="1424" y="1310"/>
                  </a:lnTo>
                  <a:lnTo>
                    <a:pt x="1424" y="1318"/>
                  </a:lnTo>
                  <a:lnTo>
                    <a:pt x="1424" y="1328"/>
                  </a:lnTo>
                  <a:lnTo>
                    <a:pt x="1428" y="1352"/>
                  </a:lnTo>
                  <a:lnTo>
                    <a:pt x="1428" y="1352"/>
                  </a:lnTo>
                  <a:lnTo>
                    <a:pt x="1408" y="1356"/>
                  </a:lnTo>
                  <a:lnTo>
                    <a:pt x="1408" y="1356"/>
                  </a:lnTo>
                  <a:lnTo>
                    <a:pt x="1404" y="1362"/>
                  </a:lnTo>
                  <a:lnTo>
                    <a:pt x="1402" y="1370"/>
                  </a:lnTo>
                  <a:lnTo>
                    <a:pt x="1402" y="1370"/>
                  </a:lnTo>
                  <a:lnTo>
                    <a:pt x="1392" y="1374"/>
                  </a:lnTo>
                  <a:lnTo>
                    <a:pt x="1392" y="1374"/>
                  </a:lnTo>
                  <a:lnTo>
                    <a:pt x="1392" y="1430"/>
                  </a:lnTo>
                  <a:lnTo>
                    <a:pt x="1392" y="1430"/>
                  </a:lnTo>
                  <a:lnTo>
                    <a:pt x="1412" y="1454"/>
                  </a:lnTo>
                  <a:lnTo>
                    <a:pt x="1412" y="1454"/>
                  </a:lnTo>
                  <a:lnTo>
                    <a:pt x="1412" y="1472"/>
                  </a:lnTo>
                  <a:lnTo>
                    <a:pt x="1412" y="1472"/>
                  </a:lnTo>
                  <a:lnTo>
                    <a:pt x="1402" y="1490"/>
                  </a:lnTo>
                  <a:lnTo>
                    <a:pt x="1402" y="1490"/>
                  </a:lnTo>
                  <a:lnTo>
                    <a:pt x="1380" y="1504"/>
                  </a:lnTo>
                  <a:lnTo>
                    <a:pt x="1356" y="1510"/>
                  </a:lnTo>
                  <a:lnTo>
                    <a:pt x="1336" y="1514"/>
                  </a:lnTo>
                  <a:lnTo>
                    <a:pt x="1314" y="1514"/>
                  </a:lnTo>
                  <a:lnTo>
                    <a:pt x="1314" y="1514"/>
                  </a:lnTo>
                  <a:lnTo>
                    <a:pt x="1298" y="1516"/>
                  </a:lnTo>
                  <a:lnTo>
                    <a:pt x="1288" y="1520"/>
                  </a:lnTo>
                  <a:lnTo>
                    <a:pt x="1280" y="1526"/>
                  </a:lnTo>
                  <a:lnTo>
                    <a:pt x="1270" y="1534"/>
                  </a:lnTo>
                  <a:lnTo>
                    <a:pt x="1270" y="1534"/>
                  </a:lnTo>
                  <a:lnTo>
                    <a:pt x="1256" y="1546"/>
                  </a:lnTo>
                  <a:lnTo>
                    <a:pt x="1256" y="1546"/>
                  </a:lnTo>
                  <a:lnTo>
                    <a:pt x="1244" y="1566"/>
                  </a:lnTo>
                  <a:lnTo>
                    <a:pt x="1228" y="1586"/>
                  </a:lnTo>
                  <a:lnTo>
                    <a:pt x="1192" y="1626"/>
                  </a:lnTo>
                  <a:lnTo>
                    <a:pt x="1192" y="1626"/>
                  </a:lnTo>
                  <a:lnTo>
                    <a:pt x="1168" y="1610"/>
                  </a:lnTo>
                  <a:lnTo>
                    <a:pt x="1168" y="1610"/>
                  </a:lnTo>
                  <a:lnTo>
                    <a:pt x="1140" y="1612"/>
                  </a:lnTo>
                  <a:lnTo>
                    <a:pt x="1140" y="1612"/>
                  </a:lnTo>
                  <a:lnTo>
                    <a:pt x="1136" y="1626"/>
                  </a:lnTo>
                  <a:lnTo>
                    <a:pt x="1132" y="1632"/>
                  </a:lnTo>
                  <a:lnTo>
                    <a:pt x="1128" y="1636"/>
                  </a:lnTo>
                  <a:lnTo>
                    <a:pt x="1128" y="1636"/>
                  </a:lnTo>
                  <a:lnTo>
                    <a:pt x="1124" y="1630"/>
                  </a:lnTo>
                  <a:lnTo>
                    <a:pt x="1118" y="1626"/>
                  </a:lnTo>
                  <a:lnTo>
                    <a:pt x="1108" y="1622"/>
                  </a:lnTo>
                  <a:lnTo>
                    <a:pt x="1100" y="1622"/>
                  </a:lnTo>
                  <a:lnTo>
                    <a:pt x="1092" y="1622"/>
                  </a:lnTo>
                  <a:lnTo>
                    <a:pt x="1092" y="1622"/>
                  </a:lnTo>
                  <a:lnTo>
                    <a:pt x="1088" y="1632"/>
                  </a:lnTo>
                  <a:lnTo>
                    <a:pt x="1082" y="1640"/>
                  </a:lnTo>
                  <a:lnTo>
                    <a:pt x="1076" y="1650"/>
                  </a:lnTo>
                  <a:lnTo>
                    <a:pt x="1066" y="1658"/>
                  </a:lnTo>
                  <a:lnTo>
                    <a:pt x="1066" y="1658"/>
                  </a:lnTo>
                  <a:lnTo>
                    <a:pt x="1056" y="1664"/>
                  </a:lnTo>
                  <a:lnTo>
                    <a:pt x="1046" y="1674"/>
                  </a:lnTo>
                  <a:lnTo>
                    <a:pt x="1038" y="1684"/>
                  </a:lnTo>
                  <a:lnTo>
                    <a:pt x="1030" y="1696"/>
                  </a:lnTo>
                  <a:lnTo>
                    <a:pt x="1014" y="1718"/>
                  </a:lnTo>
                  <a:lnTo>
                    <a:pt x="1004" y="1728"/>
                  </a:lnTo>
                  <a:lnTo>
                    <a:pt x="994" y="1736"/>
                  </a:lnTo>
                  <a:lnTo>
                    <a:pt x="994" y="1736"/>
                  </a:lnTo>
                  <a:lnTo>
                    <a:pt x="990" y="1748"/>
                  </a:lnTo>
                  <a:lnTo>
                    <a:pt x="988" y="1760"/>
                  </a:lnTo>
                  <a:lnTo>
                    <a:pt x="988" y="1790"/>
                  </a:lnTo>
                  <a:lnTo>
                    <a:pt x="988" y="1790"/>
                  </a:lnTo>
                  <a:lnTo>
                    <a:pt x="988" y="1798"/>
                  </a:lnTo>
                  <a:lnTo>
                    <a:pt x="988" y="1812"/>
                  </a:lnTo>
                  <a:lnTo>
                    <a:pt x="982" y="1836"/>
                  </a:lnTo>
                  <a:lnTo>
                    <a:pt x="982" y="1836"/>
                  </a:lnTo>
                  <a:lnTo>
                    <a:pt x="976" y="1840"/>
                  </a:lnTo>
                  <a:lnTo>
                    <a:pt x="976" y="1840"/>
                  </a:lnTo>
                  <a:lnTo>
                    <a:pt x="946" y="1838"/>
                  </a:lnTo>
                  <a:lnTo>
                    <a:pt x="920" y="1834"/>
                  </a:lnTo>
                  <a:lnTo>
                    <a:pt x="870" y="1826"/>
                  </a:lnTo>
                  <a:lnTo>
                    <a:pt x="870" y="1826"/>
                  </a:lnTo>
                  <a:lnTo>
                    <a:pt x="838" y="1810"/>
                  </a:lnTo>
                  <a:lnTo>
                    <a:pt x="838" y="1810"/>
                  </a:lnTo>
                  <a:lnTo>
                    <a:pt x="820" y="1790"/>
                  </a:lnTo>
                  <a:lnTo>
                    <a:pt x="820" y="1790"/>
                  </a:lnTo>
                  <a:lnTo>
                    <a:pt x="784" y="1782"/>
                  </a:lnTo>
                  <a:lnTo>
                    <a:pt x="784" y="1782"/>
                  </a:lnTo>
                  <a:lnTo>
                    <a:pt x="784" y="1752"/>
                  </a:lnTo>
                  <a:lnTo>
                    <a:pt x="784" y="1752"/>
                  </a:lnTo>
                  <a:lnTo>
                    <a:pt x="796" y="1734"/>
                  </a:lnTo>
                  <a:lnTo>
                    <a:pt x="808" y="1716"/>
                  </a:lnTo>
                  <a:lnTo>
                    <a:pt x="816" y="1696"/>
                  </a:lnTo>
                  <a:lnTo>
                    <a:pt x="818" y="1686"/>
                  </a:lnTo>
                  <a:lnTo>
                    <a:pt x="818" y="1676"/>
                  </a:lnTo>
                  <a:lnTo>
                    <a:pt x="818" y="1676"/>
                  </a:lnTo>
                  <a:lnTo>
                    <a:pt x="814" y="1666"/>
                  </a:lnTo>
                  <a:lnTo>
                    <a:pt x="810" y="1660"/>
                  </a:lnTo>
                  <a:lnTo>
                    <a:pt x="804" y="1656"/>
                  </a:lnTo>
                  <a:lnTo>
                    <a:pt x="798" y="1652"/>
                  </a:lnTo>
                  <a:lnTo>
                    <a:pt x="784" y="1652"/>
                  </a:lnTo>
                  <a:lnTo>
                    <a:pt x="772" y="1652"/>
                  </a:lnTo>
                  <a:lnTo>
                    <a:pt x="772" y="1652"/>
                  </a:lnTo>
                  <a:lnTo>
                    <a:pt x="764" y="1656"/>
                  </a:lnTo>
                  <a:lnTo>
                    <a:pt x="758" y="1660"/>
                  </a:lnTo>
                  <a:lnTo>
                    <a:pt x="758" y="1660"/>
                  </a:lnTo>
                  <a:lnTo>
                    <a:pt x="740" y="1662"/>
                  </a:lnTo>
                  <a:lnTo>
                    <a:pt x="734" y="1664"/>
                  </a:lnTo>
                  <a:lnTo>
                    <a:pt x="732" y="1668"/>
                  </a:lnTo>
                  <a:lnTo>
                    <a:pt x="732" y="1678"/>
                  </a:lnTo>
                  <a:lnTo>
                    <a:pt x="730" y="1700"/>
                  </a:lnTo>
                  <a:lnTo>
                    <a:pt x="730" y="1700"/>
                  </a:lnTo>
                  <a:lnTo>
                    <a:pt x="722" y="1708"/>
                  </a:lnTo>
                  <a:lnTo>
                    <a:pt x="718" y="1720"/>
                  </a:lnTo>
                  <a:lnTo>
                    <a:pt x="718" y="1720"/>
                  </a:lnTo>
                  <a:lnTo>
                    <a:pt x="698" y="1756"/>
                  </a:lnTo>
                  <a:lnTo>
                    <a:pt x="698" y="1756"/>
                  </a:lnTo>
                  <a:lnTo>
                    <a:pt x="700" y="1796"/>
                  </a:lnTo>
                  <a:lnTo>
                    <a:pt x="700" y="1796"/>
                  </a:lnTo>
                  <a:lnTo>
                    <a:pt x="688" y="1810"/>
                  </a:lnTo>
                  <a:lnTo>
                    <a:pt x="688" y="1810"/>
                  </a:lnTo>
                  <a:lnTo>
                    <a:pt x="672" y="1814"/>
                  </a:lnTo>
                  <a:lnTo>
                    <a:pt x="662" y="1816"/>
                  </a:lnTo>
                  <a:lnTo>
                    <a:pt x="654" y="1822"/>
                  </a:lnTo>
                  <a:lnTo>
                    <a:pt x="644" y="1830"/>
                  </a:lnTo>
                  <a:lnTo>
                    <a:pt x="644" y="1830"/>
                  </a:lnTo>
                  <a:lnTo>
                    <a:pt x="618" y="1836"/>
                  </a:lnTo>
                  <a:lnTo>
                    <a:pt x="590" y="1842"/>
                  </a:lnTo>
                  <a:lnTo>
                    <a:pt x="590" y="1842"/>
                  </a:lnTo>
                  <a:lnTo>
                    <a:pt x="580" y="1850"/>
                  </a:lnTo>
                  <a:lnTo>
                    <a:pt x="572" y="1856"/>
                  </a:lnTo>
                  <a:lnTo>
                    <a:pt x="566" y="1864"/>
                  </a:lnTo>
                  <a:lnTo>
                    <a:pt x="556" y="1868"/>
                  </a:lnTo>
                  <a:lnTo>
                    <a:pt x="556" y="1868"/>
                  </a:lnTo>
                  <a:close/>
                </a:path>
              </a:pathLst>
            </a:custGeom>
            <a:grpFill/>
            <a:ln>
              <a:noFill/>
            </a:ln>
          </p:spPr>
          <p:txBody>
            <a:bodyPr/>
            <a:lstStyle/>
            <a:p>
              <a:endParaRPr altLang="en-US" lang="zh-CN"/>
            </a:p>
          </p:txBody>
        </p:sp>
        <p:sp>
          <p:nvSpPr>
            <p:cNvPr id="34" name="Freeform 35"/>
            <p:cNvSpPr/>
            <p:nvPr/>
          </p:nvSpPr>
          <p:spPr bwMode="auto">
            <a:xfrm>
              <a:off x="5445998" y="2057023"/>
              <a:ext cx="243048" cy="276572"/>
            </a:xfrm>
            <a:custGeom>
              <a:gdLst>
                <a:gd fmla="*/ 196 w 232" name="T0"/>
                <a:gd fmla="*/ 264 h 264" name="T1"/>
                <a:gd fmla="*/ 170 w 232" name="T2"/>
                <a:gd fmla="*/ 248 h 264" name="T3"/>
                <a:gd fmla="*/ 158 w 232" name="T4"/>
                <a:gd fmla="*/ 238 h 264" name="T5"/>
                <a:gd fmla="*/ 148 w 232" name="T6"/>
                <a:gd fmla="*/ 218 h 264" name="T7"/>
                <a:gd fmla="*/ 144 w 232" name="T8"/>
                <a:gd fmla="*/ 186 h 264" name="T9"/>
                <a:gd fmla="*/ 140 w 232" name="T10"/>
                <a:gd fmla="*/ 178 h 264" name="T11"/>
                <a:gd fmla="*/ 136 w 232" name="T12"/>
                <a:gd fmla="*/ 166 h 264" name="T13"/>
                <a:gd fmla="*/ 116 w 232" name="T14"/>
                <a:gd fmla="*/ 148 h 264" name="T15"/>
                <a:gd fmla="*/ 100 w 232" name="T16"/>
                <a:gd fmla="*/ 140 h 264" name="T17"/>
                <a:gd fmla="*/ 82 w 232" name="T18"/>
                <a:gd fmla="*/ 140 h 264" name="T19"/>
                <a:gd fmla="*/ 62 w 232" name="T20"/>
                <a:gd fmla="*/ 144 h 264" name="T21"/>
                <a:gd fmla="*/ 50 w 232" name="T22"/>
                <a:gd fmla="*/ 158 h 264" name="T23"/>
                <a:gd fmla="*/ 0 w 232" name="T24"/>
                <a:gd fmla="*/ 160 h 264" name="T25"/>
                <a:gd fmla="*/ 0 w 232" name="T26"/>
                <a:gd fmla="*/ 146 h 264" name="T27"/>
                <a:gd fmla="*/ 2 w 232" name="T28"/>
                <a:gd fmla="*/ 130 h 264" name="T29"/>
                <a:gd fmla="*/ 10 w 232" name="T30"/>
                <a:gd fmla="*/ 124 h 264" name="T31"/>
                <a:gd fmla="*/ 18 w 232" name="T32"/>
                <a:gd fmla="*/ 122 h 264" name="T33"/>
                <a:gd fmla="*/ 40 w 232" name="T34"/>
                <a:gd fmla="*/ 104 h 264" name="T35"/>
                <a:gd fmla="*/ 44 w 232" name="T36"/>
                <a:gd fmla="*/ 88 h 264" name="T37"/>
                <a:gd fmla="*/ 42 w 232" name="T38"/>
                <a:gd fmla="*/ 76 h 264" name="T39"/>
                <a:gd fmla="*/ 34 w 232" name="T40"/>
                <a:gd fmla="*/ 60 h 264" name="T41"/>
                <a:gd fmla="*/ 34 w 232" name="T42"/>
                <a:gd fmla="*/ 56 h 264" name="T43"/>
                <a:gd fmla="*/ 70 w 232" name="T44"/>
                <a:gd fmla="*/ 32 h 264" name="T45"/>
                <a:gd fmla="*/ 82 w 232" name="T46"/>
                <a:gd fmla="*/ 22 h 264" name="T47"/>
                <a:gd fmla="*/ 86 w 232" name="T48"/>
                <a:gd fmla="*/ 6 h 264" name="T49"/>
                <a:gd fmla="*/ 100 w 232" name="T50"/>
                <a:gd fmla="*/ 0 h 264" name="T51"/>
                <a:gd fmla="*/ 118 w 232" name="T52"/>
                <a:gd fmla="*/ 16 h 264" name="T53"/>
                <a:gd fmla="*/ 154 w 232" name="T54"/>
                <a:gd fmla="*/ 20 h 264" name="T55"/>
                <a:gd fmla="*/ 150 w 232" name="T56"/>
                <a:gd fmla="*/ 32 h 264" name="T57"/>
                <a:gd fmla="*/ 150 w 232" name="T58"/>
                <a:gd fmla="*/ 74 h 264" name="T59"/>
                <a:gd fmla="*/ 156 w 232" name="T60"/>
                <a:gd fmla="*/ 94 h 264" name="T61"/>
                <a:gd fmla="*/ 174 w 232" name="T62"/>
                <a:gd fmla="*/ 96 h 264" name="T63"/>
                <a:gd fmla="*/ 186 w 232" name="T64"/>
                <a:gd fmla="*/ 104 h 264" name="T65"/>
                <a:gd fmla="*/ 184 w 232" name="T66"/>
                <a:gd fmla="*/ 124 h 264" name="T67"/>
                <a:gd fmla="*/ 186 w 232" name="T68"/>
                <a:gd fmla="*/ 140 h 264" name="T69"/>
                <a:gd fmla="*/ 194 w 232" name="T70"/>
                <a:gd fmla="*/ 154 h 264" name="T71"/>
                <a:gd fmla="*/ 212 w 232" name="T72"/>
                <a:gd fmla="*/ 170 h 264" name="T73"/>
                <a:gd fmla="*/ 232 w 232" name="T74"/>
                <a:gd fmla="*/ 196 h 264" name="T75"/>
                <a:gd fmla="*/ 208 w 232" name="T76"/>
                <a:gd fmla="*/ 208 h 264" name="T77"/>
                <a:gd fmla="*/ 194 w 232" name="T78"/>
                <a:gd fmla="*/ 224 h 264" name="T79"/>
                <a:gd fmla="*/ 196 w 232" name="T80"/>
                <a:gd fmla="*/ 264 h 26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64" w="231">
                  <a:moveTo>
                    <a:pt x="196" y="264"/>
                  </a:moveTo>
                  <a:lnTo>
                    <a:pt x="196" y="264"/>
                  </a:lnTo>
                  <a:lnTo>
                    <a:pt x="182" y="256"/>
                  </a:lnTo>
                  <a:lnTo>
                    <a:pt x="170" y="248"/>
                  </a:lnTo>
                  <a:lnTo>
                    <a:pt x="158" y="238"/>
                  </a:lnTo>
                  <a:lnTo>
                    <a:pt x="158" y="238"/>
                  </a:lnTo>
                  <a:lnTo>
                    <a:pt x="152" y="228"/>
                  </a:lnTo>
                  <a:lnTo>
                    <a:pt x="148" y="218"/>
                  </a:lnTo>
                  <a:lnTo>
                    <a:pt x="146" y="202"/>
                  </a:lnTo>
                  <a:lnTo>
                    <a:pt x="144" y="186"/>
                  </a:lnTo>
                  <a:lnTo>
                    <a:pt x="142" y="182"/>
                  </a:lnTo>
                  <a:lnTo>
                    <a:pt x="140" y="178"/>
                  </a:lnTo>
                  <a:lnTo>
                    <a:pt x="140" y="178"/>
                  </a:lnTo>
                  <a:lnTo>
                    <a:pt x="136" y="166"/>
                  </a:lnTo>
                  <a:lnTo>
                    <a:pt x="136" y="166"/>
                  </a:lnTo>
                  <a:lnTo>
                    <a:pt x="116" y="148"/>
                  </a:lnTo>
                  <a:lnTo>
                    <a:pt x="108" y="144"/>
                  </a:lnTo>
                  <a:lnTo>
                    <a:pt x="100" y="140"/>
                  </a:lnTo>
                  <a:lnTo>
                    <a:pt x="92" y="138"/>
                  </a:lnTo>
                  <a:lnTo>
                    <a:pt x="82" y="140"/>
                  </a:lnTo>
                  <a:lnTo>
                    <a:pt x="62" y="144"/>
                  </a:lnTo>
                  <a:lnTo>
                    <a:pt x="62" y="144"/>
                  </a:lnTo>
                  <a:lnTo>
                    <a:pt x="56" y="152"/>
                  </a:lnTo>
                  <a:lnTo>
                    <a:pt x="50" y="158"/>
                  </a:lnTo>
                  <a:lnTo>
                    <a:pt x="50" y="158"/>
                  </a:lnTo>
                  <a:lnTo>
                    <a:pt x="0" y="160"/>
                  </a:lnTo>
                  <a:lnTo>
                    <a:pt x="0" y="160"/>
                  </a:lnTo>
                  <a:lnTo>
                    <a:pt x="0" y="146"/>
                  </a:lnTo>
                  <a:lnTo>
                    <a:pt x="2" y="134"/>
                  </a:lnTo>
                  <a:lnTo>
                    <a:pt x="2" y="130"/>
                  </a:lnTo>
                  <a:lnTo>
                    <a:pt x="6" y="126"/>
                  </a:lnTo>
                  <a:lnTo>
                    <a:pt x="10" y="124"/>
                  </a:lnTo>
                  <a:lnTo>
                    <a:pt x="18" y="122"/>
                  </a:lnTo>
                  <a:lnTo>
                    <a:pt x="18" y="122"/>
                  </a:lnTo>
                  <a:lnTo>
                    <a:pt x="40" y="104"/>
                  </a:lnTo>
                  <a:lnTo>
                    <a:pt x="40" y="104"/>
                  </a:lnTo>
                  <a:lnTo>
                    <a:pt x="42" y="96"/>
                  </a:lnTo>
                  <a:lnTo>
                    <a:pt x="44" y="88"/>
                  </a:lnTo>
                  <a:lnTo>
                    <a:pt x="44" y="82"/>
                  </a:lnTo>
                  <a:lnTo>
                    <a:pt x="42" y="76"/>
                  </a:lnTo>
                  <a:lnTo>
                    <a:pt x="36" y="66"/>
                  </a:lnTo>
                  <a:lnTo>
                    <a:pt x="34" y="60"/>
                  </a:lnTo>
                  <a:lnTo>
                    <a:pt x="34" y="56"/>
                  </a:lnTo>
                  <a:lnTo>
                    <a:pt x="34" y="56"/>
                  </a:lnTo>
                  <a:lnTo>
                    <a:pt x="58" y="42"/>
                  </a:lnTo>
                  <a:lnTo>
                    <a:pt x="70" y="32"/>
                  </a:lnTo>
                  <a:lnTo>
                    <a:pt x="82" y="22"/>
                  </a:lnTo>
                  <a:lnTo>
                    <a:pt x="82" y="22"/>
                  </a:lnTo>
                  <a:lnTo>
                    <a:pt x="84" y="12"/>
                  </a:lnTo>
                  <a:lnTo>
                    <a:pt x="86" y="6"/>
                  </a:lnTo>
                  <a:lnTo>
                    <a:pt x="90" y="2"/>
                  </a:lnTo>
                  <a:lnTo>
                    <a:pt x="100" y="0"/>
                  </a:lnTo>
                  <a:lnTo>
                    <a:pt x="100" y="0"/>
                  </a:lnTo>
                  <a:lnTo>
                    <a:pt x="118" y="16"/>
                  </a:lnTo>
                  <a:lnTo>
                    <a:pt x="118" y="16"/>
                  </a:lnTo>
                  <a:lnTo>
                    <a:pt x="154" y="20"/>
                  </a:lnTo>
                  <a:lnTo>
                    <a:pt x="154" y="20"/>
                  </a:lnTo>
                  <a:lnTo>
                    <a:pt x="150" y="32"/>
                  </a:lnTo>
                  <a:lnTo>
                    <a:pt x="148" y="52"/>
                  </a:lnTo>
                  <a:lnTo>
                    <a:pt x="150" y="74"/>
                  </a:lnTo>
                  <a:lnTo>
                    <a:pt x="152" y="84"/>
                  </a:lnTo>
                  <a:lnTo>
                    <a:pt x="156" y="94"/>
                  </a:lnTo>
                  <a:lnTo>
                    <a:pt x="156" y="94"/>
                  </a:lnTo>
                  <a:lnTo>
                    <a:pt x="174" y="96"/>
                  </a:lnTo>
                  <a:lnTo>
                    <a:pt x="174" y="96"/>
                  </a:lnTo>
                  <a:lnTo>
                    <a:pt x="186" y="104"/>
                  </a:lnTo>
                  <a:lnTo>
                    <a:pt x="186" y="104"/>
                  </a:lnTo>
                  <a:lnTo>
                    <a:pt x="184" y="124"/>
                  </a:lnTo>
                  <a:lnTo>
                    <a:pt x="184" y="132"/>
                  </a:lnTo>
                  <a:lnTo>
                    <a:pt x="186" y="140"/>
                  </a:lnTo>
                  <a:lnTo>
                    <a:pt x="188" y="146"/>
                  </a:lnTo>
                  <a:lnTo>
                    <a:pt x="194" y="154"/>
                  </a:lnTo>
                  <a:lnTo>
                    <a:pt x="200" y="162"/>
                  </a:lnTo>
                  <a:lnTo>
                    <a:pt x="212" y="170"/>
                  </a:lnTo>
                  <a:lnTo>
                    <a:pt x="212" y="170"/>
                  </a:lnTo>
                  <a:lnTo>
                    <a:pt x="232" y="196"/>
                  </a:lnTo>
                  <a:lnTo>
                    <a:pt x="232" y="196"/>
                  </a:lnTo>
                  <a:lnTo>
                    <a:pt x="208" y="208"/>
                  </a:lnTo>
                  <a:lnTo>
                    <a:pt x="200" y="214"/>
                  </a:lnTo>
                  <a:lnTo>
                    <a:pt x="194" y="224"/>
                  </a:lnTo>
                  <a:lnTo>
                    <a:pt x="194" y="224"/>
                  </a:lnTo>
                  <a:lnTo>
                    <a:pt x="196" y="264"/>
                  </a:lnTo>
                  <a:lnTo>
                    <a:pt x="196" y="264"/>
                  </a:lnTo>
                  <a:close/>
                </a:path>
              </a:pathLst>
            </a:custGeom>
            <a:grpFill/>
            <a:ln>
              <a:noFill/>
            </a:ln>
          </p:spPr>
          <p:txBody>
            <a:bodyPr/>
            <a:lstStyle/>
            <a:p>
              <a:endParaRPr altLang="en-US" lang="zh-CN"/>
            </a:p>
          </p:txBody>
        </p:sp>
        <p:sp>
          <p:nvSpPr>
            <p:cNvPr id="35" name="Freeform 36"/>
            <p:cNvSpPr/>
            <p:nvPr/>
          </p:nvSpPr>
          <p:spPr bwMode="auto">
            <a:xfrm>
              <a:off x="5749808" y="1688260"/>
              <a:ext cx="616002" cy="580383"/>
            </a:xfrm>
            <a:custGeom>
              <a:gdLst>
                <a:gd fmla="*/ 234 w 588" name="T0"/>
                <a:gd fmla="*/ 550 h 554" name="T1"/>
                <a:gd fmla="*/ 248 w 588" name="T2"/>
                <a:gd fmla="*/ 530 h 554" name="T3"/>
                <a:gd fmla="*/ 264 w 588" name="T4"/>
                <a:gd fmla="*/ 516 h 554" name="T5"/>
                <a:gd fmla="*/ 274 w 588" name="T6"/>
                <a:gd fmla="*/ 480 h 554" name="T7"/>
                <a:gd fmla="*/ 252 w 588" name="T8"/>
                <a:gd fmla="*/ 468 h 554" name="T9"/>
                <a:gd fmla="*/ 252 w 588" name="T10"/>
                <a:gd fmla="*/ 438 h 554" name="T11"/>
                <a:gd fmla="*/ 280 w 588" name="T12"/>
                <a:gd fmla="*/ 404 h 554" name="T13"/>
                <a:gd fmla="*/ 288 w 588" name="T14"/>
                <a:gd fmla="*/ 388 h 554" name="T15"/>
                <a:gd fmla="*/ 290 w 588" name="T16"/>
                <a:gd fmla="*/ 342 h 554" name="T17"/>
                <a:gd fmla="*/ 252 w 588" name="T18"/>
                <a:gd fmla="*/ 300 h 554" name="T19"/>
                <a:gd fmla="*/ 200 w 588" name="T20"/>
                <a:gd fmla="*/ 304 h 554" name="T21"/>
                <a:gd fmla="*/ 174 w 588" name="T22"/>
                <a:gd fmla="*/ 330 h 554" name="T23"/>
                <a:gd fmla="*/ 130 w 588" name="T24"/>
                <a:gd fmla="*/ 390 h 554" name="T25"/>
                <a:gd fmla="*/ 110 w 588" name="T26"/>
                <a:gd fmla="*/ 416 h 554" name="T27"/>
                <a:gd fmla="*/ 36 w 588" name="T28"/>
                <a:gd fmla="*/ 364 h 554" name="T29"/>
                <a:gd fmla="*/ 12 w 588" name="T30"/>
                <a:gd fmla="*/ 358 h 554" name="T31"/>
                <a:gd fmla="*/ 0 w 588" name="T32"/>
                <a:gd fmla="*/ 348 h 554" name="T33"/>
                <a:gd fmla="*/ 4 w 588" name="T34"/>
                <a:gd fmla="*/ 324 h 554" name="T35"/>
                <a:gd fmla="*/ 18 w 588" name="T36"/>
                <a:gd fmla="*/ 320 h 554" name="T37"/>
                <a:gd fmla="*/ 40 w 588" name="T38"/>
                <a:gd fmla="*/ 292 h 554" name="T39"/>
                <a:gd fmla="*/ 34 w 588" name="T40"/>
                <a:gd fmla="*/ 238 h 554" name="T41"/>
                <a:gd fmla="*/ 28 w 588" name="T42"/>
                <a:gd fmla="*/ 228 h 554" name="T43"/>
                <a:gd fmla="*/ 20 w 588" name="T44"/>
                <a:gd fmla="*/ 186 h 554" name="T45"/>
                <a:gd fmla="*/ 26 w 588" name="T46"/>
                <a:gd fmla="*/ 172 h 554" name="T47"/>
                <a:gd fmla="*/ 44 w 588" name="T48"/>
                <a:gd fmla="*/ 190 h 554" name="T49"/>
                <a:gd fmla="*/ 58 w 588" name="T50"/>
                <a:gd fmla="*/ 210 h 554" name="T51"/>
                <a:gd fmla="*/ 80 w 588" name="T52"/>
                <a:gd fmla="*/ 224 h 554" name="T53"/>
                <a:gd fmla="*/ 100 w 588" name="T54"/>
                <a:gd fmla="*/ 222 h 554" name="T55"/>
                <a:gd fmla="*/ 142 w 588" name="T56"/>
                <a:gd fmla="*/ 186 h 554" name="T57"/>
                <a:gd fmla="*/ 216 w 588" name="T58"/>
                <a:gd fmla="*/ 128 h 554" name="T59"/>
                <a:gd fmla="*/ 232 w 588" name="T60"/>
                <a:gd fmla="*/ 104 h 554" name="T61"/>
                <a:gd fmla="*/ 262 w 588" name="T62"/>
                <a:gd fmla="*/ 76 h 554" name="T63"/>
                <a:gd fmla="*/ 292 w 588" name="T64"/>
                <a:gd fmla="*/ 74 h 554" name="T65"/>
                <a:gd fmla="*/ 312 w 588" name="T66"/>
                <a:gd fmla="*/ 84 h 554" name="T67"/>
                <a:gd fmla="*/ 348 w 588" name="T68"/>
                <a:gd fmla="*/ 66 h 554" name="T69"/>
                <a:gd fmla="*/ 348 w 588" name="T70"/>
                <a:gd fmla="*/ 16 h 554" name="T71"/>
                <a:gd fmla="*/ 362 w 588" name="T72"/>
                <a:gd fmla="*/ 2 h 554" name="T73"/>
                <a:gd fmla="*/ 396 w 588" name="T74"/>
                <a:gd fmla="*/ 32 h 554" name="T75"/>
                <a:gd fmla="*/ 418 w 588" name="T76"/>
                <a:gd fmla="*/ 46 h 554" name="T77"/>
                <a:gd fmla="*/ 436 w 588" name="T78"/>
                <a:gd fmla="*/ 44 h 554" name="T79"/>
                <a:gd fmla="*/ 440 w 588" name="T80"/>
                <a:gd fmla="*/ 28 h 554" name="T81"/>
                <a:gd fmla="*/ 458 w 588" name="T82"/>
                <a:gd fmla="*/ 24 h 554" name="T83"/>
                <a:gd fmla="*/ 460 w 588" name="T84"/>
                <a:gd fmla="*/ 62 h 554" name="T85"/>
                <a:gd fmla="*/ 498 w 588" name="T86"/>
                <a:gd fmla="*/ 110 h 554" name="T87"/>
                <a:gd fmla="*/ 516 w 588" name="T88"/>
                <a:gd fmla="*/ 178 h 554" name="T89"/>
                <a:gd fmla="*/ 530 w 588" name="T90"/>
                <a:gd fmla="*/ 196 h 554" name="T91"/>
                <a:gd fmla="*/ 588 w 588" name="T92"/>
                <a:gd fmla="*/ 236 h 554" name="T93"/>
                <a:gd fmla="*/ 580 w 588" name="T94"/>
                <a:gd fmla="*/ 250 h 554" name="T95"/>
                <a:gd fmla="*/ 520 w 588" name="T96"/>
                <a:gd fmla="*/ 292 h 554" name="T97"/>
                <a:gd fmla="*/ 502 w 588" name="T98"/>
                <a:gd fmla="*/ 310 h 554" name="T99"/>
                <a:gd fmla="*/ 472 w 588" name="T100"/>
                <a:gd fmla="*/ 346 h 554" name="T101"/>
                <a:gd fmla="*/ 466 w 588" name="T102"/>
                <a:gd fmla="*/ 374 h 554" name="T103"/>
                <a:gd fmla="*/ 448 w 588" name="T104"/>
                <a:gd fmla="*/ 390 h 554" name="T105"/>
                <a:gd fmla="*/ 412 w 588" name="T106"/>
                <a:gd fmla="*/ 402 h 554" name="T107"/>
                <a:gd fmla="*/ 362 w 588" name="T108"/>
                <a:gd fmla="*/ 424 h 554" name="T109"/>
                <a:gd fmla="*/ 322 w 588" name="T110"/>
                <a:gd fmla="*/ 460 h 554" name="T111"/>
                <a:gd fmla="*/ 304 w 588" name="T112"/>
                <a:gd fmla="*/ 494 h 554" name="T113"/>
                <a:gd fmla="*/ 290 w 588" name="T114"/>
                <a:gd fmla="*/ 542 h 554" name="T115"/>
                <a:gd fmla="*/ 236 w 588" name="T116"/>
                <a:gd fmla="*/ 554 h 55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554" w="588">
                  <a:moveTo>
                    <a:pt x="236" y="554"/>
                  </a:moveTo>
                  <a:lnTo>
                    <a:pt x="236" y="554"/>
                  </a:lnTo>
                  <a:lnTo>
                    <a:pt x="234" y="550"/>
                  </a:lnTo>
                  <a:lnTo>
                    <a:pt x="234" y="550"/>
                  </a:lnTo>
                  <a:lnTo>
                    <a:pt x="240" y="536"/>
                  </a:lnTo>
                  <a:lnTo>
                    <a:pt x="248" y="530"/>
                  </a:lnTo>
                  <a:lnTo>
                    <a:pt x="254" y="524"/>
                  </a:lnTo>
                  <a:lnTo>
                    <a:pt x="264" y="516"/>
                  </a:lnTo>
                  <a:lnTo>
                    <a:pt x="264" y="516"/>
                  </a:lnTo>
                  <a:lnTo>
                    <a:pt x="274" y="496"/>
                  </a:lnTo>
                  <a:lnTo>
                    <a:pt x="274" y="496"/>
                  </a:lnTo>
                  <a:lnTo>
                    <a:pt x="274" y="480"/>
                  </a:lnTo>
                  <a:lnTo>
                    <a:pt x="274" y="480"/>
                  </a:lnTo>
                  <a:lnTo>
                    <a:pt x="252" y="468"/>
                  </a:lnTo>
                  <a:lnTo>
                    <a:pt x="252" y="468"/>
                  </a:lnTo>
                  <a:lnTo>
                    <a:pt x="250" y="456"/>
                  </a:lnTo>
                  <a:lnTo>
                    <a:pt x="250" y="446"/>
                  </a:lnTo>
                  <a:lnTo>
                    <a:pt x="252" y="438"/>
                  </a:lnTo>
                  <a:lnTo>
                    <a:pt x="256" y="430"/>
                  </a:lnTo>
                  <a:lnTo>
                    <a:pt x="266" y="416"/>
                  </a:lnTo>
                  <a:lnTo>
                    <a:pt x="280" y="404"/>
                  </a:lnTo>
                  <a:lnTo>
                    <a:pt x="280" y="404"/>
                  </a:lnTo>
                  <a:lnTo>
                    <a:pt x="284" y="396"/>
                  </a:lnTo>
                  <a:lnTo>
                    <a:pt x="288" y="388"/>
                  </a:lnTo>
                  <a:lnTo>
                    <a:pt x="290" y="370"/>
                  </a:lnTo>
                  <a:lnTo>
                    <a:pt x="290" y="356"/>
                  </a:lnTo>
                  <a:lnTo>
                    <a:pt x="290" y="342"/>
                  </a:lnTo>
                  <a:lnTo>
                    <a:pt x="290" y="342"/>
                  </a:lnTo>
                  <a:lnTo>
                    <a:pt x="252" y="300"/>
                  </a:lnTo>
                  <a:lnTo>
                    <a:pt x="252" y="300"/>
                  </a:lnTo>
                  <a:lnTo>
                    <a:pt x="234" y="298"/>
                  </a:lnTo>
                  <a:lnTo>
                    <a:pt x="234" y="298"/>
                  </a:lnTo>
                  <a:lnTo>
                    <a:pt x="200" y="304"/>
                  </a:lnTo>
                  <a:lnTo>
                    <a:pt x="200" y="304"/>
                  </a:lnTo>
                  <a:lnTo>
                    <a:pt x="186" y="316"/>
                  </a:lnTo>
                  <a:lnTo>
                    <a:pt x="174" y="330"/>
                  </a:lnTo>
                  <a:lnTo>
                    <a:pt x="148" y="360"/>
                  </a:lnTo>
                  <a:lnTo>
                    <a:pt x="148" y="360"/>
                  </a:lnTo>
                  <a:lnTo>
                    <a:pt x="130" y="390"/>
                  </a:lnTo>
                  <a:lnTo>
                    <a:pt x="120" y="404"/>
                  </a:lnTo>
                  <a:lnTo>
                    <a:pt x="110" y="416"/>
                  </a:lnTo>
                  <a:lnTo>
                    <a:pt x="110" y="416"/>
                  </a:lnTo>
                  <a:lnTo>
                    <a:pt x="70" y="390"/>
                  </a:lnTo>
                  <a:lnTo>
                    <a:pt x="52" y="376"/>
                  </a:lnTo>
                  <a:lnTo>
                    <a:pt x="36" y="364"/>
                  </a:lnTo>
                  <a:lnTo>
                    <a:pt x="36" y="364"/>
                  </a:lnTo>
                  <a:lnTo>
                    <a:pt x="22" y="362"/>
                  </a:lnTo>
                  <a:lnTo>
                    <a:pt x="12" y="358"/>
                  </a:lnTo>
                  <a:lnTo>
                    <a:pt x="6" y="352"/>
                  </a:lnTo>
                  <a:lnTo>
                    <a:pt x="0" y="348"/>
                  </a:lnTo>
                  <a:lnTo>
                    <a:pt x="0" y="348"/>
                  </a:lnTo>
                  <a:lnTo>
                    <a:pt x="0" y="334"/>
                  </a:lnTo>
                  <a:lnTo>
                    <a:pt x="2" y="326"/>
                  </a:lnTo>
                  <a:lnTo>
                    <a:pt x="4" y="324"/>
                  </a:lnTo>
                  <a:lnTo>
                    <a:pt x="6" y="322"/>
                  </a:lnTo>
                  <a:lnTo>
                    <a:pt x="18" y="320"/>
                  </a:lnTo>
                  <a:lnTo>
                    <a:pt x="18" y="320"/>
                  </a:lnTo>
                  <a:lnTo>
                    <a:pt x="28" y="306"/>
                  </a:lnTo>
                  <a:lnTo>
                    <a:pt x="40" y="292"/>
                  </a:lnTo>
                  <a:lnTo>
                    <a:pt x="40" y="292"/>
                  </a:lnTo>
                  <a:lnTo>
                    <a:pt x="38" y="240"/>
                  </a:lnTo>
                  <a:lnTo>
                    <a:pt x="38" y="240"/>
                  </a:lnTo>
                  <a:lnTo>
                    <a:pt x="34" y="238"/>
                  </a:lnTo>
                  <a:lnTo>
                    <a:pt x="34" y="238"/>
                  </a:lnTo>
                  <a:lnTo>
                    <a:pt x="28" y="228"/>
                  </a:lnTo>
                  <a:lnTo>
                    <a:pt x="28" y="228"/>
                  </a:lnTo>
                  <a:lnTo>
                    <a:pt x="20" y="206"/>
                  </a:lnTo>
                  <a:lnTo>
                    <a:pt x="20" y="206"/>
                  </a:lnTo>
                  <a:lnTo>
                    <a:pt x="20" y="186"/>
                  </a:lnTo>
                  <a:lnTo>
                    <a:pt x="22" y="178"/>
                  </a:lnTo>
                  <a:lnTo>
                    <a:pt x="26" y="172"/>
                  </a:lnTo>
                  <a:lnTo>
                    <a:pt x="26" y="172"/>
                  </a:lnTo>
                  <a:lnTo>
                    <a:pt x="34" y="176"/>
                  </a:lnTo>
                  <a:lnTo>
                    <a:pt x="40" y="180"/>
                  </a:lnTo>
                  <a:lnTo>
                    <a:pt x="44" y="190"/>
                  </a:lnTo>
                  <a:lnTo>
                    <a:pt x="48" y="202"/>
                  </a:lnTo>
                  <a:lnTo>
                    <a:pt x="48" y="202"/>
                  </a:lnTo>
                  <a:lnTo>
                    <a:pt x="58" y="210"/>
                  </a:lnTo>
                  <a:lnTo>
                    <a:pt x="68" y="218"/>
                  </a:lnTo>
                  <a:lnTo>
                    <a:pt x="74" y="222"/>
                  </a:lnTo>
                  <a:lnTo>
                    <a:pt x="80" y="224"/>
                  </a:lnTo>
                  <a:lnTo>
                    <a:pt x="88" y="224"/>
                  </a:lnTo>
                  <a:lnTo>
                    <a:pt x="100" y="222"/>
                  </a:lnTo>
                  <a:lnTo>
                    <a:pt x="100" y="222"/>
                  </a:lnTo>
                  <a:lnTo>
                    <a:pt x="118" y="204"/>
                  </a:lnTo>
                  <a:lnTo>
                    <a:pt x="118" y="204"/>
                  </a:lnTo>
                  <a:lnTo>
                    <a:pt x="142" y="186"/>
                  </a:lnTo>
                  <a:lnTo>
                    <a:pt x="168" y="166"/>
                  </a:lnTo>
                  <a:lnTo>
                    <a:pt x="192" y="146"/>
                  </a:lnTo>
                  <a:lnTo>
                    <a:pt x="216" y="128"/>
                  </a:lnTo>
                  <a:lnTo>
                    <a:pt x="216" y="128"/>
                  </a:lnTo>
                  <a:lnTo>
                    <a:pt x="226" y="116"/>
                  </a:lnTo>
                  <a:lnTo>
                    <a:pt x="232" y="104"/>
                  </a:lnTo>
                  <a:lnTo>
                    <a:pt x="244" y="82"/>
                  </a:lnTo>
                  <a:lnTo>
                    <a:pt x="244" y="82"/>
                  </a:lnTo>
                  <a:lnTo>
                    <a:pt x="262" y="76"/>
                  </a:lnTo>
                  <a:lnTo>
                    <a:pt x="278" y="72"/>
                  </a:lnTo>
                  <a:lnTo>
                    <a:pt x="284" y="72"/>
                  </a:lnTo>
                  <a:lnTo>
                    <a:pt x="292" y="74"/>
                  </a:lnTo>
                  <a:lnTo>
                    <a:pt x="302" y="78"/>
                  </a:lnTo>
                  <a:lnTo>
                    <a:pt x="312" y="84"/>
                  </a:lnTo>
                  <a:lnTo>
                    <a:pt x="312" y="84"/>
                  </a:lnTo>
                  <a:lnTo>
                    <a:pt x="332" y="84"/>
                  </a:lnTo>
                  <a:lnTo>
                    <a:pt x="332" y="84"/>
                  </a:lnTo>
                  <a:lnTo>
                    <a:pt x="348" y="66"/>
                  </a:lnTo>
                  <a:lnTo>
                    <a:pt x="348" y="66"/>
                  </a:lnTo>
                  <a:lnTo>
                    <a:pt x="348" y="16"/>
                  </a:lnTo>
                  <a:lnTo>
                    <a:pt x="348" y="16"/>
                  </a:lnTo>
                  <a:lnTo>
                    <a:pt x="354" y="0"/>
                  </a:lnTo>
                  <a:lnTo>
                    <a:pt x="354" y="0"/>
                  </a:lnTo>
                  <a:lnTo>
                    <a:pt x="362" y="2"/>
                  </a:lnTo>
                  <a:lnTo>
                    <a:pt x="374" y="8"/>
                  </a:lnTo>
                  <a:lnTo>
                    <a:pt x="384" y="18"/>
                  </a:lnTo>
                  <a:lnTo>
                    <a:pt x="396" y="32"/>
                  </a:lnTo>
                  <a:lnTo>
                    <a:pt x="396" y="32"/>
                  </a:lnTo>
                  <a:lnTo>
                    <a:pt x="408" y="42"/>
                  </a:lnTo>
                  <a:lnTo>
                    <a:pt x="418" y="46"/>
                  </a:lnTo>
                  <a:lnTo>
                    <a:pt x="432" y="48"/>
                  </a:lnTo>
                  <a:lnTo>
                    <a:pt x="432" y="48"/>
                  </a:lnTo>
                  <a:lnTo>
                    <a:pt x="436" y="44"/>
                  </a:lnTo>
                  <a:lnTo>
                    <a:pt x="438" y="36"/>
                  </a:lnTo>
                  <a:lnTo>
                    <a:pt x="440" y="28"/>
                  </a:lnTo>
                  <a:lnTo>
                    <a:pt x="440" y="28"/>
                  </a:lnTo>
                  <a:lnTo>
                    <a:pt x="450" y="16"/>
                  </a:lnTo>
                  <a:lnTo>
                    <a:pt x="450" y="16"/>
                  </a:lnTo>
                  <a:lnTo>
                    <a:pt x="458" y="24"/>
                  </a:lnTo>
                  <a:lnTo>
                    <a:pt x="458" y="24"/>
                  </a:lnTo>
                  <a:lnTo>
                    <a:pt x="460" y="62"/>
                  </a:lnTo>
                  <a:lnTo>
                    <a:pt x="460" y="62"/>
                  </a:lnTo>
                  <a:lnTo>
                    <a:pt x="472" y="76"/>
                  </a:lnTo>
                  <a:lnTo>
                    <a:pt x="484" y="92"/>
                  </a:lnTo>
                  <a:lnTo>
                    <a:pt x="498" y="110"/>
                  </a:lnTo>
                  <a:lnTo>
                    <a:pt x="516" y="128"/>
                  </a:lnTo>
                  <a:lnTo>
                    <a:pt x="516" y="128"/>
                  </a:lnTo>
                  <a:lnTo>
                    <a:pt x="516" y="178"/>
                  </a:lnTo>
                  <a:lnTo>
                    <a:pt x="516" y="178"/>
                  </a:lnTo>
                  <a:lnTo>
                    <a:pt x="530" y="196"/>
                  </a:lnTo>
                  <a:lnTo>
                    <a:pt x="530" y="196"/>
                  </a:lnTo>
                  <a:lnTo>
                    <a:pt x="564" y="220"/>
                  </a:lnTo>
                  <a:lnTo>
                    <a:pt x="564" y="220"/>
                  </a:lnTo>
                  <a:lnTo>
                    <a:pt x="588" y="236"/>
                  </a:lnTo>
                  <a:lnTo>
                    <a:pt x="588" y="236"/>
                  </a:lnTo>
                  <a:lnTo>
                    <a:pt x="586" y="242"/>
                  </a:lnTo>
                  <a:lnTo>
                    <a:pt x="580" y="250"/>
                  </a:lnTo>
                  <a:lnTo>
                    <a:pt x="558" y="266"/>
                  </a:lnTo>
                  <a:lnTo>
                    <a:pt x="534" y="282"/>
                  </a:lnTo>
                  <a:lnTo>
                    <a:pt x="520" y="292"/>
                  </a:lnTo>
                  <a:lnTo>
                    <a:pt x="520" y="292"/>
                  </a:lnTo>
                  <a:lnTo>
                    <a:pt x="502" y="310"/>
                  </a:lnTo>
                  <a:lnTo>
                    <a:pt x="502" y="310"/>
                  </a:lnTo>
                  <a:lnTo>
                    <a:pt x="486" y="328"/>
                  </a:lnTo>
                  <a:lnTo>
                    <a:pt x="472" y="346"/>
                  </a:lnTo>
                  <a:lnTo>
                    <a:pt x="472" y="346"/>
                  </a:lnTo>
                  <a:lnTo>
                    <a:pt x="470" y="354"/>
                  </a:lnTo>
                  <a:lnTo>
                    <a:pt x="468" y="364"/>
                  </a:lnTo>
                  <a:lnTo>
                    <a:pt x="466" y="374"/>
                  </a:lnTo>
                  <a:lnTo>
                    <a:pt x="462" y="384"/>
                  </a:lnTo>
                  <a:lnTo>
                    <a:pt x="462" y="384"/>
                  </a:lnTo>
                  <a:lnTo>
                    <a:pt x="448" y="390"/>
                  </a:lnTo>
                  <a:lnTo>
                    <a:pt x="432" y="398"/>
                  </a:lnTo>
                  <a:lnTo>
                    <a:pt x="432" y="398"/>
                  </a:lnTo>
                  <a:lnTo>
                    <a:pt x="412" y="402"/>
                  </a:lnTo>
                  <a:lnTo>
                    <a:pt x="394" y="408"/>
                  </a:lnTo>
                  <a:lnTo>
                    <a:pt x="378" y="416"/>
                  </a:lnTo>
                  <a:lnTo>
                    <a:pt x="362" y="424"/>
                  </a:lnTo>
                  <a:lnTo>
                    <a:pt x="348" y="434"/>
                  </a:lnTo>
                  <a:lnTo>
                    <a:pt x="336" y="446"/>
                  </a:lnTo>
                  <a:lnTo>
                    <a:pt x="322" y="460"/>
                  </a:lnTo>
                  <a:lnTo>
                    <a:pt x="310" y="476"/>
                  </a:lnTo>
                  <a:lnTo>
                    <a:pt x="310" y="476"/>
                  </a:lnTo>
                  <a:lnTo>
                    <a:pt x="304" y="494"/>
                  </a:lnTo>
                  <a:lnTo>
                    <a:pt x="304" y="494"/>
                  </a:lnTo>
                  <a:lnTo>
                    <a:pt x="296" y="518"/>
                  </a:lnTo>
                  <a:lnTo>
                    <a:pt x="290" y="542"/>
                  </a:lnTo>
                  <a:lnTo>
                    <a:pt x="290" y="542"/>
                  </a:lnTo>
                  <a:lnTo>
                    <a:pt x="260" y="550"/>
                  </a:lnTo>
                  <a:lnTo>
                    <a:pt x="236" y="554"/>
                  </a:lnTo>
                  <a:lnTo>
                    <a:pt x="236" y="554"/>
                  </a:lnTo>
                  <a:close/>
                </a:path>
              </a:pathLst>
            </a:custGeom>
            <a:grpFill/>
            <a:ln>
              <a:noFill/>
            </a:ln>
          </p:spPr>
          <p:txBody>
            <a:bodyPr/>
            <a:lstStyle/>
            <a:p>
              <a:endParaRPr altLang="en-US" lang="zh-CN"/>
            </a:p>
          </p:txBody>
        </p:sp>
        <p:sp>
          <p:nvSpPr>
            <p:cNvPr id="36" name="Freeform 37"/>
            <p:cNvSpPr/>
            <p:nvPr/>
          </p:nvSpPr>
          <p:spPr bwMode="auto">
            <a:xfrm>
              <a:off x="5879713" y="1365592"/>
              <a:ext cx="877908" cy="557335"/>
            </a:xfrm>
            <a:custGeom>
              <a:gdLst>
                <a:gd fmla="*/ 410 w 838" name="T0"/>
                <a:gd fmla="*/ 492 h 532" name="T1"/>
                <a:gd fmla="*/ 402 w 838" name="T2"/>
                <a:gd fmla="*/ 438 h 532" name="T3"/>
                <a:gd fmla="*/ 376 w 838" name="T4"/>
                <a:gd fmla="*/ 398 h 532" name="T5"/>
                <a:gd fmla="*/ 346 w 838" name="T6"/>
                <a:gd fmla="*/ 366 h 532" name="T7"/>
                <a:gd fmla="*/ 324 w 838" name="T8"/>
                <a:gd fmla="*/ 314 h 532" name="T9"/>
                <a:gd fmla="*/ 300 w 838" name="T10"/>
                <a:gd fmla="*/ 346 h 532" name="T11"/>
                <a:gd fmla="*/ 258 w 838" name="T12"/>
                <a:gd fmla="*/ 308 h 532" name="T13"/>
                <a:gd fmla="*/ 206 w 838" name="T14"/>
                <a:gd fmla="*/ 288 h 532" name="T15"/>
                <a:gd fmla="*/ 186 w 838" name="T16"/>
                <a:gd fmla="*/ 240 h 532" name="T17"/>
                <a:gd fmla="*/ 152 w 838" name="T18"/>
                <a:gd fmla="*/ 174 h 532" name="T19"/>
                <a:gd fmla="*/ 112 w 838" name="T20"/>
                <a:gd fmla="*/ 200 h 532" name="T21"/>
                <a:gd fmla="*/ 80 w 838" name="T22"/>
                <a:gd fmla="*/ 200 h 532" name="T23"/>
                <a:gd fmla="*/ 60 w 838" name="T24"/>
                <a:gd fmla="*/ 152 h 532" name="T25"/>
                <a:gd fmla="*/ 36 w 838" name="T26"/>
                <a:gd fmla="*/ 88 h 532" name="T27"/>
                <a:gd fmla="*/ 0 w 838" name="T28"/>
                <a:gd fmla="*/ 58 h 532" name="T29"/>
                <a:gd fmla="*/ 14 w 838" name="T30"/>
                <a:gd fmla="*/ 30 h 532" name="T31"/>
                <a:gd fmla="*/ 68 w 838" name="T32"/>
                <a:gd fmla="*/ 60 h 532" name="T33"/>
                <a:gd fmla="*/ 108 w 838" name="T34"/>
                <a:gd fmla="*/ 32 h 532" name="T35"/>
                <a:gd fmla="*/ 138 w 838" name="T36"/>
                <a:gd fmla="*/ 0 h 532" name="T37"/>
                <a:gd fmla="*/ 166 w 838" name="T38"/>
                <a:gd fmla="*/ 22 h 532" name="T39"/>
                <a:gd fmla="*/ 198 w 838" name="T40"/>
                <a:gd fmla="*/ 68 h 532" name="T41"/>
                <a:gd fmla="*/ 294 w 838" name="T42"/>
                <a:gd fmla="*/ 66 h 532" name="T43"/>
                <a:gd fmla="*/ 350 w 838" name="T44"/>
                <a:gd fmla="*/ 30 h 532" name="T45"/>
                <a:gd fmla="*/ 358 w 838" name="T46"/>
                <a:gd fmla="*/ 80 h 532" name="T47"/>
                <a:gd fmla="*/ 398 w 838" name="T48"/>
                <a:gd fmla="*/ 78 h 532" name="T49"/>
                <a:gd fmla="*/ 422 w 838" name="T50"/>
                <a:gd fmla="*/ 76 h 532" name="T51"/>
                <a:gd fmla="*/ 470 w 838" name="T52"/>
                <a:gd fmla="*/ 110 h 532" name="T53"/>
                <a:gd fmla="*/ 518 w 838" name="T54"/>
                <a:gd fmla="*/ 166 h 532" name="T55"/>
                <a:gd fmla="*/ 546 w 838" name="T56"/>
                <a:gd fmla="*/ 134 h 532" name="T57"/>
                <a:gd fmla="*/ 572 w 838" name="T58"/>
                <a:gd fmla="*/ 140 h 532" name="T59"/>
                <a:gd fmla="*/ 606 w 838" name="T60"/>
                <a:gd fmla="*/ 184 h 532" name="T61"/>
                <a:gd fmla="*/ 664 w 838" name="T62"/>
                <a:gd fmla="*/ 204 h 532" name="T63"/>
                <a:gd fmla="*/ 684 w 838" name="T64"/>
                <a:gd fmla="*/ 186 h 532" name="T65"/>
                <a:gd fmla="*/ 684 w 838" name="T66"/>
                <a:gd fmla="*/ 168 h 532" name="T67"/>
                <a:gd fmla="*/ 724 w 838" name="T68"/>
                <a:gd fmla="*/ 146 h 532" name="T69"/>
                <a:gd fmla="*/ 742 w 838" name="T70"/>
                <a:gd fmla="*/ 132 h 532" name="T71"/>
                <a:gd fmla="*/ 756 w 838" name="T72"/>
                <a:gd fmla="*/ 154 h 532" name="T73"/>
                <a:gd fmla="*/ 806 w 838" name="T74"/>
                <a:gd fmla="*/ 188 h 532" name="T75"/>
                <a:gd fmla="*/ 838 w 838" name="T76"/>
                <a:gd fmla="*/ 228 h 532" name="T77"/>
                <a:gd fmla="*/ 818 w 838" name="T78"/>
                <a:gd fmla="*/ 272 h 532" name="T79"/>
                <a:gd fmla="*/ 802 w 838" name="T80"/>
                <a:gd fmla="*/ 308 h 532" name="T81"/>
                <a:gd fmla="*/ 778 w 838" name="T82"/>
                <a:gd fmla="*/ 300 h 532" name="T83"/>
                <a:gd fmla="*/ 770 w 838" name="T84"/>
                <a:gd fmla="*/ 258 h 532" name="T85"/>
                <a:gd fmla="*/ 744 w 838" name="T86"/>
                <a:gd fmla="*/ 242 h 532" name="T87"/>
                <a:gd fmla="*/ 716 w 838" name="T88"/>
                <a:gd fmla="*/ 282 h 532" name="T89"/>
                <a:gd fmla="*/ 686 w 838" name="T90"/>
                <a:gd fmla="*/ 346 h 532" name="T91"/>
                <a:gd fmla="*/ 632 w 838" name="T92"/>
                <a:gd fmla="*/ 368 h 532" name="T93"/>
                <a:gd fmla="*/ 618 w 838" name="T94"/>
                <a:gd fmla="*/ 410 h 532" name="T95"/>
                <a:gd fmla="*/ 638 w 838" name="T96"/>
                <a:gd fmla="*/ 444 h 532" name="T97"/>
                <a:gd fmla="*/ 588 w 838" name="T98"/>
                <a:gd fmla="*/ 456 h 532" name="T99"/>
                <a:gd fmla="*/ 540 w 838" name="T100"/>
                <a:gd fmla="*/ 438 h 532" name="T101"/>
                <a:gd fmla="*/ 502 w 838" name="T102"/>
                <a:gd fmla="*/ 456 h 532" name="T103"/>
                <a:gd fmla="*/ 476 w 838" name="T104"/>
                <a:gd fmla="*/ 530 h 53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532" w="838">
                  <a:moveTo>
                    <a:pt x="464" y="532"/>
                  </a:moveTo>
                  <a:lnTo>
                    <a:pt x="464" y="532"/>
                  </a:lnTo>
                  <a:lnTo>
                    <a:pt x="452" y="520"/>
                  </a:lnTo>
                  <a:lnTo>
                    <a:pt x="436" y="508"/>
                  </a:lnTo>
                  <a:lnTo>
                    <a:pt x="410" y="492"/>
                  </a:lnTo>
                  <a:lnTo>
                    <a:pt x="410" y="492"/>
                  </a:lnTo>
                  <a:lnTo>
                    <a:pt x="402" y="482"/>
                  </a:lnTo>
                  <a:lnTo>
                    <a:pt x="402" y="482"/>
                  </a:lnTo>
                  <a:lnTo>
                    <a:pt x="404" y="450"/>
                  </a:lnTo>
                  <a:lnTo>
                    <a:pt x="402" y="438"/>
                  </a:lnTo>
                  <a:lnTo>
                    <a:pt x="398" y="426"/>
                  </a:lnTo>
                  <a:lnTo>
                    <a:pt x="398" y="426"/>
                  </a:lnTo>
                  <a:lnTo>
                    <a:pt x="388" y="416"/>
                  </a:lnTo>
                  <a:lnTo>
                    <a:pt x="382" y="410"/>
                  </a:lnTo>
                  <a:lnTo>
                    <a:pt x="376" y="398"/>
                  </a:lnTo>
                  <a:lnTo>
                    <a:pt x="376" y="398"/>
                  </a:lnTo>
                  <a:lnTo>
                    <a:pt x="348" y="368"/>
                  </a:lnTo>
                  <a:lnTo>
                    <a:pt x="348" y="368"/>
                  </a:lnTo>
                  <a:lnTo>
                    <a:pt x="346" y="366"/>
                  </a:lnTo>
                  <a:lnTo>
                    <a:pt x="346" y="366"/>
                  </a:lnTo>
                  <a:lnTo>
                    <a:pt x="344" y="326"/>
                  </a:lnTo>
                  <a:lnTo>
                    <a:pt x="344" y="326"/>
                  </a:lnTo>
                  <a:lnTo>
                    <a:pt x="336" y="318"/>
                  </a:lnTo>
                  <a:lnTo>
                    <a:pt x="330" y="314"/>
                  </a:lnTo>
                  <a:lnTo>
                    <a:pt x="324" y="314"/>
                  </a:lnTo>
                  <a:lnTo>
                    <a:pt x="318" y="314"/>
                  </a:lnTo>
                  <a:lnTo>
                    <a:pt x="318" y="314"/>
                  </a:lnTo>
                  <a:lnTo>
                    <a:pt x="312" y="322"/>
                  </a:lnTo>
                  <a:lnTo>
                    <a:pt x="308" y="328"/>
                  </a:lnTo>
                  <a:lnTo>
                    <a:pt x="300" y="346"/>
                  </a:lnTo>
                  <a:lnTo>
                    <a:pt x="300" y="346"/>
                  </a:lnTo>
                  <a:lnTo>
                    <a:pt x="296" y="346"/>
                  </a:lnTo>
                  <a:lnTo>
                    <a:pt x="296" y="346"/>
                  </a:lnTo>
                  <a:lnTo>
                    <a:pt x="270" y="320"/>
                  </a:lnTo>
                  <a:lnTo>
                    <a:pt x="258" y="308"/>
                  </a:lnTo>
                  <a:lnTo>
                    <a:pt x="246" y="300"/>
                  </a:lnTo>
                  <a:lnTo>
                    <a:pt x="246" y="300"/>
                  </a:lnTo>
                  <a:lnTo>
                    <a:pt x="228" y="296"/>
                  </a:lnTo>
                  <a:lnTo>
                    <a:pt x="216" y="292"/>
                  </a:lnTo>
                  <a:lnTo>
                    <a:pt x="206" y="288"/>
                  </a:lnTo>
                  <a:lnTo>
                    <a:pt x="200" y="280"/>
                  </a:lnTo>
                  <a:lnTo>
                    <a:pt x="194" y="274"/>
                  </a:lnTo>
                  <a:lnTo>
                    <a:pt x="192" y="264"/>
                  </a:lnTo>
                  <a:lnTo>
                    <a:pt x="186" y="240"/>
                  </a:lnTo>
                  <a:lnTo>
                    <a:pt x="186" y="240"/>
                  </a:lnTo>
                  <a:lnTo>
                    <a:pt x="180" y="224"/>
                  </a:lnTo>
                  <a:lnTo>
                    <a:pt x="170" y="210"/>
                  </a:lnTo>
                  <a:lnTo>
                    <a:pt x="156" y="190"/>
                  </a:lnTo>
                  <a:lnTo>
                    <a:pt x="156" y="190"/>
                  </a:lnTo>
                  <a:lnTo>
                    <a:pt x="152" y="174"/>
                  </a:lnTo>
                  <a:lnTo>
                    <a:pt x="152" y="174"/>
                  </a:lnTo>
                  <a:lnTo>
                    <a:pt x="144" y="172"/>
                  </a:lnTo>
                  <a:lnTo>
                    <a:pt x="144" y="172"/>
                  </a:lnTo>
                  <a:lnTo>
                    <a:pt x="112" y="200"/>
                  </a:lnTo>
                  <a:lnTo>
                    <a:pt x="112" y="200"/>
                  </a:lnTo>
                  <a:lnTo>
                    <a:pt x="98" y="226"/>
                  </a:lnTo>
                  <a:lnTo>
                    <a:pt x="98" y="226"/>
                  </a:lnTo>
                  <a:lnTo>
                    <a:pt x="90" y="220"/>
                  </a:lnTo>
                  <a:lnTo>
                    <a:pt x="86" y="214"/>
                  </a:lnTo>
                  <a:lnTo>
                    <a:pt x="80" y="200"/>
                  </a:lnTo>
                  <a:lnTo>
                    <a:pt x="76" y="186"/>
                  </a:lnTo>
                  <a:lnTo>
                    <a:pt x="74" y="182"/>
                  </a:lnTo>
                  <a:lnTo>
                    <a:pt x="72" y="178"/>
                  </a:lnTo>
                  <a:lnTo>
                    <a:pt x="72" y="178"/>
                  </a:lnTo>
                  <a:lnTo>
                    <a:pt x="60" y="152"/>
                  </a:lnTo>
                  <a:lnTo>
                    <a:pt x="60" y="152"/>
                  </a:lnTo>
                  <a:lnTo>
                    <a:pt x="60" y="116"/>
                  </a:lnTo>
                  <a:lnTo>
                    <a:pt x="60" y="116"/>
                  </a:lnTo>
                  <a:lnTo>
                    <a:pt x="48" y="100"/>
                  </a:lnTo>
                  <a:lnTo>
                    <a:pt x="36" y="88"/>
                  </a:lnTo>
                  <a:lnTo>
                    <a:pt x="12" y="68"/>
                  </a:lnTo>
                  <a:lnTo>
                    <a:pt x="12" y="68"/>
                  </a:lnTo>
                  <a:lnTo>
                    <a:pt x="6" y="66"/>
                  </a:lnTo>
                  <a:lnTo>
                    <a:pt x="2" y="64"/>
                  </a:lnTo>
                  <a:lnTo>
                    <a:pt x="0" y="58"/>
                  </a:lnTo>
                  <a:lnTo>
                    <a:pt x="0" y="52"/>
                  </a:lnTo>
                  <a:lnTo>
                    <a:pt x="4" y="38"/>
                  </a:lnTo>
                  <a:lnTo>
                    <a:pt x="8" y="32"/>
                  </a:lnTo>
                  <a:lnTo>
                    <a:pt x="8" y="32"/>
                  </a:lnTo>
                  <a:lnTo>
                    <a:pt x="14" y="30"/>
                  </a:lnTo>
                  <a:lnTo>
                    <a:pt x="14" y="30"/>
                  </a:lnTo>
                  <a:lnTo>
                    <a:pt x="28" y="40"/>
                  </a:lnTo>
                  <a:lnTo>
                    <a:pt x="42" y="50"/>
                  </a:lnTo>
                  <a:lnTo>
                    <a:pt x="58" y="56"/>
                  </a:lnTo>
                  <a:lnTo>
                    <a:pt x="68" y="60"/>
                  </a:lnTo>
                  <a:lnTo>
                    <a:pt x="78" y="60"/>
                  </a:lnTo>
                  <a:lnTo>
                    <a:pt x="78" y="60"/>
                  </a:lnTo>
                  <a:lnTo>
                    <a:pt x="88" y="52"/>
                  </a:lnTo>
                  <a:lnTo>
                    <a:pt x="98" y="42"/>
                  </a:lnTo>
                  <a:lnTo>
                    <a:pt x="108" y="32"/>
                  </a:lnTo>
                  <a:lnTo>
                    <a:pt x="118" y="24"/>
                  </a:lnTo>
                  <a:lnTo>
                    <a:pt x="118" y="24"/>
                  </a:lnTo>
                  <a:lnTo>
                    <a:pt x="128" y="8"/>
                  </a:lnTo>
                  <a:lnTo>
                    <a:pt x="134" y="4"/>
                  </a:lnTo>
                  <a:lnTo>
                    <a:pt x="138" y="0"/>
                  </a:lnTo>
                  <a:lnTo>
                    <a:pt x="144" y="0"/>
                  </a:lnTo>
                  <a:lnTo>
                    <a:pt x="152" y="4"/>
                  </a:lnTo>
                  <a:lnTo>
                    <a:pt x="158" y="10"/>
                  </a:lnTo>
                  <a:lnTo>
                    <a:pt x="166" y="22"/>
                  </a:lnTo>
                  <a:lnTo>
                    <a:pt x="166" y="22"/>
                  </a:lnTo>
                  <a:lnTo>
                    <a:pt x="168" y="32"/>
                  </a:lnTo>
                  <a:lnTo>
                    <a:pt x="172" y="42"/>
                  </a:lnTo>
                  <a:lnTo>
                    <a:pt x="180" y="52"/>
                  </a:lnTo>
                  <a:lnTo>
                    <a:pt x="188" y="60"/>
                  </a:lnTo>
                  <a:lnTo>
                    <a:pt x="198" y="68"/>
                  </a:lnTo>
                  <a:lnTo>
                    <a:pt x="210" y="74"/>
                  </a:lnTo>
                  <a:lnTo>
                    <a:pt x="224" y="78"/>
                  </a:lnTo>
                  <a:lnTo>
                    <a:pt x="238" y="82"/>
                  </a:lnTo>
                  <a:lnTo>
                    <a:pt x="238" y="82"/>
                  </a:lnTo>
                  <a:lnTo>
                    <a:pt x="294" y="66"/>
                  </a:lnTo>
                  <a:lnTo>
                    <a:pt x="294" y="66"/>
                  </a:lnTo>
                  <a:lnTo>
                    <a:pt x="340" y="26"/>
                  </a:lnTo>
                  <a:lnTo>
                    <a:pt x="340" y="26"/>
                  </a:lnTo>
                  <a:lnTo>
                    <a:pt x="350" y="30"/>
                  </a:lnTo>
                  <a:lnTo>
                    <a:pt x="350" y="30"/>
                  </a:lnTo>
                  <a:lnTo>
                    <a:pt x="348" y="46"/>
                  </a:lnTo>
                  <a:lnTo>
                    <a:pt x="348" y="54"/>
                  </a:lnTo>
                  <a:lnTo>
                    <a:pt x="348" y="64"/>
                  </a:lnTo>
                  <a:lnTo>
                    <a:pt x="352" y="72"/>
                  </a:lnTo>
                  <a:lnTo>
                    <a:pt x="358" y="80"/>
                  </a:lnTo>
                  <a:lnTo>
                    <a:pt x="366" y="84"/>
                  </a:lnTo>
                  <a:lnTo>
                    <a:pt x="380" y="86"/>
                  </a:lnTo>
                  <a:lnTo>
                    <a:pt x="380" y="86"/>
                  </a:lnTo>
                  <a:lnTo>
                    <a:pt x="388" y="82"/>
                  </a:lnTo>
                  <a:lnTo>
                    <a:pt x="398" y="78"/>
                  </a:lnTo>
                  <a:lnTo>
                    <a:pt x="398" y="78"/>
                  </a:lnTo>
                  <a:lnTo>
                    <a:pt x="404" y="74"/>
                  </a:lnTo>
                  <a:lnTo>
                    <a:pt x="410" y="72"/>
                  </a:lnTo>
                  <a:lnTo>
                    <a:pt x="416" y="74"/>
                  </a:lnTo>
                  <a:lnTo>
                    <a:pt x="422" y="76"/>
                  </a:lnTo>
                  <a:lnTo>
                    <a:pt x="434" y="88"/>
                  </a:lnTo>
                  <a:lnTo>
                    <a:pt x="446" y="102"/>
                  </a:lnTo>
                  <a:lnTo>
                    <a:pt x="446" y="102"/>
                  </a:lnTo>
                  <a:lnTo>
                    <a:pt x="470" y="110"/>
                  </a:lnTo>
                  <a:lnTo>
                    <a:pt x="470" y="110"/>
                  </a:lnTo>
                  <a:lnTo>
                    <a:pt x="478" y="122"/>
                  </a:lnTo>
                  <a:lnTo>
                    <a:pt x="488" y="136"/>
                  </a:lnTo>
                  <a:lnTo>
                    <a:pt x="500" y="152"/>
                  </a:lnTo>
                  <a:lnTo>
                    <a:pt x="518" y="166"/>
                  </a:lnTo>
                  <a:lnTo>
                    <a:pt x="518" y="166"/>
                  </a:lnTo>
                  <a:lnTo>
                    <a:pt x="526" y="166"/>
                  </a:lnTo>
                  <a:lnTo>
                    <a:pt x="526" y="166"/>
                  </a:lnTo>
                  <a:lnTo>
                    <a:pt x="536" y="156"/>
                  </a:lnTo>
                  <a:lnTo>
                    <a:pt x="542" y="144"/>
                  </a:lnTo>
                  <a:lnTo>
                    <a:pt x="546" y="134"/>
                  </a:lnTo>
                  <a:lnTo>
                    <a:pt x="550" y="122"/>
                  </a:lnTo>
                  <a:lnTo>
                    <a:pt x="550" y="122"/>
                  </a:lnTo>
                  <a:lnTo>
                    <a:pt x="568" y="128"/>
                  </a:lnTo>
                  <a:lnTo>
                    <a:pt x="568" y="128"/>
                  </a:lnTo>
                  <a:lnTo>
                    <a:pt x="572" y="140"/>
                  </a:lnTo>
                  <a:lnTo>
                    <a:pt x="580" y="154"/>
                  </a:lnTo>
                  <a:lnTo>
                    <a:pt x="592" y="168"/>
                  </a:lnTo>
                  <a:lnTo>
                    <a:pt x="606" y="180"/>
                  </a:lnTo>
                  <a:lnTo>
                    <a:pt x="606" y="180"/>
                  </a:lnTo>
                  <a:lnTo>
                    <a:pt x="606" y="184"/>
                  </a:lnTo>
                  <a:lnTo>
                    <a:pt x="606" y="184"/>
                  </a:lnTo>
                  <a:lnTo>
                    <a:pt x="632" y="206"/>
                  </a:lnTo>
                  <a:lnTo>
                    <a:pt x="632" y="206"/>
                  </a:lnTo>
                  <a:lnTo>
                    <a:pt x="664" y="204"/>
                  </a:lnTo>
                  <a:lnTo>
                    <a:pt x="664" y="204"/>
                  </a:lnTo>
                  <a:lnTo>
                    <a:pt x="670" y="196"/>
                  </a:lnTo>
                  <a:lnTo>
                    <a:pt x="678" y="190"/>
                  </a:lnTo>
                  <a:lnTo>
                    <a:pt x="678" y="190"/>
                  </a:lnTo>
                  <a:lnTo>
                    <a:pt x="680" y="188"/>
                  </a:lnTo>
                  <a:lnTo>
                    <a:pt x="684" y="186"/>
                  </a:lnTo>
                  <a:lnTo>
                    <a:pt x="690" y="180"/>
                  </a:lnTo>
                  <a:lnTo>
                    <a:pt x="690" y="180"/>
                  </a:lnTo>
                  <a:lnTo>
                    <a:pt x="690" y="172"/>
                  </a:lnTo>
                  <a:lnTo>
                    <a:pt x="690" y="172"/>
                  </a:lnTo>
                  <a:lnTo>
                    <a:pt x="684" y="168"/>
                  </a:lnTo>
                  <a:lnTo>
                    <a:pt x="684" y="168"/>
                  </a:lnTo>
                  <a:lnTo>
                    <a:pt x="684" y="164"/>
                  </a:lnTo>
                  <a:lnTo>
                    <a:pt x="688" y="160"/>
                  </a:lnTo>
                  <a:lnTo>
                    <a:pt x="700" y="154"/>
                  </a:lnTo>
                  <a:lnTo>
                    <a:pt x="724" y="146"/>
                  </a:lnTo>
                  <a:lnTo>
                    <a:pt x="724" y="146"/>
                  </a:lnTo>
                  <a:lnTo>
                    <a:pt x="730" y="142"/>
                  </a:lnTo>
                  <a:lnTo>
                    <a:pt x="734" y="140"/>
                  </a:lnTo>
                  <a:lnTo>
                    <a:pt x="734" y="140"/>
                  </a:lnTo>
                  <a:lnTo>
                    <a:pt x="742" y="132"/>
                  </a:lnTo>
                  <a:lnTo>
                    <a:pt x="742" y="132"/>
                  </a:lnTo>
                  <a:lnTo>
                    <a:pt x="744" y="134"/>
                  </a:lnTo>
                  <a:lnTo>
                    <a:pt x="746" y="136"/>
                  </a:lnTo>
                  <a:lnTo>
                    <a:pt x="750" y="144"/>
                  </a:lnTo>
                  <a:lnTo>
                    <a:pt x="756" y="154"/>
                  </a:lnTo>
                  <a:lnTo>
                    <a:pt x="762" y="158"/>
                  </a:lnTo>
                  <a:lnTo>
                    <a:pt x="770" y="162"/>
                  </a:lnTo>
                  <a:lnTo>
                    <a:pt x="770" y="162"/>
                  </a:lnTo>
                  <a:lnTo>
                    <a:pt x="806" y="188"/>
                  </a:lnTo>
                  <a:lnTo>
                    <a:pt x="806" y="188"/>
                  </a:lnTo>
                  <a:lnTo>
                    <a:pt x="838" y="194"/>
                  </a:lnTo>
                  <a:lnTo>
                    <a:pt x="838" y="194"/>
                  </a:lnTo>
                  <a:lnTo>
                    <a:pt x="838" y="204"/>
                  </a:lnTo>
                  <a:lnTo>
                    <a:pt x="838" y="220"/>
                  </a:lnTo>
                  <a:lnTo>
                    <a:pt x="838" y="228"/>
                  </a:lnTo>
                  <a:lnTo>
                    <a:pt x="836" y="236"/>
                  </a:lnTo>
                  <a:lnTo>
                    <a:pt x="834" y="242"/>
                  </a:lnTo>
                  <a:lnTo>
                    <a:pt x="828" y="246"/>
                  </a:lnTo>
                  <a:lnTo>
                    <a:pt x="828" y="246"/>
                  </a:lnTo>
                  <a:lnTo>
                    <a:pt x="818" y="272"/>
                  </a:lnTo>
                  <a:lnTo>
                    <a:pt x="818" y="272"/>
                  </a:lnTo>
                  <a:lnTo>
                    <a:pt x="812" y="306"/>
                  </a:lnTo>
                  <a:lnTo>
                    <a:pt x="812" y="306"/>
                  </a:lnTo>
                  <a:lnTo>
                    <a:pt x="802" y="308"/>
                  </a:lnTo>
                  <a:lnTo>
                    <a:pt x="802" y="308"/>
                  </a:lnTo>
                  <a:lnTo>
                    <a:pt x="800" y="302"/>
                  </a:lnTo>
                  <a:lnTo>
                    <a:pt x="796" y="300"/>
                  </a:lnTo>
                  <a:lnTo>
                    <a:pt x="792" y="298"/>
                  </a:lnTo>
                  <a:lnTo>
                    <a:pt x="788" y="298"/>
                  </a:lnTo>
                  <a:lnTo>
                    <a:pt x="778" y="300"/>
                  </a:lnTo>
                  <a:lnTo>
                    <a:pt x="774" y="302"/>
                  </a:lnTo>
                  <a:lnTo>
                    <a:pt x="774" y="302"/>
                  </a:lnTo>
                  <a:lnTo>
                    <a:pt x="770" y="300"/>
                  </a:lnTo>
                  <a:lnTo>
                    <a:pt x="770" y="300"/>
                  </a:lnTo>
                  <a:lnTo>
                    <a:pt x="770" y="258"/>
                  </a:lnTo>
                  <a:lnTo>
                    <a:pt x="770" y="258"/>
                  </a:lnTo>
                  <a:lnTo>
                    <a:pt x="762" y="248"/>
                  </a:lnTo>
                  <a:lnTo>
                    <a:pt x="756" y="244"/>
                  </a:lnTo>
                  <a:lnTo>
                    <a:pt x="750" y="242"/>
                  </a:lnTo>
                  <a:lnTo>
                    <a:pt x="744" y="242"/>
                  </a:lnTo>
                  <a:lnTo>
                    <a:pt x="738" y="244"/>
                  </a:lnTo>
                  <a:lnTo>
                    <a:pt x="732" y="250"/>
                  </a:lnTo>
                  <a:lnTo>
                    <a:pt x="722" y="264"/>
                  </a:lnTo>
                  <a:lnTo>
                    <a:pt x="722" y="264"/>
                  </a:lnTo>
                  <a:lnTo>
                    <a:pt x="716" y="282"/>
                  </a:lnTo>
                  <a:lnTo>
                    <a:pt x="708" y="302"/>
                  </a:lnTo>
                  <a:lnTo>
                    <a:pt x="698" y="320"/>
                  </a:lnTo>
                  <a:lnTo>
                    <a:pt x="690" y="340"/>
                  </a:lnTo>
                  <a:lnTo>
                    <a:pt x="690" y="340"/>
                  </a:lnTo>
                  <a:lnTo>
                    <a:pt x="686" y="346"/>
                  </a:lnTo>
                  <a:lnTo>
                    <a:pt x="680" y="354"/>
                  </a:lnTo>
                  <a:lnTo>
                    <a:pt x="680" y="354"/>
                  </a:lnTo>
                  <a:lnTo>
                    <a:pt x="666" y="362"/>
                  </a:lnTo>
                  <a:lnTo>
                    <a:pt x="652" y="366"/>
                  </a:lnTo>
                  <a:lnTo>
                    <a:pt x="632" y="368"/>
                  </a:lnTo>
                  <a:lnTo>
                    <a:pt x="624" y="372"/>
                  </a:lnTo>
                  <a:lnTo>
                    <a:pt x="622" y="374"/>
                  </a:lnTo>
                  <a:lnTo>
                    <a:pt x="620" y="378"/>
                  </a:lnTo>
                  <a:lnTo>
                    <a:pt x="618" y="390"/>
                  </a:lnTo>
                  <a:lnTo>
                    <a:pt x="618" y="410"/>
                  </a:lnTo>
                  <a:lnTo>
                    <a:pt x="618" y="410"/>
                  </a:lnTo>
                  <a:lnTo>
                    <a:pt x="644" y="432"/>
                  </a:lnTo>
                  <a:lnTo>
                    <a:pt x="644" y="432"/>
                  </a:lnTo>
                  <a:lnTo>
                    <a:pt x="642" y="438"/>
                  </a:lnTo>
                  <a:lnTo>
                    <a:pt x="638" y="444"/>
                  </a:lnTo>
                  <a:lnTo>
                    <a:pt x="628" y="454"/>
                  </a:lnTo>
                  <a:lnTo>
                    <a:pt x="628" y="454"/>
                  </a:lnTo>
                  <a:lnTo>
                    <a:pt x="620" y="456"/>
                  </a:lnTo>
                  <a:lnTo>
                    <a:pt x="610" y="456"/>
                  </a:lnTo>
                  <a:lnTo>
                    <a:pt x="588" y="456"/>
                  </a:lnTo>
                  <a:lnTo>
                    <a:pt x="570" y="452"/>
                  </a:lnTo>
                  <a:lnTo>
                    <a:pt x="556" y="448"/>
                  </a:lnTo>
                  <a:lnTo>
                    <a:pt x="556" y="448"/>
                  </a:lnTo>
                  <a:lnTo>
                    <a:pt x="548" y="442"/>
                  </a:lnTo>
                  <a:lnTo>
                    <a:pt x="540" y="438"/>
                  </a:lnTo>
                  <a:lnTo>
                    <a:pt x="532" y="436"/>
                  </a:lnTo>
                  <a:lnTo>
                    <a:pt x="526" y="438"/>
                  </a:lnTo>
                  <a:lnTo>
                    <a:pt x="520" y="440"/>
                  </a:lnTo>
                  <a:lnTo>
                    <a:pt x="514" y="446"/>
                  </a:lnTo>
                  <a:lnTo>
                    <a:pt x="502" y="456"/>
                  </a:lnTo>
                  <a:lnTo>
                    <a:pt x="502" y="456"/>
                  </a:lnTo>
                  <a:lnTo>
                    <a:pt x="480" y="520"/>
                  </a:lnTo>
                  <a:lnTo>
                    <a:pt x="480" y="520"/>
                  </a:lnTo>
                  <a:lnTo>
                    <a:pt x="476" y="530"/>
                  </a:lnTo>
                  <a:lnTo>
                    <a:pt x="476" y="530"/>
                  </a:lnTo>
                  <a:lnTo>
                    <a:pt x="464" y="532"/>
                  </a:lnTo>
                  <a:lnTo>
                    <a:pt x="464" y="532"/>
                  </a:lnTo>
                  <a:close/>
                </a:path>
              </a:pathLst>
            </a:custGeom>
            <a:grpFill/>
            <a:ln>
              <a:noFill/>
            </a:ln>
          </p:spPr>
          <p:txBody>
            <a:bodyPr/>
            <a:lstStyle/>
            <a:p>
              <a:endParaRPr altLang="en-US" lang="zh-CN"/>
            </a:p>
          </p:txBody>
        </p:sp>
        <p:sp>
          <p:nvSpPr>
            <p:cNvPr id="37" name="Freeform 38"/>
            <p:cNvSpPr/>
            <p:nvPr/>
          </p:nvSpPr>
          <p:spPr bwMode="auto">
            <a:xfrm>
              <a:off x="5697427" y="529589"/>
              <a:ext cx="1167052" cy="1043432"/>
            </a:xfrm>
            <a:custGeom>
              <a:gdLst>
                <a:gd fmla="*/ 750 w 1114" name="T0"/>
                <a:gd fmla="*/ 920 h 996" name="T1"/>
                <a:gd fmla="*/ 698 w 1114" name="T2"/>
                <a:gd fmla="*/ 952 h 996" name="T3"/>
                <a:gd fmla="*/ 656 w 1114" name="T4"/>
                <a:gd fmla="*/ 908 h 996" name="T5"/>
                <a:gd fmla="*/ 614 w 1114" name="T6"/>
                <a:gd fmla="*/ 872 h 996" name="T7"/>
                <a:gd fmla="*/ 568 w 1114" name="T8"/>
                <a:gd fmla="*/ 866 h 996" name="T9"/>
                <a:gd fmla="*/ 534 w 1114" name="T10"/>
                <a:gd fmla="*/ 824 h 996" name="T11"/>
                <a:gd fmla="*/ 488 w 1114" name="T12"/>
                <a:gd fmla="*/ 834 h 996" name="T13"/>
                <a:gd fmla="*/ 442 w 1114" name="T14"/>
                <a:gd fmla="*/ 860 h 996" name="T15"/>
                <a:gd fmla="*/ 360 w 1114" name="T16"/>
                <a:gd fmla="*/ 840 h 996" name="T17"/>
                <a:gd fmla="*/ 320 w 1114" name="T18"/>
                <a:gd fmla="*/ 790 h 996" name="T19"/>
                <a:gd fmla="*/ 288 w 1114" name="T20"/>
                <a:gd fmla="*/ 776 h 996" name="T21"/>
                <a:gd fmla="*/ 324 w 1114" name="T22"/>
                <a:gd fmla="*/ 756 h 996" name="T23"/>
                <a:gd fmla="*/ 288 w 1114" name="T24"/>
                <a:gd fmla="*/ 712 h 996" name="T25"/>
                <a:gd fmla="*/ 244 w 1114" name="T26"/>
                <a:gd fmla="*/ 716 h 996" name="T27"/>
                <a:gd fmla="*/ 220 w 1114" name="T28"/>
                <a:gd fmla="*/ 662 h 996" name="T29"/>
                <a:gd fmla="*/ 268 w 1114" name="T30"/>
                <a:gd fmla="*/ 592 h 996" name="T31"/>
                <a:gd fmla="*/ 304 w 1114" name="T32"/>
                <a:gd fmla="*/ 516 h 996" name="T33"/>
                <a:gd fmla="*/ 314 w 1114" name="T34"/>
                <a:gd fmla="*/ 550 h 996" name="T35"/>
                <a:gd fmla="*/ 358 w 1114" name="T36"/>
                <a:gd fmla="*/ 568 h 996" name="T37"/>
                <a:gd fmla="*/ 358 w 1114" name="T38"/>
                <a:gd fmla="*/ 484 h 996" name="T39"/>
                <a:gd fmla="*/ 360 w 1114" name="T40"/>
                <a:gd fmla="*/ 428 h 996" name="T41"/>
                <a:gd fmla="*/ 338 w 1114" name="T42"/>
                <a:gd fmla="*/ 348 h 996" name="T43"/>
                <a:gd fmla="*/ 362 w 1114" name="T44"/>
                <a:gd fmla="*/ 252 h 996" name="T45"/>
                <a:gd fmla="*/ 314 w 1114" name="T46"/>
                <a:gd fmla="*/ 158 h 996" name="T47"/>
                <a:gd fmla="*/ 252 w 1114" name="T48"/>
                <a:gd fmla="*/ 188 h 996" name="T49"/>
                <a:gd fmla="*/ 166 w 1114" name="T50"/>
                <a:gd fmla="*/ 218 h 996" name="T51"/>
                <a:gd fmla="*/ 130 w 1114" name="T52"/>
                <a:gd fmla="*/ 192 h 996" name="T53"/>
                <a:gd fmla="*/ 102 w 1114" name="T54"/>
                <a:gd fmla="*/ 126 h 996" name="T55"/>
                <a:gd fmla="*/ 44 w 1114" name="T56"/>
                <a:gd fmla="*/ 140 h 996" name="T57"/>
                <a:gd fmla="*/ 20 w 1114" name="T58"/>
                <a:gd fmla="*/ 96 h 996" name="T59"/>
                <a:gd fmla="*/ 72 w 1114" name="T60"/>
                <a:gd fmla="*/ 10 h 996" name="T61"/>
                <a:gd fmla="*/ 168 w 1114" name="T62"/>
                <a:gd fmla="*/ 16 h 996" name="T63"/>
                <a:gd fmla="*/ 282 w 1114" name="T64"/>
                <a:gd fmla="*/ 26 h 996" name="T65"/>
                <a:gd fmla="*/ 392 w 1114" name="T66"/>
                <a:gd fmla="*/ 184 h 996" name="T67"/>
                <a:gd fmla="*/ 458 w 1114" name="T68"/>
                <a:gd fmla="*/ 278 h 996" name="T69"/>
                <a:gd fmla="*/ 498 w 1114" name="T70"/>
                <a:gd fmla="*/ 330 h 996" name="T71"/>
                <a:gd fmla="*/ 570 w 1114" name="T72"/>
                <a:gd fmla="*/ 354 h 996" name="T73"/>
                <a:gd fmla="*/ 638 w 1114" name="T74"/>
                <a:gd fmla="*/ 366 h 996" name="T75"/>
                <a:gd fmla="*/ 716 w 1114" name="T76"/>
                <a:gd fmla="*/ 396 h 996" name="T77"/>
                <a:gd fmla="*/ 770 w 1114" name="T78"/>
                <a:gd fmla="*/ 448 h 996" name="T79"/>
                <a:gd fmla="*/ 814 w 1114" name="T80"/>
                <a:gd fmla="*/ 512 h 996" name="T81"/>
                <a:gd fmla="*/ 912 w 1114" name="T82"/>
                <a:gd fmla="*/ 486 h 996" name="T83"/>
                <a:gd fmla="*/ 990 w 1114" name="T84"/>
                <a:gd fmla="*/ 404 h 996" name="T85"/>
                <a:gd fmla="*/ 1084 w 1114" name="T86"/>
                <a:gd fmla="*/ 340 h 996" name="T87"/>
                <a:gd fmla="*/ 1084 w 1114" name="T88"/>
                <a:gd fmla="*/ 412 h 996" name="T89"/>
                <a:gd fmla="*/ 1112 w 1114" name="T90"/>
                <a:gd fmla="*/ 498 h 996" name="T91"/>
                <a:gd fmla="*/ 1096 w 1114" name="T92"/>
                <a:gd fmla="*/ 584 h 996" name="T93"/>
                <a:gd fmla="*/ 1088 w 1114" name="T94"/>
                <a:gd fmla="*/ 732 h 996" name="T95"/>
                <a:gd fmla="*/ 1028 w 1114" name="T96"/>
                <a:gd fmla="*/ 748 h 996" name="T97"/>
                <a:gd fmla="*/ 974 w 1114" name="T98"/>
                <a:gd fmla="*/ 772 h 996" name="T99"/>
                <a:gd fmla="*/ 942 w 1114" name="T100"/>
                <a:gd fmla="*/ 800 h 996" name="T101"/>
                <a:gd fmla="*/ 984 w 1114" name="T102"/>
                <a:gd fmla="*/ 910 h 996" name="T103"/>
                <a:gd fmla="*/ 972 w 1114" name="T104"/>
                <a:gd fmla="*/ 968 h 996" name="T105"/>
                <a:gd fmla="*/ 928 w 1114" name="T106"/>
                <a:gd fmla="*/ 924 h 996" name="T107"/>
                <a:gd fmla="*/ 904 w 1114" name="T108"/>
                <a:gd fmla="*/ 930 h 996" name="T109"/>
                <a:gd fmla="*/ 848 w 1114" name="T110"/>
                <a:gd fmla="*/ 972 h 996" name="T111"/>
                <a:gd fmla="*/ 812 w 1114" name="T112"/>
                <a:gd fmla="*/ 996 h 99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996" w="1114">
                  <a:moveTo>
                    <a:pt x="812" y="996"/>
                  </a:moveTo>
                  <a:lnTo>
                    <a:pt x="812" y="996"/>
                  </a:lnTo>
                  <a:lnTo>
                    <a:pt x="772" y="958"/>
                  </a:lnTo>
                  <a:lnTo>
                    <a:pt x="772" y="958"/>
                  </a:lnTo>
                  <a:lnTo>
                    <a:pt x="760" y="936"/>
                  </a:lnTo>
                  <a:lnTo>
                    <a:pt x="754" y="926"/>
                  </a:lnTo>
                  <a:lnTo>
                    <a:pt x="750" y="920"/>
                  </a:lnTo>
                  <a:lnTo>
                    <a:pt x="742" y="916"/>
                  </a:lnTo>
                  <a:lnTo>
                    <a:pt x="736" y="912"/>
                  </a:lnTo>
                  <a:lnTo>
                    <a:pt x="726" y="910"/>
                  </a:lnTo>
                  <a:lnTo>
                    <a:pt x="716" y="912"/>
                  </a:lnTo>
                  <a:lnTo>
                    <a:pt x="716" y="912"/>
                  </a:lnTo>
                  <a:lnTo>
                    <a:pt x="698" y="952"/>
                  </a:lnTo>
                  <a:lnTo>
                    <a:pt x="698" y="952"/>
                  </a:lnTo>
                  <a:lnTo>
                    <a:pt x="692" y="950"/>
                  </a:lnTo>
                  <a:lnTo>
                    <a:pt x="684" y="946"/>
                  </a:lnTo>
                  <a:lnTo>
                    <a:pt x="672" y="932"/>
                  </a:lnTo>
                  <a:lnTo>
                    <a:pt x="664" y="918"/>
                  </a:lnTo>
                  <a:lnTo>
                    <a:pt x="660" y="910"/>
                  </a:lnTo>
                  <a:lnTo>
                    <a:pt x="660" y="910"/>
                  </a:lnTo>
                  <a:lnTo>
                    <a:pt x="656" y="908"/>
                  </a:lnTo>
                  <a:lnTo>
                    <a:pt x="654" y="904"/>
                  </a:lnTo>
                  <a:lnTo>
                    <a:pt x="650" y="896"/>
                  </a:lnTo>
                  <a:lnTo>
                    <a:pt x="650" y="896"/>
                  </a:lnTo>
                  <a:lnTo>
                    <a:pt x="628" y="892"/>
                  </a:lnTo>
                  <a:lnTo>
                    <a:pt x="628" y="892"/>
                  </a:lnTo>
                  <a:lnTo>
                    <a:pt x="620" y="880"/>
                  </a:lnTo>
                  <a:lnTo>
                    <a:pt x="614" y="872"/>
                  </a:lnTo>
                  <a:lnTo>
                    <a:pt x="608" y="868"/>
                  </a:lnTo>
                  <a:lnTo>
                    <a:pt x="602" y="864"/>
                  </a:lnTo>
                  <a:lnTo>
                    <a:pt x="588" y="862"/>
                  </a:lnTo>
                  <a:lnTo>
                    <a:pt x="572" y="860"/>
                  </a:lnTo>
                  <a:lnTo>
                    <a:pt x="572" y="860"/>
                  </a:lnTo>
                  <a:lnTo>
                    <a:pt x="568" y="866"/>
                  </a:lnTo>
                  <a:lnTo>
                    <a:pt x="568" y="866"/>
                  </a:lnTo>
                  <a:lnTo>
                    <a:pt x="554" y="870"/>
                  </a:lnTo>
                  <a:lnTo>
                    <a:pt x="544" y="870"/>
                  </a:lnTo>
                  <a:lnTo>
                    <a:pt x="538" y="866"/>
                  </a:lnTo>
                  <a:lnTo>
                    <a:pt x="536" y="860"/>
                  </a:lnTo>
                  <a:lnTo>
                    <a:pt x="534" y="852"/>
                  </a:lnTo>
                  <a:lnTo>
                    <a:pt x="534" y="842"/>
                  </a:lnTo>
                  <a:lnTo>
                    <a:pt x="534" y="824"/>
                  </a:lnTo>
                  <a:lnTo>
                    <a:pt x="534" y="824"/>
                  </a:lnTo>
                  <a:lnTo>
                    <a:pt x="526" y="816"/>
                  </a:lnTo>
                  <a:lnTo>
                    <a:pt x="520" y="814"/>
                  </a:lnTo>
                  <a:lnTo>
                    <a:pt x="514" y="812"/>
                  </a:lnTo>
                  <a:lnTo>
                    <a:pt x="506" y="812"/>
                  </a:lnTo>
                  <a:lnTo>
                    <a:pt x="506" y="812"/>
                  </a:lnTo>
                  <a:lnTo>
                    <a:pt x="488" y="834"/>
                  </a:lnTo>
                  <a:lnTo>
                    <a:pt x="488" y="834"/>
                  </a:lnTo>
                  <a:lnTo>
                    <a:pt x="474" y="842"/>
                  </a:lnTo>
                  <a:lnTo>
                    <a:pt x="474" y="842"/>
                  </a:lnTo>
                  <a:lnTo>
                    <a:pt x="468" y="848"/>
                  </a:lnTo>
                  <a:lnTo>
                    <a:pt x="460" y="852"/>
                  </a:lnTo>
                  <a:lnTo>
                    <a:pt x="452" y="858"/>
                  </a:lnTo>
                  <a:lnTo>
                    <a:pt x="442" y="860"/>
                  </a:lnTo>
                  <a:lnTo>
                    <a:pt x="422" y="866"/>
                  </a:lnTo>
                  <a:lnTo>
                    <a:pt x="404" y="868"/>
                  </a:lnTo>
                  <a:lnTo>
                    <a:pt x="404" y="868"/>
                  </a:lnTo>
                  <a:lnTo>
                    <a:pt x="380" y="858"/>
                  </a:lnTo>
                  <a:lnTo>
                    <a:pt x="372" y="852"/>
                  </a:lnTo>
                  <a:lnTo>
                    <a:pt x="364" y="846"/>
                  </a:lnTo>
                  <a:lnTo>
                    <a:pt x="360" y="840"/>
                  </a:lnTo>
                  <a:lnTo>
                    <a:pt x="354" y="832"/>
                  </a:lnTo>
                  <a:lnTo>
                    <a:pt x="348" y="814"/>
                  </a:lnTo>
                  <a:lnTo>
                    <a:pt x="348" y="814"/>
                  </a:lnTo>
                  <a:lnTo>
                    <a:pt x="336" y="796"/>
                  </a:lnTo>
                  <a:lnTo>
                    <a:pt x="332" y="792"/>
                  </a:lnTo>
                  <a:lnTo>
                    <a:pt x="330" y="790"/>
                  </a:lnTo>
                  <a:lnTo>
                    <a:pt x="320" y="790"/>
                  </a:lnTo>
                  <a:lnTo>
                    <a:pt x="304" y="788"/>
                  </a:lnTo>
                  <a:lnTo>
                    <a:pt x="304" y="788"/>
                  </a:lnTo>
                  <a:lnTo>
                    <a:pt x="302" y="790"/>
                  </a:lnTo>
                  <a:lnTo>
                    <a:pt x="302" y="790"/>
                  </a:lnTo>
                  <a:lnTo>
                    <a:pt x="294" y="786"/>
                  </a:lnTo>
                  <a:lnTo>
                    <a:pt x="290" y="782"/>
                  </a:lnTo>
                  <a:lnTo>
                    <a:pt x="288" y="776"/>
                  </a:lnTo>
                  <a:lnTo>
                    <a:pt x="286" y="770"/>
                  </a:lnTo>
                  <a:lnTo>
                    <a:pt x="286" y="770"/>
                  </a:lnTo>
                  <a:lnTo>
                    <a:pt x="294" y="768"/>
                  </a:lnTo>
                  <a:lnTo>
                    <a:pt x="304" y="766"/>
                  </a:lnTo>
                  <a:lnTo>
                    <a:pt x="314" y="762"/>
                  </a:lnTo>
                  <a:lnTo>
                    <a:pt x="324" y="756"/>
                  </a:lnTo>
                  <a:lnTo>
                    <a:pt x="324" y="756"/>
                  </a:lnTo>
                  <a:lnTo>
                    <a:pt x="322" y="736"/>
                  </a:lnTo>
                  <a:lnTo>
                    <a:pt x="318" y="722"/>
                  </a:lnTo>
                  <a:lnTo>
                    <a:pt x="318" y="722"/>
                  </a:lnTo>
                  <a:lnTo>
                    <a:pt x="310" y="708"/>
                  </a:lnTo>
                  <a:lnTo>
                    <a:pt x="310" y="708"/>
                  </a:lnTo>
                  <a:lnTo>
                    <a:pt x="296" y="708"/>
                  </a:lnTo>
                  <a:lnTo>
                    <a:pt x="288" y="712"/>
                  </a:lnTo>
                  <a:lnTo>
                    <a:pt x="284" y="720"/>
                  </a:lnTo>
                  <a:lnTo>
                    <a:pt x="278" y="732"/>
                  </a:lnTo>
                  <a:lnTo>
                    <a:pt x="278" y="732"/>
                  </a:lnTo>
                  <a:lnTo>
                    <a:pt x="270" y="732"/>
                  </a:lnTo>
                  <a:lnTo>
                    <a:pt x="264" y="730"/>
                  </a:lnTo>
                  <a:lnTo>
                    <a:pt x="252" y="724"/>
                  </a:lnTo>
                  <a:lnTo>
                    <a:pt x="244" y="716"/>
                  </a:lnTo>
                  <a:lnTo>
                    <a:pt x="234" y="712"/>
                  </a:lnTo>
                  <a:lnTo>
                    <a:pt x="234" y="712"/>
                  </a:lnTo>
                  <a:lnTo>
                    <a:pt x="232" y="702"/>
                  </a:lnTo>
                  <a:lnTo>
                    <a:pt x="228" y="696"/>
                  </a:lnTo>
                  <a:lnTo>
                    <a:pt x="220" y="686"/>
                  </a:lnTo>
                  <a:lnTo>
                    <a:pt x="220" y="686"/>
                  </a:lnTo>
                  <a:lnTo>
                    <a:pt x="220" y="662"/>
                  </a:lnTo>
                  <a:lnTo>
                    <a:pt x="220" y="662"/>
                  </a:lnTo>
                  <a:lnTo>
                    <a:pt x="232" y="650"/>
                  </a:lnTo>
                  <a:lnTo>
                    <a:pt x="244" y="640"/>
                  </a:lnTo>
                  <a:lnTo>
                    <a:pt x="260" y="616"/>
                  </a:lnTo>
                  <a:lnTo>
                    <a:pt x="260" y="616"/>
                  </a:lnTo>
                  <a:lnTo>
                    <a:pt x="264" y="602"/>
                  </a:lnTo>
                  <a:lnTo>
                    <a:pt x="268" y="592"/>
                  </a:lnTo>
                  <a:lnTo>
                    <a:pt x="274" y="582"/>
                  </a:lnTo>
                  <a:lnTo>
                    <a:pt x="280" y="572"/>
                  </a:lnTo>
                  <a:lnTo>
                    <a:pt x="292" y="556"/>
                  </a:lnTo>
                  <a:lnTo>
                    <a:pt x="298" y="546"/>
                  </a:lnTo>
                  <a:lnTo>
                    <a:pt x="302" y="536"/>
                  </a:lnTo>
                  <a:lnTo>
                    <a:pt x="302" y="536"/>
                  </a:lnTo>
                  <a:lnTo>
                    <a:pt x="304" y="516"/>
                  </a:lnTo>
                  <a:lnTo>
                    <a:pt x="304" y="516"/>
                  </a:lnTo>
                  <a:lnTo>
                    <a:pt x="308" y="518"/>
                  </a:lnTo>
                  <a:lnTo>
                    <a:pt x="312" y="520"/>
                  </a:lnTo>
                  <a:lnTo>
                    <a:pt x="316" y="528"/>
                  </a:lnTo>
                  <a:lnTo>
                    <a:pt x="316" y="528"/>
                  </a:lnTo>
                  <a:lnTo>
                    <a:pt x="316" y="538"/>
                  </a:lnTo>
                  <a:lnTo>
                    <a:pt x="314" y="550"/>
                  </a:lnTo>
                  <a:lnTo>
                    <a:pt x="316" y="556"/>
                  </a:lnTo>
                  <a:lnTo>
                    <a:pt x="318" y="562"/>
                  </a:lnTo>
                  <a:lnTo>
                    <a:pt x="322" y="568"/>
                  </a:lnTo>
                  <a:lnTo>
                    <a:pt x="330" y="572"/>
                  </a:lnTo>
                  <a:lnTo>
                    <a:pt x="330" y="572"/>
                  </a:lnTo>
                  <a:lnTo>
                    <a:pt x="348" y="572"/>
                  </a:lnTo>
                  <a:lnTo>
                    <a:pt x="358" y="568"/>
                  </a:lnTo>
                  <a:lnTo>
                    <a:pt x="366" y="562"/>
                  </a:lnTo>
                  <a:lnTo>
                    <a:pt x="366" y="562"/>
                  </a:lnTo>
                  <a:lnTo>
                    <a:pt x="368" y="524"/>
                  </a:lnTo>
                  <a:lnTo>
                    <a:pt x="368" y="508"/>
                  </a:lnTo>
                  <a:lnTo>
                    <a:pt x="366" y="494"/>
                  </a:lnTo>
                  <a:lnTo>
                    <a:pt x="366" y="494"/>
                  </a:lnTo>
                  <a:lnTo>
                    <a:pt x="358" y="484"/>
                  </a:lnTo>
                  <a:lnTo>
                    <a:pt x="352" y="474"/>
                  </a:lnTo>
                  <a:lnTo>
                    <a:pt x="348" y="466"/>
                  </a:lnTo>
                  <a:lnTo>
                    <a:pt x="348" y="458"/>
                  </a:lnTo>
                  <a:lnTo>
                    <a:pt x="350" y="452"/>
                  </a:lnTo>
                  <a:lnTo>
                    <a:pt x="352" y="444"/>
                  </a:lnTo>
                  <a:lnTo>
                    <a:pt x="360" y="428"/>
                  </a:lnTo>
                  <a:lnTo>
                    <a:pt x="360" y="428"/>
                  </a:lnTo>
                  <a:lnTo>
                    <a:pt x="358" y="410"/>
                  </a:lnTo>
                  <a:lnTo>
                    <a:pt x="352" y="392"/>
                  </a:lnTo>
                  <a:lnTo>
                    <a:pt x="346" y="380"/>
                  </a:lnTo>
                  <a:lnTo>
                    <a:pt x="340" y="372"/>
                  </a:lnTo>
                  <a:lnTo>
                    <a:pt x="340" y="372"/>
                  </a:lnTo>
                  <a:lnTo>
                    <a:pt x="338" y="348"/>
                  </a:lnTo>
                  <a:lnTo>
                    <a:pt x="338" y="348"/>
                  </a:lnTo>
                  <a:lnTo>
                    <a:pt x="350" y="320"/>
                  </a:lnTo>
                  <a:lnTo>
                    <a:pt x="350" y="320"/>
                  </a:lnTo>
                  <a:lnTo>
                    <a:pt x="352" y="306"/>
                  </a:lnTo>
                  <a:lnTo>
                    <a:pt x="354" y="294"/>
                  </a:lnTo>
                  <a:lnTo>
                    <a:pt x="364" y="268"/>
                  </a:lnTo>
                  <a:lnTo>
                    <a:pt x="364" y="268"/>
                  </a:lnTo>
                  <a:lnTo>
                    <a:pt x="362" y="252"/>
                  </a:lnTo>
                  <a:lnTo>
                    <a:pt x="360" y="236"/>
                  </a:lnTo>
                  <a:lnTo>
                    <a:pt x="356" y="218"/>
                  </a:lnTo>
                  <a:lnTo>
                    <a:pt x="350" y="202"/>
                  </a:lnTo>
                  <a:lnTo>
                    <a:pt x="342" y="188"/>
                  </a:lnTo>
                  <a:lnTo>
                    <a:pt x="334" y="174"/>
                  </a:lnTo>
                  <a:lnTo>
                    <a:pt x="324" y="164"/>
                  </a:lnTo>
                  <a:lnTo>
                    <a:pt x="314" y="158"/>
                  </a:lnTo>
                  <a:lnTo>
                    <a:pt x="314" y="158"/>
                  </a:lnTo>
                  <a:lnTo>
                    <a:pt x="296" y="158"/>
                  </a:lnTo>
                  <a:lnTo>
                    <a:pt x="284" y="160"/>
                  </a:lnTo>
                  <a:lnTo>
                    <a:pt x="272" y="164"/>
                  </a:lnTo>
                  <a:lnTo>
                    <a:pt x="262" y="172"/>
                  </a:lnTo>
                  <a:lnTo>
                    <a:pt x="262" y="172"/>
                  </a:lnTo>
                  <a:lnTo>
                    <a:pt x="252" y="188"/>
                  </a:lnTo>
                  <a:lnTo>
                    <a:pt x="244" y="198"/>
                  </a:lnTo>
                  <a:lnTo>
                    <a:pt x="234" y="204"/>
                  </a:lnTo>
                  <a:lnTo>
                    <a:pt x="216" y="208"/>
                  </a:lnTo>
                  <a:lnTo>
                    <a:pt x="216" y="208"/>
                  </a:lnTo>
                  <a:lnTo>
                    <a:pt x="198" y="210"/>
                  </a:lnTo>
                  <a:lnTo>
                    <a:pt x="182" y="214"/>
                  </a:lnTo>
                  <a:lnTo>
                    <a:pt x="166" y="218"/>
                  </a:lnTo>
                  <a:lnTo>
                    <a:pt x="152" y="222"/>
                  </a:lnTo>
                  <a:lnTo>
                    <a:pt x="152" y="222"/>
                  </a:lnTo>
                  <a:lnTo>
                    <a:pt x="144" y="218"/>
                  </a:lnTo>
                  <a:lnTo>
                    <a:pt x="138" y="212"/>
                  </a:lnTo>
                  <a:lnTo>
                    <a:pt x="134" y="208"/>
                  </a:lnTo>
                  <a:lnTo>
                    <a:pt x="132" y="202"/>
                  </a:lnTo>
                  <a:lnTo>
                    <a:pt x="130" y="192"/>
                  </a:lnTo>
                  <a:lnTo>
                    <a:pt x="128" y="184"/>
                  </a:lnTo>
                  <a:lnTo>
                    <a:pt x="128" y="184"/>
                  </a:lnTo>
                  <a:lnTo>
                    <a:pt x="124" y="164"/>
                  </a:lnTo>
                  <a:lnTo>
                    <a:pt x="118" y="148"/>
                  </a:lnTo>
                  <a:lnTo>
                    <a:pt x="110" y="136"/>
                  </a:lnTo>
                  <a:lnTo>
                    <a:pt x="102" y="126"/>
                  </a:lnTo>
                  <a:lnTo>
                    <a:pt x="102" y="126"/>
                  </a:lnTo>
                  <a:lnTo>
                    <a:pt x="86" y="120"/>
                  </a:lnTo>
                  <a:lnTo>
                    <a:pt x="72" y="116"/>
                  </a:lnTo>
                  <a:lnTo>
                    <a:pt x="62" y="114"/>
                  </a:lnTo>
                  <a:lnTo>
                    <a:pt x="54" y="116"/>
                  </a:lnTo>
                  <a:lnTo>
                    <a:pt x="48" y="122"/>
                  </a:lnTo>
                  <a:lnTo>
                    <a:pt x="46" y="130"/>
                  </a:lnTo>
                  <a:lnTo>
                    <a:pt x="44" y="140"/>
                  </a:lnTo>
                  <a:lnTo>
                    <a:pt x="44" y="156"/>
                  </a:lnTo>
                  <a:lnTo>
                    <a:pt x="44" y="156"/>
                  </a:lnTo>
                  <a:lnTo>
                    <a:pt x="0" y="124"/>
                  </a:lnTo>
                  <a:lnTo>
                    <a:pt x="0" y="124"/>
                  </a:lnTo>
                  <a:lnTo>
                    <a:pt x="0" y="118"/>
                  </a:lnTo>
                  <a:lnTo>
                    <a:pt x="0" y="118"/>
                  </a:lnTo>
                  <a:lnTo>
                    <a:pt x="20" y="96"/>
                  </a:lnTo>
                  <a:lnTo>
                    <a:pt x="20" y="96"/>
                  </a:lnTo>
                  <a:lnTo>
                    <a:pt x="24" y="58"/>
                  </a:lnTo>
                  <a:lnTo>
                    <a:pt x="24" y="58"/>
                  </a:lnTo>
                  <a:lnTo>
                    <a:pt x="10" y="46"/>
                  </a:lnTo>
                  <a:lnTo>
                    <a:pt x="10" y="46"/>
                  </a:lnTo>
                  <a:lnTo>
                    <a:pt x="72" y="10"/>
                  </a:lnTo>
                  <a:lnTo>
                    <a:pt x="72" y="10"/>
                  </a:lnTo>
                  <a:lnTo>
                    <a:pt x="88" y="4"/>
                  </a:lnTo>
                  <a:lnTo>
                    <a:pt x="104" y="0"/>
                  </a:lnTo>
                  <a:lnTo>
                    <a:pt x="122" y="0"/>
                  </a:lnTo>
                  <a:lnTo>
                    <a:pt x="142" y="2"/>
                  </a:lnTo>
                  <a:lnTo>
                    <a:pt x="142" y="2"/>
                  </a:lnTo>
                  <a:lnTo>
                    <a:pt x="156" y="10"/>
                  </a:lnTo>
                  <a:lnTo>
                    <a:pt x="168" y="16"/>
                  </a:lnTo>
                  <a:lnTo>
                    <a:pt x="184" y="18"/>
                  </a:lnTo>
                  <a:lnTo>
                    <a:pt x="204" y="20"/>
                  </a:lnTo>
                  <a:lnTo>
                    <a:pt x="204" y="20"/>
                  </a:lnTo>
                  <a:lnTo>
                    <a:pt x="224" y="16"/>
                  </a:lnTo>
                  <a:lnTo>
                    <a:pt x="240" y="14"/>
                  </a:lnTo>
                  <a:lnTo>
                    <a:pt x="258" y="18"/>
                  </a:lnTo>
                  <a:lnTo>
                    <a:pt x="282" y="26"/>
                  </a:lnTo>
                  <a:lnTo>
                    <a:pt x="282" y="26"/>
                  </a:lnTo>
                  <a:lnTo>
                    <a:pt x="324" y="78"/>
                  </a:lnTo>
                  <a:lnTo>
                    <a:pt x="348" y="106"/>
                  </a:lnTo>
                  <a:lnTo>
                    <a:pt x="374" y="136"/>
                  </a:lnTo>
                  <a:lnTo>
                    <a:pt x="374" y="136"/>
                  </a:lnTo>
                  <a:lnTo>
                    <a:pt x="392" y="184"/>
                  </a:lnTo>
                  <a:lnTo>
                    <a:pt x="392" y="184"/>
                  </a:lnTo>
                  <a:lnTo>
                    <a:pt x="436" y="222"/>
                  </a:lnTo>
                  <a:lnTo>
                    <a:pt x="436" y="222"/>
                  </a:lnTo>
                  <a:lnTo>
                    <a:pt x="446" y="236"/>
                  </a:lnTo>
                  <a:lnTo>
                    <a:pt x="452" y="246"/>
                  </a:lnTo>
                  <a:lnTo>
                    <a:pt x="456" y="258"/>
                  </a:lnTo>
                  <a:lnTo>
                    <a:pt x="458" y="278"/>
                  </a:lnTo>
                  <a:lnTo>
                    <a:pt x="458" y="278"/>
                  </a:lnTo>
                  <a:lnTo>
                    <a:pt x="464" y="284"/>
                  </a:lnTo>
                  <a:lnTo>
                    <a:pt x="470" y="290"/>
                  </a:lnTo>
                  <a:lnTo>
                    <a:pt x="492" y="306"/>
                  </a:lnTo>
                  <a:lnTo>
                    <a:pt x="492" y="306"/>
                  </a:lnTo>
                  <a:lnTo>
                    <a:pt x="496" y="314"/>
                  </a:lnTo>
                  <a:lnTo>
                    <a:pt x="496" y="314"/>
                  </a:lnTo>
                  <a:lnTo>
                    <a:pt x="498" y="330"/>
                  </a:lnTo>
                  <a:lnTo>
                    <a:pt x="504" y="354"/>
                  </a:lnTo>
                  <a:lnTo>
                    <a:pt x="504" y="354"/>
                  </a:lnTo>
                  <a:lnTo>
                    <a:pt x="514" y="358"/>
                  </a:lnTo>
                  <a:lnTo>
                    <a:pt x="532" y="358"/>
                  </a:lnTo>
                  <a:lnTo>
                    <a:pt x="552" y="356"/>
                  </a:lnTo>
                  <a:lnTo>
                    <a:pt x="570" y="354"/>
                  </a:lnTo>
                  <a:lnTo>
                    <a:pt x="570" y="354"/>
                  </a:lnTo>
                  <a:lnTo>
                    <a:pt x="580" y="354"/>
                  </a:lnTo>
                  <a:lnTo>
                    <a:pt x="588" y="354"/>
                  </a:lnTo>
                  <a:lnTo>
                    <a:pt x="600" y="358"/>
                  </a:lnTo>
                  <a:lnTo>
                    <a:pt x="614" y="366"/>
                  </a:lnTo>
                  <a:lnTo>
                    <a:pt x="614" y="366"/>
                  </a:lnTo>
                  <a:lnTo>
                    <a:pt x="638" y="366"/>
                  </a:lnTo>
                  <a:lnTo>
                    <a:pt x="638" y="366"/>
                  </a:lnTo>
                  <a:lnTo>
                    <a:pt x="642" y="362"/>
                  </a:lnTo>
                  <a:lnTo>
                    <a:pt x="646" y="360"/>
                  </a:lnTo>
                  <a:lnTo>
                    <a:pt x="662" y="358"/>
                  </a:lnTo>
                  <a:lnTo>
                    <a:pt x="662" y="358"/>
                  </a:lnTo>
                  <a:lnTo>
                    <a:pt x="704" y="396"/>
                  </a:lnTo>
                  <a:lnTo>
                    <a:pt x="704" y="396"/>
                  </a:lnTo>
                  <a:lnTo>
                    <a:pt x="716" y="396"/>
                  </a:lnTo>
                  <a:lnTo>
                    <a:pt x="728" y="396"/>
                  </a:lnTo>
                  <a:lnTo>
                    <a:pt x="740" y="400"/>
                  </a:lnTo>
                  <a:lnTo>
                    <a:pt x="748" y="404"/>
                  </a:lnTo>
                  <a:lnTo>
                    <a:pt x="754" y="410"/>
                  </a:lnTo>
                  <a:lnTo>
                    <a:pt x="754" y="410"/>
                  </a:lnTo>
                  <a:lnTo>
                    <a:pt x="770" y="448"/>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46" y="506"/>
                  </a:lnTo>
                  <a:lnTo>
                    <a:pt x="878" y="498"/>
                  </a:lnTo>
                  <a:lnTo>
                    <a:pt x="912" y="486"/>
                  </a:lnTo>
                  <a:lnTo>
                    <a:pt x="912" y="486"/>
                  </a:lnTo>
                  <a:lnTo>
                    <a:pt x="928" y="476"/>
                  </a:lnTo>
                  <a:lnTo>
                    <a:pt x="928" y="476"/>
                  </a:lnTo>
                  <a:lnTo>
                    <a:pt x="942" y="454"/>
                  </a:lnTo>
                  <a:lnTo>
                    <a:pt x="956" y="436"/>
                  </a:lnTo>
                  <a:lnTo>
                    <a:pt x="972" y="420"/>
                  </a:lnTo>
                  <a:lnTo>
                    <a:pt x="990" y="404"/>
                  </a:lnTo>
                  <a:lnTo>
                    <a:pt x="990" y="404"/>
                  </a:lnTo>
                  <a:lnTo>
                    <a:pt x="1016" y="376"/>
                  </a:lnTo>
                  <a:lnTo>
                    <a:pt x="1016" y="376"/>
                  </a:lnTo>
                  <a:lnTo>
                    <a:pt x="1064" y="336"/>
                  </a:lnTo>
                  <a:lnTo>
                    <a:pt x="1064" y="336"/>
                  </a:lnTo>
                  <a:lnTo>
                    <a:pt x="1078" y="338"/>
                  </a:lnTo>
                  <a:lnTo>
                    <a:pt x="1084" y="340"/>
                  </a:lnTo>
                  <a:lnTo>
                    <a:pt x="1086" y="342"/>
                  </a:lnTo>
                  <a:lnTo>
                    <a:pt x="1088" y="346"/>
                  </a:lnTo>
                  <a:lnTo>
                    <a:pt x="1086" y="350"/>
                  </a:lnTo>
                  <a:lnTo>
                    <a:pt x="1084" y="370"/>
                  </a:lnTo>
                  <a:lnTo>
                    <a:pt x="1084" y="370"/>
                  </a:lnTo>
                  <a:lnTo>
                    <a:pt x="1084" y="412"/>
                  </a:lnTo>
                  <a:lnTo>
                    <a:pt x="1084" y="412"/>
                  </a:lnTo>
                  <a:lnTo>
                    <a:pt x="1100" y="428"/>
                  </a:lnTo>
                  <a:lnTo>
                    <a:pt x="1108" y="442"/>
                  </a:lnTo>
                  <a:lnTo>
                    <a:pt x="1112" y="448"/>
                  </a:lnTo>
                  <a:lnTo>
                    <a:pt x="1114" y="456"/>
                  </a:lnTo>
                  <a:lnTo>
                    <a:pt x="1114" y="456"/>
                  </a:lnTo>
                  <a:lnTo>
                    <a:pt x="1112" y="498"/>
                  </a:lnTo>
                  <a:lnTo>
                    <a:pt x="1112" y="498"/>
                  </a:lnTo>
                  <a:lnTo>
                    <a:pt x="1102" y="524"/>
                  </a:lnTo>
                  <a:lnTo>
                    <a:pt x="1102" y="524"/>
                  </a:lnTo>
                  <a:lnTo>
                    <a:pt x="1098" y="530"/>
                  </a:lnTo>
                  <a:lnTo>
                    <a:pt x="1094" y="536"/>
                  </a:lnTo>
                  <a:lnTo>
                    <a:pt x="1092" y="550"/>
                  </a:lnTo>
                  <a:lnTo>
                    <a:pt x="1094" y="566"/>
                  </a:lnTo>
                  <a:lnTo>
                    <a:pt x="1096" y="584"/>
                  </a:lnTo>
                  <a:lnTo>
                    <a:pt x="1096" y="584"/>
                  </a:lnTo>
                  <a:lnTo>
                    <a:pt x="1096" y="650"/>
                  </a:lnTo>
                  <a:lnTo>
                    <a:pt x="1096" y="650"/>
                  </a:lnTo>
                  <a:lnTo>
                    <a:pt x="1086" y="690"/>
                  </a:lnTo>
                  <a:lnTo>
                    <a:pt x="1086" y="690"/>
                  </a:lnTo>
                  <a:lnTo>
                    <a:pt x="1088" y="732"/>
                  </a:lnTo>
                  <a:lnTo>
                    <a:pt x="1088" y="732"/>
                  </a:lnTo>
                  <a:lnTo>
                    <a:pt x="1080" y="742"/>
                  </a:lnTo>
                  <a:lnTo>
                    <a:pt x="1074" y="746"/>
                  </a:lnTo>
                  <a:lnTo>
                    <a:pt x="1068" y="750"/>
                  </a:lnTo>
                  <a:lnTo>
                    <a:pt x="1068" y="750"/>
                  </a:lnTo>
                  <a:lnTo>
                    <a:pt x="1046" y="752"/>
                  </a:lnTo>
                  <a:lnTo>
                    <a:pt x="1046" y="752"/>
                  </a:lnTo>
                  <a:lnTo>
                    <a:pt x="1028" y="748"/>
                  </a:lnTo>
                  <a:lnTo>
                    <a:pt x="1014" y="746"/>
                  </a:lnTo>
                  <a:lnTo>
                    <a:pt x="990" y="744"/>
                  </a:lnTo>
                  <a:lnTo>
                    <a:pt x="990" y="744"/>
                  </a:lnTo>
                  <a:lnTo>
                    <a:pt x="986" y="752"/>
                  </a:lnTo>
                  <a:lnTo>
                    <a:pt x="982" y="758"/>
                  </a:lnTo>
                  <a:lnTo>
                    <a:pt x="978" y="764"/>
                  </a:lnTo>
                  <a:lnTo>
                    <a:pt x="974" y="772"/>
                  </a:lnTo>
                  <a:lnTo>
                    <a:pt x="974" y="772"/>
                  </a:lnTo>
                  <a:lnTo>
                    <a:pt x="964" y="774"/>
                  </a:lnTo>
                  <a:lnTo>
                    <a:pt x="956" y="778"/>
                  </a:lnTo>
                  <a:lnTo>
                    <a:pt x="950" y="782"/>
                  </a:lnTo>
                  <a:lnTo>
                    <a:pt x="946" y="788"/>
                  </a:lnTo>
                  <a:lnTo>
                    <a:pt x="944" y="794"/>
                  </a:lnTo>
                  <a:lnTo>
                    <a:pt x="942" y="800"/>
                  </a:lnTo>
                  <a:lnTo>
                    <a:pt x="944" y="820"/>
                  </a:lnTo>
                  <a:lnTo>
                    <a:pt x="944" y="820"/>
                  </a:lnTo>
                  <a:lnTo>
                    <a:pt x="960" y="846"/>
                  </a:lnTo>
                  <a:lnTo>
                    <a:pt x="960" y="846"/>
                  </a:lnTo>
                  <a:lnTo>
                    <a:pt x="964" y="866"/>
                  </a:lnTo>
                  <a:lnTo>
                    <a:pt x="972" y="888"/>
                  </a:lnTo>
                  <a:lnTo>
                    <a:pt x="984" y="910"/>
                  </a:lnTo>
                  <a:lnTo>
                    <a:pt x="996" y="936"/>
                  </a:lnTo>
                  <a:lnTo>
                    <a:pt x="996" y="936"/>
                  </a:lnTo>
                  <a:lnTo>
                    <a:pt x="1006" y="976"/>
                  </a:lnTo>
                  <a:lnTo>
                    <a:pt x="1006" y="976"/>
                  </a:lnTo>
                  <a:lnTo>
                    <a:pt x="992" y="976"/>
                  </a:lnTo>
                  <a:lnTo>
                    <a:pt x="982" y="972"/>
                  </a:lnTo>
                  <a:lnTo>
                    <a:pt x="972" y="968"/>
                  </a:lnTo>
                  <a:lnTo>
                    <a:pt x="962" y="962"/>
                  </a:lnTo>
                  <a:lnTo>
                    <a:pt x="948" y="950"/>
                  </a:lnTo>
                  <a:lnTo>
                    <a:pt x="936" y="942"/>
                  </a:lnTo>
                  <a:lnTo>
                    <a:pt x="936" y="942"/>
                  </a:lnTo>
                  <a:lnTo>
                    <a:pt x="934" y="934"/>
                  </a:lnTo>
                  <a:lnTo>
                    <a:pt x="932" y="928"/>
                  </a:lnTo>
                  <a:lnTo>
                    <a:pt x="928" y="924"/>
                  </a:lnTo>
                  <a:lnTo>
                    <a:pt x="924" y="920"/>
                  </a:lnTo>
                  <a:lnTo>
                    <a:pt x="918" y="920"/>
                  </a:lnTo>
                  <a:lnTo>
                    <a:pt x="914" y="918"/>
                  </a:lnTo>
                  <a:lnTo>
                    <a:pt x="910" y="920"/>
                  </a:lnTo>
                  <a:lnTo>
                    <a:pt x="906" y="922"/>
                  </a:lnTo>
                  <a:lnTo>
                    <a:pt x="906" y="922"/>
                  </a:lnTo>
                  <a:lnTo>
                    <a:pt x="904" y="930"/>
                  </a:lnTo>
                  <a:lnTo>
                    <a:pt x="904" y="930"/>
                  </a:lnTo>
                  <a:lnTo>
                    <a:pt x="888" y="934"/>
                  </a:lnTo>
                  <a:lnTo>
                    <a:pt x="874" y="940"/>
                  </a:lnTo>
                  <a:lnTo>
                    <a:pt x="848" y="954"/>
                  </a:lnTo>
                  <a:lnTo>
                    <a:pt x="848" y="954"/>
                  </a:lnTo>
                  <a:lnTo>
                    <a:pt x="848" y="972"/>
                  </a:lnTo>
                  <a:lnTo>
                    <a:pt x="848" y="972"/>
                  </a:lnTo>
                  <a:lnTo>
                    <a:pt x="852" y="976"/>
                  </a:lnTo>
                  <a:lnTo>
                    <a:pt x="852" y="976"/>
                  </a:lnTo>
                  <a:lnTo>
                    <a:pt x="840" y="982"/>
                  </a:lnTo>
                  <a:lnTo>
                    <a:pt x="832" y="992"/>
                  </a:lnTo>
                  <a:lnTo>
                    <a:pt x="832" y="992"/>
                  </a:lnTo>
                  <a:lnTo>
                    <a:pt x="812" y="996"/>
                  </a:lnTo>
                  <a:lnTo>
                    <a:pt x="812" y="996"/>
                  </a:lnTo>
                  <a:close/>
                </a:path>
              </a:pathLst>
            </a:custGeom>
            <a:grpFill/>
            <a:ln>
              <a:noFill/>
            </a:ln>
          </p:spPr>
          <p:txBody>
            <a:bodyPr/>
            <a:lstStyle/>
            <a:p>
              <a:endParaRPr altLang="en-US" lang="zh-CN"/>
            </a:p>
          </p:txBody>
        </p:sp>
        <p:sp>
          <p:nvSpPr>
            <p:cNvPr id="38" name="Freeform 39"/>
            <p:cNvSpPr/>
            <p:nvPr/>
          </p:nvSpPr>
          <p:spPr bwMode="auto">
            <a:xfrm>
              <a:off x="3357038" y="1860070"/>
              <a:ext cx="1477148" cy="1257147"/>
            </a:xfrm>
            <a:custGeom>
              <a:gdLst>
                <a:gd fmla="*/ 1230 w 1410" name="T0"/>
                <a:gd fmla="*/ 918 h 1200" name="T1"/>
                <a:gd fmla="*/ 1196 w 1410" name="T2"/>
                <a:gd fmla="*/ 976 h 1200" name="T3"/>
                <a:gd fmla="*/ 1214 w 1410" name="T4"/>
                <a:gd fmla="*/ 1092 h 1200" name="T5"/>
                <a:gd fmla="*/ 1172 w 1410" name="T6"/>
                <a:gd fmla="*/ 1136 h 1200" name="T7"/>
                <a:gd fmla="*/ 1124 w 1410" name="T8"/>
                <a:gd fmla="*/ 1194 h 1200" name="T9"/>
                <a:gd fmla="*/ 1036 w 1410" name="T10"/>
                <a:gd fmla="*/ 1182 h 1200" name="T11"/>
                <a:gd fmla="*/ 972 w 1410" name="T12"/>
                <a:gd fmla="*/ 1096 h 1200" name="T13"/>
                <a:gd fmla="*/ 908 w 1410" name="T14"/>
                <a:gd fmla="*/ 1054 h 1200" name="T15"/>
                <a:gd fmla="*/ 834 w 1410" name="T16"/>
                <a:gd fmla="*/ 1030 h 1200" name="T17"/>
                <a:gd fmla="*/ 826 w 1410" name="T18"/>
                <a:gd fmla="*/ 1080 h 1200" name="T19"/>
                <a:gd fmla="*/ 788 w 1410" name="T20"/>
                <a:gd fmla="*/ 1120 h 1200" name="T21"/>
                <a:gd fmla="*/ 696 w 1410" name="T22"/>
                <a:gd fmla="*/ 1046 h 1200" name="T23"/>
                <a:gd fmla="*/ 764 w 1410" name="T24"/>
                <a:gd fmla="*/ 1022 h 1200" name="T25"/>
                <a:gd fmla="*/ 812 w 1410" name="T26"/>
                <a:gd fmla="*/ 1010 h 1200" name="T27"/>
                <a:gd fmla="*/ 818 w 1410" name="T28"/>
                <a:gd fmla="*/ 922 h 1200" name="T29"/>
                <a:gd fmla="*/ 878 w 1410" name="T30"/>
                <a:gd fmla="*/ 860 h 1200" name="T31"/>
                <a:gd fmla="*/ 876 w 1410" name="T32"/>
                <a:gd fmla="*/ 776 h 1200" name="T33"/>
                <a:gd fmla="*/ 846 w 1410" name="T34"/>
                <a:gd fmla="*/ 662 h 1200" name="T35"/>
                <a:gd fmla="*/ 760 w 1410" name="T36"/>
                <a:gd fmla="*/ 608 h 1200" name="T37"/>
                <a:gd fmla="*/ 638 w 1410" name="T38"/>
                <a:gd fmla="*/ 510 h 1200" name="T39"/>
                <a:gd fmla="*/ 506 w 1410" name="T40"/>
                <a:gd fmla="*/ 456 h 1200" name="T41"/>
                <a:gd fmla="*/ 412 w 1410" name="T42"/>
                <a:gd fmla="*/ 428 h 1200" name="T43"/>
                <a:gd fmla="*/ 356 w 1410" name="T44"/>
                <a:gd fmla="*/ 460 h 1200" name="T45"/>
                <a:gd fmla="*/ 318 w 1410" name="T46"/>
                <a:gd fmla="*/ 494 h 1200" name="T47"/>
                <a:gd fmla="*/ 182 w 1410" name="T48"/>
                <a:gd fmla="*/ 398 h 1200" name="T49"/>
                <a:gd fmla="*/ 42 w 1410" name="T50"/>
                <a:gd fmla="*/ 378 h 1200" name="T51"/>
                <a:gd fmla="*/ 8 w 1410" name="T52"/>
                <a:gd fmla="*/ 326 h 1200" name="T53"/>
                <a:gd fmla="*/ 12 w 1410" name="T54"/>
                <a:gd fmla="*/ 278 h 1200" name="T55"/>
                <a:gd fmla="*/ 100 w 1410" name="T56"/>
                <a:gd fmla="*/ 232 h 1200" name="T57"/>
                <a:gd fmla="*/ 156 w 1410" name="T58"/>
                <a:gd fmla="*/ 146 h 1200" name="T59"/>
                <a:gd fmla="*/ 274 w 1410" name="T60"/>
                <a:gd fmla="*/ 120 h 1200" name="T61"/>
                <a:gd fmla="*/ 308 w 1410" name="T62"/>
                <a:gd fmla="*/ 38 h 1200" name="T63"/>
                <a:gd fmla="*/ 346 w 1410" name="T64"/>
                <a:gd fmla="*/ 4 h 1200" name="T65"/>
                <a:gd fmla="*/ 450 w 1410" name="T66"/>
                <a:gd fmla="*/ 90 h 1200" name="T67"/>
                <a:gd fmla="*/ 446 w 1410" name="T68"/>
                <a:gd fmla="*/ 180 h 1200" name="T69"/>
                <a:gd fmla="*/ 506 w 1410" name="T70"/>
                <a:gd fmla="*/ 280 h 1200" name="T71"/>
                <a:gd fmla="*/ 652 w 1410" name="T72"/>
                <a:gd fmla="*/ 252 h 1200" name="T73"/>
                <a:gd fmla="*/ 626 w 1410" name="T74"/>
                <a:gd fmla="*/ 314 h 1200" name="T75"/>
                <a:gd fmla="*/ 632 w 1410" name="T76"/>
                <a:gd fmla="*/ 372 h 1200" name="T77"/>
                <a:gd fmla="*/ 702 w 1410" name="T78"/>
                <a:gd fmla="*/ 456 h 1200" name="T79"/>
                <a:gd fmla="*/ 780 w 1410" name="T80"/>
                <a:gd fmla="*/ 514 h 1200" name="T81"/>
                <a:gd fmla="*/ 808 w 1410" name="T82"/>
                <a:gd fmla="*/ 456 h 1200" name="T83"/>
                <a:gd fmla="*/ 868 w 1410" name="T84"/>
                <a:gd fmla="*/ 450 h 1200" name="T85"/>
                <a:gd fmla="*/ 938 w 1410" name="T86"/>
                <a:gd fmla="*/ 438 h 1200" name="T87"/>
                <a:gd fmla="*/ 1002 w 1410" name="T88"/>
                <a:gd fmla="*/ 440 h 1200" name="T89"/>
                <a:gd fmla="*/ 940 w 1410" name="T90"/>
                <a:gd fmla="*/ 512 h 1200" name="T91"/>
                <a:gd fmla="*/ 974 w 1410" name="T92"/>
                <a:gd fmla="*/ 642 h 1200" name="T93"/>
                <a:gd fmla="*/ 1024 w 1410" name="T94"/>
                <a:gd fmla="*/ 652 h 1200" name="T95"/>
                <a:gd fmla="*/ 1106 w 1410" name="T96"/>
                <a:gd fmla="*/ 762 h 1200" name="T97"/>
                <a:gd fmla="*/ 1152 w 1410" name="T98"/>
                <a:gd fmla="*/ 868 h 1200" name="T99"/>
                <a:gd fmla="*/ 1230 w 1410" name="T100"/>
                <a:gd fmla="*/ 850 h 1200" name="T101"/>
                <a:gd fmla="*/ 1250 w 1410" name="T102"/>
                <a:gd fmla="*/ 792 h 1200" name="T103"/>
                <a:gd fmla="*/ 1214 w 1410" name="T104"/>
                <a:gd fmla="*/ 742 h 1200" name="T105"/>
                <a:gd fmla="*/ 1258 w 1410" name="T106"/>
                <a:gd fmla="*/ 678 h 1200" name="T107"/>
                <a:gd fmla="*/ 1278 w 1410" name="T108"/>
                <a:gd fmla="*/ 688 h 1200" name="T109"/>
                <a:gd fmla="*/ 1344 w 1410" name="T110"/>
                <a:gd fmla="*/ 736 h 1200" name="T111"/>
                <a:gd fmla="*/ 1404 w 1410" name="T112"/>
                <a:gd fmla="*/ 860 h 1200" name="T113"/>
                <a:gd fmla="*/ 1360 w 1410" name="T114"/>
                <a:gd fmla="*/ 880 h 1200" name="T115"/>
                <a:gd fmla="*/ 1324 w 1410" name="T116"/>
                <a:gd fmla="*/ 938 h 120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200" w="1410">
                  <a:moveTo>
                    <a:pt x="1314" y="940"/>
                  </a:moveTo>
                  <a:lnTo>
                    <a:pt x="1314" y="940"/>
                  </a:lnTo>
                  <a:lnTo>
                    <a:pt x="1302" y="932"/>
                  </a:lnTo>
                  <a:lnTo>
                    <a:pt x="1290" y="926"/>
                  </a:lnTo>
                  <a:lnTo>
                    <a:pt x="1280" y="922"/>
                  </a:lnTo>
                  <a:lnTo>
                    <a:pt x="1270" y="918"/>
                  </a:lnTo>
                  <a:lnTo>
                    <a:pt x="1250" y="916"/>
                  </a:lnTo>
                  <a:lnTo>
                    <a:pt x="1230" y="918"/>
                  </a:lnTo>
                  <a:lnTo>
                    <a:pt x="1230" y="918"/>
                  </a:lnTo>
                  <a:lnTo>
                    <a:pt x="1220" y="920"/>
                  </a:lnTo>
                  <a:lnTo>
                    <a:pt x="1208" y="924"/>
                  </a:lnTo>
                  <a:lnTo>
                    <a:pt x="1208" y="924"/>
                  </a:lnTo>
                  <a:lnTo>
                    <a:pt x="1202" y="936"/>
                  </a:lnTo>
                  <a:lnTo>
                    <a:pt x="1198" y="950"/>
                  </a:lnTo>
                  <a:lnTo>
                    <a:pt x="1196" y="962"/>
                  </a:lnTo>
                  <a:lnTo>
                    <a:pt x="1196" y="976"/>
                  </a:lnTo>
                  <a:lnTo>
                    <a:pt x="1200" y="990"/>
                  </a:lnTo>
                  <a:lnTo>
                    <a:pt x="1204" y="1006"/>
                  </a:lnTo>
                  <a:lnTo>
                    <a:pt x="1216" y="1036"/>
                  </a:lnTo>
                  <a:lnTo>
                    <a:pt x="1216" y="1036"/>
                  </a:lnTo>
                  <a:lnTo>
                    <a:pt x="1218" y="1062"/>
                  </a:lnTo>
                  <a:lnTo>
                    <a:pt x="1218" y="1076"/>
                  </a:lnTo>
                  <a:lnTo>
                    <a:pt x="1214" y="1092"/>
                  </a:lnTo>
                  <a:lnTo>
                    <a:pt x="1214" y="1092"/>
                  </a:lnTo>
                  <a:lnTo>
                    <a:pt x="1164" y="1092"/>
                  </a:lnTo>
                  <a:lnTo>
                    <a:pt x="1164" y="1092"/>
                  </a:lnTo>
                  <a:lnTo>
                    <a:pt x="1154" y="1098"/>
                  </a:lnTo>
                  <a:lnTo>
                    <a:pt x="1152" y="1102"/>
                  </a:lnTo>
                  <a:lnTo>
                    <a:pt x="1150" y="1120"/>
                  </a:lnTo>
                  <a:lnTo>
                    <a:pt x="1150" y="1120"/>
                  </a:lnTo>
                  <a:lnTo>
                    <a:pt x="1172" y="1136"/>
                  </a:lnTo>
                  <a:lnTo>
                    <a:pt x="1172" y="1136"/>
                  </a:lnTo>
                  <a:lnTo>
                    <a:pt x="1172" y="1150"/>
                  </a:lnTo>
                  <a:lnTo>
                    <a:pt x="1172" y="1150"/>
                  </a:lnTo>
                  <a:lnTo>
                    <a:pt x="1166" y="1166"/>
                  </a:lnTo>
                  <a:lnTo>
                    <a:pt x="1160" y="1182"/>
                  </a:lnTo>
                  <a:lnTo>
                    <a:pt x="1160" y="1182"/>
                  </a:lnTo>
                  <a:lnTo>
                    <a:pt x="1144" y="1184"/>
                  </a:lnTo>
                  <a:lnTo>
                    <a:pt x="1134" y="1188"/>
                  </a:lnTo>
                  <a:lnTo>
                    <a:pt x="1124" y="1194"/>
                  </a:lnTo>
                  <a:lnTo>
                    <a:pt x="1112" y="1198"/>
                  </a:lnTo>
                  <a:lnTo>
                    <a:pt x="1112" y="1198"/>
                  </a:lnTo>
                  <a:lnTo>
                    <a:pt x="1056" y="1200"/>
                  </a:lnTo>
                  <a:lnTo>
                    <a:pt x="1056" y="1200"/>
                  </a:lnTo>
                  <a:lnTo>
                    <a:pt x="1050" y="1198"/>
                  </a:lnTo>
                  <a:lnTo>
                    <a:pt x="1050" y="1198"/>
                  </a:lnTo>
                  <a:lnTo>
                    <a:pt x="1044" y="1188"/>
                  </a:lnTo>
                  <a:lnTo>
                    <a:pt x="1036" y="1182"/>
                  </a:lnTo>
                  <a:lnTo>
                    <a:pt x="1030" y="1178"/>
                  </a:lnTo>
                  <a:lnTo>
                    <a:pt x="1024" y="1176"/>
                  </a:lnTo>
                  <a:lnTo>
                    <a:pt x="1024" y="1176"/>
                  </a:lnTo>
                  <a:lnTo>
                    <a:pt x="1018" y="1160"/>
                  </a:lnTo>
                  <a:lnTo>
                    <a:pt x="1018" y="1160"/>
                  </a:lnTo>
                  <a:lnTo>
                    <a:pt x="996" y="1116"/>
                  </a:lnTo>
                  <a:lnTo>
                    <a:pt x="996" y="1116"/>
                  </a:lnTo>
                  <a:lnTo>
                    <a:pt x="972" y="1096"/>
                  </a:lnTo>
                  <a:lnTo>
                    <a:pt x="972" y="1096"/>
                  </a:lnTo>
                  <a:lnTo>
                    <a:pt x="968" y="1090"/>
                  </a:lnTo>
                  <a:lnTo>
                    <a:pt x="962" y="1084"/>
                  </a:lnTo>
                  <a:lnTo>
                    <a:pt x="950" y="1074"/>
                  </a:lnTo>
                  <a:lnTo>
                    <a:pt x="938" y="1070"/>
                  </a:lnTo>
                  <a:lnTo>
                    <a:pt x="928" y="1066"/>
                  </a:lnTo>
                  <a:lnTo>
                    <a:pt x="928" y="1066"/>
                  </a:lnTo>
                  <a:lnTo>
                    <a:pt x="908" y="1054"/>
                  </a:lnTo>
                  <a:lnTo>
                    <a:pt x="908" y="1054"/>
                  </a:lnTo>
                  <a:lnTo>
                    <a:pt x="900" y="1036"/>
                  </a:lnTo>
                  <a:lnTo>
                    <a:pt x="892" y="1024"/>
                  </a:lnTo>
                  <a:lnTo>
                    <a:pt x="884" y="1016"/>
                  </a:lnTo>
                  <a:lnTo>
                    <a:pt x="876" y="1014"/>
                  </a:lnTo>
                  <a:lnTo>
                    <a:pt x="868" y="1014"/>
                  </a:lnTo>
                  <a:lnTo>
                    <a:pt x="858" y="1016"/>
                  </a:lnTo>
                  <a:lnTo>
                    <a:pt x="834" y="1030"/>
                  </a:lnTo>
                  <a:lnTo>
                    <a:pt x="834" y="1030"/>
                  </a:lnTo>
                  <a:lnTo>
                    <a:pt x="826" y="1038"/>
                  </a:lnTo>
                  <a:lnTo>
                    <a:pt x="820" y="1044"/>
                  </a:lnTo>
                  <a:lnTo>
                    <a:pt x="818" y="1052"/>
                  </a:lnTo>
                  <a:lnTo>
                    <a:pt x="818" y="1066"/>
                  </a:lnTo>
                  <a:lnTo>
                    <a:pt x="818" y="1066"/>
                  </a:lnTo>
                  <a:lnTo>
                    <a:pt x="822" y="1074"/>
                  </a:lnTo>
                  <a:lnTo>
                    <a:pt x="826" y="1080"/>
                  </a:lnTo>
                  <a:lnTo>
                    <a:pt x="828" y="1090"/>
                  </a:lnTo>
                  <a:lnTo>
                    <a:pt x="830" y="1104"/>
                  </a:lnTo>
                  <a:lnTo>
                    <a:pt x="830" y="1104"/>
                  </a:lnTo>
                  <a:lnTo>
                    <a:pt x="818" y="1112"/>
                  </a:lnTo>
                  <a:lnTo>
                    <a:pt x="812" y="1116"/>
                  </a:lnTo>
                  <a:lnTo>
                    <a:pt x="804" y="1118"/>
                  </a:lnTo>
                  <a:lnTo>
                    <a:pt x="804" y="1118"/>
                  </a:lnTo>
                  <a:lnTo>
                    <a:pt x="788" y="1120"/>
                  </a:lnTo>
                  <a:lnTo>
                    <a:pt x="788" y="1120"/>
                  </a:lnTo>
                  <a:lnTo>
                    <a:pt x="764" y="1104"/>
                  </a:lnTo>
                  <a:lnTo>
                    <a:pt x="742" y="1090"/>
                  </a:lnTo>
                  <a:lnTo>
                    <a:pt x="724" y="1074"/>
                  </a:lnTo>
                  <a:lnTo>
                    <a:pt x="708" y="1058"/>
                  </a:lnTo>
                  <a:lnTo>
                    <a:pt x="708" y="1058"/>
                  </a:lnTo>
                  <a:lnTo>
                    <a:pt x="702" y="1052"/>
                  </a:lnTo>
                  <a:lnTo>
                    <a:pt x="696" y="1046"/>
                  </a:lnTo>
                  <a:lnTo>
                    <a:pt x="692" y="1036"/>
                  </a:lnTo>
                  <a:lnTo>
                    <a:pt x="690" y="1028"/>
                  </a:lnTo>
                  <a:lnTo>
                    <a:pt x="688" y="1010"/>
                  </a:lnTo>
                  <a:lnTo>
                    <a:pt x="688" y="998"/>
                  </a:lnTo>
                  <a:lnTo>
                    <a:pt x="688" y="998"/>
                  </a:lnTo>
                  <a:lnTo>
                    <a:pt x="730" y="1000"/>
                  </a:lnTo>
                  <a:lnTo>
                    <a:pt x="730" y="1000"/>
                  </a:lnTo>
                  <a:lnTo>
                    <a:pt x="764" y="1022"/>
                  </a:lnTo>
                  <a:lnTo>
                    <a:pt x="764" y="1022"/>
                  </a:lnTo>
                  <a:lnTo>
                    <a:pt x="776" y="1022"/>
                  </a:lnTo>
                  <a:lnTo>
                    <a:pt x="788" y="1022"/>
                  </a:lnTo>
                  <a:lnTo>
                    <a:pt x="794" y="1022"/>
                  </a:lnTo>
                  <a:lnTo>
                    <a:pt x="800" y="1020"/>
                  </a:lnTo>
                  <a:lnTo>
                    <a:pt x="806" y="1016"/>
                  </a:lnTo>
                  <a:lnTo>
                    <a:pt x="812" y="1010"/>
                  </a:lnTo>
                  <a:lnTo>
                    <a:pt x="812" y="1010"/>
                  </a:lnTo>
                  <a:lnTo>
                    <a:pt x="812" y="994"/>
                  </a:lnTo>
                  <a:lnTo>
                    <a:pt x="812" y="994"/>
                  </a:lnTo>
                  <a:lnTo>
                    <a:pt x="790" y="974"/>
                  </a:lnTo>
                  <a:lnTo>
                    <a:pt x="782" y="966"/>
                  </a:lnTo>
                  <a:lnTo>
                    <a:pt x="778" y="958"/>
                  </a:lnTo>
                  <a:lnTo>
                    <a:pt x="778" y="958"/>
                  </a:lnTo>
                  <a:lnTo>
                    <a:pt x="798" y="944"/>
                  </a:lnTo>
                  <a:lnTo>
                    <a:pt x="818" y="922"/>
                  </a:lnTo>
                  <a:lnTo>
                    <a:pt x="836" y="900"/>
                  </a:lnTo>
                  <a:lnTo>
                    <a:pt x="842" y="888"/>
                  </a:lnTo>
                  <a:lnTo>
                    <a:pt x="846" y="878"/>
                  </a:lnTo>
                  <a:lnTo>
                    <a:pt x="846" y="878"/>
                  </a:lnTo>
                  <a:lnTo>
                    <a:pt x="862" y="870"/>
                  </a:lnTo>
                  <a:lnTo>
                    <a:pt x="874" y="862"/>
                  </a:lnTo>
                  <a:lnTo>
                    <a:pt x="874" y="862"/>
                  </a:lnTo>
                  <a:lnTo>
                    <a:pt x="878" y="860"/>
                  </a:lnTo>
                  <a:lnTo>
                    <a:pt x="884" y="856"/>
                  </a:lnTo>
                  <a:lnTo>
                    <a:pt x="892" y="846"/>
                  </a:lnTo>
                  <a:lnTo>
                    <a:pt x="892" y="846"/>
                  </a:lnTo>
                  <a:lnTo>
                    <a:pt x="890" y="804"/>
                  </a:lnTo>
                  <a:lnTo>
                    <a:pt x="890" y="804"/>
                  </a:lnTo>
                  <a:lnTo>
                    <a:pt x="884" y="796"/>
                  </a:lnTo>
                  <a:lnTo>
                    <a:pt x="878" y="786"/>
                  </a:lnTo>
                  <a:lnTo>
                    <a:pt x="876" y="776"/>
                  </a:lnTo>
                  <a:lnTo>
                    <a:pt x="874" y="768"/>
                  </a:lnTo>
                  <a:lnTo>
                    <a:pt x="874" y="754"/>
                  </a:lnTo>
                  <a:lnTo>
                    <a:pt x="874" y="748"/>
                  </a:lnTo>
                  <a:lnTo>
                    <a:pt x="872" y="746"/>
                  </a:lnTo>
                  <a:lnTo>
                    <a:pt x="872" y="746"/>
                  </a:lnTo>
                  <a:lnTo>
                    <a:pt x="852" y="696"/>
                  </a:lnTo>
                  <a:lnTo>
                    <a:pt x="852" y="696"/>
                  </a:lnTo>
                  <a:lnTo>
                    <a:pt x="846" y="662"/>
                  </a:lnTo>
                  <a:lnTo>
                    <a:pt x="846" y="662"/>
                  </a:lnTo>
                  <a:lnTo>
                    <a:pt x="830" y="630"/>
                  </a:lnTo>
                  <a:lnTo>
                    <a:pt x="824" y="618"/>
                  </a:lnTo>
                  <a:lnTo>
                    <a:pt x="818" y="612"/>
                  </a:lnTo>
                  <a:lnTo>
                    <a:pt x="818" y="612"/>
                  </a:lnTo>
                  <a:lnTo>
                    <a:pt x="770" y="612"/>
                  </a:lnTo>
                  <a:lnTo>
                    <a:pt x="770" y="612"/>
                  </a:lnTo>
                  <a:lnTo>
                    <a:pt x="760" y="608"/>
                  </a:lnTo>
                  <a:lnTo>
                    <a:pt x="748" y="602"/>
                  </a:lnTo>
                  <a:lnTo>
                    <a:pt x="728" y="588"/>
                  </a:lnTo>
                  <a:lnTo>
                    <a:pt x="710" y="576"/>
                  </a:lnTo>
                  <a:lnTo>
                    <a:pt x="696" y="566"/>
                  </a:lnTo>
                  <a:lnTo>
                    <a:pt x="696" y="566"/>
                  </a:lnTo>
                  <a:lnTo>
                    <a:pt x="648" y="510"/>
                  </a:lnTo>
                  <a:lnTo>
                    <a:pt x="648" y="510"/>
                  </a:lnTo>
                  <a:lnTo>
                    <a:pt x="638" y="510"/>
                  </a:lnTo>
                  <a:lnTo>
                    <a:pt x="630" y="512"/>
                  </a:lnTo>
                  <a:lnTo>
                    <a:pt x="618" y="516"/>
                  </a:lnTo>
                  <a:lnTo>
                    <a:pt x="618" y="516"/>
                  </a:lnTo>
                  <a:lnTo>
                    <a:pt x="594" y="514"/>
                  </a:lnTo>
                  <a:lnTo>
                    <a:pt x="594" y="514"/>
                  </a:lnTo>
                  <a:lnTo>
                    <a:pt x="548" y="476"/>
                  </a:lnTo>
                  <a:lnTo>
                    <a:pt x="548" y="476"/>
                  </a:lnTo>
                  <a:lnTo>
                    <a:pt x="506" y="456"/>
                  </a:lnTo>
                  <a:lnTo>
                    <a:pt x="506" y="456"/>
                  </a:lnTo>
                  <a:lnTo>
                    <a:pt x="486" y="454"/>
                  </a:lnTo>
                  <a:lnTo>
                    <a:pt x="470" y="452"/>
                  </a:lnTo>
                  <a:lnTo>
                    <a:pt x="442" y="446"/>
                  </a:lnTo>
                  <a:lnTo>
                    <a:pt x="442" y="446"/>
                  </a:lnTo>
                  <a:lnTo>
                    <a:pt x="430" y="436"/>
                  </a:lnTo>
                  <a:lnTo>
                    <a:pt x="422" y="432"/>
                  </a:lnTo>
                  <a:lnTo>
                    <a:pt x="412" y="428"/>
                  </a:lnTo>
                  <a:lnTo>
                    <a:pt x="406" y="426"/>
                  </a:lnTo>
                  <a:lnTo>
                    <a:pt x="390" y="426"/>
                  </a:lnTo>
                  <a:lnTo>
                    <a:pt x="370" y="426"/>
                  </a:lnTo>
                  <a:lnTo>
                    <a:pt x="370" y="426"/>
                  </a:lnTo>
                  <a:lnTo>
                    <a:pt x="352" y="436"/>
                  </a:lnTo>
                  <a:lnTo>
                    <a:pt x="352" y="436"/>
                  </a:lnTo>
                  <a:lnTo>
                    <a:pt x="354" y="448"/>
                  </a:lnTo>
                  <a:lnTo>
                    <a:pt x="356" y="460"/>
                  </a:lnTo>
                  <a:lnTo>
                    <a:pt x="358" y="472"/>
                  </a:lnTo>
                  <a:lnTo>
                    <a:pt x="356" y="490"/>
                  </a:lnTo>
                  <a:lnTo>
                    <a:pt x="356" y="490"/>
                  </a:lnTo>
                  <a:lnTo>
                    <a:pt x="352" y="494"/>
                  </a:lnTo>
                  <a:lnTo>
                    <a:pt x="346" y="496"/>
                  </a:lnTo>
                  <a:lnTo>
                    <a:pt x="338" y="498"/>
                  </a:lnTo>
                  <a:lnTo>
                    <a:pt x="332" y="498"/>
                  </a:lnTo>
                  <a:lnTo>
                    <a:pt x="318" y="494"/>
                  </a:lnTo>
                  <a:lnTo>
                    <a:pt x="304" y="486"/>
                  </a:lnTo>
                  <a:lnTo>
                    <a:pt x="290" y="478"/>
                  </a:lnTo>
                  <a:lnTo>
                    <a:pt x="278" y="468"/>
                  </a:lnTo>
                  <a:lnTo>
                    <a:pt x="262" y="452"/>
                  </a:lnTo>
                  <a:lnTo>
                    <a:pt x="262" y="452"/>
                  </a:lnTo>
                  <a:lnTo>
                    <a:pt x="222" y="420"/>
                  </a:lnTo>
                  <a:lnTo>
                    <a:pt x="222" y="420"/>
                  </a:lnTo>
                  <a:lnTo>
                    <a:pt x="182" y="398"/>
                  </a:lnTo>
                  <a:lnTo>
                    <a:pt x="164" y="390"/>
                  </a:lnTo>
                  <a:lnTo>
                    <a:pt x="148" y="384"/>
                  </a:lnTo>
                  <a:lnTo>
                    <a:pt x="148" y="384"/>
                  </a:lnTo>
                  <a:lnTo>
                    <a:pt x="116" y="384"/>
                  </a:lnTo>
                  <a:lnTo>
                    <a:pt x="86" y="384"/>
                  </a:lnTo>
                  <a:lnTo>
                    <a:pt x="70" y="384"/>
                  </a:lnTo>
                  <a:lnTo>
                    <a:pt x="56" y="382"/>
                  </a:lnTo>
                  <a:lnTo>
                    <a:pt x="42" y="378"/>
                  </a:lnTo>
                  <a:lnTo>
                    <a:pt x="30" y="374"/>
                  </a:lnTo>
                  <a:lnTo>
                    <a:pt x="30" y="374"/>
                  </a:lnTo>
                  <a:lnTo>
                    <a:pt x="20" y="372"/>
                  </a:lnTo>
                  <a:lnTo>
                    <a:pt x="20" y="372"/>
                  </a:lnTo>
                  <a:lnTo>
                    <a:pt x="18" y="358"/>
                  </a:lnTo>
                  <a:lnTo>
                    <a:pt x="14" y="344"/>
                  </a:lnTo>
                  <a:lnTo>
                    <a:pt x="12" y="332"/>
                  </a:lnTo>
                  <a:lnTo>
                    <a:pt x="8" y="326"/>
                  </a:lnTo>
                  <a:lnTo>
                    <a:pt x="8" y="326"/>
                  </a:lnTo>
                  <a:lnTo>
                    <a:pt x="4" y="310"/>
                  </a:lnTo>
                  <a:lnTo>
                    <a:pt x="0" y="296"/>
                  </a:lnTo>
                  <a:lnTo>
                    <a:pt x="0" y="290"/>
                  </a:lnTo>
                  <a:lnTo>
                    <a:pt x="2" y="284"/>
                  </a:lnTo>
                  <a:lnTo>
                    <a:pt x="4" y="280"/>
                  </a:lnTo>
                  <a:lnTo>
                    <a:pt x="12" y="278"/>
                  </a:lnTo>
                  <a:lnTo>
                    <a:pt x="12" y="278"/>
                  </a:lnTo>
                  <a:lnTo>
                    <a:pt x="20" y="262"/>
                  </a:lnTo>
                  <a:lnTo>
                    <a:pt x="28" y="246"/>
                  </a:lnTo>
                  <a:lnTo>
                    <a:pt x="28" y="246"/>
                  </a:lnTo>
                  <a:lnTo>
                    <a:pt x="46" y="246"/>
                  </a:lnTo>
                  <a:lnTo>
                    <a:pt x="68" y="244"/>
                  </a:lnTo>
                  <a:lnTo>
                    <a:pt x="80" y="242"/>
                  </a:lnTo>
                  <a:lnTo>
                    <a:pt x="90" y="238"/>
                  </a:lnTo>
                  <a:lnTo>
                    <a:pt x="100" y="232"/>
                  </a:lnTo>
                  <a:lnTo>
                    <a:pt x="108" y="226"/>
                  </a:lnTo>
                  <a:lnTo>
                    <a:pt x="108" y="226"/>
                  </a:lnTo>
                  <a:lnTo>
                    <a:pt x="120" y="200"/>
                  </a:lnTo>
                  <a:lnTo>
                    <a:pt x="120" y="200"/>
                  </a:lnTo>
                  <a:lnTo>
                    <a:pt x="142" y="176"/>
                  </a:lnTo>
                  <a:lnTo>
                    <a:pt x="142" y="176"/>
                  </a:lnTo>
                  <a:lnTo>
                    <a:pt x="150" y="158"/>
                  </a:lnTo>
                  <a:lnTo>
                    <a:pt x="156" y="146"/>
                  </a:lnTo>
                  <a:lnTo>
                    <a:pt x="166" y="136"/>
                  </a:lnTo>
                  <a:lnTo>
                    <a:pt x="176" y="130"/>
                  </a:lnTo>
                  <a:lnTo>
                    <a:pt x="188" y="126"/>
                  </a:lnTo>
                  <a:lnTo>
                    <a:pt x="202" y="124"/>
                  </a:lnTo>
                  <a:lnTo>
                    <a:pt x="238" y="120"/>
                  </a:lnTo>
                  <a:lnTo>
                    <a:pt x="238" y="120"/>
                  </a:lnTo>
                  <a:lnTo>
                    <a:pt x="252" y="120"/>
                  </a:lnTo>
                  <a:lnTo>
                    <a:pt x="274" y="120"/>
                  </a:lnTo>
                  <a:lnTo>
                    <a:pt x="286" y="120"/>
                  </a:lnTo>
                  <a:lnTo>
                    <a:pt x="298" y="118"/>
                  </a:lnTo>
                  <a:lnTo>
                    <a:pt x="308" y="114"/>
                  </a:lnTo>
                  <a:lnTo>
                    <a:pt x="316" y="108"/>
                  </a:lnTo>
                  <a:lnTo>
                    <a:pt x="316" y="108"/>
                  </a:lnTo>
                  <a:lnTo>
                    <a:pt x="308" y="62"/>
                  </a:lnTo>
                  <a:lnTo>
                    <a:pt x="308" y="62"/>
                  </a:lnTo>
                  <a:lnTo>
                    <a:pt x="308" y="38"/>
                  </a:lnTo>
                  <a:lnTo>
                    <a:pt x="310" y="26"/>
                  </a:lnTo>
                  <a:lnTo>
                    <a:pt x="312" y="16"/>
                  </a:lnTo>
                  <a:lnTo>
                    <a:pt x="318" y="8"/>
                  </a:lnTo>
                  <a:lnTo>
                    <a:pt x="324" y="2"/>
                  </a:lnTo>
                  <a:lnTo>
                    <a:pt x="328" y="0"/>
                  </a:lnTo>
                  <a:lnTo>
                    <a:pt x="334" y="0"/>
                  </a:lnTo>
                  <a:lnTo>
                    <a:pt x="346" y="4"/>
                  </a:lnTo>
                  <a:lnTo>
                    <a:pt x="346" y="4"/>
                  </a:lnTo>
                  <a:lnTo>
                    <a:pt x="434" y="16"/>
                  </a:lnTo>
                  <a:lnTo>
                    <a:pt x="434" y="16"/>
                  </a:lnTo>
                  <a:lnTo>
                    <a:pt x="432" y="24"/>
                  </a:lnTo>
                  <a:lnTo>
                    <a:pt x="430" y="36"/>
                  </a:lnTo>
                  <a:lnTo>
                    <a:pt x="432" y="60"/>
                  </a:lnTo>
                  <a:lnTo>
                    <a:pt x="432" y="60"/>
                  </a:lnTo>
                  <a:lnTo>
                    <a:pt x="444" y="80"/>
                  </a:lnTo>
                  <a:lnTo>
                    <a:pt x="450" y="90"/>
                  </a:lnTo>
                  <a:lnTo>
                    <a:pt x="456" y="106"/>
                  </a:lnTo>
                  <a:lnTo>
                    <a:pt x="456" y="106"/>
                  </a:lnTo>
                  <a:lnTo>
                    <a:pt x="456" y="130"/>
                  </a:lnTo>
                  <a:lnTo>
                    <a:pt x="456" y="130"/>
                  </a:lnTo>
                  <a:lnTo>
                    <a:pt x="448" y="152"/>
                  </a:lnTo>
                  <a:lnTo>
                    <a:pt x="444" y="166"/>
                  </a:lnTo>
                  <a:lnTo>
                    <a:pt x="446" y="180"/>
                  </a:lnTo>
                  <a:lnTo>
                    <a:pt x="446" y="180"/>
                  </a:lnTo>
                  <a:lnTo>
                    <a:pt x="490" y="222"/>
                  </a:lnTo>
                  <a:lnTo>
                    <a:pt x="490" y="222"/>
                  </a:lnTo>
                  <a:lnTo>
                    <a:pt x="496" y="234"/>
                  </a:lnTo>
                  <a:lnTo>
                    <a:pt x="496" y="234"/>
                  </a:lnTo>
                  <a:lnTo>
                    <a:pt x="496" y="276"/>
                  </a:lnTo>
                  <a:lnTo>
                    <a:pt x="496" y="276"/>
                  </a:lnTo>
                  <a:lnTo>
                    <a:pt x="500" y="278"/>
                  </a:lnTo>
                  <a:lnTo>
                    <a:pt x="506" y="280"/>
                  </a:lnTo>
                  <a:lnTo>
                    <a:pt x="526" y="282"/>
                  </a:lnTo>
                  <a:lnTo>
                    <a:pt x="526" y="282"/>
                  </a:lnTo>
                  <a:lnTo>
                    <a:pt x="538" y="274"/>
                  </a:lnTo>
                  <a:lnTo>
                    <a:pt x="552" y="266"/>
                  </a:lnTo>
                  <a:lnTo>
                    <a:pt x="566" y="262"/>
                  </a:lnTo>
                  <a:lnTo>
                    <a:pt x="582" y="258"/>
                  </a:lnTo>
                  <a:lnTo>
                    <a:pt x="618" y="254"/>
                  </a:lnTo>
                  <a:lnTo>
                    <a:pt x="652" y="252"/>
                  </a:lnTo>
                  <a:lnTo>
                    <a:pt x="652" y="252"/>
                  </a:lnTo>
                  <a:lnTo>
                    <a:pt x="658" y="268"/>
                  </a:lnTo>
                  <a:lnTo>
                    <a:pt x="658" y="268"/>
                  </a:lnTo>
                  <a:lnTo>
                    <a:pt x="650" y="284"/>
                  </a:lnTo>
                  <a:lnTo>
                    <a:pt x="644" y="298"/>
                  </a:lnTo>
                  <a:lnTo>
                    <a:pt x="644" y="298"/>
                  </a:lnTo>
                  <a:lnTo>
                    <a:pt x="636" y="308"/>
                  </a:lnTo>
                  <a:lnTo>
                    <a:pt x="626" y="314"/>
                  </a:lnTo>
                  <a:lnTo>
                    <a:pt x="612" y="324"/>
                  </a:lnTo>
                  <a:lnTo>
                    <a:pt x="606" y="330"/>
                  </a:lnTo>
                  <a:lnTo>
                    <a:pt x="602" y="338"/>
                  </a:lnTo>
                  <a:lnTo>
                    <a:pt x="600" y="348"/>
                  </a:lnTo>
                  <a:lnTo>
                    <a:pt x="600" y="360"/>
                  </a:lnTo>
                  <a:lnTo>
                    <a:pt x="600" y="360"/>
                  </a:lnTo>
                  <a:lnTo>
                    <a:pt x="632" y="372"/>
                  </a:lnTo>
                  <a:lnTo>
                    <a:pt x="632" y="372"/>
                  </a:lnTo>
                  <a:lnTo>
                    <a:pt x="640" y="384"/>
                  </a:lnTo>
                  <a:lnTo>
                    <a:pt x="652" y="396"/>
                  </a:lnTo>
                  <a:lnTo>
                    <a:pt x="664" y="406"/>
                  </a:lnTo>
                  <a:lnTo>
                    <a:pt x="680" y="416"/>
                  </a:lnTo>
                  <a:lnTo>
                    <a:pt x="680" y="416"/>
                  </a:lnTo>
                  <a:lnTo>
                    <a:pt x="686" y="428"/>
                  </a:lnTo>
                  <a:lnTo>
                    <a:pt x="692" y="442"/>
                  </a:lnTo>
                  <a:lnTo>
                    <a:pt x="702" y="456"/>
                  </a:lnTo>
                  <a:lnTo>
                    <a:pt x="706" y="460"/>
                  </a:lnTo>
                  <a:lnTo>
                    <a:pt x="714" y="464"/>
                  </a:lnTo>
                  <a:lnTo>
                    <a:pt x="714" y="464"/>
                  </a:lnTo>
                  <a:lnTo>
                    <a:pt x="744" y="504"/>
                  </a:lnTo>
                  <a:lnTo>
                    <a:pt x="744" y="504"/>
                  </a:lnTo>
                  <a:lnTo>
                    <a:pt x="754" y="508"/>
                  </a:lnTo>
                  <a:lnTo>
                    <a:pt x="772" y="514"/>
                  </a:lnTo>
                  <a:lnTo>
                    <a:pt x="780" y="514"/>
                  </a:lnTo>
                  <a:lnTo>
                    <a:pt x="788" y="514"/>
                  </a:lnTo>
                  <a:lnTo>
                    <a:pt x="796" y="510"/>
                  </a:lnTo>
                  <a:lnTo>
                    <a:pt x="802" y="504"/>
                  </a:lnTo>
                  <a:lnTo>
                    <a:pt x="802" y="504"/>
                  </a:lnTo>
                  <a:lnTo>
                    <a:pt x="802" y="476"/>
                  </a:lnTo>
                  <a:lnTo>
                    <a:pt x="802" y="468"/>
                  </a:lnTo>
                  <a:lnTo>
                    <a:pt x="804" y="460"/>
                  </a:lnTo>
                  <a:lnTo>
                    <a:pt x="808" y="456"/>
                  </a:lnTo>
                  <a:lnTo>
                    <a:pt x="812" y="452"/>
                  </a:lnTo>
                  <a:lnTo>
                    <a:pt x="822" y="448"/>
                  </a:lnTo>
                  <a:lnTo>
                    <a:pt x="834" y="446"/>
                  </a:lnTo>
                  <a:lnTo>
                    <a:pt x="834" y="446"/>
                  </a:lnTo>
                  <a:lnTo>
                    <a:pt x="846" y="446"/>
                  </a:lnTo>
                  <a:lnTo>
                    <a:pt x="856" y="446"/>
                  </a:lnTo>
                  <a:lnTo>
                    <a:pt x="862" y="448"/>
                  </a:lnTo>
                  <a:lnTo>
                    <a:pt x="868" y="450"/>
                  </a:lnTo>
                  <a:lnTo>
                    <a:pt x="876" y="454"/>
                  </a:lnTo>
                  <a:lnTo>
                    <a:pt x="882" y="460"/>
                  </a:lnTo>
                  <a:lnTo>
                    <a:pt x="882" y="460"/>
                  </a:lnTo>
                  <a:lnTo>
                    <a:pt x="898" y="462"/>
                  </a:lnTo>
                  <a:lnTo>
                    <a:pt x="898" y="462"/>
                  </a:lnTo>
                  <a:lnTo>
                    <a:pt x="912" y="454"/>
                  </a:lnTo>
                  <a:lnTo>
                    <a:pt x="926" y="446"/>
                  </a:lnTo>
                  <a:lnTo>
                    <a:pt x="938" y="438"/>
                  </a:lnTo>
                  <a:lnTo>
                    <a:pt x="950" y="430"/>
                  </a:lnTo>
                  <a:lnTo>
                    <a:pt x="950" y="430"/>
                  </a:lnTo>
                  <a:lnTo>
                    <a:pt x="956" y="424"/>
                  </a:lnTo>
                  <a:lnTo>
                    <a:pt x="964" y="422"/>
                  </a:lnTo>
                  <a:lnTo>
                    <a:pt x="988" y="420"/>
                  </a:lnTo>
                  <a:lnTo>
                    <a:pt x="988" y="420"/>
                  </a:lnTo>
                  <a:lnTo>
                    <a:pt x="1002" y="440"/>
                  </a:lnTo>
                  <a:lnTo>
                    <a:pt x="1002" y="440"/>
                  </a:lnTo>
                  <a:lnTo>
                    <a:pt x="1000" y="448"/>
                  </a:lnTo>
                  <a:lnTo>
                    <a:pt x="996" y="456"/>
                  </a:lnTo>
                  <a:lnTo>
                    <a:pt x="990" y="464"/>
                  </a:lnTo>
                  <a:lnTo>
                    <a:pt x="984" y="472"/>
                  </a:lnTo>
                  <a:lnTo>
                    <a:pt x="968" y="484"/>
                  </a:lnTo>
                  <a:lnTo>
                    <a:pt x="952" y="496"/>
                  </a:lnTo>
                  <a:lnTo>
                    <a:pt x="952" y="496"/>
                  </a:lnTo>
                  <a:lnTo>
                    <a:pt x="940" y="512"/>
                  </a:lnTo>
                  <a:lnTo>
                    <a:pt x="934" y="530"/>
                  </a:lnTo>
                  <a:lnTo>
                    <a:pt x="932" y="550"/>
                  </a:lnTo>
                  <a:lnTo>
                    <a:pt x="930" y="574"/>
                  </a:lnTo>
                  <a:lnTo>
                    <a:pt x="930" y="574"/>
                  </a:lnTo>
                  <a:lnTo>
                    <a:pt x="954" y="618"/>
                  </a:lnTo>
                  <a:lnTo>
                    <a:pt x="954" y="618"/>
                  </a:lnTo>
                  <a:lnTo>
                    <a:pt x="962" y="630"/>
                  </a:lnTo>
                  <a:lnTo>
                    <a:pt x="974" y="642"/>
                  </a:lnTo>
                  <a:lnTo>
                    <a:pt x="982" y="648"/>
                  </a:lnTo>
                  <a:lnTo>
                    <a:pt x="990" y="652"/>
                  </a:lnTo>
                  <a:lnTo>
                    <a:pt x="1000" y="656"/>
                  </a:lnTo>
                  <a:lnTo>
                    <a:pt x="1010" y="656"/>
                  </a:lnTo>
                  <a:lnTo>
                    <a:pt x="1010" y="656"/>
                  </a:lnTo>
                  <a:lnTo>
                    <a:pt x="1012" y="652"/>
                  </a:lnTo>
                  <a:lnTo>
                    <a:pt x="1012" y="652"/>
                  </a:lnTo>
                  <a:lnTo>
                    <a:pt x="1024" y="652"/>
                  </a:lnTo>
                  <a:lnTo>
                    <a:pt x="1024" y="652"/>
                  </a:lnTo>
                  <a:lnTo>
                    <a:pt x="1032" y="656"/>
                  </a:lnTo>
                  <a:lnTo>
                    <a:pt x="1040" y="662"/>
                  </a:lnTo>
                  <a:lnTo>
                    <a:pt x="1060" y="680"/>
                  </a:lnTo>
                  <a:lnTo>
                    <a:pt x="1082" y="704"/>
                  </a:lnTo>
                  <a:lnTo>
                    <a:pt x="1098" y="726"/>
                  </a:lnTo>
                  <a:lnTo>
                    <a:pt x="1098" y="726"/>
                  </a:lnTo>
                  <a:lnTo>
                    <a:pt x="1106" y="762"/>
                  </a:lnTo>
                  <a:lnTo>
                    <a:pt x="1108" y="784"/>
                  </a:lnTo>
                  <a:lnTo>
                    <a:pt x="1112" y="810"/>
                  </a:lnTo>
                  <a:lnTo>
                    <a:pt x="1112" y="810"/>
                  </a:lnTo>
                  <a:lnTo>
                    <a:pt x="1118" y="840"/>
                  </a:lnTo>
                  <a:lnTo>
                    <a:pt x="1118" y="840"/>
                  </a:lnTo>
                  <a:lnTo>
                    <a:pt x="1130" y="852"/>
                  </a:lnTo>
                  <a:lnTo>
                    <a:pt x="1140" y="860"/>
                  </a:lnTo>
                  <a:lnTo>
                    <a:pt x="1152" y="868"/>
                  </a:lnTo>
                  <a:lnTo>
                    <a:pt x="1172" y="882"/>
                  </a:lnTo>
                  <a:lnTo>
                    <a:pt x="1172" y="882"/>
                  </a:lnTo>
                  <a:lnTo>
                    <a:pt x="1188" y="876"/>
                  </a:lnTo>
                  <a:lnTo>
                    <a:pt x="1214" y="866"/>
                  </a:lnTo>
                  <a:lnTo>
                    <a:pt x="1214" y="866"/>
                  </a:lnTo>
                  <a:lnTo>
                    <a:pt x="1216" y="858"/>
                  </a:lnTo>
                  <a:lnTo>
                    <a:pt x="1220" y="854"/>
                  </a:lnTo>
                  <a:lnTo>
                    <a:pt x="1230" y="850"/>
                  </a:lnTo>
                  <a:lnTo>
                    <a:pt x="1246" y="846"/>
                  </a:lnTo>
                  <a:lnTo>
                    <a:pt x="1246" y="846"/>
                  </a:lnTo>
                  <a:lnTo>
                    <a:pt x="1252" y="836"/>
                  </a:lnTo>
                  <a:lnTo>
                    <a:pt x="1258" y="826"/>
                  </a:lnTo>
                  <a:lnTo>
                    <a:pt x="1258" y="818"/>
                  </a:lnTo>
                  <a:lnTo>
                    <a:pt x="1258" y="808"/>
                  </a:lnTo>
                  <a:lnTo>
                    <a:pt x="1254" y="800"/>
                  </a:lnTo>
                  <a:lnTo>
                    <a:pt x="1250" y="792"/>
                  </a:lnTo>
                  <a:lnTo>
                    <a:pt x="1240" y="780"/>
                  </a:lnTo>
                  <a:lnTo>
                    <a:pt x="1240" y="780"/>
                  </a:lnTo>
                  <a:lnTo>
                    <a:pt x="1222" y="774"/>
                  </a:lnTo>
                  <a:lnTo>
                    <a:pt x="1216" y="770"/>
                  </a:lnTo>
                  <a:lnTo>
                    <a:pt x="1214" y="766"/>
                  </a:lnTo>
                  <a:lnTo>
                    <a:pt x="1212" y="762"/>
                  </a:lnTo>
                  <a:lnTo>
                    <a:pt x="1212" y="756"/>
                  </a:lnTo>
                  <a:lnTo>
                    <a:pt x="1214" y="742"/>
                  </a:lnTo>
                  <a:lnTo>
                    <a:pt x="1214" y="742"/>
                  </a:lnTo>
                  <a:lnTo>
                    <a:pt x="1234" y="712"/>
                  </a:lnTo>
                  <a:lnTo>
                    <a:pt x="1234" y="712"/>
                  </a:lnTo>
                  <a:lnTo>
                    <a:pt x="1234" y="682"/>
                  </a:lnTo>
                  <a:lnTo>
                    <a:pt x="1234" y="682"/>
                  </a:lnTo>
                  <a:lnTo>
                    <a:pt x="1240" y="678"/>
                  </a:lnTo>
                  <a:lnTo>
                    <a:pt x="1244" y="678"/>
                  </a:lnTo>
                  <a:lnTo>
                    <a:pt x="1258" y="678"/>
                  </a:lnTo>
                  <a:lnTo>
                    <a:pt x="1258" y="678"/>
                  </a:lnTo>
                  <a:lnTo>
                    <a:pt x="1270" y="664"/>
                  </a:lnTo>
                  <a:lnTo>
                    <a:pt x="1284" y="656"/>
                  </a:lnTo>
                  <a:lnTo>
                    <a:pt x="1284" y="656"/>
                  </a:lnTo>
                  <a:lnTo>
                    <a:pt x="1286" y="670"/>
                  </a:lnTo>
                  <a:lnTo>
                    <a:pt x="1284" y="678"/>
                  </a:lnTo>
                  <a:lnTo>
                    <a:pt x="1280" y="684"/>
                  </a:lnTo>
                  <a:lnTo>
                    <a:pt x="1278" y="688"/>
                  </a:lnTo>
                  <a:lnTo>
                    <a:pt x="1278" y="688"/>
                  </a:lnTo>
                  <a:lnTo>
                    <a:pt x="1276" y="708"/>
                  </a:lnTo>
                  <a:lnTo>
                    <a:pt x="1276" y="708"/>
                  </a:lnTo>
                  <a:lnTo>
                    <a:pt x="1280" y="714"/>
                  </a:lnTo>
                  <a:lnTo>
                    <a:pt x="1288" y="718"/>
                  </a:lnTo>
                  <a:lnTo>
                    <a:pt x="1304" y="726"/>
                  </a:lnTo>
                  <a:lnTo>
                    <a:pt x="1344" y="736"/>
                  </a:lnTo>
                  <a:lnTo>
                    <a:pt x="1344" y="736"/>
                  </a:lnTo>
                  <a:lnTo>
                    <a:pt x="1394" y="770"/>
                  </a:lnTo>
                  <a:lnTo>
                    <a:pt x="1394" y="770"/>
                  </a:lnTo>
                  <a:lnTo>
                    <a:pt x="1410" y="770"/>
                  </a:lnTo>
                  <a:lnTo>
                    <a:pt x="1410" y="770"/>
                  </a:lnTo>
                  <a:lnTo>
                    <a:pt x="1404" y="784"/>
                  </a:lnTo>
                  <a:lnTo>
                    <a:pt x="1396" y="800"/>
                  </a:lnTo>
                  <a:lnTo>
                    <a:pt x="1396" y="800"/>
                  </a:lnTo>
                  <a:lnTo>
                    <a:pt x="1404" y="860"/>
                  </a:lnTo>
                  <a:lnTo>
                    <a:pt x="1404" y="860"/>
                  </a:lnTo>
                  <a:lnTo>
                    <a:pt x="1394" y="888"/>
                  </a:lnTo>
                  <a:lnTo>
                    <a:pt x="1394" y="888"/>
                  </a:lnTo>
                  <a:lnTo>
                    <a:pt x="1386" y="888"/>
                  </a:lnTo>
                  <a:lnTo>
                    <a:pt x="1382" y="886"/>
                  </a:lnTo>
                  <a:lnTo>
                    <a:pt x="1376" y="884"/>
                  </a:lnTo>
                  <a:lnTo>
                    <a:pt x="1376" y="884"/>
                  </a:lnTo>
                  <a:lnTo>
                    <a:pt x="1360" y="880"/>
                  </a:lnTo>
                  <a:lnTo>
                    <a:pt x="1346" y="882"/>
                  </a:lnTo>
                  <a:lnTo>
                    <a:pt x="1340" y="884"/>
                  </a:lnTo>
                  <a:lnTo>
                    <a:pt x="1334" y="886"/>
                  </a:lnTo>
                  <a:lnTo>
                    <a:pt x="1328" y="892"/>
                  </a:lnTo>
                  <a:lnTo>
                    <a:pt x="1324" y="898"/>
                  </a:lnTo>
                  <a:lnTo>
                    <a:pt x="1324" y="898"/>
                  </a:lnTo>
                  <a:lnTo>
                    <a:pt x="1324" y="938"/>
                  </a:lnTo>
                  <a:lnTo>
                    <a:pt x="1324" y="938"/>
                  </a:lnTo>
                  <a:lnTo>
                    <a:pt x="1314" y="940"/>
                  </a:lnTo>
                  <a:lnTo>
                    <a:pt x="1314" y="940"/>
                  </a:lnTo>
                  <a:close/>
                </a:path>
              </a:pathLst>
            </a:custGeom>
            <a:grpFill/>
            <a:ln>
              <a:noFill/>
            </a:ln>
          </p:spPr>
          <p:txBody>
            <a:bodyPr/>
            <a:lstStyle/>
            <a:p>
              <a:endParaRPr altLang="en-US" lang="zh-CN"/>
            </a:p>
          </p:txBody>
        </p:sp>
        <p:sp>
          <p:nvSpPr>
            <p:cNvPr id="39" name="Freeform 40"/>
            <p:cNvSpPr/>
            <p:nvPr/>
          </p:nvSpPr>
          <p:spPr bwMode="auto">
            <a:xfrm>
              <a:off x="2971513" y="1621212"/>
              <a:ext cx="52381" cy="54476"/>
            </a:xfrm>
            <a:custGeom>
              <a:gdLst>
                <a:gd fmla="*/ 26 w 50" name="T0"/>
                <a:gd fmla="*/ 0 h 52" name="T1"/>
                <a:gd fmla="*/ 26 w 50" name="T2"/>
                <a:gd fmla="*/ 0 h 52" name="T3"/>
                <a:gd fmla="*/ 36 w 50" name="T4"/>
                <a:gd fmla="*/ 2 h 52" name="T5"/>
                <a:gd fmla="*/ 44 w 50" name="T6"/>
                <a:gd fmla="*/ 8 h 52" name="T7"/>
                <a:gd fmla="*/ 48 w 50" name="T8"/>
                <a:gd fmla="*/ 16 h 52" name="T9"/>
                <a:gd fmla="*/ 50 w 50" name="T10"/>
                <a:gd fmla="*/ 26 h 52" name="T11"/>
                <a:gd fmla="*/ 50 w 50" name="T12"/>
                <a:gd fmla="*/ 26 h 52" name="T13"/>
                <a:gd fmla="*/ 48 w 50" name="T14"/>
                <a:gd fmla="*/ 36 h 52" name="T15"/>
                <a:gd fmla="*/ 44 w 50" name="T16"/>
                <a:gd fmla="*/ 44 h 52" name="T17"/>
                <a:gd fmla="*/ 36 w 50" name="T18"/>
                <a:gd fmla="*/ 50 h 52" name="T19"/>
                <a:gd fmla="*/ 26 w 50" name="T20"/>
                <a:gd fmla="*/ 52 h 52" name="T21"/>
                <a:gd fmla="*/ 26 w 50" name="T22"/>
                <a:gd fmla="*/ 52 h 52" name="T23"/>
                <a:gd fmla="*/ 16 w 50" name="T24"/>
                <a:gd fmla="*/ 50 h 52" name="T25"/>
                <a:gd fmla="*/ 6 w 50" name="T26"/>
                <a:gd fmla="*/ 44 h 52" name="T27"/>
                <a:gd fmla="*/ 2 w 50" name="T28"/>
                <a:gd fmla="*/ 36 h 52" name="T29"/>
                <a:gd fmla="*/ 0 w 50" name="T30"/>
                <a:gd fmla="*/ 26 h 52" name="T31"/>
                <a:gd fmla="*/ 0 w 50" name="T32"/>
                <a:gd fmla="*/ 26 h 52" name="T33"/>
                <a:gd fmla="*/ 2 w 50" name="T34"/>
                <a:gd fmla="*/ 16 h 52" name="T35"/>
                <a:gd fmla="*/ 6 w 50" name="T36"/>
                <a:gd fmla="*/ 8 h 52" name="T37"/>
                <a:gd fmla="*/ 16 w 50" name="T38"/>
                <a:gd fmla="*/ 2 h 52" name="T39"/>
                <a:gd fmla="*/ 26 w 50" name="T40"/>
                <a:gd fmla="*/ 0 h 52" name="T41"/>
                <a:gd fmla="*/ 26 w 50" name="T42"/>
                <a:gd fmla="*/ 0 h 5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2" w="50">
                  <a:moveTo>
                    <a:pt x="26" y="0"/>
                  </a:moveTo>
                  <a:lnTo>
                    <a:pt x="26" y="0"/>
                  </a:lnTo>
                  <a:lnTo>
                    <a:pt x="36" y="2"/>
                  </a:lnTo>
                  <a:lnTo>
                    <a:pt x="44" y="8"/>
                  </a:lnTo>
                  <a:lnTo>
                    <a:pt x="48" y="16"/>
                  </a:lnTo>
                  <a:lnTo>
                    <a:pt x="50" y="26"/>
                  </a:lnTo>
                  <a:lnTo>
                    <a:pt x="50" y="26"/>
                  </a:lnTo>
                  <a:lnTo>
                    <a:pt x="48" y="36"/>
                  </a:lnTo>
                  <a:lnTo>
                    <a:pt x="44" y="44"/>
                  </a:lnTo>
                  <a:lnTo>
                    <a:pt x="36" y="50"/>
                  </a:lnTo>
                  <a:lnTo>
                    <a:pt x="26" y="52"/>
                  </a:lnTo>
                  <a:lnTo>
                    <a:pt x="26" y="52"/>
                  </a:lnTo>
                  <a:lnTo>
                    <a:pt x="16" y="50"/>
                  </a:lnTo>
                  <a:lnTo>
                    <a:pt x="6" y="44"/>
                  </a:lnTo>
                  <a:lnTo>
                    <a:pt x="2" y="36"/>
                  </a:lnTo>
                  <a:lnTo>
                    <a:pt x="0" y="26"/>
                  </a:lnTo>
                  <a:lnTo>
                    <a:pt x="0" y="26"/>
                  </a:lnTo>
                  <a:lnTo>
                    <a:pt x="2" y="16"/>
                  </a:lnTo>
                  <a:lnTo>
                    <a:pt x="6" y="8"/>
                  </a:lnTo>
                  <a:lnTo>
                    <a:pt x="16" y="2"/>
                  </a:lnTo>
                  <a:lnTo>
                    <a:pt x="26" y="0"/>
                  </a:lnTo>
                  <a:lnTo>
                    <a:pt x="26" y="0"/>
                  </a:lnTo>
                  <a:close/>
                </a:path>
              </a:pathLst>
            </a:custGeom>
            <a:grpFill/>
            <a:ln>
              <a:noFill/>
            </a:ln>
          </p:spPr>
          <p:txBody>
            <a:bodyPr/>
            <a:lstStyle/>
            <a:p>
              <a:endParaRPr altLang="en-US" lang="zh-CN"/>
            </a:p>
          </p:txBody>
        </p:sp>
        <p:sp>
          <p:nvSpPr>
            <p:cNvPr id="40" name="Freeform 41"/>
            <p:cNvSpPr/>
            <p:nvPr/>
          </p:nvSpPr>
          <p:spPr bwMode="auto">
            <a:xfrm>
              <a:off x="4151136" y="2626930"/>
              <a:ext cx="52381" cy="54476"/>
            </a:xfrm>
            <a:custGeom>
              <a:gdLst>
                <a:gd fmla="*/ 24 w 50" name="T0"/>
                <a:gd fmla="*/ 0 h 52" name="T1"/>
                <a:gd fmla="*/ 24 w 50" name="T2"/>
                <a:gd fmla="*/ 0 h 52" name="T3"/>
                <a:gd fmla="*/ 34 w 50" name="T4"/>
                <a:gd fmla="*/ 2 h 52" name="T5"/>
                <a:gd fmla="*/ 42 w 50" name="T6"/>
                <a:gd fmla="*/ 8 h 52" name="T7"/>
                <a:gd fmla="*/ 48 w 50" name="T8"/>
                <a:gd fmla="*/ 16 h 52" name="T9"/>
                <a:gd fmla="*/ 50 w 50" name="T10"/>
                <a:gd fmla="*/ 26 h 52" name="T11"/>
                <a:gd fmla="*/ 50 w 50" name="T12"/>
                <a:gd fmla="*/ 26 h 52" name="T13"/>
                <a:gd fmla="*/ 48 w 50" name="T14"/>
                <a:gd fmla="*/ 36 h 52" name="T15"/>
                <a:gd fmla="*/ 42 w 50" name="T16"/>
                <a:gd fmla="*/ 44 h 52" name="T17"/>
                <a:gd fmla="*/ 34 w 50" name="T18"/>
                <a:gd fmla="*/ 50 h 52" name="T19"/>
                <a:gd fmla="*/ 24 w 50" name="T20"/>
                <a:gd fmla="*/ 52 h 52" name="T21"/>
                <a:gd fmla="*/ 24 w 50" name="T22"/>
                <a:gd fmla="*/ 52 h 52" name="T23"/>
                <a:gd fmla="*/ 14 w 50" name="T24"/>
                <a:gd fmla="*/ 50 h 52" name="T25"/>
                <a:gd fmla="*/ 6 w 50" name="T26"/>
                <a:gd fmla="*/ 44 h 52" name="T27"/>
                <a:gd fmla="*/ 2 w 50" name="T28"/>
                <a:gd fmla="*/ 36 h 52" name="T29"/>
                <a:gd fmla="*/ 0 w 50" name="T30"/>
                <a:gd fmla="*/ 26 h 52" name="T31"/>
                <a:gd fmla="*/ 0 w 50" name="T32"/>
                <a:gd fmla="*/ 26 h 52" name="T33"/>
                <a:gd fmla="*/ 2 w 50" name="T34"/>
                <a:gd fmla="*/ 16 h 52" name="T35"/>
                <a:gd fmla="*/ 6 w 50" name="T36"/>
                <a:gd fmla="*/ 8 h 52" name="T37"/>
                <a:gd fmla="*/ 14 w 50" name="T38"/>
                <a:gd fmla="*/ 2 h 52" name="T39"/>
                <a:gd fmla="*/ 24 w 50" name="T40"/>
                <a:gd fmla="*/ 0 h 52" name="T41"/>
                <a:gd fmla="*/ 24 w 50" name="T42"/>
                <a:gd fmla="*/ 0 h 5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2" w="50">
                  <a:moveTo>
                    <a:pt x="24" y="0"/>
                  </a:moveTo>
                  <a:lnTo>
                    <a:pt x="24" y="0"/>
                  </a:lnTo>
                  <a:lnTo>
                    <a:pt x="34" y="2"/>
                  </a:lnTo>
                  <a:lnTo>
                    <a:pt x="42" y="8"/>
                  </a:lnTo>
                  <a:lnTo>
                    <a:pt x="48" y="16"/>
                  </a:lnTo>
                  <a:lnTo>
                    <a:pt x="50" y="26"/>
                  </a:lnTo>
                  <a:lnTo>
                    <a:pt x="50" y="26"/>
                  </a:lnTo>
                  <a:lnTo>
                    <a:pt x="48" y="36"/>
                  </a:lnTo>
                  <a:lnTo>
                    <a:pt x="42" y="44"/>
                  </a:lnTo>
                  <a:lnTo>
                    <a:pt x="34" y="50"/>
                  </a:lnTo>
                  <a:lnTo>
                    <a:pt x="24" y="52"/>
                  </a:lnTo>
                  <a:lnTo>
                    <a:pt x="24" y="52"/>
                  </a:lnTo>
                  <a:lnTo>
                    <a:pt x="14" y="50"/>
                  </a:lnTo>
                  <a:lnTo>
                    <a:pt x="6" y="44"/>
                  </a:lnTo>
                  <a:lnTo>
                    <a:pt x="2" y="36"/>
                  </a:lnTo>
                  <a:lnTo>
                    <a:pt x="0" y="26"/>
                  </a:lnTo>
                  <a:lnTo>
                    <a:pt x="0" y="26"/>
                  </a:lnTo>
                  <a:lnTo>
                    <a:pt x="2" y="16"/>
                  </a:lnTo>
                  <a:lnTo>
                    <a:pt x="6" y="8"/>
                  </a:lnTo>
                  <a:lnTo>
                    <a:pt x="14" y="2"/>
                  </a:lnTo>
                  <a:lnTo>
                    <a:pt x="24" y="0"/>
                  </a:lnTo>
                  <a:lnTo>
                    <a:pt x="24" y="0"/>
                  </a:lnTo>
                  <a:close/>
                </a:path>
              </a:pathLst>
            </a:custGeom>
            <a:grpFill/>
            <a:ln>
              <a:noFill/>
            </a:ln>
          </p:spPr>
          <p:txBody>
            <a:bodyPr/>
            <a:lstStyle/>
            <a:p>
              <a:endParaRPr altLang="en-US" lang="zh-CN"/>
            </a:p>
          </p:txBody>
        </p:sp>
        <p:sp>
          <p:nvSpPr>
            <p:cNvPr id="41" name="Freeform 42"/>
            <p:cNvSpPr/>
            <p:nvPr/>
          </p:nvSpPr>
          <p:spPr bwMode="auto">
            <a:xfrm>
              <a:off x="4383708" y="3339313"/>
              <a:ext cx="41905" cy="44000"/>
            </a:xfrm>
            <a:custGeom>
              <a:gdLst>
                <a:gd fmla="*/ 20 w 40" name="T0"/>
                <a:gd fmla="*/ 0 h 42" name="T1"/>
                <a:gd fmla="*/ 20 w 40" name="T2"/>
                <a:gd fmla="*/ 0 h 42" name="T3"/>
                <a:gd fmla="*/ 28 w 40" name="T4"/>
                <a:gd fmla="*/ 2 h 42" name="T5"/>
                <a:gd fmla="*/ 34 w 40" name="T6"/>
                <a:gd fmla="*/ 6 h 42" name="T7"/>
                <a:gd fmla="*/ 38 w 40" name="T8"/>
                <a:gd fmla="*/ 12 h 42" name="T9"/>
                <a:gd fmla="*/ 40 w 40" name="T10"/>
                <a:gd fmla="*/ 20 h 42" name="T11"/>
                <a:gd fmla="*/ 40 w 40" name="T12"/>
                <a:gd fmla="*/ 20 h 42" name="T13"/>
                <a:gd fmla="*/ 38 w 40" name="T14"/>
                <a:gd fmla="*/ 28 h 42" name="T15"/>
                <a:gd fmla="*/ 34 w 40" name="T16"/>
                <a:gd fmla="*/ 36 h 42" name="T17"/>
                <a:gd fmla="*/ 28 w 40" name="T18"/>
                <a:gd fmla="*/ 40 h 42" name="T19"/>
                <a:gd fmla="*/ 20 w 40" name="T20"/>
                <a:gd fmla="*/ 42 h 42" name="T21"/>
                <a:gd fmla="*/ 20 w 40" name="T22"/>
                <a:gd fmla="*/ 42 h 42" name="T23"/>
                <a:gd fmla="*/ 12 w 40" name="T24"/>
                <a:gd fmla="*/ 40 h 42" name="T25"/>
                <a:gd fmla="*/ 6 w 40" name="T26"/>
                <a:gd fmla="*/ 36 h 42" name="T27"/>
                <a:gd fmla="*/ 0 w 40" name="T28"/>
                <a:gd fmla="*/ 28 h 42" name="T29"/>
                <a:gd fmla="*/ 0 w 40" name="T30"/>
                <a:gd fmla="*/ 20 h 42" name="T31"/>
                <a:gd fmla="*/ 0 w 40" name="T32"/>
                <a:gd fmla="*/ 20 h 42" name="T33"/>
                <a:gd fmla="*/ 0 w 40" name="T34"/>
                <a:gd fmla="*/ 12 h 42" name="T35"/>
                <a:gd fmla="*/ 6 w 40" name="T36"/>
                <a:gd fmla="*/ 6 h 42" name="T37"/>
                <a:gd fmla="*/ 12 w 40" name="T38"/>
                <a:gd fmla="*/ 2 h 42" name="T39"/>
                <a:gd fmla="*/ 20 w 40" name="T40"/>
                <a:gd fmla="*/ 0 h 42" name="T41"/>
                <a:gd fmla="*/ 20 w 40"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0">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0" y="28"/>
                  </a:lnTo>
                  <a:lnTo>
                    <a:pt x="0" y="20"/>
                  </a:lnTo>
                  <a:lnTo>
                    <a:pt x="0" y="20"/>
                  </a:lnTo>
                  <a:lnTo>
                    <a:pt x="0" y="12"/>
                  </a:lnTo>
                  <a:lnTo>
                    <a:pt x="6" y="6"/>
                  </a:lnTo>
                  <a:lnTo>
                    <a:pt x="12" y="2"/>
                  </a:lnTo>
                  <a:lnTo>
                    <a:pt x="20" y="0"/>
                  </a:lnTo>
                  <a:lnTo>
                    <a:pt x="20" y="0"/>
                  </a:lnTo>
                  <a:close/>
                </a:path>
              </a:pathLst>
            </a:custGeom>
            <a:grpFill/>
            <a:ln>
              <a:noFill/>
            </a:ln>
          </p:spPr>
          <p:txBody>
            <a:bodyPr/>
            <a:lstStyle/>
            <a:p>
              <a:endParaRPr altLang="en-US" lang="zh-CN"/>
            </a:p>
          </p:txBody>
        </p:sp>
        <p:sp>
          <p:nvSpPr>
            <p:cNvPr id="42" name="Freeform 43"/>
            <p:cNvSpPr/>
            <p:nvPr/>
          </p:nvSpPr>
          <p:spPr bwMode="auto">
            <a:xfrm>
              <a:off x="4224470" y="4024458"/>
              <a:ext cx="44000" cy="41905"/>
            </a:xfrm>
            <a:custGeom>
              <a:gdLst>
                <a:gd fmla="*/ 22 w 42" name="T0"/>
                <a:gd fmla="*/ 0 h 40" name="T1"/>
                <a:gd fmla="*/ 22 w 42" name="T2"/>
                <a:gd fmla="*/ 0 h 40" name="T3"/>
                <a:gd fmla="*/ 30 w 42" name="T4"/>
                <a:gd fmla="*/ 2 h 40" name="T5"/>
                <a:gd fmla="*/ 36 w 42" name="T6"/>
                <a:gd fmla="*/ 6 h 40" name="T7"/>
                <a:gd fmla="*/ 40 w 42" name="T8"/>
                <a:gd fmla="*/ 12 h 40" name="T9"/>
                <a:gd fmla="*/ 42 w 42" name="T10"/>
                <a:gd fmla="*/ 20 h 40" name="T11"/>
                <a:gd fmla="*/ 42 w 42" name="T12"/>
                <a:gd fmla="*/ 20 h 40" name="T13"/>
                <a:gd fmla="*/ 40 w 42" name="T14"/>
                <a:gd fmla="*/ 28 h 40" name="T15"/>
                <a:gd fmla="*/ 36 w 42" name="T16"/>
                <a:gd fmla="*/ 34 h 40" name="T17"/>
                <a:gd fmla="*/ 30 w 42" name="T18"/>
                <a:gd fmla="*/ 38 h 40" name="T19"/>
                <a:gd fmla="*/ 22 w 42" name="T20"/>
                <a:gd fmla="*/ 40 h 40" name="T21"/>
                <a:gd fmla="*/ 22 w 42" name="T22"/>
                <a:gd fmla="*/ 40 h 40" name="T23"/>
                <a:gd fmla="*/ 14 w 42" name="T24"/>
                <a:gd fmla="*/ 38 h 40" name="T25"/>
                <a:gd fmla="*/ 6 w 42" name="T26"/>
                <a:gd fmla="*/ 34 h 40" name="T27"/>
                <a:gd fmla="*/ 2 w 42" name="T28"/>
                <a:gd fmla="*/ 28 h 40" name="T29"/>
                <a:gd fmla="*/ 0 w 42" name="T30"/>
                <a:gd fmla="*/ 20 h 40" name="T31"/>
                <a:gd fmla="*/ 0 w 42" name="T32"/>
                <a:gd fmla="*/ 20 h 40" name="T33"/>
                <a:gd fmla="*/ 2 w 42" name="T34"/>
                <a:gd fmla="*/ 12 h 40" name="T35"/>
                <a:gd fmla="*/ 6 w 42" name="T36"/>
                <a:gd fmla="*/ 6 h 40" name="T37"/>
                <a:gd fmla="*/ 14 w 42" name="T38"/>
                <a:gd fmla="*/ 2 h 40" name="T39"/>
                <a:gd fmla="*/ 22 w 42" name="T40"/>
                <a:gd fmla="*/ 0 h 40" name="T41"/>
                <a:gd fmla="*/ 22 w 42"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2">
                  <a:moveTo>
                    <a:pt x="22" y="0"/>
                  </a:moveTo>
                  <a:lnTo>
                    <a:pt x="22" y="0"/>
                  </a:lnTo>
                  <a:lnTo>
                    <a:pt x="30" y="2"/>
                  </a:lnTo>
                  <a:lnTo>
                    <a:pt x="36" y="6"/>
                  </a:lnTo>
                  <a:lnTo>
                    <a:pt x="40" y="12"/>
                  </a:lnTo>
                  <a:lnTo>
                    <a:pt x="42" y="20"/>
                  </a:lnTo>
                  <a:lnTo>
                    <a:pt x="42" y="20"/>
                  </a:lnTo>
                  <a:lnTo>
                    <a:pt x="40" y="28"/>
                  </a:lnTo>
                  <a:lnTo>
                    <a:pt x="36" y="34"/>
                  </a:lnTo>
                  <a:lnTo>
                    <a:pt x="30" y="38"/>
                  </a:lnTo>
                  <a:lnTo>
                    <a:pt x="22" y="40"/>
                  </a:lnTo>
                  <a:lnTo>
                    <a:pt x="22" y="40"/>
                  </a:lnTo>
                  <a:lnTo>
                    <a:pt x="14" y="38"/>
                  </a:lnTo>
                  <a:lnTo>
                    <a:pt x="6" y="34"/>
                  </a:lnTo>
                  <a:lnTo>
                    <a:pt x="2" y="28"/>
                  </a:lnTo>
                  <a:lnTo>
                    <a:pt x="0" y="20"/>
                  </a:lnTo>
                  <a:lnTo>
                    <a:pt x="0" y="20"/>
                  </a:lnTo>
                  <a:lnTo>
                    <a:pt x="2" y="12"/>
                  </a:lnTo>
                  <a:lnTo>
                    <a:pt x="6" y="6"/>
                  </a:lnTo>
                  <a:lnTo>
                    <a:pt x="14" y="2"/>
                  </a:lnTo>
                  <a:lnTo>
                    <a:pt x="22" y="0"/>
                  </a:lnTo>
                  <a:lnTo>
                    <a:pt x="22" y="0"/>
                  </a:lnTo>
                  <a:close/>
                </a:path>
              </a:pathLst>
            </a:custGeom>
            <a:grpFill/>
            <a:ln>
              <a:noFill/>
            </a:ln>
          </p:spPr>
          <p:txBody>
            <a:bodyPr/>
            <a:lstStyle/>
            <a:p>
              <a:endParaRPr altLang="en-US" lang="zh-CN"/>
            </a:p>
          </p:txBody>
        </p:sp>
        <p:sp>
          <p:nvSpPr>
            <p:cNvPr id="43" name="Freeform 44"/>
            <p:cNvSpPr/>
            <p:nvPr/>
          </p:nvSpPr>
          <p:spPr bwMode="auto">
            <a:xfrm>
              <a:off x="3063704" y="3333027"/>
              <a:ext cx="41905" cy="41905"/>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40 h 40" name="T19"/>
                <a:gd fmla="*/ 20 w 40" name="T20"/>
                <a:gd fmla="*/ 40 h 40" name="T21"/>
                <a:gd fmla="*/ 20 w 40" name="T22"/>
                <a:gd fmla="*/ 40 h 40" name="T23"/>
                <a:gd fmla="*/ 12 w 40" name="T24"/>
                <a:gd fmla="*/ 40 h 40" name="T25"/>
                <a:gd fmla="*/ 4 w 40" name="T26"/>
                <a:gd fmla="*/ 34 h 40" name="T27"/>
                <a:gd fmla="*/ 0 w 40" name="T28"/>
                <a:gd fmla="*/ 28 h 40" name="T29"/>
                <a:gd fmla="*/ 0 w 40" name="T30"/>
                <a:gd fmla="*/ 20 h 40" name="T31"/>
                <a:gd fmla="*/ 0 w 40" name="T32"/>
                <a:gd fmla="*/ 20 h 40" name="T33"/>
                <a:gd fmla="*/ 0 w 40" name="T34"/>
                <a:gd fmla="*/ 12 h 40" name="T35"/>
                <a:gd fmla="*/ 4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4" y="34"/>
                  </a:lnTo>
                  <a:lnTo>
                    <a:pt x="0" y="28"/>
                  </a:lnTo>
                  <a:lnTo>
                    <a:pt x="0" y="20"/>
                  </a:lnTo>
                  <a:lnTo>
                    <a:pt x="0" y="20"/>
                  </a:lnTo>
                  <a:lnTo>
                    <a:pt x="0" y="12"/>
                  </a:lnTo>
                  <a:lnTo>
                    <a:pt x="4" y="6"/>
                  </a:lnTo>
                  <a:lnTo>
                    <a:pt x="12" y="2"/>
                  </a:lnTo>
                  <a:lnTo>
                    <a:pt x="20" y="0"/>
                  </a:lnTo>
                  <a:lnTo>
                    <a:pt x="20" y="0"/>
                  </a:lnTo>
                  <a:close/>
                </a:path>
              </a:pathLst>
            </a:custGeom>
            <a:grpFill/>
            <a:ln>
              <a:noFill/>
            </a:ln>
          </p:spPr>
          <p:txBody>
            <a:bodyPr/>
            <a:lstStyle/>
            <a:p>
              <a:endParaRPr altLang="en-US" lang="zh-CN"/>
            </a:p>
          </p:txBody>
        </p:sp>
        <p:sp>
          <p:nvSpPr>
            <p:cNvPr id="44" name="Freeform 45"/>
            <p:cNvSpPr/>
            <p:nvPr/>
          </p:nvSpPr>
          <p:spPr bwMode="auto">
            <a:xfrm>
              <a:off x="4855138" y="4286364"/>
              <a:ext cx="41905" cy="41905"/>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40 h 40" name="T19"/>
                <a:gd fmla="*/ 20 w 40" name="T20"/>
                <a:gd fmla="*/ 40 h 40" name="T21"/>
                <a:gd fmla="*/ 20 w 40" name="T22"/>
                <a:gd fmla="*/ 40 h 40" name="T23"/>
                <a:gd fmla="*/ 12 w 40" name="T24"/>
                <a:gd fmla="*/ 40 h 40" name="T25"/>
                <a:gd fmla="*/ 6 w 40" name="T26"/>
                <a:gd fmla="*/ 34 h 40" name="T27"/>
                <a:gd fmla="*/ 0 w 40" name="T28"/>
                <a:gd fmla="*/ 28 h 40" name="T29"/>
                <a:gd fmla="*/ 0 w 40" name="T30"/>
                <a:gd fmla="*/ 20 h 40" name="T31"/>
                <a:gd fmla="*/ 0 w 40" name="T32"/>
                <a:gd fmla="*/ 20 h 40" name="T33"/>
                <a:gd fmla="*/ 0 w 40" name="T34"/>
                <a:gd fmla="*/ 12 h 40" name="T35"/>
                <a:gd fmla="*/ 6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6" y="34"/>
                  </a:lnTo>
                  <a:lnTo>
                    <a:pt x="0" y="28"/>
                  </a:lnTo>
                  <a:lnTo>
                    <a:pt x="0" y="20"/>
                  </a:lnTo>
                  <a:lnTo>
                    <a:pt x="0" y="20"/>
                  </a:lnTo>
                  <a:lnTo>
                    <a:pt x="0" y="12"/>
                  </a:lnTo>
                  <a:lnTo>
                    <a:pt x="6" y="6"/>
                  </a:lnTo>
                  <a:lnTo>
                    <a:pt x="12" y="2"/>
                  </a:lnTo>
                  <a:lnTo>
                    <a:pt x="20" y="0"/>
                  </a:lnTo>
                  <a:lnTo>
                    <a:pt x="20" y="0"/>
                  </a:lnTo>
                  <a:close/>
                </a:path>
              </a:pathLst>
            </a:custGeom>
            <a:grpFill/>
            <a:ln>
              <a:noFill/>
            </a:ln>
          </p:spPr>
          <p:txBody>
            <a:bodyPr/>
            <a:lstStyle/>
            <a:p>
              <a:endParaRPr altLang="en-US" lang="zh-CN"/>
            </a:p>
          </p:txBody>
        </p:sp>
        <p:sp>
          <p:nvSpPr>
            <p:cNvPr id="45" name="Freeform 46"/>
            <p:cNvSpPr/>
            <p:nvPr/>
          </p:nvSpPr>
          <p:spPr bwMode="auto">
            <a:xfrm>
              <a:off x="4677043" y="3840077"/>
              <a:ext cx="44000" cy="44000"/>
            </a:xfrm>
            <a:custGeom>
              <a:gdLst>
                <a:gd fmla="*/ 20 w 42" name="T0"/>
                <a:gd fmla="*/ 0 h 42" name="T1"/>
                <a:gd fmla="*/ 20 w 42" name="T2"/>
                <a:gd fmla="*/ 0 h 42" name="T3"/>
                <a:gd fmla="*/ 28 w 42" name="T4"/>
                <a:gd fmla="*/ 2 h 42" name="T5"/>
                <a:gd fmla="*/ 36 w 42" name="T6"/>
                <a:gd fmla="*/ 6 h 42" name="T7"/>
                <a:gd fmla="*/ 40 w 42" name="T8"/>
                <a:gd fmla="*/ 14 h 42" name="T9"/>
                <a:gd fmla="*/ 42 w 42" name="T10"/>
                <a:gd fmla="*/ 22 h 42" name="T11"/>
                <a:gd fmla="*/ 42 w 42" name="T12"/>
                <a:gd fmla="*/ 22 h 42" name="T13"/>
                <a:gd fmla="*/ 40 w 42" name="T14"/>
                <a:gd fmla="*/ 30 h 42" name="T15"/>
                <a:gd fmla="*/ 36 w 42" name="T16"/>
                <a:gd fmla="*/ 36 h 42" name="T17"/>
                <a:gd fmla="*/ 28 w 42" name="T18"/>
                <a:gd fmla="*/ 40 h 42" name="T19"/>
                <a:gd fmla="*/ 20 w 42" name="T20"/>
                <a:gd fmla="*/ 42 h 42" name="T21"/>
                <a:gd fmla="*/ 20 w 42" name="T22"/>
                <a:gd fmla="*/ 42 h 42" name="T23"/>
                <a:gd fmla="*/ 12 w 42" name="T24"/>
                <a:gd fmla="*/ 40 h 42" name="T25"/>
                <a:gd fmla="*/ 6 w 42" name="T26"/>
                <a:gd fmla="*/ 36 h 42" name="T27"/>
                <a:gd fmla="*/ 2 w 42" name="T28"/>
                <a:gd fmla="*/ 30 h 42" name="T29"/>
                <a:gd fmla="*/ 0 w 42" name="T30"/>
                <a:gd fmla="*/ 22 h 42" name="T31"/>
                <a:gd fmla="*/ 0 w 42" name="T32"/>
                <a:gd fmla="*/ 22 h 42" name="T33"/>
                <a:gd fmla="*/ 2 w 42" name="T34"/>
                <a:gd fmla="*/ 14 h 42" name="T35"/>
                <a:gd fmla="*/ 6 w 42" name="T36"/>
                <a:gd fmla="*/ 6 h 42" name="T37"/>
                <a:gd fmla="*/ 12 w 42" name="T38"/>
                <a:gd fmla="*/ 2 h 42" name="T39"/>
                <a:gd fmla="*/ 20 w 42" name="T40"/>
                <a:gd fmla="*/ 0 h 42" name="T41"/>
                <a:gd fmla="*/ 20 w 42"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2">
                  <a:moveTo>
                    <a:pt x="20" y="0"/>
                  </a:moveTo>
                  <a:lnTo>
                    <a:pt x="20" y="0"/>
                  </a:lnTo>
                  <a:lnTo>
                    <a:pt x="28" y="2"/>
                  </a:lnTo>
                  <a:lnTo>
                    <a:pt x="36" y="6"/>
                  </a:lnTo>
                  <a:lnTo>
                    <a:pt x="40" y="14"/>
                  </a:lnTo>
                  <a:lnTo>
                    <a:pt x="42" y="22"/>
                  </a:lnTo>
                  <a:lnTo>
                    <a:pt x="42" y="22"/>
                  </a:lnTo>
                  <a:lnTo>
                    <a:pt x="40" y="30"/>
                  </a:lnTo>
                  <a:lnTo>
                    <a:pt x="36" y="36"/>
                  </a:lnTo>
                  <a:lnTo>
                    <a:pt x="28" y="40"/>
                  </a:lnTo>
                  <a:lnTo>
                    <a:pt x="20" y="42"/>
                  </a:lnTo>
                  <a:lnTo>
                    <a:pt x="20" y="42"/>
                  </a:lnTo>
                  <a:lnTo>
                    <a:pt x="12" y="40"/>
                  </a:lnTo>
                  <a:lnTo>
                    <a:pt x="6" y="36"/>
                  </a:lnTo>
                  <a:lnTo>
                    <a:pt x="2" y="30"/>
                  </a:lnTo>
                  <a:lnTo>
                    <a:pt x="0" y="22"/>
                  </a:lnTo>
                  <a:lnTo>
                    <a:pt x="0" y="22"/>
                  </a:lnTo>
                  <a:lnTo>
                    <a:pt x="2" y="14"/>
                  </a:lnTo>
                  <a:lnTo>
                    <a:pt x="6" y="6"/>
                  </a:lnTo>
                  <a:lnTo>
                    <a:pt x="12" y="2"/>
                  </a:lnTo>
                  <a:lnTo>
                    <a:pt x="20" y="0"/>
                  </a:lnTo>
                  <a:lnTo>
                    <a:pt x="20" y="0"/>
                  </a:lnTo>
                  <a:close/>
                </a:path>
              </a:pathLst>
            </a:custGeom>
            <a:grpFill/>
            <a:ln>
              <a:noFill/>
            </a:ln>
          </p:spPr>
          <p:txBody>
            <a:bodyPr/>
            <a:lstStyle/>
            <a:p>
              <a:endParaRPr altLang="en-US" lang="zh-CN"/>
            </a:p>
          </p:txBody>
        </p:sp>
        <p:sp>
          <p:nvSpPr>
            <p:cNvPr id="46" name="Freeform 47"/>
            <p:cNvSpPr/>
            <p:nvPr/>
          </p:nvSpPr>
          <p:spPr bwMode="auto">
            <a:xfrm>
              <a:off x="5313997" y="3611695"/>
              <a:ext cx="41905" cy="41905"/>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40 h 40" name="T19"/>
                <a:gd fmla="*/ 20 w 40" name="T20"/>
                <a:gd fmla="*/ 40 h 40" name="T21"/>
                <a:gd fmla="*/ 20 w 40" name="T22"/>
                <a:gd fmla="*/ 40 h 40" name="T23"/>
                <a:gd fmla="*/ 12 w 40" name="T24"/>
                <a:gd fmla="*/ 40 h 40" name="T25"/>
                <a:gd fmla="*/ 4 w 40" name="T26"/>
                <a:gd fmla="*/ 34 h 40" name="T27"/>
                <a:gd fmla="*/ 0 w 40" name="T28"/>
                <a:gd fmla="*/ 28 h 40" name="T29"/>
                <a:gd fmla="*/ 0 w 40" name="T30"/>
                <a:gd fmla="*/ 20 h 40" name="T31"/>
                <a:gd fmla="*/ 0 w 40" name="T32"/>
                <a:gd fmla="*/ 20 h 40" name="T33"/>
                <a:gd fmla="*/ 0 w 40" name="T34"/>
                <a:gd fmla="*/ 12 h 40" name="T35"/>
                <a:gd fmla="*/ 4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4" y="34"/>
                  </a:lnTo>
                  <a:lnTo>
                    <a:pt x="0" y="28"/>
                  </a:lnTo>
                  <a:lnTo>
                    <a:pt x="0" y="20"/>
                  </a:lnTo>
                  <a:lnTo>
                    <a:pt x="0" y="20"/>
                  </a:lnTo>
                  <a:lnTo>
                    <a:pt x="0" y="12"/>
                  </a:lnTo>
                  <a:lnTo>
                    <a:pt x="4" y="6"/>
                  </a:lnTo>
                  <a:lnTo>
                    <a:pt x="12" y="2"/>
                  </a:lnTo>
                  <a:lnTo>
                    <a:pt x="20" y="0"/>
                  </a:lnTo>
                  <a:lnTo>
                    <a:pt x="20" y="0"/>
                  </a:lnTo>
                  <a:close/>
                </a:path>
              </a:pathLst>
            </a:custGeom>
            <a:grpFill/>
            <a:ln>
              <a:noFill/>
            </a:ln>
          </p:spPr>
          <p:txBody>
            <a:bodyPr/>
            <a:lstStyle/>
            <a:p>
              <a:endParaRPr altLang="en-US" lang="zh-CN"/>
            </a:p>
          </p:txBody>
        </p:sp>
        <p:sp>
          <p:nvSpPr>
            <p:cNvPr id="47" name="Freeform 48"/>
            <p:cNvSpPr/>
            <p:nvPr/>
          </p:nvSpPr>
          <p:spPr bwMode="auto">
            <a:xfrm>
              <a:off x="5420855" y="4208840"/>
              <a:ext cx="41905" cy="41905"/>
            </a:xfrm>
            <a:custGeom>
              <a:gdLst>
                <a:gd fmla="*/ 20 w 40" name="T0"/>
                <a:gd fmla="*/ 0 h 40" name="T1"/>
                <a:gd fmla="*/ 20 w 40" name="T2"/>
                <a:gd fmla="*/ 0 h 40" name="T3"/>
                <a:gd fmla="*/ 28 w 40" name="T4"/>
                <a:gd fmla="*/ 0 h 40" name="T5"/>
                <a:gd fmla="*/ 34 w 40" name="T6"/>
                <a:gd fmla="*/ 4 h 40" name="T7"/>
                <a:gd fmla="*/ 40 w 40" name="T8"/>
                <a:gd fmla="*/ 12 h 40" name="T9"/>
                <a:gd fmla="*/ 40 w 40" name="T10"/>
                <a:gd fmla="*/ 20 h 40" name="T11"/>
                <a:gd fmla="*/ 40 w 40" name="T12"/>
                <a:gd fmla="*/ 20 h 40" name="T13"/>
                <a:gd fmla="*/ 40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2 w 40" name="T28"/>
                <a:gd fmla="*/ 28 h 40" name="T29"/>
                <a:gd fmla="*/ 0 w 40" name="T30"/>
                <a:gd fmla="*/ 20 h 40" name="T31"/>
                <a:gd fmla="*/ 0 w 40" name="T32"/>
                <a:gd fmla="*/ 20 h 40" name="T33"/>
                <a:gd fmla="*/ 2 w 40" name="T34"/>
                <a:gd fmla="*/ 12 h 40" name="T35"/>
                <a:gd fmla="*/ 6 w 40" name="T36"/>
                <a:gd fmla="*/ 4 h 40" name="T37"/>
                <a:gd fmla="*/ 12 w 40" name="T38"/>
                <a:gd fmla="*/ 0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0"/>
                  </a:lnTo>
                  <a:lnTo>
                    <a:pt x="34" y="4"/>
                  </a:lnTo>
                  <a:lnTo>
                    <a:pt x="40" y="12"/>
                  </a:lnTo>
                  <a:lnTo>
                    <a:pt x="40" y="20"/>
                  </a:lnTo>
                  <a:lnTo>
                    <a:pt x="40" y="20"/>
                  </a:lnTo>
                  <a:lnTo>
                    <a:pt x="40" y="28"/>
                  </a:lnTo>
                  <a:lnTo>
                    <a:pt x="34" y="34"/>
                  </a:lnTo>
                  <a:lnTo>
                    <a:pt x="28" y="38"/>
                  </a:lnTo>
                  <a:lnTo>
                    <a:pt x="20" y="40"/>
                  </a:lnTo>
                  <a:lnTo>
                    <a:pt x="20" y="40"/>
                  </a:lnTo>
                  <a:lnTo>
                    <a:pt x="12" y="38"/>
                  </a:lnTo>
                  <a:lnTo>
                    <a:pt x="6" y="34"/>
                  </a:lnTo>
                  <a:lnTo>
                    <a:pt x="2" y="28"/>
                  </a:lnTo>
                  <a:lnTo>
                    <a:pt x="0" y="20"/>
                  </a:lnTo>
                  <a:lnTo>
                    <a:pt x="0" y="20"/>
                  </a:lnTo>
                  <a:lnTo>
                    <a:pt x="2" y="12"/>
                  </a:lnTo>
                  <a:lnTo>
                    <a:pt x="6" y="4"/>
                  </a:lnTo>
                  <a:lnTo>
                    <a:pt x="12" y="0"/>
                  </a:lnTo>
                  <a:lnTo>
                    <a:pt x="20" y="0"/>
                  </a:lnTo>
                  <a:lnTo>
                    <a:pt x="20" y="0"/>
                  </a:lnTo>
                  <a:close/>
                </a:path>
              </a:pathLst>
            </a:custGeom>
            <a:grpFill/>
            <a:ln>
              <a:noFill/>
            </a:ln>
          </p:spPr>
          <p:txBody>
            <a:bodyPr/>
            <a:lstStyle/>
            <a:p>
              <a:endParaRPr altLang="en-US" lang="zh-CN"/>
            </a:p>
          </p:txBody>
        </p:sp>
        <p:sp>
          <p:nvSpPr>
            <p:cNvPr id="48" name="Freeform 49"/>
            <p:cNvSpPr/>
            <p:nvPr/>
          </p:nvSpPr>
          <p:spPr bwMode="auto">
            <a:xfrm>
              <a:off x="5640855" y="3542552"/>
              <a:ext cx="41905" cy="41905"/>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6 h 40" name="T17"/>
                <a:gd fmla="*/ 28 w 40" name="T18"/>
                <a:gd fmla="*/ 40 h 40" name="T19"/>
                <a:gd fmla="*/ 20 w 40" name="T20"/>
                <a:gd fmla="*/ 40 h 40" name="T21"/>
                <a:gd fmla="*/ 20 w 40" name="T22"/>
                <a:gd fmla="*/ 40 h 40" name="T23"/>
                <a:gd fmla="*/ 12 w 40" name="T24"/>
                <a:gd fmla="*/ 40 h 40" name="T25"/>
                <a:gd fmla="*/ 6 w 40" name="T26"/>
                <a:gd fmla="*/ 36 h 40" name="T27"/>
                <a:gd fmla="*/ 2 w 40" name="T28"/>
                <a:gd fmla="*/ 28 h 40" name="T29"/>
                <a:gd fmla="*/ 0 w 40" name="T30"/>
                <a:gd fmla="*/ 20 h 40" name="T31"/>
                <a:gd fmla="*/ 0 w 40" name="T32"/>
                <a:gd fmla="*/ 20 h 40" name="T33"/>
                <a:gd fmla="*/ 2 w 40" name="T34"/>
                <a:gd fmla="*/ 12 h 40" name="T35"/>
                <a:gd fmla="*/ 6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6"/>
                  </a:lnTo>
                  <a:lnTo>
                    <a:pt x="28" y="40"/>
                  </a:lnTo>
                  <a:lnTo>
                    <a:pt x="20" y="40"/>
                  </a:lnTo>
                  <a:lnTo>
                    <a:pt x="20" y="40"/>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altLang="en-US" lang="zh-CN"/>
            </a:p>
          </p:txBody>
        </p:sp>
        <p:sp>
          <p:nvSpPr>
            <p:cNvPr id="49" name="Freeform 50"/>
            <p:cNvSpPr/>
            <p:nvPr/>
          </p:nvSpPr>
          <p:spPr bwMode="auto">
            <a:xfrm>
              <a:off x="6017999" y="3808648"/>
              <a:ext cx="41905" cy="41905"/>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0 w 40" name="T28"/>
                <a:gd fmla="*/ 28 h 40" name="T29"/>
                <a:gd fmla="*/ 0 w 40" name="T30"/>
                <a:gd fmla="*/ 20 h 40" name="T31"/>
                <a:gd fmla="*/ 0 w 40" name="T32"/>
                <a:gd fmla="*/ 20 h 40" name="T33"/>
                <a:gd fmla="*/ 0 w 40" name="T34"/>
                <a:gd fmla="*/ 12 h 40" name="T35"/>
                <a:gd fmla="*/ 6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2"/>
                  </a:lnTo>
                  <a:lnTo>
                    <a:pt x="20" y="0"/>
                  </a:lnTo>
                  <a:lnTo>
                    <a:pt x="20" y="0"/>
                  </a:lnTo>
                  <a:close/>
                </a:path>
              </a:pathLst>
            </a:custGeom>
            <a:grpFill/>
            <a:ln>
              <a:noFill/>
            </a:ln>
          </p:spPr>
          <p:txBody>
            <a:bodyPr/>
            <a:lstStyle/>
            <a:p>
              <a:endParaRPr altLang="en-US" lang="zh-CN"/>
            </a:p>
          </p:txBody>
        </p:sp>
        <p:sp>
          <p:nvSpPr>
            <p:cNvPr id="50" name="Freeform 51"/>
            <p:cNvSpPr/>
            <p:nvPr/>
          </p:nvSpPr>
          <p:spPr bwMode="auto">
            <a:xfrm>
              <a:off x="6020095" y="3293218"/>
              <a:ext cx="44000" cy="44000"/>
            </a:xfrm>
            <a:custGeom>
              <a:gdLst>
                <a:gd fmla="*/ 20 w 42" name="T0"/>
                <a:gd fmla="*/ 0 h 42" name="T1"/>
                <a:gd fmla="*/ 20 w 42" name="T2"/>
                <a:gd fmla="*/ 0 h 42" name="T3"/>
                <a:gd fmla="*/ 28 w 42" name="T4"/>
                <a:gd fmla="*/ 2 h 42" name="T5"/>
                <a:gd fmla="*/ 36 w 42" name="T6"/>
                <a:gd fmla="*/ 6 h 42" name="T7"/>
                <a:gd fmla="*/ 40 w 42" name="T8"/>
                <a:gd fmla="*/ 14 h 42" name="T9"/>
                <a:gd fmla="*/ 42 w 42" name="T10"/>
                <a:gd fmla="*/ 22 h 42" name="T11"/>
                <a:gd fmla="*/ 42 w 42" name="T12"/>
                <a:gd fmla="*/ 22 h 42" name="T13"/>
                <a:gd fmla="*/ 40 w 42" name="T14"/>
                <a:gd fmla="*/ 28 h 42" name="T15"/>
                <a:gd fmla="*/ 36 w 42" name="T16"/>
                <a:gd fmla="*/ 36 h 42" name="T17"/>
                <a:gd fmla="*/ 28 w 42" name="T18"/>
                <a:gd fmla="*/ 40 h 42" name="T19"/>
                <a:gd fmla="*/ 20 w 42" name="T20"/>
                <a:gd fmla="*/ 42 h 42" name="T21"/>
                <a:gd fmla="*/ 20 w 42" name="T22"/>
                <a:gd fmla="*/ 42 h 42" name="T23"/>
                <a:gd fmla="*/ 12 w 42" name="T24"/>
                <a:gd fmla="*/ 40 h 42" name="T25"/>
                <a:gd fmla="*/ 6 w 42" name="T26"/>
                <a:gd fmla="*/ 36 h 42" name="T27"/>
                <a:gd fmla="*/ 2 w 42" name="T28"/>
                <a:gd fmla="*/ 28 h 42" name="T29"/>
                <a:gd fmla="*/ 0 w 42" name="T30"/>
                <a:gd fmla="*/ 22 h 42" name="T31"/>
                <a:gd fmla="*/ 0 w 42" name="T32"/>
                <a:gd fmla="*/ 22 h 42" name="T33"/>
                <a:gd fmla="*/ 2 w 42" name="T34"/>
                <a:gd fmla="*/ 14 h 42" name="T35"/>
                <a:gd fmla="*/ 6 w 42" name="T36"/>
                <a:gd fmla="*/ 6 h 42" name="T37"/>
                <a:gd fmla="*/ 12 w 42" name="T38"/>
                <a:gd fmla="*/ 2 h 42" name="T39"/>
                <a:gd fmla="*/ 20 w 42" name="T40"/>
                <a:gd fmla="*/ 0 h 42" name="T41"/>
                <a:gd fmla="*/ 20 w 42"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2">
                  <a:moveTo>
                    <a:pt x="20" y="0"/>
                  </a:moveTo>
                  <a:lnTo>
                    <a:pt x="20" y="0"/>
                  </a:lnTo>
                  <a:lnTo>
                    <a:pt x="28" y="2"/>
                  </a:lnTo>
                  <a:lnTo>
                    <a:pt x="36" y="6"/>
                  </a:lnTo>
                  <a:lnTo>
                    <a:pt x="40" y="14"/>
                  </a:lnTo>
                  <a:lnTo>
                    <a:pt x="42" y="22"/>
                  </a:lnTo>
                  <a:lnTo>
                    <a:pt x="42" y="22"/>
                  </a:lnTo>
                  <a:lnTo>
                    <a:pt x="40" y="28"/>
                  </a:lnTo>
                  <a:lnTo>
                    <a:pt x="36" y="36"/>
                  </a:lnTo>
                  <a:lnTo>
                    <a:pt x="28" y="40"/>
                  </a:lnTo>
                  <a:lnTo>
                    <a:pt x="20" y="42"/>
                  </a:lnTo>
                  <a:lnTo>
                    <a:pt x="20" y="42"/>
                  </a:lnTo>
                  <a:lnTo>
                    <a:pt x="12" y="40"/>
                  </a:lnTo>
                  <a:lnTo>
                    <a:pt x="6" y="36"/>
                  </a:lnTo>
                  <a:lnTo>
                    <a:pt x="2" y="28"/>
                  </a:lnTo>
                  <a:lnTo>
                    <a:pt x="0" y="22"/>
                  </a:lnTo>
                  <a:lnTo>
                    <a:pt x="0" y="22"/>
                  </a:lnTo>
                  <a:lnTo>
                    <a:pt x="2" y="14"/>
                  </a:lnTo>
                  <a:lnTo>
                    <a:pt x="6" y="6"/>
                  </a:lnTo>
                  <a:lnTo>
                    <a:pt x="12" y="2"/>
                  </a:lnTo>
                  <a:lnTo>
                    <a:pt x="20" y="0"/>
                  </a:lnTo>
                  <a:lnTo>
                    <a:pt x="20" y="0"/>
                  </a:lnTo>
                  <a:close/>
                </a:path>
              </a:pathLst>
            </a:custGeom>
            <a:grpFill/>
            <a:ln>
              <a:noFill/>
            </a:ln>
          </p:spPr>
          <p:txBody>
            <a:bodyPr/>
            <a:lstStyle/>
            <a:p>
              <a:endParaRPr altLang="en-US" lang="zh-CN"/>
            </a:p>
          </p:txBody>
        </p:sp>
        <p:sp>
          <p:nvSpPr>
            <p:cNvPr id="51" name="Freeform 52"/>
            <p:cNvSpPr/>
            <p:nvPr/>
          </p:nvSpPr>
          <p:spPr bwMode="auto">
            <a:xfrm>
              <a:off x="5739332" y="3117217"/>
              <a:ext cx="41905" cy="41905"/>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2 w 40" name="T28"/>
                <a:gd fmla="*/ 28 h 40" name="T29"/>
                <a:gd fmla="*/ 0 w 40" name="T30"/>
                <a:gd fmla="*/ 20 h 40" name="T31"/>
                <a:gd fmla="*/ 0 w 40" name="T32"/>
                <a:gd fmla="*/ 20 h 40" name="T33"/>
                <a:gd fmla="*/ 2 w 40" name="T34"/>
                <a:gd fmla="*/ 12 h 40" name="T35"/>
                <a:gd fmla="*/ 6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altLang="en-US" lang="zh-CN"/>
            </a:p>
          </p:txBody>
        </p:sp>
        <p:sp>
          <p:nvSpPr>
            <p:cNvPr id="52" name="Freeform 53"/>
            <p:cNvSpPr/>
            <p:nvPr/>
          </p:nvSpPr>
          <p:spPr bwMode="auto">
            <a:xfrm>
              <a:off x="5925809" y="3117217"/>
              <a:ext cx="41905" cy="41905"/>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2 w 40" name="T28"/>
                <a:gd fmla="*/ 28 h 40" name="T29"/>
                <a:gd fmla="*/ 0 w 40" name="T30"/>
                <a:gd fmla="*/ 20 h 40" name="T31"/>
                <a:gd fmla="*/ 0 w 40" name="T32"/>
                <a:gd fmla="*/ 20 h 40" name="T33"/>
                <a:gd fmla="*/ 2 w 40" name="T34"/>
                <a:gd fmla="*/ 12 h 40" name="T35"/>
                <a:gd fmla="*/ 6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altLang="en-US" lang="zh-CN"/>
            </a:p>
          </p:txBody>
        </p:sp>
        <p:sp>
          <p:nvSpPr>
            <p:cNvPr id="53" name="Freeform 54"/>
            <p:cNvSpPr/>
            <p:nvPr/>
          </p:nvSpPr>
          <p:spPr bwMode="auto">
            <a:xfrm>
              <a:off x="5326569" y="2821788"/>
              <a:ext cx="41905" cy="44000"/>
            </a:xfrm>
            <a:custGeom>
              <a:gdLst>
                <a:gd fmla="*/ 20 w 40" name="T0"/>
                <a:gd fmla="*/ 0 h 42" name="T1"/>
                <a:gd fmla="*/ 20 w 40" name="T2"/>
                <a:gd fmla="*/ 0 h 42" name="T3"/>
                <a:gd fmla="*/ 28 w 40" name="T4"/>
                <a:gd fmla="*/ 2 h 42" name="T5"/>
                <a:gd fmla="*/ 34 w 40" name="T6"/>
                <a:gd fmla="*/ 6 h 42" name="T7"/>
                <a:gd fmla="*/ 38 w 40" name="T8"/>
                <a:gd fmla="*/ 12 h 42" name="T9"/>
                <a:gd fmla="*/ 40 w 40" name="T10"/>
                <a:gd fmla="*/ 20 h 42" name="T11"/>
                <a:gd fmla="*/ 40 w 40" name="T12"/>
                <a:gd fmla="*/ 20 h 42" name="T13"/>
                <a:gd fmla="*/ 38 w 40" name="T14"/>
                <a:gd fmla="*/ 28 h 42" name="T15"/>
                <a:gd fmla="*/ 34 w 40" name="T16"/>
                <a:gd fmla="*/ 36 h 42" name="T17"/>
                <a:gd fmla="*/ 28 w 40" name="T18"/>
                <a:gd fmla="*/ 40 h 42" name="T19"/>
                <a:gd fmla="*/ 20 w 40" name="T20"/>
                <a:gd fmla="*/ 42 h 42" name="T21"/>
                <a:gd fmla="*/ 20 w 40" name="T22"/>
                <a:gd fmla="*/ 42 h 42" name="T23"/>
                <a:gd fmla="*/ 12 w 40" name="T24"/>
                <a:gd fmla="*/ 40 h 42" name="T25"/>
                <a:gd fmla="*/ 6 w 40" name="T26"/>
                <a:gd fmla="*/ 36 h 42" name="T27"/>
                <a:gd fmla="*/ 2 w 40" name="T28"/>
                <a:gd fmla="*/ 28 h 42" name="T29"/>
                <a:gd fmla="*/ 0 w 40" name="T30"/>
                <a:gd fmla="*/ 20 h 42" name="T31"/>
                <a:gd fmla="*/ 0 w 40" name="T32"/>
                <a:gd fmla="*/ 20 h 42" name="T33"/>
                <a:gd fmla="*/ 2 w 40" name="T34"/>
                <a:gd fmla="*/ 12 h 42" name="T35"/>
                <a:gd fmla="*/ 6 w 40" name="T36"/>
                <a:gd fmla="*/ 6 h 42" name="T37"/>
                <a:gd fmla="*/ 12 w 40" name="T38"/>
                <a:gd fmla="*/ 2 h 42" name="T39"/>
                <a:gd fmla="*/ 20 w 40" name="T40"/>
                <a:gd fmla="*/ 0 h 42" name="T41"/>
                <a:gd fmla="*/ 20 w 40"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0">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altLang="en-US" lang="zh-CN"/>
            </a:p>
          </p:txBody>
        </p:sp>
        <p:sp>
          <p:nvSpPr>
            <p:cNvPr id="54" name="Freeform 55"/>
            <p:cNvSpPr/>
            <p:nvPr/>
          </p:nvSpPr>
          <p:spPr bwMode="auto">
            <a:xfrm>
              <a:off x="4863519" y="2901407"/>
              <a:ext cx="44000" cy="41905"/>
            </a:xfrm>
            <a:custGeom>
              <a:gdLst>
                <a:gd fmla="*/ 20 w 42" name="T0"/>
                <a:gd fmla="*/ 0 h 40" name="T1"/>
                <a:gd fmla="*/ 20 w 42" name="T2"/>
                <a:gd fmla="*/ 0 h 40" name="T3"/>
                <a:gd fmla="*/ 28 w 42" name="T4"/>
                <a:gd fmla="*/ 2 h 40" name="T5"/>
                <a:gd fmla="*/ 36 w 42" name="T6"/>
                <a:gd fmla="*/ 6 h 40" name="T7"/>
                <a:gd fmla="*/ 40 w 42" name="T8"/>
                <a:gd fmla="*/ 12 h 40" name="T9"/>
                <a:gd fmla="*/ 42 w 42" name="T10"/>
                <a:gd fmla="*/ 20 h 40" name="T11"/>
                <a:gd fmla="*/ 42 w 42" name="T12"/>
                <a:gd fmla="*/ 20 h 40" name="T13"/>
                <a:gd fmla="*/ 40 w 42" name="T14"/>
                <a:gd fmla="*/ 28 h 40" name="T15"/>
                <a:gd fmla="*/ 36 w 42" name="T16"/>
                <a:gd fmla="*/ 34 h 40" name="T17"/>
                <a:gd fmla="*/ 28 w 42" name="T18"/>
                <a:gd fmla="*/ 38 h 40" name="T19"/>
                <a:gd fmla="*/ 20 w 42" name="T20"/>
                <a:gd fmla="*/ 40 h 40" name="T21"/>
                <a:gd fmla="*/ 20 w 42" name="T22"/>
                <a:gd fmla="*/ 40 h 40" name="T23"/>
                <a:gd fmla="*/ 14 w 42" name="T24"/>
                <a:gd fmla="*/ 38 h 40" name="T25"/>
                <a:gd fmla="*/ 6 w 42" name="T26"/>
                <a:gd fmla="*/ 34 h 40" name="T27"/>
                <a:gd fmla="*/ 2 w 42" name="T28"/>
                <a:gd fmla="*/ 28 h 40" name="T29"/>
                <a:gd fmla="*/ 0 w 42" name="T30"/>
                <a:gd fmla="*/ 20 h 40" name="T31"/>
                <a:gd fmla="*/ 0 w 42" name="T32"/>
                <a:gd fmla="*/ 20 h 40" name="T33"/>
                <a:gd fmla="*/ 2 w 42" name="T34"/>
                <a:gd fmla="*/ 12 h 40" name="T35"/>
                <a:gd fmla="*/ 6 w 42" name="T36"/>
                <a:gd fmla="*/ 6 h 40" name="T37"/>
                <a:gd fmla="*/ 14 w 42" name="T38"/>
                <a:gd fmla="*/ 2 h 40" name="T39"/>
                <a:gd fmla="*/ 20 w 42" name="T40"/>
                <a:gd fmla="*/ 0 h 40" name="T41"/>
                <a:gd fmla="*/ 20 w 42"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2">
                  <a:moveTo>
                    <a:pt x="20" y="0"/>
                  </a:moveTo>
                  <a:lnTo>
                    <a:pt x="20" y="0"/>
                  </a:lnTo>
                  <a:lnTo>
                    <a:pt x="28" y="2"/>
                  </a:lnTo>
                  <a:lnTo>
                    <a:pt x="36" y="6"/>
                  </a:lnTo>
                  <a:lnTo>
                    <a:pt x="40" y="12"/>
                  </a:lnTo>
                  <a:lnTo>
                    <a:pt x="42" y="20"/>
                  </a:lnTo>
                  <a:lnTo>
                    <a:pt x="42" y="20"/>
                  </a:lnTo>
                  <a:lnTo>
                    <a:pt x="40" y="28"/>
                  </a:lnTo>
                  <a:lnTo>
                    <a:pt x="36" y="34"/>
                  </a:lnTo>
                  <a:lnTo>
                    <a:pt x="28" y="38"/>
                  </a:lnTo>
                  <a:lnTo>
                    <a:pt x="20" y="40"/>
                  </a:lnTo>
                  <a:lnTo>
                    <a:pt x="20" y="40"/>
                  </a:lnTo>
                  <a:lnTo>
                    <a:pt x="14" y="38"/>
                  </a:lnTo>
                  <a:lnTo>
                    <a:pt x="6" y="34"/>
                  </a:lnTo>
                  <a:lnTo>
                    <a:pt x="2" y="28"/>
                  </a:lnTo>
                  <a:lnTo>
                    <a:pt x="0" y="20"/>
                  </a:lnTo>
                  <a:lnTo>
                    <a:pt x="0" y="20"/>
                  </a:lnTo>
                  <a:lnTo>
                    <a:pt x="2" y="12"/>
                  </a:lnTo>
                  <a:lnTo>
                    <a:pt x="6" y="6"/>
                  </a:lnTo>
                  <a:lnTo>
                    <a:pt x="14" y="2"/>
                  </a:lnTo>
                  <a:lnTo>
                    <a:pt x="20" y="0"/>
                  </a:lnTo>
                  <a:lnTo>
                    <a:pt x="20" y="0"/>
                  </a:lnTo>
                  <a:close/>
                </a:path>
              </a:pathLst>
            </a:custGeom>
            <a:grpFill/>
            <a:ln>
              <a:noFill/>
            </a:ln>
          </p:spPr>
          <p:txBody>
            <a:bodyPr/>
            <a:lstStyle/>
            <a:p>
              <a:endParaRPr altLang="en-US" lang="zh-CN"/>
            </a:p>
          </p:txBody>
        </p:sp>
        <p:sp>
          <p:nvSpPr>
            <p:cNvPr id="55" name="Freeform 56"/>
            <p:cNvSpPr/>
            <p:nvPr/>
          </p:nvSpPr>
          <p:spPr bwMode="auto">
            <a:xfrm>
              <a:off x="5198759" y="2442548"/>
              <a:ext cx="41905" cy="41905"/>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2 w 40" name="T28"/>
                <a:gd fmla="*/ 28 h 40" name="T29"/>
                <a:gd fmla="*/ 0 w 40" name="T30"/>
                <a:gd fmla="*/ 20 h 40" name="T31"/>
                <a:gd fmla="*/ 0 w 40" name="T32"/>
                <a:gd fmla="*/ 20 h 40" name="T33"/>
                <a:gd fmla="*/ 2 w 40" name="T34"/>
                <a:gd fmla="*/ 12 h 40" name="T35"/>
                <a:gd fmla="*/ 6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altLang="en-US" lang="zh-CN"/>
            </a:p>
          </p:txBody>
        </p:sp>
        <p:sp>
          <p:nvSpPr>
            <p:cNvPr id="56" name="Freeform 57"/>
            <p:cNvSpPr/>
            <p:nvPr/>
          </p:nvSpPr>
          <p:spPr bwMode="auto">
            <a:xfrm>
              <a:off x="5385235" y="2379691"/>
              <a:ext cx="41905" cy="44000"/>
            </a:xfrm>
            <a:custGeom>
              <a:gdLst>
                <a:gd fmla="*/ 20 w 40" name="T0"/>
                <a:gd fmla="*/ 0 h 42" name="T1"/>
                <a:gd fmla="*/ 20 w 40" name="T2"/>
                <a:gd fmla="*/ 0 h 42" name="T3"/>
                <a:gd fmla="*/ 28 w 40" name="T4"/>
                <a:gd fmla="*/ 2 h 42" name="T5"/>
                <a:gd fmla="*/ 34 w 40" name="T6"/>
                <a:gd fmla="*/ 6 h 42" name="T7"/>
                <a:gd fmla="*/ 38 w 40" name="T8"/>
                <a:gd fmla="*/ 12 h 42" name="T9"/>
                <a:gd fmla="*/ 40 w 40" name="T10"/>
                <a:gd fmla="*/ 20 h 42" name="T11"/>
                <a:gd fmla="*/ 40 w 40" name="T12"/>
                <a:gd fmla="*/ 20 h 42" name="T13"/>
                <a:gd fmla="*/ 38 w 40" name="T14"/>
                <a:gd fmla="*/ 28 h 42" name="T15"/>
                <a:gd fmla="*/ 34 w 40" name="T16"/>
                <a:gd fmla="*/ 36 h 42" name="T17"/>
                <a:gd fmla="*/ 28 w 40" name="T18"/>
                <a:gd fmla="*/ 40 h 42" name="T19"/>
                <a:gd fmla="*/ 20 w 40" name="T20"/>
                <a:gd fmla="*/ 42 h 42" name="T21"/>
                <a:gd fmla="*/ 20 w 40" name="T22"/>
                <a:gd fmla="*/ 42 h 42" name="T23"/>
                <a:gd fmla="*/ 12 w 40" name="T24"/>
                <a:gd fmla="*/ 40 h 42" name="T25"/>
                <a:gd fmla="*/ 6 w 40" name="T26"/>
                <a:gd fmla="*/ 36 h 42" name="T27"/>
                <a:gd fmla="*/ 2 w 40" name="T28"/>
                <a:gd fmla="*/ 28 h 42" name="T29"/>
                <a:gd fmla="*/ 0 w 40" name="T30"/>
                <a:gd fmla="*/ 20 h 42" name="T31"/>
                <a:gd fmla="*/ 0 w 40" name="T32"/>
                <a:gd fmla="*/ 20 h 42" name="T33"/>
                <a:gd fmla="*/ 2 w 40" name="T34"/>
                <a:gd fmla="*/ 12 h 42" name="T35"/>
                <a:gd fmla="*/ 6 w 40" name="T36"/>
                <a:gd fmla="*/ 6 h 42" name="T37"/>
                <a:gd fmla="*/ 12 w 40" name="T38"/>
                <a:gd fmla="*/ 2 h 42" name="T39"/>
                <a:gd fmla="*/ 20 w 40" name="T40"/>
                <a:gd fmla="*/ 0 h 42" name="T41"/>
                <a:gd fmla="*/ 20 w 40"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0">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altLang="en-US" lang="zh-CN"/>
            </a:p>
          </p:txBody>
        </p:sp>
        <p:sp>
          <p:nvSpPr>
            <p:cNvPr id="57" name="Freeform 58"/>
            <p:cNvSpPr/>
            <p:nvPr/>
          </p:nvSpPr>
          <p:spPr bwMode="auto">
            <a:xfrm>
              <a:off x="5657617" y="2549406"/>
              <a:ext cx="41905" cy="44000"/>
            </a:xfrm>
            <a:custGeom>
              <a:gdLst>
                <a:gd fmla="*/ 20 w 40" name="T0"/>
                <a:gd fmla="*/ 0 h 42" name="T1"/>
                <a:gd fmla="*/ 20 w 40" name="T2"/>
                <a:gd fmla="*/ 0 h 42" name="T3"/>
                <a:gd fmla="*/ 28 w 40" name="T4"/>
                <a:gd fmla="*/ 2 h 42" name="T5"/>
                <a:gd fmla="*/ 34 w 40" name="T6"/>
                <a:gd fmla="*/ 6 h 42" name="T7"/>
                <a:gd fmla="*/ 38 w 40" name="T8"/>
                <a:gd fmla="*/ 14 h 42" name="T9"/>
                <a:gd fmla="*/ 40 w 40" name="T10"/>
                <a:gd fmla="*/ 22 h 42" name="T11"/>
                <a:gd fmla="*/ 40 w 40" name="T12"/>
                <a:gd fmla="*/ 22 h 42" name="T13"/>
                <a:gd fmla="*/ 38 w 40" name="T14"/>
                <a:gd fmla="*/ 30 h 42" name="T15"/>
                <a:gd fmla="*/ 34 w 40" name="T16"/>
                <a:gd fmla="*/ 36 h 42" name="T17"/>
                <a:gd fmla="*/ 28 w 40" name="T18"/>
                <a:gd fmla="*/ 40 h 42" name="T19"/>
                <a:gd fmla="*/ 20 w 40" name="T20"/>
                <a:gd fmla="*/ 42 h 42" name="T21"/>
                <a:gd fmla="*/ 20 w 40" name="T22"/>
                <a:gd fmla="*/ 42 h 42" name="T23"/>
                <a:gd fmla="*/ 12 w 40" name="T24"/>
                <a:gd fmla="*/ 40 h 42" name="T25"/>
                <a:gd fmla="*/ 6 w 40" name="T26"/>
                <a:gd fmla="*/ 36 h 42" name="T27"/>
                <a:gd fmla="*/ 0 w 40" name="T28"/>
                <a:gd fmla="*/ 30 h 42" name="T29"/>
                <a:gd fmla="*/ 0 w 40" name="T30"/>
                <a:gd fmla="*/ 22 h 42" name="T31"/>
                <a:gd fmla="*/ 0 w 40" name="T32"/>
                <a:gd fmla="*/ 22 h 42" name="T33"/>
                <a:gd fmla="*/ 0 w 40" name="T34"/>
                <a:gd fmla="*/ 14 h 42" name="T35"/>
                <a:gd fmla="*/ 6 w 40" name="T36"/>
                <a:gd fmla="*/ 6 h 42" name="T37"/>
                <a:gd fmla="*/ 12 w 40" name="T38"/>
                <a:gd fmla="*/ 2 h 42" name="T39"/>
                <a:gd fmla="*/ 20 w 40" name="T40"/>
                <a:gd fmla="*/ 0 h 42" name="T41"/>
                <a:gd fmla="*/ 20 w 40"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0">
                  <a:moveTo>
                    <a:pt x="20" y="0"/>
                  </a:moveTo>
                  <a:lnTo>
                    <a:pt x="20" y="0"/>
                  </a:lnTo>
                  <a:lnTo>
                    <a:pt x="28" y="2"/>
                  </a:lnTo>
                  <a:lnTo>
                    <a:pt x="34" y="6"/>
                  </a:lnTo>
                  <a:lnTo>
                    <a:pt x="38" y="14"/>
                  </a:lnTo>
                  <a:lnTo>
                    <a:pt x="40" y="22"/>
                  </a:lnTo>
                  <a:lnTo>
                    <a:pt x="40" y="22"/>
                  </a:lnTo>
                  <a:lnTo>
                    <a:pt x="38" y="30"/>
                  </a:lnTo>
                  <a:lnTo>
                    <a:pt x="34" y="36"/>
                  </a:lnTo>
                  <a:lnTo>
                    <a:pt x="28" y="40"/>
                  </a:lnTo>
                  <a:lnTo>
                    <a:pt x="20" y="42"/>
                  </a:lnTo>
                  <a:lnTo>
                    <a:pt x="20" y="42"/>
                  </a:lnTo>
                  <a:lnTo>
                    <a:pt x="12" y="40"/>
                  </a:lnTo>
                  <a:lnTo>
                    <a:pt x="6" y="36"/>
                  </a:lnTo>
                  <a:lnTo>
                    <a:pt x="0" y="30"/>
                  </a:lnTo>
                  <a:lnTo>
                    <a:pt x="0" y="22"/>
                  </a:lnTo>
                  <a:lnTo>
                    <a:pt x="0" y="22"/>
                  </a:lnTo>
                  <a:lnTo>
                    <a:pt x="0" y="14"/>
                  </a:lnTo>
                  <a:lnTo>
                    <a:pt x="6" y="6"/>
                  </a:lnTo>
                  <a:lnTo>
                    <a:pt x="12" y="2"/>
                  </a:lnTo>
                  <a:lnTo>
                    <a:pt x="20" y="0"/>
                  </a:lnTo>
                  <a:lnTo>
                    <a:pt x="20" y="0"/>
                  </a:lnTo>
                  <a:close/>
                </a:path>
              </a:pathLst>
            </a:custGeom>
            <a:grpFill/>
            <a:ln>
              <a:noFill/>
            </a:ln>
          </p:spPr>
          <p:txBody>
            <a:bodyPr/>
            <a:lstStyle/>
            <a:p>
              <a:endParaRPr altLang="en-US" lang="zh-CN"/>
            </a:p>
          </p:txBody>
        </p:sp>
        <p:sp>
          <p:nvSpPr>
            <p:cNvPr id="58" name="Freeform 59"/>
            <p:cNvSpPr/>
            <p:nvPr/>
          </p:nvSpPr>
          <p:spPr bwMode="auto">
            <a:xfrm>
              <a:off x="4593233" y="2373405"/>
              <a:ext cx="41905" cy="41905"/>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40 h 40" name="T19"/>
                <a:gd fmla="*/ 20 w 40" name="T20"/>
                <a:gd fmla="*/ 40 h 40" name="T21"/>
                <a:gd fmla="*/ 20 w 40" name="T22"/>
                <a:gd fmla="*/ 40 h 40" name="T23"/>
                <a:gd fmla="*/ 12 w 40" name="T24"/>
                <a:gd fmla="*/ 40 h 40" name="T25"/>
                <a:gd fmla="*/ 6 w 40" name="T26"/>
                <a:gd fmla="*/ 34 h 40" name="T27"/>
                <a:gd fmla="*/ 0 w 40" name="T28"/>
                <a:gd fmla="*/ 28 h 40" name="T29"/>
                <a:gd fmla="*/ 0 w 40" name="T30"/>
                <a:gd fmla="*/ 20 h 40" name="T31"/>
                <a:gd fmla="*/ 0 w 40" name="T32"/>
                <a:gd fmla="*/ 20 h 40" name="T33"/>
                <a:gd fmla="*/ 0 w 40" name="T34"/>
                <a:gd fmla="*/ 12 h 40" name="T35"/>
                <a:gd fmla="*/ 6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6" y="34"/>
                  </a:lnTo>
                  <a:lnTo>
                    <a:pt x="0" y="28"/>
                  </a:lnTo>
                  <a:lnTo>
                    <a:pt x="0" y="20"/>
                  </a:lnTo>
                  <a:lnTo>
                    <a:pt x="0" y="20"/>
                  </a:lnTo>
                  <a:lnTo>
                    <a:pt x="0" y="12"/>
                  </a:lnTo>
                  <a:lnTo>
                    <a:pt x="6" y="6"/>
                  </a:lnTo>
                  <a:lnTo>
                    <a:pt x="12" y="2"/>
                  </a:lnTo>
                  <a:lnTo>
                    <a:pt x="20" y="0"/>
                  </a:lnTo>
                  <a:lnTo>
                    <a:pt x="20" y="0"/>
                  </a:lnTo>
                  <a:close/>
                </a:path>
              </a:pathLst>
            </a:custGeom>
            <a:grpFill/>
            <a:ln>
              <a:noFill/>
            </a:ln>
          </p:spPr>
          <p:txBody>
            <a:bodyPr/>
            <a:lstStyle/>
            <a:p>
              <a:endParaRPr altLang="en-US" lang="zh-CN"/>
            </a:p>
          </p:txBody>
        </p:sp>
        <p:sp>
          <p:nvSpPr>
            <p:cNvPr id="59" name="Freeform 60"/>
            <p:cNvSpPr/>
            <p:nvPr/>
          </p:nvSpPr>
          <p:spPr bwMode="auto">
            <a:xfrm>
              <a:off x="5087711" y="2092642"/>
              <a:ext cx="41905" cy="41905"/>
            </a:xfrm>
            <a:custGeom>
              <a:gdLst>
                <a:gd fmla="*/ 20 w 40" name="T0"/>
                <a:gd fmla="*/ 0 h 40" name="T1"/>
                <a:gd fmla="*/ 20 w 40" name="T2"/>
                <a:gd fmla="*/ 0 h 40" name="T3"/>
                <a:gd fmla="*/ 28 w 40" name="T4"/>
                <a:gd fmla="*/ 0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0 w 40" name="T28"/>
                <a:gd fmla="*/ 28 h 40" name="T29"/>
                <a:gd fmla="*/ 0 w 40" name="T30"/>
                <a:gd fmla="*/ 20 h 40" name="T31"/>
                <a:gd fmla="*/ 0 w 40" name="T32"/>
                <a:gd fmla="*/ 20 h 40" name="T33"/>
                <a:gd fmla="*/ 0 w 40" name="T34"/>
                <a:gd fmla="*/ 12 h 40" name="T35"/>
                <a:gd fmla="*/ 6 w 40" name="T36"/>
                <a:gd fmla="*/ 6 h 40" name="T37"/>
                <a:gd fmla="*/ 12 w 40" name="T38"/>
                <a:gd fmla="*/ 0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0"/>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0"/>
                  </a:lnTo>
                  <a:lnTo>
                    <a:pt x="20" y="0"/>
                  </a:lnTo>
                  <a:lnTo>
                    <a:pt x="20" y="0"/>
                  </a:lnTo>
                  <a:close/>
                </a:path>
              </a:pathLst>
            </a:custGeom>
            <a:grpFill/>
            <a:ln>
              <a:noFill/>
            </a:ln>
          </p:spPr>
          <p:txBody>
            <a:bodyPr/>
            <a:lstStyle/>
            <a:p>
              <a:endParaRPr altLang="en-US" lang="zh-CN"/>
            </a:p>
          </p:txBody>
        </p:sp>
        <p:sp>
          <p:nvSpPr>
            <p:cNvPr id="60" name="Freeform 61"/>
            <p:cNvSpPr/>
            <p:nvPr/>
          </p:nvSpPr>
          <p:spPr bwMode="auto">
            <a:xfrm>
              <a:off x="5642951" y="2235119"/>
              <a:ext cx="44000" cy="44000"/>
            </a:xfrm>
            <a:custGeom>
              <a:gdLst>
                <a:gd fmla="*/ 22 w 42" name="T0"/>
                <a:gd fmla="*/ 0 h 42" name="T1"/>
                <a:gd fmla="*/ 22 w 42" name="T2"/>
                <a:gd fmla="*/ 0 h 42" name="T3"/>
                <a:gd fmla="*/ 30 w 42" name="T4"/>
                <a:gd fmla="*/ 2 h 42" name="T5"/>
                <a:gd fmla="*/ 36 w 42" name="T6"/>
                <a:gd fmla="*/ 6 h 42" name="T7"/>
                <a:gd fmla="*/ 40 w 42" name="T8"/>
                <a:gd fmla="*/ 14 h 42" name="T9"/>
                <a:gd fmla="*/ 42 w 42" name="T10"/>
                <a:gd fmla="*/ 22 h 42" name="T11"/>
                <a:gd fmla="*/ 42 w 42" name="T12"/>
                <a:gd fmla="*/ 22 h 42" name="T13"/>
                <a:gd fmla="*/ 40 w 42" name="T14"/>
                <a:gd fmla="*/ 30 h 42" name="T15"/>
                <a:gd fmla="*/ 36 w 42" name="T16"/>
                <a:gd fmla="*/ 36 h 42" name="T17"/>
                <a:gd fmla="*/ 30 w 42" name="T18"/>
                <a:gd fmla="*/ 40 h 42" name="T19"/>
                <a:gd fmla="*/ 22 w 42" name="T20"/>
                <a:gd fmla="*/ 42 h 42" name="T21"/>
                <a:gd fmla="*/ 22 w 42" name="T22"/>
                <a:gd fmla="*/ 42 h 42" name="T23"/>
                <a:gd fmla="*/ 14 w 42" name="T24"/>
                <a:gd fmla="*/ 40 h 42" name="T25"/>
                <a:gd fmla="*/ 6 w 42" name="T26"/>
                <a:gd fmla="*/ 36 h 42" name="T27"/>
                <a:gd fmla="*/ 2 w 42" name="T28"/>
                <a:gd fmla="*/ 30 h 42" name="T29"/>
                <a:gd fmla="*/ 0 w 42" name="T30"/>
                <a:gd fmla="*/ 22 h 42" name="T31"/>
                <a:gd fmla="*/ 0 w 42" name="T32"/>
                <a:gd fmla="*/ 22 h 42" name="T33"/>
                <a:gd fmla="*/ 2 w 42" name="T34"/>
                <a:gd fmla="*/ 14 h 42" name="T35"/>
                <a:gd fmla="*/ 6 w 42" name="T36"/>
                <a:gd fmla="*/ 6 h 42" name="T37"/>
                <a:gd fmla="*/ 14 w 42" name="T38"/>
                <a:gd fmla="*/ 2 h 42" name="T39"/>
                <a:gd fmla="*/ 22 w 42" name="T40"/>
                <a:gd fmla="*/ 0 h 42" name="T41"/>
                <a:gd fmla="*/ 22 w 42"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2">
                  <a:moveTo>
                    <a:pt x="22" y="0"/>
                  </a:moveTo>
                  <a:lnTo>
                    <a:pt x="22" y="0"/>
                  </a:lnTo>
                  <a:lnTo>
                    <a:pt x="30" y="2"/>
                  </a:lnTo>
                  <a:lnTo>
                    <a:pt x="36" y="6"/>
                  </a:lnTo>
                  <a:lnTo>
                    <a:pt x="40" y="14"/>
                  </a:lnTo>
                  <a:lnTo>
                    <a:pt x="42" y="22"/>
                  </a:lnTo>
                  <a:lnTo>
                    <a:pt x="42" y="22"/>
                  </a:lnTo>
                  <a:lnTo>
                    <a:pt x="40" y="30"/>
                  </a:lnTo>
                  <a:lnTo>
                    <a:pt x="36" y="36"/>
                  </a:lnTo>
                  <a:lnTo>
                    <a:pt x="30" y="40"/>
                  </a:lnTo>
                  <a:lnTo>
                    <a:pt x="22" y="42"/>
                  </a:lnTo>
                  <a:lnTo>
                    <a:pt x="22" y="42"/>
                  </a:lnTo>
                  <a:lnTo>
                    <a:pt x="14" y="40"/>
                  </a:lnTo>
                  <a:lnTo>
                    <a:pt x="6" y="36"/>
                  </a:lnTo>
                  <a:lnTo>
                    <a:pt x="2" y="30"/>
                  </a:lnTo>
                  <a:lnTo>
                    <a:pt x="0" y="22"/>
                  </a:lnTo>
                  <a:lnTo>
                    <a:pt x="0" y="22"/>
                  </a:lnTo>
                  <a:lnTo>
                    <a:pt x="2" y="14"/>
                  </a:lnTo>
                  <a:lnTo>
                    <a:pt x="6" y="6"/>
                  </a:lnTo>
                  <a:lnTo>
                    <a:pt x="14" y="2"/>
                  </a:lnTo>
                  <a:lnTo>
                    <a:pt x="22" y="0"/>
                  </a:lnTo>
                  <a:lnTo>
                    <a:pt x="22" y="0"/>
                  </a:lnTo>
                  <a:close/>
                </a:path>
              </a:pathLst>
            </a:custGeom>
            <a:grpFill/>
            <a:ln>
              <a:noFill/>
            </a:ln>
          </p:spPr>
          <p:txBody>
            <a:bodyPr/>
            <a:lstStyle/>
            <a:p>
              <a:endParaRPr altLang="en-US" lang="zh-CN"/>
            </a:p>
          </p:txBody>
        </p:sp>
        <p:sp>
          <p:nvSpPr>
            <p:cNvPr id="61" name="Freeform 62"/>
            <p:cNvSpPr/>
            <p:nvPr/>
          </p:nvSpPr>
          <p:spPr bwMode="auto">
            <a:xfrm>
              <a:off x="6137428" y="1837022"/>
              <a:ext cx="44000" cy="41905"/>
            </a:xfrm>
            <a:custGeom>
              <a:gdLst>
                <a:gd fmla="*/ 22 w 42" name="T0"/>
                <a:gd fmla="*/ 0 h 40" name="T1"/>
                <a:gd fmla="*/ 22 w 42" name="T2"/>
                <a:gd fmla="*/ 0 h 40" name="T3"/>
                <a:gd fmla="*/ 30 w 42" name="T4"/>
                <a:gd fmla="*/ 0 h 40" name="T5"/>
                <a:gd fmla="*/ 36 w 42" name="T6"/>
                <a:gd fmla="*/ 6 h 40" name="T7"/>
                <a:gd fmla="*/ 40 w 42" name="T8"/>
                <a:gd fmla="*/ 12 h 40" name="T9"/>
                <a:gd fmla="*/ 42 w 42" name="T10"/>
                <a:gd fmla="*/ 20 h 40" name="T11"/>
                <a:gd fmla="*/ 42 w 42" name="T12"/>
                <a:gd fmla="*/ 20 h 40" name="T13"/>
                <a:gd fmla="*/ 40 w 42" name="T14"/>
                <a:gd fmla="*/ 28 h 40" name="T15"/>
                <a:gd fmla="*/ 36 w 42" name="T16"/>
                <a:gd fmla="*/ 34 h 40" name="T17"/>
                <a:gd fmla="*/ 30 w 42" name="T18"/>
                <a:gd fmla="*/ 38 h 40" name="T19"/>
                <a:gd fmla="*/ 22 w 42" name="T20"/>
                <a:gd fmla="*/ 40 h 40" name="T21"/>
                <a:gd fmla="*/ 22 w 42" name="T22"/>
                <a:gd fmla="*/ 40 h 40" name="T23"/>
                <a:gd fmla="*/ 14 w 42" name="T24"/>
                <a:gd fmla="*/ 38 h 40" name="T25"/>
                <a:gd fmla="*/ 6 w 42" name="T26"/>
                <a:gd fmla="*/ 34 h 40" name="T27"/>
                <a:gd fmla="*/ 2 w 42" name="T28"/>
                <a:gd fmla="*/ 28 h 40" name="T29"/>
                <a:gd fmla="*/ 0 w 42" name="T30"/>
                <a:gd fmla="*/ 20 h 40" name="T31"/>
                <a:gd fmla="*/ 0 w 42" name="T32"/>
                <a:gd fmla="*/ 20 h 40" name="T33"/>
                <a:gd fmla="*/ 2 w 42" name="T34"/>
                <a:gd fmla="*/ 12 h 40" name="T35"/>
                <a:gd fmla="*/ 6 w 42" name="T36"/>
                <a:gd fmla="*/ 6 h 40" name="T37"/>
                <a:gd fmla="*/ 14 w 42" name="T38"/>
                <a:gd fmla="*/ 0 h 40" name="T39"/>
                <a:gd fmla="*/ 22 w 42" name="T40"/>
                <a:gd fmla="*/ 0 h 40" name="T41"/>
                <a:gd fmla="*/ 22 w 42"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2">
                  <a:moveTo>
                    <a:pt x="22" y="0"/>
                  </a:moveTo>
                  <a:lnTo>
                    <a:pt x="22" y="0"/>
                  </a:lnTo>
                  <a:lnTo>
                    <a:pt x="30" y="0"/>
                  </a:lnTo>
                  <a:lnTo>
                    <a:pt x="36" y="6"/>
                  </a:lnTo>
                  <a:lnTo>
                    <a:pt x="40" y="12"/>
                  </a:lnTo>
                  <a:lnTo>
                    <a:pt x="42" y="20"/>
                  </a:lnTo>
                  <a:lnTo>
                    <a:pt x="42" y="20"/>
                  </a:lnTo>
                  <a:lnTo>
                    <a:pt x="40" y="28"/>
                  </a:lnTo>
                  <a:lnTo>
                    <a:pt x="36" y="34"/>
                  </a:lnTo>
                  <a:lnTo>
                    <a:pt x="30" y="38"/>
                  </a:lnTo>
                  <a:lnTo>
                    <a:pt x="22" y="40"/>
                  </a:lnTo>
                  <a:lnTo>
                    <a:pt x="22" y="40"/>
                  </a:lnTo>
                  <a:lnTo>
                    <a:pt x="14" y="38"/>
                  </a:lnTo>
                  <a:lnTo>
                    <a:pt x="6" y="34"/>
                  </a:lnTo>
                  <a:lnTo>
                    <a:pt x="2" y="28"/>
                  </a:lnTo>
                  <a:lnTo>
                    <a:pt x="0" y="20"/>
                  </a:lnTo>
                  <a:lnTo>
                    <a:pt x="0" y="20"/>
                  </a:lnTo>
                  <a:lnTo>
                    <a:pt x="2" y="12"/>
                  </a:lnTo>
                  <a:lnTo>
                    <a:pt x="6" y="6"/>
                  </a:lnTo>
                  <a:lnTo>
                    <a:pt x="14" y="0"/>
                  </a:lnTo>
                  <a:lnTo>
                    <a:pt x="22" y="0"/>
                  </a:lnTo>
                  <a:lnTo>
                    <a:pt x="22" y="0"/>
                  </a:lnTo>
                  <a:close/>
                </a:path>
              </a:pathLst>
            </a:custGeom>
            <a:grpFill/>
            <a:ln>
              <a:noFill/>
            </a:ln>
          </p:spPr>
          <p:txBody>
            <a:bodyPr/>
            <a:lstStyle/>
            <a:p>
              <a:endParaRPr altLang="en-US" lang="zh-CN"/>
            </a:p>
          </p:txBody>
        </p:sp>
        <p:sp>
          <p:nvSpPr>
            <p:cNvPr id="62" name="Freeform 63"/>
            <p:cNvSpPr/>
            <p:nvPr/>
          </p:nvSpPr>
          <p:spPr bwMode="auto">
            <a:xfrm>
              <a:off x="6246381" y="1583498"/>
              <a:ext cx="41905" cy="44000"/>
            </a:xfrm>
            <a:custGeom>
              <a:gdLst>
                <a:gd fmla="*/ 20 w 40" name="T0"/>
                <a:gd fmla="*/ 0 h 42" name="T1"/>
                <a:gd fmla="*/ 20 w 40" name="T2"/>
                <a:gd fmla="*/ 0 h 42" name="T3"/>
                <a:gd fmla="*/ 28 w 40" name="T4"/>
                <a:gd fmla="*/ 2 h 42" name="T5"/>
                <a:gd fmla="*/ 34 w 40" name="T6"/>
                <a:gd fmla="*/ 6 h 42" name="T7"/>
                <a:gd fmla="*/ 40 w 40" name="T8"/>
                <a:gd fmla="*/ 14 h 42" name="T9"/>
                <a:gd fmla="*/ 40 w 40" name="T10"/>
                <a:gd fmla="*/ 20 h 42" name="T11"/>
                <a:gd fmla="*/ 40 w 40" name="T12"/>
                <a:gd fmla="*/ 20 h 42" name="T13"/>
                <a:gd fmla="*/ 40 w 40" name="T14"/>
                <a:gd fmla="*/ 28 h 42" name="T15"/>
                <a:gd fmla="*/ 34 w 40" name="T16"/>
                <a:gd fmla="*/ 36 h 42" name="T17"/>
                <a:gd fmla="*/ 28 w 40" name="T18"/>
                <a:gd fmla="*/ 40 h 42" name="T19"/>
                <a:gd fmla="*/ 20 w 40" name="T20"/>
                <a:gd fmla="*/ 42 h 42" name="T21"/>
                <a:gd fmla="*/ 20 w 40" name="T22"/>
                <a:gd fmla="*/ 42 h 42" name="T23"/>
                <a:gd fmla="*/ 12 w 40" name="T24"/>
                <a:gd fmla="*/ 40 h 42" name="T25"/>
                <a:gd fmla="*/ 6 w 40" name="T26"/>
                <a:gd fmla="*/ 36 h 42" name="T27"/>
                <a:gd fmla="*/ 2 w 40" name="T28"/>
                <a:gd fmla="*/ 28 h 42" name="T29"/>
                <a:gd fmla="*/ 0 w 40" name="T30"/>
                <a:gd fmla="*/ 20 h 42" name="T31"/>
                <a:gd fmla="*/ 0 w 40" name="T32"/>
                <a:gd fmla="*/ 20 h 42" name="T33"/>
                <a:gd fmla="*/ 2 w 40" name="T34"/>
                <a:gd fmla="*/ 14 h 42" name="T35"/>
                <a:gd fmla="*/ 6 w 40" name="T36"/>
                <a:gd fmla="*/ 6 h 42" name="T37"/>
                <a:gd fmla="*/ 12 w 40" name="T38"/>
                <a:gd fmla="*/ 2 h 42" name="T39"/>
                <a:gd fmla="*/ 20 w 40" name="T40"/>
                <a:gd fmla="*/ 0 h 42" name="T41"/>
                <a:gd fmla="*/ 20 w 40"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0">
                  <a:moveTo>
                    <a:pt x="20" y="0"/>
                  </a:moveTo>
                  <a:lnTo>
                    <a:pt x="20" y="0"/>
                  </a:lnTo>
                  <a:lnTo>
                    <a:pt x="28" y="2"/>
                  </a:lnTo>
                  <a:lnTo>
                    <a:pt x="34" y="6"/>
                  </a:lnTo>
                  <a:lnTo>
                    <a:pt x="40" y="14"/>
                  </a:lnTo>
                  <a:lnTo>
                    <a:pt x="40" y="20"/>
                  </a:lnTo>
                  <a:lnTo>
                    <a:pt x="40" y="20"/>
                  </a:lnTo>
                  <a:lnTo>
                    <a:pt x="40" y="28"/>
                  </a:lnTo>
                  <a:lnTo>
                    <a:pt x="34" y="36"/>
                  </a:lnTo>
                  <a:lnTo>
                    <a:pt x="28" y="40"/>
                  </a:lnTo>
                  <a:lnTo>
                    <a:pt x="20" y="42"/>
                  </a:lnTo>
                  <a:lnTo>
                    <a:pt x="20" y="42"/>
                  </a:lnTo>
                  <a:lnTo>
                    <a:pt x="12" y="40"/>
                  </a:lnTo>
                  <a:lnTo>
                    <a:pt x="6" y="36"/>
                  </a:lnTo>
                  <a:lnTo>
                    <a:pt x="2" y="28"/>
                  </a:lnTo>
                  <a:lnTo>
                    <a:pt x="0" y="20"/>
                  </a:lnTo>
                  <a:lnTo>
                    <a:pt x="0" y="20"/>
                  </a:lnTo>
                  <a:lnTo>
                    <a:pt x="2" y="14"/>
                  </a:lnTo>
                  <a:lnTo>
                    <a:pt x="6" y="6"/>
                  </a:lnTo>
                  <a:lnTo>
                    <a:pt x="12" y="2"/>
                  </a:lnTo>
                  <a:lnTo>
                    <a:pt x="20" y="0"/>
                  </a:lnTo>
                  <a:lnTo>
                    <a:pt x="20" y="0"/>
                  </a:lnTo>
                  <a:close/>
                </a:path>
              </a:pathLst>
            </a:custGeom>
            <a:grpFill/>
            <a:ln>
              <a:noFill/>
            </a:ln>
          </p:spPr>
          <p:txBody>
            <a:bodyPr/>
            <a:lstStyle/>
            <a:p>
              <a:endParaRPr altLang="en-US" lang="zh-CN"/>
            </a:p>
          </p:txBody>
        </p:sp>
        <p:sp>
          <p:nvSpPr>
            <p:cNvPr id="63" name="Freeform 64"/>
            <p:cNvSpPr/>
            <p:nvPr/>
          </p:nvSpPr>
          <p:spPr bwMode="auto">
            <a:xfrm>
              <a:off x="6302953" y="1357211"/>
              <a:ext cx="41905" cy="44000"/>
            </a:xfrm>
            <a:custGeom>
              <a:gdLst>
                <a:gd fmla="*/ 20 w 40" name="T0"/>
                <a:gd fmla="*/ 0 h 42" name="T1"/>
                <a:gd fmla="*/ 20 w 40" name="T2"/>
                <a:gd fmla="*/ 0 h 42" name="T3"/>
                <a:gd fmla="*/ 28 w 40" name="T4"/>
                <a:gd fmla="*/ 2 h 42" name="T5"/>
                <a:gd fmla="*/ 34 w 40" name="T6"/>
                <a:gd fmla="*/ 6 h 42" name="T7"/>
                <a:gd fmla="*/ 38 w 40" name="T8"/>
                <a:gd fmla="*/ 14 h 42" name="T9"/>
                <a:gd fmla="*/ 40 w 40" name="T10"/>
                <a:gd fmla="*/ 22 h 42" name="T11"/>
                <a:gd fmla="*/ 40 w 40" name="T12"/>
                <a:gd fmla="*/ 22 h 42" name="T13"/>
                <a:gd fmla="*/ 38 w 40" name="T14"/>
                <a:gd fmla="*/ 30 h 42" name="T15"/>
                <a:gd fmla="*/ 34 w 40" name="T16"/>
                <a:gd fmla="*/ 36 h 42" name="T17"/>
                <a:gd fmla="*/ 28 w 40" name="T18"/>
                <a:gd fmla="*/ 40 h 42" name="T19"/>
                <a:gd fmla="*/ 20 w 40" name="T20"/>
                <a:gd fmla="*/ 42 h 42" name="T21"/>
                <a:gd fmla="*/ 20 w 40" name="T22"/>
                <a:gd fmla="*/ 42 h 42" name="T23"/>
                <a:gd fmla="*/ 12 w 40" name="T24"/>
                <a:gd fmla="*/ 40 h 42" name="T25"/>
                <a:gd fmla="*/ 6 w 40" name="T26"/>
                <a:gd fmla="*/ 36 h 42" name="T27"/>
                <a:gd fmla="*/ 0 w 40" name="T28"/>
                <a:gd fmla="*/ 30 h 42" name="T29"/>
                <a:gd fmla="*/ 0 w 40" name="T30"/>
                <a:gd fmla="*/ 22 h 42" name="T31"/>
                <a:gd fmla="*/ 0 w 40" name="T32"/>
                <a:gd fmla="*/ 22 h 42" name="T33"/>
                <a:gd fmla="*/ 0 w 40" name="T34"/>
                <a:gd fmla="*/ 14 h 42" name="T35"/>
                <a:gd fmla="*/ 6 w 40" name="T36"/>
                <a:gd fmla="*/ 6 h 42" name="T37"/>
                <a:gd fmla="*/ 12 w 40" name="T38"/>
                <a:gd fmla="*/ 2 h 42" name="T39"/>
                <a:gd fmla="*/ 20 w 40" name="T40"/>
                <a:gd fmla="*/ 0 h 42" name="T41"/>
                <a:gd fmla="*/ 20 w 40"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0">
                  <a:moveTo>
                    <a:pt x="20" y="0"/>
                  </a:moveTo>
                  <a:lnTo>
                    <a:pt x="20" y="0"/>
                  </a:lnTo>
                  <a:lnTo>
                    <a:pt x="28" y="2"/>
                  </a:lnTo>
                  <a:lnTo>
                    <a:pt x="34" y="6"/>
                  </a:lnTo>
                  <a:lnTo>
                    <a:pt x="38" y="14"/>
                  </a:lnTo>
                  <a:lnTo>
                    <a:pt x="40" y="22"/>
                  </a:lnTo>
                  <a:lnTo>
                    <a:pt x="40" y="22"/>
                  </a:lnTo>
                  <a:lnTo>
                    <a:pt x="38" y="30"/>
                  </a:lnTo>
                  <a:lnTo>
                    <a:pt x="34" y="36"/>
                  </a:lnTo>
                  <a:lnTo>
                    <a:pt x="28" y="40"/>
                  </a:lnTo>
                  <a:lnTo>
                    <a:pt x="20" y="42"/>
                  </a:lnTo>
                  <a:lnTo>
                    <a:pt x="20" y="42"/>
                  </a:lnTo>
                  <a:lnTo>
                    <a:pt x="12" y="40"/>
                  </a:lnTo>
                  <a:lnTo>
                    <a:pt x="6" y="36"/>
                  </a:lnTo>
                  <a:lnTo>
                    <a:pt x="0" y="30"/>
                  </a:lnTo>
                  <a:lnTo>
                    <a:pt x="0" y="22"/>
                  </a:lnTo>
                  <a:lnTo>
                    <a:pt x="0" y="22"/>
                  </a:lnTo>
                  <a:lnTo>
                    <a:pt x="0" y="14"/>
                  </a:lnTo>
                  <a:lnTo>
                    <a:pt x="6" y="6"/>
                  </a:lnTo>
                  <a:lnTo>
                    <a:pt x="12" y="2"/>
                  </a:lnTo>
                  <a:lnTo>
                    <a:pt x="20" y="0"/>
                  </a:lnTo>
                  <a:lnTo>
                    <a:pt x="20" y="0"/>
                  </a:lnTo>
                  <a:close/>
                </a:path>
              </a:pathLst>
            </a:custGeom>
            <a:grpFill/>
            <a:ln>
              <a:noFill/>
            </a:ln>
          </p:spPr>
          <p:txBody>
            <a:bodyPr/>
            <a:lstStyle/>
            <a:p>
              <a:endParaRPr altLang="en-US" lang="zh-CN"/>
            </a:p>
          </p:txBody>
        </p:sp>
        <p:sp>
          <p:nvSpPr>
            <p:cNvPr id="64" name="Freeform 65"/>
            <p:cNvSpPr/>
            <p:nvPr/>
          </p:nvSpPr>
          <p:spPr bwMode="auto">
            <a:xfrm>
              <a:off x="4364851" y="2714930"/>
              <a:ext cx="54476" cy="54476"/>
            </a:xfrm>
            <a:custGeom>
              <a:gdLst>
                <a:gd fmla="*/ 26 w 52" name="T0"/>
                <a:gd fmla="*/ 0 h 52" name="T1"/>
                <a:gd fmla="*/ 26 w 52" name="T2"/>
                <a:gd fmla="*/ 0 h 52" name="T3"/>
                <a:gd fmla="*/ 36 w 52" name="T4"/>
                <a:gd fmla="*/ 4 h 52" name="T5"/>
                <a:gd fmla="*/ 44 w 52" name="T6"/>
                <a:gd fmla="*/ 8 h 52" name="T7"/>
                <a:gd fmla="*/ 50 w 52" name="T8"/>
                <a:gd fmla="*/ 16 h 52" name="T9"/>
                <a:gd fmla="*/ 52 w 52" name="T10"/>
                <a:gd fmla="*/ 26 h 52" name="T11"/>
                <a:gd fmla="*/ 52 w 52" name="T12"/>
                <a:gd fmla="*/ 26 h 52" name="T13"/>
                <a:gd fmla="*/ 50 w 52" name="T14"/>
                <a:gd fmla="*/ 36 h 52" name="T15"/>
                <a:gd fmla="*/ 44 w 52" name="T16"/>
                <a:gd fmla="*/ 44 h 52" name="T17"/>
                <a:gd fmla="*/ 36 w 52" name="T18"/>
                <a:gd fmla="*/ 50 h 52" name="T19"/>
                <a:gd fmla="*/ 26 w 52" name="T20"/>
                <a:gd fmla="*/ 52 h 52" name="T21"/>
                <a:gd fmla="*/ 26 w 52" name="T22"/>
                <a:gd fmla="*/ 52 h 52" name="T23"/>
                <a:gd fmla="*/ 16 w 52" name="T24"/>
                <a:gd fmla="*/ 50 h 52" name="T25"/>
                <a:gd fmla="*/ 8 w 52" name="T26"/>
                <a:gd fmla="*/ 44 h 52" name="T27"/>
                <a:gd fmla="*/ 2 w 52" name="T28"/>
                <a:gd fmla="*/ 36 h 52" name="T29"/>
                <a:gd fmla="*/ 0 w 52" name="T30"/>
                <a:gd fmla="*/ 26 h 52" name="T31"/>
                <a:gd fmla="*/ 0 w 52" name="T32"/>
                <a:gd fmla="*/ 26 h 52" name="T33"/>
                <a:gd fmla="*/ 2 w 52" name="T34"/>
                <a:gd fmla="*/ 16 h 52" name="T35"/>
                <a:gd fmla="*/ 8 w 52" name="T36"/>
                <a:gd fmla="*/ 8 h 52" name="T37"/>
                <a:gd fmla="*/ 16 w 52" name="T38"/>
                <a:gd fmla="*/ 4 h 52" name="T39"/>
                <a:gd fmla="*/ 26 w 52" name="T40"/>
                <a:gd fmla="*/ 0 h 52" name="T41"/>
                <a:gd fmla="*/ 26 w 52" name="T42"/>
                <a:gd fmla="*/ 0 h 5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2" w="52">
                  <a:moveTo>
                    <a:pt x="26" y="0"/>
                  </a:moveTo>
                  <a:lnTo>
                    <a:pt x="26" y="0"/>
                  </a:lnTo>
                  <a:lnTo>
                    <a:pt x="36" y="4"/>
                  </a:lnTo>
                  <a:lnTo>
                    <a:pt x="44" y="8"/>
                  </a:lnTo>
                  <a:lnTo>
                    <a:pt x="50" y="16"/>
                  </a:lnTo>
                  <a:lnTo>
                    <a:pt x="52" y="26"/>
                  </a:lnTo>
                  <a:lnTo>
                    <a:pt x="52" y="26"/>
                  </a:lnTo>
                  <a:lnTo>
                    <a:pt x="50" y="36"/>
                  </a:lnTo>
                  <a:lnTo>
                    <a:pt x="44" y="44"/>
                  </a:lnTo>
                  <a:lnTo>
                    <a:pt x="36" y="50"/>
                  </a:lnTo>
                  <a:lnTo>
                    <a:pt x="26" y="52"/>
                  </a:lnTo>
                  <a:lnTo>
                    <a:pt x="26" y="52"/>
                  </a:lnTo>
                  <a:lnTo>
                    <a:pt x="16" y="50"/>
                  </a:lnTo>
                  <a:lnTo>
                    <a:pt x="8" y="44"/>
                  </a:lnTo>
                  <a:lnTo>
                    <a:pt x="2" y="36"/>
                  </a:lnTo>
                  <a:lnTo>
                    <a:pt x="0" y="26"/>
                  </a:lnTo>
                  <a:lnTo>
                    <a:pt x="0" y="26"/>
                  </a:lnTo>
                  <a:lnTo>
                    <a:pt x="2" y="16"/>
                  </a:lnTo>
                  <a:lnTo>
                    <a:pt x="8" y="8"/>
                  </a:lnTo>
                  <a:lnTo>
                    <a:pt x="16" y="4"/>
                  </a:lnTo>
                  <a:lnTo>
                    <a:pt x="26" y="0"/>
                  </a:lnTo>
                  <a:lnTo>
                    <a:pt x="26" y="0"/>
                  </a:lnTo>
                  <a:close/>
                </a:path>
              </a:pathLst>
            </a:custGeom>
            <a:grpFill/>
            <a:ln>
              <a:noFill/>
            </a:ln>
          </p:spPr>
          <p:txBody>
            <a:bodyPr/>
            <a:lstStyle/>
            <a:p>
              <a:endParaRPr altLang="en-US" lang="zh-CN"/>
            </a:p>
          </p:txBody>
        </p:sp>
        <p:sp>
          <p:nvSpPr>
            <p:cNvPr id="65" name="Freeform 66"/>
            <p:cNvSpPr/>
            <p:nvPr/>
          </p:nvSpPr>
          <p:spPr bwMode="auto">
            <a:xfrm>
              <a:off x="5058377" y="4655127"/>
              <a:ext cx="41905" cy="41905"/>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0 w 40" name="T28"/>
                <a:gd fmla="*/ 28 h 40" name="T29"/>
                <a:gd fmla="*/ 0 w 40" name="T30"/>
                <a:gd fmla="*/ 20 h 40" name="T31"/>
                <a:gd fmla="*/ 0 w 40" name="T32"/>
                <a:gd fmla="*/ 20 h 40" name="T33"/>
                <a:gd fmla="*/ 0 w 40" name="T34"/>
                <a:gd fmla="*/ 12 h 40" name="T35"/>
                <a:gd fmla="*/ 6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2"/>
                  </a:lnTo>
                  <a:lnTo>
                    <a:pt x="20" y="0"/>
                  </a:lnTo>
                  <a:lnTo>
                    <a:pt x="20" y="0"/>
                  </a:lnTo>
                  <a:close/>
                </a:path>
              </a:pathLst>
            </a:custGeom>
            <a:grpFill/>
            <a:ln>
              <a:noFill/>
            </a:ln>
          </p:spPr>
          <p:txBody>
            <a:bodyPr/>
            <a:lstStyle/>
            <a:p>
              <a:endParaRPr altLang="en-US" lang="zh-CN"/>
            </a:p>
          </p:txBody>
        </p:sp>
        <p:sp>
          <p:nvSpPr>
            <p:cNvPr id="66" name="Freeform 67"/>
            <p:cNvSpPr/>
            <p:nvPr/>
          </p:nvSpPr>
          <p:spPr bwMode="auto">
            <a:xfrm>
              <a:off x="5500474" y="4330364"/>
              <a:ext cx="44000" cy="41905"/>
            </a:xfrm>
            <a:custGeom>
              <a:gdLst>
                <a:gd fmla="*/ 22 w 42" name="T0"/>
                <a:gd fmla="*/ 0 h 40" name="T1"/>
                <a:gd fmla="*/ 22 w 42" name="T2"/>
                <a:gd fmla="*/ 0 h 40" name="T3"/>
                <a:gd fmla="*/ 30 w 42" name="T4"/>
                <a:gd fmla="*/ 2 h 40" name="T5"/>
                <a:gd fmla="*/ 36 w 42" name="T6"/>
                <a:gd fmla="*/ 6 h 40" name="T7"/>
                <a:gd fmla="*/ 40 w 42" name="T8"/>
                <a:gd fmla="*/ 12 h 40" name="T9"/>
                <a:gd fmla="*/ 42 w 42" name="T10"/>
                <a:gd fmla="*/ 20 h 40" name="T11"/>
                <a:gd fmla="*/ 42 w 42" name="T12"/>
                <a:gd fmla="*/ 20 h 40" name="T13"/>
                <a:gd fmla="*/ 40 w 42" name="T14"/>
                <a:gd fmla="*/ 28 h 40" name="T15"/>
                <a:gd fmla="*/ 36 w 42" name="T16"/>
                <a:gd fmla="*/ 34 h 40" name="T17"/>
                <a:gd fmla="*/ 30 w 42" name="T18"/>
                <a:gd fmla="*/ 40 h 40" name="T19"/>
                <a:gd fmla="*/ 22 w 42" name="T20"/>
                <a:gd fmla="*/ 40 h 40" name="T21"/>
                <a:gd fmla="*/ 22 w 42" name="T22"/>
                <a:gd fmla="*/ 40 h 40" name="T23"/>
                <a:gd fmla="*/ 14 w 42" name="T24"/>
                <a:gd fmla="*/ 40 h 40" name="T25"/>
                <a:gd fmla="*/ 6 w 42" name="T26"/>
                <a:gd fmla="*/ 34 h 40" name="T27"/>
                <a:gd fmla="*/ 2 w 42" name="T28"/>
                <a:gd fmla="*/ 28 h 40" name="T29"/>
                <a:gd fmla="*/ 0 w 42" name="T30"/>
                <a:gd fmla="*/ 20 h 40" name="T31"/>
                <a:gd fmla="*/ 0 w 42" name="T32"/>
                <a:gd fmla="*/ 20 h 40" name="T33"/>
                <a:gd fmla="*/ 2 w 42" name="T34"/>
                <a:gd fmla="*/ 12 h 40" name="T35"/>
                <a:gd fmla="*/ 6 w 42" name="T36"/>
                <a:gd fmla="*/ 6 h 40" name="T37"/>
                <a:gd fmla="*/ 14 w 42" name="T38"/>
                <a:gd fmla="*/ 2 h 40" name="T39"/>
                <a:gd fmla="*/ 22 w 42" name="T40"/>
                <a:gd fmla="*/ 0 h 40" name="T41"/>
                <a:gd fmla="*/ 22 w 42"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2">
                  <a:moveTo>
                    <a:pt x="22" y="0"/>
                  </a:moveTo>
                  <a:lnTo>
                    <a:pt x="22" y="0"/>
                  </a:lnTo>
                  <a:lnTo>
                    <a:pt x="30" y="2"/>
                  </a:lnTo>
                  <a:lnTo>
                    <a:pt x="36" y="6"/>
                  </a:lnTo>
                  <a:lnTo>
                    <a:pt x="40" y="12"/>
                  </a:lnTo>
                  <a:lnTo>
                    <a:pt x="42" y="20"/>
                  </a:lnTo>
                  <a:lnTo>
                    <a:pt x="42" y="20"/>
                  </a:lnTo>
                  <a:lnTo>
                    <a:pt x="40" y="28"/>
                  </a:lnTo>
                  <a:lnTo>
                    <a:pt x="36" y="34"/>
                  </a:lnTo>
                  <a:lnTo>
                    <a:pt x="30" y="40"/>
                  </a:lnTo>
                  <a:lnTo>
                    <a:pt x="22" y="40"/>
                  </a:lnTo>
                  <a:lnTo>
                    <a:pt x="22" y="40"/>
                  </a:lnTo>
                  <a:lnTo>
                    <a:pt x="14" y="40"/>
                  </a:lnTo>
                  <a:lnTo>
                    <a:pt x="6" y="34"/>
                  </a:lnTo>
                  <a:lnTo>
                    <a:pt x="2" y="28"/>
                  </a:lnTo>
                  <a:lnTo>
                    <a:pt x="0" y="20"/>
                  </a:lnTo>
                  <a:lnTo>
                    <a:pt x="0" y="20"/>
                  </a:lnTo>
                  <a:lnTo>
                    <a:pt x="2" y="12"/>
                  </a:lnTo>
                  <a:lnTo>
                    <a:pt x="6" y="6"/>
                  </a:lnTo>
                  <a:lnTo>
                    <a:pt x="14" y="2"/>
                  </a:lnTo>
                  <a:lnTo>
                    <a:pt x="22" y="0"/>
                  </a:lnTo>
                  <a:lnTo>
                    <a:pt x="22" y="0"/>
                  </a:lnTo>
                  <a:close/>
                </a:path>
              </a:pathLst>
            </a:custGeom>
            <a:grpFill/>
            <a:ln>
              <a:noFill/>
            </a:ln>
          </p:spPr>
          <p:txBody>
            <a:bodyPr/>
            <a:lstStyle/>
            <a:p>
              <a:endParaRPr altLang="en-US" lang="zh-CN"/>
            </a:p>
          </p:txBody>
        </p:sp>
        <p:sp>
          <p:nvSpPr>
            <p:cNvPr id="67" name="Freeform 68"/>
            <p:cNvSpPr/>
            <p:nvPr/>
          </p:nvSpPr>
          <p:spPr bwMode="auto">
            <a:xfrm>
              <a:off x="6273619" y="3917601"/>
              <a:ext cx="41905" cy="41905"/>
            </a:xfrm>
            <a:custGeom>
              <a:gdLst>
                <a:gd fmla="*/ 20 w 40" name="T0"/>
                <a:gd fmla="*/ 0 h 40" name="T1"/>
                <a:gd fmla="*/ 20 w 40" name="T2"/>
                <a:gd fmla="*/ 0 h 40" name="T3"/>
                <a:gd fmla="*/ 28 w 40" name="T4"/>
                <a:gd fmla="*/ 2 h 40" name="T5"/>
                <a:gd fmla="*/ 34 w 40" name="T6"/>
                <a:gd fmla="*/ 6 h 40" name="T7"/>
                <a:gd fmla="*/ 40 w 40" name="T8"/>
                <a:gd fmla="*/ 12 h 40" name="T9"/>
                <a:gd fmla="*/ 40 w 40" name="T10"/>
                <a:gd fmla="*/ 20 h 40" name="T11"/>
                <a:gd fmla="*/ 40 w 40" name="T12"/>
                <a:gd fmla="*/ 20 h 40" name="T13"/>
                <a:gd fmla="*/ 40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2 w 40" name="T28"/>
                <a:gd fmla="*/ 28 h 40" name="T29"/>
                <a:gd fmla="*/ 0 w 40" name="T30"/>
                <a:gd fmla="*/ 20 h 40" name="T31"/>
                <a:gd fmla="*/ 0 w 40" name="T32"/>
                <a:gd fmla="*/ 20 h 40" name="T33"/>
                <a:gd fmla="*/ 2 w 40" name="T34"/>
                <a:gd fmla="*/ 12 h 40" name="T35"/>
                <a:gd fmla="*/ 6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40" y="12"/>
                  </a:lnTo>
                  <a:lnTo>
                    <a:pt x="40" y="20"/>
                  </a:lnTo>
                  <a:lnTo>
                    <a:pt x="40" y="20"/>
                  </a:lnTo>
                  <a:lnTo>
                    <a:pt x="40"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altLang="en-US" lang="zh-CN"/>
            </a:p>
          </p:txBody>
        </p:sp>
        <p:sp>
          <p:nvSpPr>
            <p:cNvPr id="68" name="Freeform 69"/>
            <p:cNvSpPr/>
            <p:nvPr/>
          </p:nvSpPr>
          <p:spPr bwMode="auto">
            <a:xfrm>
              <a:off x="6158381" y="3146551"/>
              <a:ext cx="62857" cy="62857"/>
            </a:xfrm>
            <a:custGeom>
              <a:gdLst>
                <a:gd fmla="*/ 30 w 60" name="T0"/>
                <a:gd fmla="*/ 0 h 60" name="T1"/>
                <a:gd fmla="*/ 30 w 60" name="T2"/>
                <a:gd fmla="*/ 0 h 60" name="T3"/>
                <a:gd fmla="*/ 36 w 60" name="T4"/>
                <a:gd fmla="*/ 2 h 60" name="T5"/>
                <a:gd fmla="*/ 42 w 60" name="T6"/>
                <a:gd fmla="*/ 2 h 60" name="T7"/>
                <a:gd fmla="*/ 52 w 60" name="T8"/>
                <a:gd fmla="*/ 10 h 60" name="T9"/>
                <a:gd fmla="*/ 58 w 60" name="T10"/>
                <a:gd fmla="*/ 20 h 60" name="T11"/>
                <a:gd fmla="*/ 60 w 60" name="T12"/>
                <a:gd fmla="*/ 24 h 60" name="T13"/>
                <a:gd fmla="*/ 60 w 60" name="T14"/>
                <a:gd fmla="*/ 30 h 60" name="T15"/>
                <a:gd fmla="*/ 60 w 60" name="T16"/>
                <a:gd fmla="*/ 30 h 60" name="T17"/>
                <a:gd fmla="*/ 60 w 60" name="T18"/>
                <a:gd fmla="*/ 36 h 60" name="T19"/>
                <a:gd fmla="*/ 58 w 60" name="T20"/>
                <a:gd fmla="*/ 42 h 60" name="T21"/>
                <a:gd fmla="*/ 52 w 60" name="T22"/>
                <a:gd fmla="*/ 52 h 60" name="T23"/>
                <a:gd fmla="*/ 42 w 60" name="T24"/>
                <a:gd fmla="*/ 58 h 60" name="T25"/>
                <a:gd fmla="*/ 36 w 60" name="T26"/>
                <a:gd fmla="*/ 60 h 60" name="T27"/>
                <a:gd fmla="*/ 30 w 60" name="T28"/>
                <a:gd fmla="*/ 60 h 60" name="T29"/>
                <a:gd fmla="*/ 30 w 60" name="T30"/>
                <a:gd fmla="*/ 60 h 60" name="T31"/>
                <a:gd fmla="*/ 24 w 60" name="T32"/>
                <a:gd fmla="*/ 60 h 60" name="T33"/>
                <a:gd fmla="*/ 18 w 60" name="T34"/>
                <a:gd fmla="*/ 58 h 60" name="T35"/>
                <a:gd fmla="*/ 8 w 60" name="T36"/>
                <a:gd fmla="*/ 52 h 60" name="T37"/>
                <a:gd fmla="*/ 2 w 60" name="T38"/>
                <a:gd fmla="*/ 42 h 60" name="T39"/>
                <a:gd fmla="*/ 0 w 60" name="T40"/>
                <a:gd fmla="*/ 36 h 60" name="T41"/>
                <a:gd fmla="*/ 0 w 60" name="T42"/>
                <a:gd fmla="*/ 30 h 60" name="T43"/>
                <a:gd fmla="*/ 0 w 60" name="T44"/>
                <a:gd fmla="*/ 30 h 60" name="T45"/>
                <a:gd fmla="*/ 0 w 60" name="T46"/>
                <a:gd fmla="*/ 24 h 60" name="T47"/>
                <a:gd fmla="*/ 2 w 60" name="T48"/>
                <a:gd fmla="*/ 20 h 60" name="T49"/>
                <a:gd fmla="*/ 8 w 60" name="T50"/>
                <a:gd fmla="*/ 10 h 60" name="T51"/>
                <a:gd fmla="*/ 18 w 60" name="T52"/>
                <a:gd fmla="*/ 2 h 60" name="T53"/>
                <a:gd fmla="*/ 24 w 60" name="T54"/>
                <a:gd fmla="*/ 2 h 60" name="T55"/>
                <a:gd fmla="*/ 30 w 60" name="T56"/>
                <a:gd fmla="*/ 0 h 60" name="T57"/>
                <a:gd fmla="*/ 30 w 60" name="T58"/>
                <a:gd fmla="*/ 0 h 6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0" w="60">
                  <a:moveTo>
                    <a:pt x="30" y="0"/>
                  </a:moveTo>
                  <a:lnTo>
                    <a:pt x="30" y="0"/>
                  </a:lnTo>
                  <a:lnTo>
                    <a:pt x="36" y="2"/>
                  </a:lnTo>
                  <a:lnTo>
                    <a:pt x="42" y="2"/>
                  </a:lnTo>
                  <a:lnTo>
                    <a:pt x="52" y="10"/>
                  </a:lnTo>
                  <a:lnTo>
                    <a:pt x="58" y="20"/>
                  </a:lnTo>
                  <a:lnTo>
                    <a:pt x="60" y="24"/>
                  </a:lnTo>
                  <a:lnTo>
                    <a:pt x="60" y="30"/>
                  </a:lnTo>
                  <a:lnTo>
                    <a:pt x="60" y="30"/>
                  </a:lnTo>
                  <a:lnTo>
                    <a:pt x="60" y="36"/>
                  </a:lnTo>
                  <a:lnTo>
                    <a:pt x="58" y="42"/>
                  </a:lnTo>
                  <a:lnTo>
                    <a:pt x="52" y="52"/>
                  </a:lnTo>
                  <a:lnTo>
                    <a:pt x="42" y="58"/>
                  </a:lnTo>
                  <a:lnTo>
                    <a:pt x="36" y="60"/>
                  </a:lnTo>
                  <a:lnTo>
                    <a:pt x="30" y="60"/>
                  </a:lnTo>
                  <a:lnTo>
                    <a:pt x="30" y="60"/>
                  </a:lnTo>
                  <a:lnTo>
                    <a:pt x="24" y="60"/>
                  </a:lnTo>
                  <a:lnTo>
                    <a:pt x="18" y="58"/>
                  </a:lnTo>
                  <a:lnTo>
                    <a:pt x="8" y="52"/>
                  </a:lnTo>
                  <a:lnTo>
                    <a:pt x="2" y="42"/>
                  </a:lnTo>
                  <a:lnTo>
                    <a:pt x="0" y="36"/>
                  </a:lnTo>
                  <a:lnTo>
                    <a:pt x="0" y="30"/>
                  </a:lnTo>
                  <a:lnTo>
                    <a:pt x="0" y="30"/>
                  </a:lnTo>
                  <a:lnTo>
                    <a:pt x="0" y="24"/>
                  </a:lnTo>
                  <a:lnTo>
                    <a:pt x="2" y="20"/>
                  </a:lnTo>
                  <a:lnTo>
                    <a:pt x="8" y="10"/>
                  </a:lnTo>
                  <a:lnTo>
                    <a:pt x="18" y="2"/>
                  </a:lnTo>
                  <a:lnTo>
                    <a:pt x="24" y="2"/>
                  </a:lnTo>
                  <a:lnTo>
                    <a:pt x="30" y="0"/>
                  </a:lnTo>
                  <a:lnTo>
                    <a:pt x="30" y="0"/>
                  </a:lnTo>
                  <a:close/>
                </a:path>
              </a:pathLst>
            </a:custGeom>
            <a:grpFill/>
            <a:ln>
              <a:noFill/>
            </a:ln>
          </p:spPr>
          <p:txBody>
            <a:bodyPr/>
            <a:lstStyle/>
            <a:p>
              <a:endParaRPr altLang="en-US" lang="zh-CN"/>
            </a:p>
          </p:txBody>
        </p:sp>
        <p:sp>
          <p:nvSpPr>
            <p:cNvPr id="69" name="Freeform 70"/>
            <p:cNvSpPr/>
            <p:nvPr/>
          </p:nvSpPr>
          <p:spPr bwMode="auto">
            <a:xfrm>
              <a:off x="5456474" y="3324646"/>
              <a:ext cx="44000" cy="41905"/>
            </a:xfrm>
            <a:custGeom>
              <a:gdLst>
                <a:gd fmla="*/ 22 w 42" name="T0"/>
                <a:gd fmla="*/ 0 h 40" name="T1"/>
                <a:gd fmla="*/ 22 w 42" name="T2"/>
                <a:gd fmla="*/ 0 h 40" name="T3"/>
                <a:gd fmla="*/ 28 w 42" name="T4"/>
                <a:gd fmla="*/ 2 h 40" name="T5"/>
                <a:gd fmla="*/ 36 w 42" name="T6"/>
                <a:gd fmla="*/ 6 h 40" name="T7"/>
                <a:gd fmla="*/ 40 w 42" name="T8"/>
                <a:gd fmla="*/ 12 h 40" name="T9"/>
                <a:gd fmla="*/ 42 w 42" name="T10"/>
                <a:gd fmla="*/ 20 h 40" name="T11"/>
                <a:gd fmla="*/ 42 w 42" name="T12"/>
                <a:gd fmla="*/ 20 h 40" name="T13"/>
                <a:gd fmla="*/ 40 w 42" name="T14"/>
                <a:gd fmla="*/ 28 h 40" name="T15"/>
                <a:gd fmla="*/ 36 w 42" name="T16"/>
                <a:gd fmla="*/ 34 h 40" name="T17"/>
                <a:gd fmla="*/ 28 w 42" name="T18"/>
                <a:gd fmla="*/ 38 h 40" name="T19"/>
                <a:gd fmla="*/ 22 w 42" name="T20"/>
                <a:gd fmla="*/ 40 h 40" name="T21"/>
                <a:gd fmla="*/ 22 w 42" name="T22"/>
                <a:gd fmla="*/ 40 h 40" name="T23"/>
                <a:gd fmla="*/ 14 w 42" name="T24"/>
                <a:gd fmla="*/ 38 h 40" name="T25"/>
                <a:gd fmla="*/ 6 w 42" name="T26"/>
                <a:gd fmla="*/ 34 h 40" name="T27"/>
                <a:gd fmla="*/ 2 w 42" name="T28"/>
                <a:gd fmla="*/ 28 h 40" name="T29"/>
                <a:gd fmla="*/ 0 w 42" name="T30"/>
                <a:gd fmla="*/ 20 h 40" name="T31"/>
                <a:gd fmla="*/ 0 w 42" name="T32"/>
                <a:gd fmla="*/ 20 h 40" name="T33"/>
                <a:gd fmla="*/ 2 w 42" name="T34"/>
                <a:gd fmla="*/ 12 h 40" name="T35"/>
                <a:gd fmla="*/ 6 w 42" name="T36"/>
                <a:gd fmla="*/ 6 h 40" name="T37"/>
                <a:gd fmla="*/ 14 w 42" name="T38"/>
                <a:gd fmla="*/ 2 h 40" name="T39"/>
                <a:gd fmla="*/ 22 w 42" name="T40"/>
                <a:gd fmla="*/ 0 h 40" name="T41"/>
                <a:gd fmla="*/ 22 w 42"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2">
                  <a:moveTo>
                    <a:pt x="22" y="0"/>
                  </a:moveTo>
                  <a:lnTo>
                    <a:pt x="22" y="0"/>
                  </a:lnTo>
                  <a:lnTo>
                    <a:pt x="28" y="2"/>
                  </a:lnTo>
                  <a:lnTo>
                    <a:pt x="36" y="6"/>
                  </a:lnTo>
                  <a:lnTo>
                    <a:pt x="40" y="12"/>
                  </a:lnTo>
                  <a:lnTo>
                    <a:pt x="42" y="20"/>
                  </a:lnTo>
                  <a:lnTo>
                    <a:pt x="42" y="20"/>
                  </a:lnTo>
                  <a:lnTo>
                    <a:pt x="40" y="28"/>
                  </a:lnTo>
                  <a:lnTo>
                    <a:pt x="36" y="34"/>
                  </a:lnTo>
                  <a:lnTo>
                    <a:pt x="28" y="38"/>
                  </a:lnTo>
                  <a:lnTo>
                    <a:pt x="22" y="40"/>
                  </a:lnTo>
                  <a:lnTo>
                    <a:pt x="22" y="40"/>
                  </a:lnTo>
                  <a:lnTo>
                    <a:pt x="14" y="38"/>
                  </a:lnTo>
                  <a:lnTo>
                    <a:pt x="6" y="34"/>
                  </a:lnTo>
                  <a:lnTo>
                    <a:pt x="2" y="28"/>
                  </a:lnTo>
                  <a:lnTo>
                    <a:pt x="0" y="20"/>
                  </a:lnTo>
                  <a:lnTo>
                    <a:pt x="0" y="20"/>
                  </a:lnTo>
                  <a:lnTo>
                    <a:pt x="2" y="12"/>
                  </a:lnTo>
                  <a:lnTo>
                    <a:pt x="6" y="6"/>
                  </a:lnTo>
                  <a:lnTo>
                    <a:pt x="14" y="2"/>
                  </a:lnTo>
                  <a:lnTo>
                    <a:pt x="22" y="0"/>
                  </a:lnTo>
                  <a:lnTo>
                    <a:pt x="22" y="0"/>
                  </a:lnTo>
                  <a:close/>
                </a:path>
              </a:pathLst>
            </a:custGeom>
            <a:grpFill/>
            <a:ln>
              <a:noFill/>
            </a:ln>
          </p:spPr>
          <p:txBody>
            <a:bodyPr/>
            <a:lstStyle/>
            <a:p>
              <a:endParaRPr altLang="en-US" lang="zh-CN"/>
            </a:p>
          </p:txBody>
        </p:sp>
        <p:sp>
          <p:nvSpPr>
            <p:cNvPr id="70" name="Freeform 71"/>
            <p:cNvSpPr/>
            <p:nvPr/>
          </p:nvSpPr>
          <p:spPr bwMode="auto">
            <a:xfrm>
              <a:off x="5492093" y="2138738"/>
              <a:ext cx="81715" cy="79619"/>
            </a:xfrm>
            <a:custGeom>
              <a:gdLst>
                <a:gd fmla="*/ 40 w 78" name="T0"/>
                <a:gd fmla="*/ 0 h 76" name="T1"/>
                <a:gd fmla="*/ 48 w 78" name="T2"/>
                <a:gd fmla="*/ 32 h 76" name="T3"/>
                <a:gd fmla="*/ 78 w 78" name="T4"/>
                <a:gd fmla="*/ 28 h 76" name="T5"/>
                <a:gd fmla="*/ 52 w 78" name="T6"/>
                <a:gd fmla="*/ 46 h 76" name="T7"/>
                <a:gd fmla="*/ 64 w 78" name="T8"/>
                <a:gd fmla="*/ 76 h 76" name="T9"/>
                <a:gd fmla="*/ 40 w 78" name="T10"/>
                <a:gd fmla="*/ 54 h 76" name="T11"/>
                <a:gd fmla="*/ 16 w 78" name="T12"/>
                <a:gd fmla="*/ 76 h 76" name="T13"/>
                <a:gd fmla="*/ 28 w 78" name="T14"/>
                <a:gd fmla="*/ 46 h 76" name="T15"/>
                <a:gd fmla="*/ 0 w 78" name="T16"/>
                <a:gd fmla="*/ 28 h 76" name="T17"/>
                <a:gd fmla="*/ 32 w 78" name="T18"/>
                <a:gd fmla="*/ 32 h 76" name="T19"/>
                <a:gd fmla="*/ 40 w 78" name="T20"/>
                <a:gd fmla="*/ 0 h 76" name="T21"/>
                <a:gd fmla="*/ 40 w 78" name="T22"/>
                <a:gd fmla="*/ 0 h 7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6" w="78">
                  <a:moveTo>
                    <a:pt x="40" y="0"/>
                  </a:moveTo>
                  <a:lnTo>
                    <a:pt x="48" y="32"/>
                  </a:lnTo>
                  <a:lnTo>
                    <a:pt x="78" y="28"/>
                  </a:lnTo>
                  <a:lnTo>
                    <a:pt x="52" y="46"/>
                  </a:lnTo>
                  <a:lnTo>
                    <a:pt x="64" y="76"/>
                  </a:lnTo>
                  <a:lnTo>
                    <a:pt x="40" y="54"/>
                  </a:lnTo>
                  <a:lnTo>
                    <a:pt x="16" y="76"/>
                  </a:lnTo>
                  <a:lnTo>
                    <a:pt x="28" y="46"/>
                  </a:lnTo>
                  <a:lnTo>
                    <a:pt x="0" y="28"/>
                  </a:lnTo>
                  <a:lnTo>
                    <a:pt x="32" y="32"/>
                  </a:lnTo>
                  <a:lnTo>
                    <a:pt x="40" y="0"/>
                  </a:lnTo>
                  <a:lnTo>
                    <a:pt x="40" y="0"/>
                  </a:lnTo>
                  <a:close/>
                </a:path>
              </a:pathLst>
            </a:custGeom>
            <a:grpFill/>
            <a:ln>
              <a:noFill/>
            </a:ln>
          </p:spPr>
          <p:txBody>
            <a:bodyPr/>
            <a:lstStyle/>
            <a:p>
              <a:endParaRPr altLang="en-US" lang="zh-CN"/>
            </a:p>
          </p:txBody>
        </p:sp>
        <p:sp>
          <p:nvSpPr>
            <p:cNvPr id="71" name="Freeform 72"/>
            <p:cNvSpPr/>
            <p:nvPr/>
          </p:nvSpPr>
          <p:spPr bwMode="auto">
            <a:xfrm>
              <a:off x="5355902" y="4353412"/>
              <a:ext cx="44000" cy="44000"/>
            </a:xfrm>
            <a:custGeom>
              <a:gdLst>
                <a:gd fmla="*/ 20 w 42" name="T0"/>
                <a:gd fmla="*/ 0 h 42" name="T1"/>
                <a:gd fmla="*/ 20 w 42" name="T2"/>
                <a:gd fmla="*/ 0 h 42" name="T3"/>
                <a:gd fmla="*/ 28 w 42" name="T4"/>
                <a:gd fmla="*/ 2 h 42" name="T5"/>
                <a:gd fmla="*/ 36 w 42" name="T6"/>
                <a:gd fmla="*/ 6 h 42" name="T7"/>
                <a:gd fmla="*/ 40 w 42" name="T8"/>
                <a:gd fmla="*/ 14 h 42" name="T9"/>
                <a:gd fmla="*/ 42 w 42" name="T10"/>
                <a:gd fmla="*/ 20 h 42" name="T11"/>
                <a:gd fmla="*/ 42 w 42" name="T12"/>
                <a:gd fmla="*/ 20 h 42" name="T13"/>
                <a:gd fmla="*/ 40 w 42" name="T14"/>
                <a:gd fmla="*/ 28 h 42" name="T15"/>
                <a:gd fmla="*/ 36 w 42" name="T16"/>
                <a:gd fmla="*/ 36 h 42" name="T17"/>
                <a:gd fmla="*/ 28 w 42" name="T18"/>
                <a:gd fmla="*/ 40 h 42" name="T19"/>
                <a:gd fmla="*/ 20 w 42" name="T20"/>
                <a:gd fmla="*/ 42 h 42" name="T21"/>
                <a:gd fmla="*/ 20 w 42" name="T22"/>
                <a:gd fmla="*/ 42 h 42" name="T23"/>
                <a:gd fmla="*/ 14 w 42" name="T24"/>
                <a:gd fmla="*/ 40 h 42" name="T25"/>
                <a:gd fmla="*/ 6 w 42" name="T26"/>
                <a:gd fmla="*/ 36 h 42" name="T27"/>
                <a:gd fmla="*/ 2 w 42" name="T28"/>
                <a:gd fmla="*/ 28 h 42" name="T29"/>
                <a:gd fmla="*/ 0 w 42" name="T30"/>
                <a:gd fmla="*/ 20 h 42" name="T31"/>
                <a:gd fmla="*/ 0 w 42" name="T32"/>
                <a:gd fmla="*/ 20 h 42" name="T33"/>
                <a:gd fmla="*/ 2 w 42" name="T34"/>
                <a:gd fmla="*/ 14 h 42" name="T35"/>
                <a:gd fmla="*/ 6 w 42" name="T36"/>
                <a:gd fmla="*/ 6 h 42" name="T37"/>
                <a:gd fmla="*/ 14 w 42" name="T38"/>
                <a:gd fmla="*/ 2 h 42" name="T39"/>
                <a:gd fmla="*/ 20 w 42" name="T40"/>
                <a:gd fmla="*/ 0 h 42" name="T41"/>
                <a:gd fmla="*/ 20 w 42"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2">
                  <a:moveTo>
                    <a:pt x="20" y="0"/>
                  </a:moveTo>
                  <a:lnTo>
                    <a:pt x="20" y="0"/>
                  </a:lnTo>
                  <a:lnTo>
                    <a:pt x="28" y="2"/>
                  </a:lnTo>
                  <a:lnTo>
                    <a:pt x="36" y="6"/>
                  </a:lnTo>
                  <a:lnTo>
                    <a:pt x="40" y="14"/>
                  </a:lnTo>
                  <a:lnTo>
                    <a:pt x="42" y="20"/>
                  </a:lnTo>
                  <a:lnTo>
                    <a:pt x="42" y="20"/>
                  </a:lnTo>
                  <a:lnTo>
                    <a:pt x="40" y="28"/>
                  </a:lnTo>
                  <a:lnTo>
                    <a:pt x="36" y="36"/>
                  </a:lnTo>
                  <a:lnTo>
                    <a:pt x="28" y="40"/>
                  </a:lnTo>
                  <a:lnTo>
                    <a:pt x="20" y="42"/>
                  </a:lnTo>
                  <a:lnTo>
                    <a:pt x="20" y="42"/>
                  </a:lnTo>
                  <a:lnTo>
                    <a:pt x="14" y="40"/>
                  </a:lnTo>
                  <a:lnTo>
                    <a:pt x="6" y="36"/>
                  </a:lnTo>
                  <a:lnTo>
                    <a:pt x="2" y="28"/>
                  </a:lnTo>
                  <a:lnTo>
                    <a:pt x="0" y="20"/>
                  </a:lnTo>
                  <a:lnTo>
                    <a:pt x="0" y="20"/>
                  </a:lnTo>
                  <a:lnTo>
                    <a:pt x="2" y="14"/>
                  </a:lnTo>
                  <a:lnTo>
                    <a:pt x="6" y="6"/>
                  </a:lnTo>
                  <a:lnTo>
                    <a:pt x="14" y="2"/>
                  </a:lnTo>
                  <a:lnTo>
                    <a:pt x="20" y="0"/>
                  </a:lnTo>
                  <a:lnTo>
                    <a:pt x="20" y="0"/>
                  </a:lnTo>
                  <a:close/>
                </a:path>
              </a:pathLst>
            </a:custGeom>
            <a:grpFill/>
            <a:ln>
              <a:noFill/>
            </a:ln>
          </p:spPr>
          <p:txBody>
            <a:bodyPr/>
            <a:lstStyle/>
            <a:p>
              <a:endParaRPr altLang="en-US" lang="zh-CN"/>
            </a:p>
          </p:txBody>
        </p:sp>
        <p:sp>
          <p:nvSpPr>
            <p:cNvPr id="72" name="Freeform 73"/>
            <p:cNvSpPr/>
            <p:nvPr/>
          </p:nvSpPr>
          <p:spPr bwMode="auto">
            <a:xfrm>
              <a:off x="4643519" y="3439885"/>
              <a:ext cx="41905" cy="41905"/>
            </a:xfrm>
            <a:custGeom>
              <a:gdLst>
                <a:gd fmla="*/ 20 w 40" name="T0"/>
                <a:gd fmla="*/ 0 h 40" name="T1"/>
                <a:gd fmla="*/ 20 w 40" name="T2"/>
                <a:gd fmla="*/ 0 h 40" name="T3"/>
                <a:gd fmla="*/ 28 w 40" name="T4"/>
                <a:gd fmla="*/ 0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2 w 40" name="T28"/>
                <a:gd fmla="*/ 28 h 40" name="T29"/>
                <a:gd fmla="*/ 0 w 40" name="T30"/>
                <a:gd fmla="*/ 20 h 40" name="T31"/>
                <a:gd fmla="*/ 0 w 40" name="T32"/>
                <a:gd fmla="*/ 20 h 40" name="T33"/>
                <a:gd fmla="*/ 2 w 40" name="T34"/>
                <a:gd fmla="*/ 12 h 40" name="T35"/>
                <a:gd fmla="*/ 6 w 40" name="T36"/>
                <a:gd fmla="*/ 6 h 40" name="T37"/>
                <a:gd fmla="*/ 12 w 40" name="T38"/>
                <a:gd fmla="*/ 0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0"/>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0"/>
                  </a:lnTo>
                  <a:lnTo>
                    <a:pt x="20" y="0"/>
                  </a:lnTo>
                  <a:lnTo>
                    <a:pt x="20" y="0"/>
                  </a:lnTo>
                  <a:close/>
                </a:path>
              </a:pathLst>
            </a:custGeom>
            <a:grpFill/>
            <a:ln>
              <a:noFill/>
            </a:ln>
          </p:spPr>
          <p:txBody>
            <a:bodyPr/>
            <a:lstStyle/>
            <a:p>
              <a:endParaRPr altLang="en-US" lang="zh-CN"/>
            </a:p>
          </p:txBody>
        </p:sp>
      </p:grpSp>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73" name="文本框 72"/>
          <p:cNvSpPr txBox="1"/>
          <p:nvPr/>
        </p:nvSpPr>
        <p:spPr>
          <a:xfrm>
            <a:off x="7025353" y="989199"/>
            <a:ext cx="5333850" cy="1847088"/>
          </a:xfrm>
          <a:prstGeom prst="rect">
            <a:avLst/>
          </a:prstGeom>
          <a:noFill/>
        </p:spPr>
        <p:txBody>
          <a:bodyPr rtlCol="0" wrap="square">
            <a:spAutoFit/>
          </a:bodyPr>
          <a:lstStyle/>
          <a:p>
            <a:pPr>
              <a:lnSpc>
                <a:spcPct val="120000"/>
              </a:lnSpc>
            </a:pPr>
            <a:r>
              <a:rPr altLang="zh-CN" lang="en-US" sz="4800">
                <a:solidFill>
                  <a:srgbClr val="282828"/>
                </a:solidFill>
                <a:latin charset="-128" panose="020b0600000000000000" pitchFamily="34" typeface="AXIS Std M"/>
                <a:ea charset="-128" panose="020b0600000000000000" pitchFamily="34" typeface="AXIS Std M"/>
              </a:rPr>
              <a:t>Distribution </a:t>
            </a:r>
          </a:p>
          <a:p>
            <a:pPr>
              <a:lnSpc>
                <a:spcPct val="120000"/>
              </a:lnSpc>
            </a:pPr>
            <a:r>
              <a:rPr altLang="zh-CN" lang="en-US" sz="4800">
                <a:solidFill>
                  <a:srgbClr val="282828"/>
                </a:solidFill>
                <a:latin charset="-128" panose="020b0600000000000000" pitchFamily="34" typeface="AXIS Std M"/>
                <a:ea charset="-128" panose="020b0600000000000000" pitchFamily="34" typeface="AXIS Std M"/>
              </a:rPr>
              <a:t>Chart</a:t>
            </a:r>
          </a:p>
        </p:txBody>
      </p:sp>
      <p:sp>
        <p:nvSpPr>
          <p:cNvPr id="74" name="矩形 73"/>
          <p:cNvSpPr/>
          <p:nvPr/>
        </p:nvSpPr>
        <p:spPr>
          <a:xfrm>
            <a:off x="7112529" y="2799136"/>
            <a:ext cx="4634969" cy="859536"/>
          </a:xfrm>
          <a:prstGeom prst="rect">
            <a:avLst/>
          </a:prstGeom>
        </p:spPr>
        <p:txBody>
          <a:bodyPr wrap="square">
            <a:spAutoFit/>
          </a:bodyPr>
          <a:lstStyle/>
          <a:p>
            <a:pP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consectetur adipisicing elit, sed do eiusmod tempor incididunt ut labore et dolore magna aliqua. Ut enim ad minim veniam, quis nostrud.</a:t>
            </a:r>
          </a:p>
        </p:txBody>
      </p:sp>
      <p:grpSp>
        <p:nvGrpSpPr>
          <p:cNvPr id="78" name="组合 77"/>
          <p:cNvGrpSpPr/>
          <p:nvPr/>
        </p:nvGrpSpPr>
        <p:grpSpPr>
          <a:xfrm>
            <a:off x="7031643" y="4370456"/>
            <a:ext cx="5333850" cy="1949514"/>
            <a:chOff x="7031643" y="4040256"/>
            <a:chExt cx="5333850" cy="1949514"/>
          </a:xfrm>
        </p:grpSpPr>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75" name="文本框 74"/>
            <p:cNvSpPr txBox="1"/>
            <p:nvPr/>
          </p:nvSpPr>
          <p:spPr>
            <a:xfrm>
              <a:off x="7031644" y="4040256"/>
              <a:ext cx="5333850" cy="969264"/>
            </a:xfrm>
            <a:prstGeom prst="rect">
              <a:avLst/>
            </a:prstGeom>
            <a:noFill/>
          </p:spPr>
          <p:txBody>
            <a:bodyPr rtlCol="0" wrap="square">
              <a:spAutoFit/>
            </a:bodyPr>
            <a:lstStyle/>
            <a:p>
              <a:pPr>
                <a:lnSpc>
                  <a:spcPct val="120000"/>
                </a:lnSpc>
              </a:pPr>
              <a:r>
                <a:rPr altLang="en-US" lang="zh-CN" sz="4800">
                  <a:solidFill>
                    <a:srgbClr val="282828"/>
                  </a:solidFill>
                  <a:latin charset="-128" panose="020b0600000000000000" pitchFamily="34" typeface="AXIS Std M"/>
                  <a:ea charset="-128" panose="020b0600000000000000" pitchFamily="34" typeface="AXIS Std M"/>
                </a:rPr>
                <a:t>￥1,300M</a:t>
              </a:r>
            </a:p>
          </p:txBody>
        </p:sp>
        <p:sp>
          <p:nvSpPr>
            <p:cNvPr id="76" name="矩形 75"/>
            <p:cNvSpPr/>
            <p:nvPr/>
          </p:nvSpPr>
          <p:spPr>
            <a:xfrm>
              <a:off x="7170562" y="5380372"/>
              <a:ext cx="4576938" cy="603504"/>
            </a:xfrm>
            <a:prstGeom prst="rect">
              <a:avLst/>
            </a:prstGeom>
          </p:spPr>
          <p:txBody>
            <a:bodyPr wrap="square">
              <a:spAutoFit/>
            </a:bodyPr>
            <a:lstStyle/>
            <a:p>
              <a:pP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consectetur and adipisicing elit eiusmod tempor incididunt ut. </a:t>
              </a:r>
            </a:p>
          </p:txBody>
        </p:sp>
        <p:sp>
          <p:nvSpPr>
            <p:cNvPr id="77" name="文本框 76"/>
            <p:cNvSpPr txBox="1"/>
            <p:nvPr/>
          </p:nvSpPr>
          <p:spPr>
            <a:xfrm>
              <a:off x="7146191" y="5021423"/>
              <a:ext cx="3316922" cy="365760"/>
            </a:xfrm>
            <a:prstGeom prst="rect">
              <a:avLst/>
            </a:prstGeom>
            <a:noFill/>
          </p:spPr>
          <p:txBody>
            <a:bodyPr rtlCol="0" wrap="square">
              <a:spAutoFit/>
            </a:bodyPr>
            <a:lstStyle/>
            <a:p>
              <a:r>
                <a:rPr altLang="zh-CN" b="1" lang="en-US">
                  <a:solidFill>
                    <a:schemeClr val="tx1">
                      <a:lumMod val="50000"/>
                      <a:lumOff val="50000"/>
                    </a:schemeClr>
                  </a:solidFill>
                  <a:latin charset="-128" panose="020b0600000000000000" pitchFamily="34" typeface="AXIS Std M"/>
                  <a:ea charset="-128" panose="020b0600000000000000" pitchFamily="34" typeface="AXIS Std M"/>
                  <a:cs charset="0" panose="020b0606030504020204" pitchFamily="34" typeface="Open Sans"/>
                </a:rPr>
                <a:t>Describe the date</a:t>
              </a:r>
            </a:p>
          </p:txBody>
        </p:sp>
      </p:grpSp>
      <p:cxnSp>
        <p:nvCxnSpPr>
          <p:cNvPr id="79" name="直接连接符 78"/>
          <p:cNvCxnSpPr/>
          <p:nvPr/>
        </p:nvCxnSpPr>
        <p:spPr>
          <a:xfrm>
            <a:off x="7195962" y="4188129"/>
            <a:ext cx="47703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443987550"/>
      </p:ext>
    </p:extLst>
  </p:cSld>
  <p:clrMapOvr>
    <a:masterClrMapping/>
  </p:clrMapOvr>
  <mc:AlternateContent>
    <mc:Choice Requires="p14">
      <p:transition p14:dur="700" spd="med">
        <p:fade/>
      </p:transition>
    </mc:Choice>
    <mc:Fallback>
      <p:transition spd="med">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11497456" y="0"/>
            <a:ext cx="353666" cy="71952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 name="灯片编号占位符 5"/>
          <p:cNvSpPr>
            <a:spLocks noGrp="1"/>
          </p:cNvSpPr>
          <p:nvPr>
            <p:ph idx="12" sz="quarter" type="sldNum"/>
          </p:nvPr>
        </p:nvSpPr>
        <p:spPr>
          <a:xfrm>
            <a:off x="11370039" y="398251"/>
            <a:ext cx="659567" cy="304800"/>
          </a:xfrm>
          <a:noFill/>
        </p:spPr>
        <p:txBody>
          <a:bodyPr rtlCol="0" wrap="square">
            <a:spAutoFit/>
          </a:bodyPr>
          <a:lstStyle/>
          <a:p>
            <a:pPr algn="ctr"/>
            <a:fld id="{424BBC20-39EC-4735-89A9-89D894ED6FC1}" type="slidenum">
              <a:rPr altLang="en-US" lang="zh-CN" sz="1400">
                <a:solidFill>
                  <a:schemeClr val="bg1"/>
                </a:solidFill>
                <a:latin charset="-128" panose="020b0600000000000000" pitchFamily="34" typeface="AXIS Std M"/>
                <a:ea charset="-128" panose="020b0600000000000000" pitchFamily="34" typeface="AXIS Std M"/>
              </a:rPr>
              <a:pPr algn="ctr"/>
              <a:t>15</a:t>
            </a:fld>
          </a:p>
        </p:txBody>
      </p:sp>
      <p:sp>
        <p:nvSpPr>
          <p:cNvPr id="4" name="文本框 3"/>
          <p:cNvSpPr txBox="1"/>
          <p:nvPr/>
        </p:nvSpPr>
        <p:spPr>
          <a:xfrm>
            <a:off x="315412" y="205876"/>
            <a:ext cx="3028013" cy="304800"/>
          </a:xfrm>
          <a:prstGeom prst="rect">
            <a:avLst/>
          </a:prstGeom>
          <a:noFill/>
        </p:spPr>
        <p:txBody>
          <a:bodyPr rtlCol="0" wrap="square">
            <a:spAutoFit/>
          </a:bodyPr>
          <a:lstStyle/>
          <a:p>
            <a:r>
              <a:rPr altLang="zh-CN" lang="en-US" sz="14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Create a peaceful world </a:t>
            </a:r>
          </a:p>
        </p:txBody>
      </p:sp>
      <p:grpSp>
        <p:nvGrpSpPr>
          <p:cNvPr id="21" name="组合 20"/>
          <p:cNvGrpSpPr/>
          <p:nvPr/>
        </p:nvGrpSpPr>
        <p:grpSpPr>
          <a:xfrm>
            <a:off x="4389120" y="1237957"/>
            <a:ext cx="7640486" cy="5262956"/>
            <a:chOff x="4389120" y="1116291"/>
            <a:chExt cx="7467918" cy="5384622"/>
          </a:xfrm>
        </p:grpSpPr>
        <p:graphicFrame>
          <p:nvGraphicFramePr>
            <p:cNvPr descr="e7d195523061f1c0214d268728035a112e1f1a63855fa0d5B3BC3571FB2346650E40B27C71D4ADB669896543E409C0762562804D99F14164E036E91A4D200FB459B9C67F1066513BDCC2663F2655ED5AA9618F765BE8607DCDB09562FAFA4232570E2E28D39E1B618081BD5977B4E543F72C741DF89EB4AA9CD95725188D909F84E0E92DFCBBB76E" id="8" name="图表 7"/>
            <p:cNvGraphicFramePr/>
            <p:nvPr>
              <p:extLst>
                <p:ext uri="{D42A27DB-BD31-4B8C-83A1-F6EECF244321}">
                  <p14:modId val="466193994"/>
                </p:ext>
              </p:extLst>
            </p:nvPr>
          </p:nvGraphicFramePr>
          <p:xfrm>
            <a:off x="4389120" y="1116291"/>
            <a:ext cx="7467918" cy="4940911"/>
          </p:xfrm>
          <a:graphic>
            <a:graphicData uri="http://schemas.openxmlformats.org/drawingml/2006/chart">
              <c:chart xmlns:c="http://schemas.openxmlformats.org/drawingml/2006/chart" r:id="rId3"/>
            </a:graphicData>
          </a:graphic>
        </p:graphicFrame>
        <p:grpSp>
          <p:nvGrpSpPr>
            <p:cNvPr id="15" name="组合 14"/>
            <p:cNvGrpSpPr/>
            <p:nvPr/>
          </p:nvGrpSpPr>
          <p:grpSpPr>
            <a:xfrm>
              <a:off x="4621653" y="6162359"/>
              <a:ext cx="2279173" cy="338554"/>
              <a:chOff x="5184358" y="5972563"/>
              <a:chExt cx="2279173" cy="338554"/>
            </a:xfrm>
          </p:grpSpPr>
          <p:cxnSp>
            <p:nvCxnSpPr>
              <p:cNvPr id="9" name="直接连接符 8"/>
              <p:cNvCxnSpPr/>
              <p:nvPr/>
            </p:nvCxnSpPr>
            <p:spPr>
              <a:xfrm>
                <a:off x="5184358" y="6141840"/>
                <a:ext cx="477032" cy="0"/>
              </a:xfrm>
              <a:prstGeom prst="line">
                <a:avLst/>
              </a:prstGeom>
              <a:ln w="28575">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676933" y="5972563"/>
                <a:ext cx="1786597" cy="343031"/>
              </a:xfrm>
              <a:prstGeom prst="rect">
                <a:avLst/>
              </a:prstGeom>
              <a:noFill/>
            </p:spPr>
            <p:txBody>
              <a:bodyPr rtlCol="0" wrap="square">
                <a:spAutoFit/>
              </a:bodyPr>
              <a:lstStyle/>
              <a:p>
                <a:pPr algn="ctr"/>
                <a:r>
                  <a:rPr altLang="zh-CN" lang="en-US" sz="1600">
                    <a:latin charset="-128" panose="020b0400000000000000" pitchFamily="34" typeface="AXIS Std L"/>
                    <a:ea charset="-128" panose="020b0400000000000000" pitchFamily="34" typeface="AXIS Std L"/>
                    <a:cs charset="0" panose="020b0606030504020204" pitchFamily="34" typeface="Open Sans"/>
                  </a:rPr>
                  <a:t>Text content </a:t>
                </a:r>
              </a:p>
            </p:txBody>
          </p:sp>
        </p:grpSp>
        <p:grpSp>
          <p:nvGrpSpPr>
            <p:cNvPr id="14" name="组合 13"/>
            <p:cNvGrpSpPr/>
            <p:nvPr/>
          </p:nvGrpSpPr>
          <p:grpSpPr>
            <a:xfrm>
              <a:off x="7333420" y="6162359"/>
              <a:ext cx="2082020" cy="338554"/>
              <a:chOff x="9415436" y="5972563"/>
              <a:chExt cx="2082020" cy="338554"/>
            </a:xfrm>
          </p:grpSpPr>
          <p:sp>
            <p:nvSpPr>
              <p:cNvPr id="12" name="文本框 11"/>
              <p:cNvSpPr txBox="1"/>
              <p:nvPr/>
            </p:nvSpPr>
            <p:spPr>
              <a:xfrm>
                <a:off x="9710860" y="5972563"/>
                <a:ext cx="1786597" cy="343031"/>
              </a:xfrm>
              <a:prstGeom prst="rect">
                <a:avLst/>
              </a:prstGeom>
              <a:noFill/>
            </p:spPr>
            <p:txBody>
              <a:bodyPr rtlCol="0" wrap="square">
                <a:spAutoFit/>
              </a:bodyPr>
              <a:lstStyle/>
              <a:p>
                <a:pPr algn="ctr"/>
                <a:r>
                  <a:rPr altLang="zh-CN" lang="en-US" sz="1600">
                    <a:latin charset="-128" panose="020b0400000000000000" pitchFamily="34" typeface="AXIS Std L"/>
                    <a:ea charset="-128" panose="020b0400000000000000" pitchFamily="34" typeface="AXIS Std L"/>
                    <a:cs charset="0" panose="020b0606030504020204" pitchFamily="34" typeface="Open Sans"/>
                  </a:rPr>
                  <a:t>Text content </a:t>
                </a:r>
              </a:p>
            </p:txBody>
          </p:sp>
          <p:sp>
            <p:nvSpPr>
              <p:cNvPr id="13" name="矩形 12"/>
              <p:cNvSpPr/>
              <p:nvPr/>
            </p:nvSpPr>
            <p:spPr>
              <a:xfrm>
                <a:off x="9415436" y="6057202"/>
                <a:ext cx="285505" cy="169277"/>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16" name="文本框 15"/>
          <p:cNvSpPr txBox="1"/>
          <p:nvPr/>
        </p:nvSpPr>
        <p:spPr>
          <a:xfrm>
            <a:off x="315412" y="3541540"/>
            <a:ext cx="5333850" cy="1432560"/>
          </a:xfrm>
          <a:prstGeom prst="rect">
            <a:avLst/>
          </a:prstGeom>
          <a:noFill/>
        </p:spPr>
        <p:txBody>
          <a:bodyPr rtlCol="0" wrap="square">
            <a:spAutoFit/>
          </a:bodyPr>
          <a:lstStyle/>
          <a:p>
            <a:pPr>
              <a:lnSpc>
                <a:spcPct val="110000"/>
              </a:lnSpc>
            </a:pPr>
            <a:r>
              <a:rPr altLang="zh-CN" lang="en-US" sz="4000">
                <a:solidFill>
                  <a:srgbClr val="282828"/>
                </a:solidFill>
                <a:latin charset="-128" panose="020b0600000000000000" pitchFamily="34" typeface="AXIS Std M"/>
                <a:ea charset="-128" panose="020b0600000000000000" pitchFamily="34" typeface="AXIS Std M"/>
              </a:rPr>
              <a:t>OUR SALES</a:t>
            </a:r>
          </a:p>
          <a:p>
            <a:pPr>
              <a:lnSpc>
                <a:spcPct val="110000"/>
              </a:lnSpc>
            </a:pPr>
            <a:r>
              <a:rPr altLang="zh-CN" lang="en-US" sz="4000">
                <a:solidFill>
                  <a:srgbClr val="282828"/>
                </a:solidFill>
                <a:latin charset="-128" panose="020b0600000000000000" pitchFamily="34" typeface="AXIS Std M"/>
                <a:ea charset="-128" panose="020b0600000000000000" pitchFamily="34" typeface="AXIS Std M"/>
              </a:rPr>
              <a:t>DATE BAR</a:t>
            </a:r>
          </a:p>
        </p:txBody>
      </p:sp>
      <p:cxnSp>
        <p:nvCxnSpPr>
          <p:cNvPr id="19" name="直接连接符 18"/>
          <p:cNvCxnSpPr/>
          <p:nvPr/>
        </p:nvCxnSpPr>
        <p:spPr>
          <a:xfrm>
            <a:off x="429401" y="3301864"/>
            <a:ext cx="47703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421602" y="5115918"/>
            <a:ext cx="3643961" cy="1115568"/>
          </a:xfrm>
          <a:prstGeom prst="rect">
            <a:avLst/>
          </a:prstGeom>
        </p:spPr>
        <p:txBody>
          <a:bodyPr wrap="square">
            <a:spAutoFit/>
          </a:bodyPr>
          <a:lstStyle/>
          <a:p>
            <a:pP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consectetur adipisicing elit, sed do eiusmod tempor incididunt ut labore et dolore magna aliqua. Ut enim ad minim veniam, quis nostrud.</a:t>
            </a:r>
          </a:p>
        </p:txBody>
      </p:sp>
    </p:spTree>
    <p:extLst>
      <p:ext uri="{BB962C8B-B14F-4D97-AF65-F5344CB8AC3E}">
        <p14:creationId val="1193792183"/>
      </p:ext>
    </p:extLst>
  </p:cSld>
  <p:clrMapOvr>
    <a:masterClrMapping/>
  </p:clrMapOvr>
  <mc:AlternateContent>
    <mc:Choice Requires="p14">
      <p:transition p14:dur="700" spd="med">
        <p:fade/>
      </p:transition>
    </mc:Choice>
    <mc:Fallback>
      <p:transition spd="med">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11497456" y="0"/>
            <a:ext cx="353666" cy="71952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 name="灯片编号占位符 5"/>
          <p:cNvSpPr>
            <a:spLocks noGrp="1"/>
          </p:cNvSpPr>
          <p:nvPr>
            <p:ph idx="12" sz="quarter" type="sldNum"/>
          </p:nvPr>
        </p:nvSpPr>
        <p:spPr>
          <a:xfrm>
            <a:off x="11370039" y="398251"/>
            <a:ext cx="659567" cy="304800"/>
          </a:xfrm>
          <a:noFill/>
        </p:spPr>
        <p:txBody>
          <a:bodyPr rtlCol="0" wrap="square">
            <a:spAutoFit/>
          </a:bodyPr>
          <a:lstStyle/>
          <a:p>
            <a:pPr algn="ctr"/>
            <a:fld id="{C642564F-E145-491E-AD0C-6CB375A3B25F}" type="slidenum">
              <a:rPr altLang="en-US" lang="zh-CN" sz="1400">
                <a:solidFill>
                  <a:schemeClr val="bg1"/>
                </a:solidFill>
                <a:latin charset="-128" panose="020b0600000000000000" pitchFamily="34" typeface="AXIS Std M"/>
                <a:ea charset="-128" panose="020b0600000000000000" pitchFamily="34" typeface="AXIS Std M"/>
              </a:rPr>
              <a:pPr algn="ctr"/>
              <a:t>16</a:t>
            </a:fld>
          </a:p>
        </p:txBody>
      </p:sp>
      <p:sp>
        <p:nvSpPr>
          <p:cNvPr id="4" name="文本框 3"/>
          <p:cNvSpPr txBox="1"/>
          <p:nvPr/>
        </p:nvSpPr>
        <p:spPr>
          <a:xfrm>
            <a:off x="315412" y="205876"/>
            <a:ext cx="3028013" cy="304800"/>
          </a:xfrm>
          <a:prstGeom prst="rect">
            <a:avLst/>
          </a:prstGeom>
          <a:noFill/>
        </p:spPr>
        <p:txBody>
          <a:bodyPr rtlCol="0" wrap="square">
            <a:spAutoFit/>
          </a:bodyPr>
          <a:lstStyle/>
          <a:p>
            <a:r>
              <a:rPr altLang="zh-CN" lang="en-US" sz="14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Create a peaceful world </a:t>
            </a:r>
          </a:p>
        </p:txBody>
      </p:sp>
      <p:grpSp>
        <p:nvGrpSpPr>
          <p:cNvPr id="2" name="组合 1"/>
          <p:cNvGrpSpPr/>
          <p:nvPr/>
        </p:nvGrpSpPr>
        <p:grpSpPr>
          <a:xfrm>
            <a:off x="681628" y="1889910"/>
            <a:ext cx="2321169" cy="1939387"/>
            <a:chOff x="815926" y="2016520"/>
            <a:chExt cx="2321169" cy="1939387"/>
          </a:xfrm>
        </p:grpSpPr>
        <p:graphicFrame>
          <p:nvGraphicFramePr>
            <p:cNvPr id="7" name="图表 6"/>
            <p:cNvGraphicFramePr/>
            <p:nvPr>
              <p:extLst>
                <p:ext uri="{D42A27DB-BD31-4B8C-83A1-F6EECF244321}">
                  <p14:modId val="947210746"/>
                </p:ext>
              </p:extLst>
            </p:nvPr>
          </p:nvGraphicFramePr>
          <p:xfrm>
            <a:off x="815926" y="2016520"/>
            <a:ext cx="2321169" cy="1939387"/>
          </p:xfrm>
          <a:graphic>
            <a:graphicData uri="http://schemas.openxmlformats.org/drawingml/2006/chart">
              <c:chart xmlns:c="http://schemas.openxmlformats.org/drawingml/2006/chart" r:id="rId3"/>
            </a:graphicData>
          </a:graphic>
        </p:graphicFrame>
        <p:grpSp>
          <p:nvGrpSpPr>
            <p:cNvPr id="12" name="组合 11"/>
            <p:cNvGrpSpPr/>
            <p:nvPr/>
          </p:nvGrpSpPr>
          <p:grpSpPr>
            <a:xfrm>
              <a:off x="1603194" y="2697338"/>
              <a:ext cx="746632" cy="577750"/>
              <a:chOff x="7261225" y="582613"/>
              <a:chExt cx="533401" cy="412750"/>
            </a:xfrm>
            <a:solidFill>
              <a:srgbClr val="282828"/>
            </a:solidFill>
          </p:grpSpPr>
          <p:sp>
            <p:nvSpPr>
              <p:cNvPr id="13" name="Freeform 34"/>
              <p:cNvSpPr>
                <a:spLocks noEditPoints="1"/>
              </p:cNvSpPr>
              <p:nvPr/>
            </p:nvSpPr>
            <p:spPr bwMode="auto">
              <a:xfrm>
                <a:off x="7261225" y="628650"/>
                <a:ext cx="460375" cy="366713"/>
              </a:xfrm>
              <a:custGeom>
                <a:gdLst>
                  <a:gd fmla="*/ 99 w 120" name="T0"/>
                  <a:gd fmla="*/ 40 h 95" name="T1"/>
                  <a:gd fmla="*/ 96 w 120" name="T2"/>
                  <a:gd fmla="*/ 36 h 95" name="T3"/>
                  <a:gd fmla="*/ 95 w 120" name="T4"/>
                  <a:gd fmla="*/ 22 h 95" name="T5"/>
                  <a:gd fmla="*/ 70 w 120" name="T6"/>
                  <a:gd fmla="*/ 23 h 95" name="T7"/>
                  <a:gd fmla="*/ 66 w 120" name="T8"/>
                  <a:gd fmla="*/ 16 h 95" name="T9"/>
                  <a:gd fmla="*/ 45 w 120" name="T10"/>
                  <a:gd fmla="*/ 6 h 95" name="T11"/>
                  <a:gd fmla="*/ 11 w 120" name="T12"/>
                  <a:gd fmla="*/ 34 h 95" name="T13"/>
                  <a:gd fmla="*/ 2 w 120" name="T14"/>
                  <a:gd fmla="*/ 60 h 95" name="T15"/>
                  <a:gd fmla="*/ 51 w 120" name="T16"/>
                  <a:gd fmla="*/ 93 h 95" name="T17"/>
                  <a:gd fmla="*/ 111 w 120" name="T18"/>
                  <a:gd fmla="*/ 67 h 95" name="T19"/>
                  <a:gd fmla="*/ 99 w 120" name="T20"/>
                  <a:gd fmla="*/ 40 h 95" name="T21"/>
                  <a:gd fmla="*/ 53 w 120" name="T22"/>
                  <a:gd fmla="*/ 86 h 95" name="T23"/>
                  <a:gd fmla="*/ 14 w 120" name="T24"/>
                  <a:gd fmla="*/ 62 h 95" name="T25"/>
                  <a:gd fmla="*/ 53 w 120" name="T26"/>
                  <a:gd fmla="*/ 35 h 95" name="T27"/>
                  <a:gd fmla="*/ 92 w 120" name="T28"/>
                  <a:gd fmla="*/ 57 h 95" name="T29"/>
                  <a:gd fmla="*/ 53 w 120" name="T30"/>
                  <a:gd fmla="*/ 86 h 9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5" w="120">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35"/>
              <p:cNvSpPr>
                <a:spLocks noEditPoints="1"/>
              </p:cNvSpPr>
              <p:nvPr/>
            </p:nvSpPr>
            <p:spPr bwMode="auto">
              <a:xfrm>
                <a:off x="7364413" y="790575"/>
                <a:ext cx="179388" cy="161925"/>
              </a:xfrm>
              <a:custGeom>
                <a:gdLst>
                  <a:gd fmla="*/ 22 w 47" name="T0"/>
                  <a:gd fmla="*/ 3 h 42" name="T1"/>
                  <a:gd fmla="*/ 3 w 47" name="T2"/>
                  <a:gd fmla="*/ 25 h 42" name="T3"/>
                  <a:gd fmla="*/ 9 w 47" name="T4"/>
                  <a:gd fmla="*/ 35 h 42" name="T5"/>
                  <a:gd fmla="*/ 41 w 47" name="T6"/>
                  <a:gd fmla="*/ 29 h 42" name="T7"/>
                  <a:gd fmla="*/ 22 w 47" name="T8"/>
                  <a:gd fmla="*/ 3 h 42" name="T9"/>
                  <a:gd fmla="*/ 16 w 47" name="T10"/>
                  <a:gd fmla="*/ 31 h 42" name="T11"/>
                  <a:gd fmla="*/ 9 w 47" name="T12"/>
                  <a:gd fmla="*/ 26 h 42" name="T13"/>
                  <a:gd fmla="*/ 16 w 47" name="T14"/>
                  <a:gd fmla="*/ 19 h 42" name="T15"/>
                  <a:gd fmla="*/ 24 w 47" name="T16"/>
                  <a:gd fmla="*/ 24 h 42" name="T17"/>
                  <a:gd fmla="*/ 16 w 47" name="T18"/>
                  <a:gd fmla="*/ 31 h 42" name="T19"/>
                  <a:gd fmla="*/ 29 w 47" name="T20"/>
                  <a:gd fmla="*/ 20 h 42" name="T21"/>
                  <a:gd fmla="*/ 25 w 47" name="T22"/>
                  <a:gd fmla="*/ 20 h 42" name="T23"/>
                  <a:gd fmla="*/ 26 w 47" name="T24"/>
                  <a:gd fmla="*/ 16 h 42" name="T25"/>
                  <a:gd fmla="*/ 30 w 47" name="T26"/>
                  <a:gd fmla="*/ 16 h 42" name="T27"/>
                  <a:gd fmla="*/ 29 w 47" name="T28"/>
                  <a:gd fmla="*/ 20 h 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2" w="47">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36"/>
              <p:cNvSpPr/>
              <p:nvPr/>
            </p:nvSpPr>
            <p:spPr bwMode="auto">
              <a:xfrm>
                <a:off x="7605713" y="644525"/>
                <a:ext cx="96838" cy="104775"/>
              </a:xfrm>
              <a:custGeom>
                <a:gdLst>
                  <a:gd fmla="*/ 19 w 25" name="T0"/>
                  <a:gd fmla="*/ 27 h 27" name="T1"/>
                  <a:gd fmla="*/ 23 w 25" name="T2"/>
                  <a:gd fmla="*/ 24 h 27" name="T3"/>
                  <a:gd fmla="*/ 23 w 25" name="T4"/>
                  <a:gd fmla="*/ 24 h 27" name="T5"/>
                  <a:gd fmla="*/ 3 w 25" name="T6"/>
                  <a:gd fmla="*/ 4 h 27" name="T7"/>
                  <a:gd fmla="*/ 0 w 25" name="T8"/>
                  <a:gd fmla="*/ 8 h 27" name="T9"/>
                  <a:gd fmla="*/ 3 w 25" name="T10"/>
                  <a:gd fmla="*/ 11 h 27" name="T11"/>
                  <a:gd fmla="*/ 16 w 25" name="T12"/>
                  <a:gd fmla="*/ 23 h 27" name="T13"/>
                  <a:gd fmla="*/ 19 w 25" name="T14"/>
                  <a:gd fmla="*/ 27 h 2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 w="25">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37"/>
              <p:cNvSpPr/>
              <p:nvPr/>
            </p:nvSpPr>
            <p:spPr bwMode="auto">
              <a:xfrm>
                <a:off x="7586663" y="582613"/>
                <a:ext cx="207963" cy="193675"/>
              </a:xfrm>
              <a:custGeom>
                <a:gdLst>
                  <a:gd fmla="*/ 22 w 54" name="T0"/>
                  <a:gd fmla="*/ 2 h 50" name="T1"/>
                  <a:gd fmla="*/ 4 w 54" name="T2"/>
                  <a:gd fmla="*/ 2 h 50" name="T3"/>
                  <a:gd fmla="*/ 3 w 54" name="T4"/>
                  <a:gd fmla="*/ 2 h 50" name="T5"/>
                  <a:gd fmla="*/ 3 w 54" name="T6"/>
                  <a:gd fmla="*/ 2 h 50" name="T7"/>
                  <a:gd fmla="*/ 0 w 54" name="T8"/>
                  <a:gd fmla="*/ 7 h 50" name="T9"/>
                  <a:gd fmla="*/ 5 w 54" name="T10"/>
                  <a:gd fmla="*/ 12 h 50" name="T11"/>
                  <a:gd fmla="*/ 9 w 54" name="T12"/>
                  <a:gd fmla="*/ 11 h 50" name="T13"/>
                  <a:gd fmla="*/ 35 w 54" name="T14"/>
                  <a:gd fmla="*/ 24 h 50" name="T15"/>
                  <a:gd fmla="*/ 36 w 54" name="T16"/>
                  <a:gd fmla="*/ 41 h 50" name="T17"/>
                  <a:gd fmla="*/ 35 w 54" name="T18"/>
                  <a:gd fmla="*/ 46 h 50" name="T19"/>
                  <a:gd fmla="*/ 40 w 54" name="T20"/>
                  <a:gd fmla="*/ 50 h 50" name="T21"/>
                  <a:gd fmla="*/ 45 w 54" name="T22"/>
                  <a:gd fmla="*/ 46 h 50" name="T23"/>
                  <a:gd fmla="*/ 45 w 54" name="T24"/>
                  <a:gd fmla="*/ 46 h 50" name="T25"/>
                  <a:gd fmla="*/ 22 w 54" name="T26"/>
                  <a:gd fmla="*/ 2 h 5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0" w="54">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24" name="组合 23"/>
          <p:cNvGrpSpPr/>
          <p:nvPr/>
        </p:nvGrpSpPr>
        <p:grpSpPr>
          <a:xfrm>
            <a:off x="9158077" y="1889910"/>
            <a:ext cx="2321169" cy="1939387"/>
            <a:chOff x="8398423" y="2016517"/>
            <a:chExt cx="2321169" cy="1939387"/>
          </a:xfrm>
        </p:grpSpPr>
        <p:graphicFrame>
          <p:nvGraphicFramePr>
            <p:cNvPr id="11" name="图表 10"/>
            <p:cNvGraphicFramePr/>
            <p:nvPr>
              <p:extLst>
                <p:ext uri="{D42A27DB-BD31-4B8C-83A1-F6EECF244321}">
                  <p14:modId val="1059701872"/>
                </p:ext>
              </p:extLst>
            </p:nvPr>
          </p:nvGraphicFramePr>
          <p:xfrm>
            <a:off x="8398423" y="2016517"/>
            <a:ext cx="2321169" cy="1939387"/>
          </p:xfrm>
          <a:graphic>
            <a:graphicData uri="http://schemas.openxmlformats.org/drawingml/2006/chart">
              <c:chart xmlns:c="http://schemas.openxmlformats.org/drawingml/2006/chart" r:id="rId4"/>
            </a:graphicData>
          </a:graphic>
        </p:graphicFrame>
        <p:sp>
          <p:nvSpPr>
            <p:cNvPr id="17" name="Freeform 41"/>
            <p:cNvSpPr/>
            <p:nvPr/>
          </p:nvSpPr>
          <p:spPr bwMode="auto">
            <a:xfrm>
              <a:off x="9284631" y="2700496"/>
              <a:ext cx="548752" cy="571428"/>
            </a:xfrm>
            <a:custGeom>
              <a:gdLst>
                <a:gd fmla="*/ 33 w 242" name="T0"/>
                <a:gd fmla="*/ 106 h 252" name="T1"/>
                <a:gd fmla="*/ 38 w 242" name="T2"/>
                <a:gd fmla="*/ 92 h 252" name="T3"/>
                <a:gd fmla="*/ 43 w 242" name="T4"/>
                <a:gd fmla="*/ 80 h 252" name="T5"/>
                <a:gd fmla="*/ 45 w 242" name="T6"/>
                <a:gd fmla="*/ 65 h 252" name="T7"/>
                <a:gd fmla="*/ 52 w 242" name="T8"/>
                <a:gd fmla="*/ 46 h 252" name="T9"/>
                <a:gd fmla="*/ 62 w 242" name="T10"/>
                <a:gd fmla="*/ 29 h 252" name="T11"/>
                <a:gd fmla="*/ 81 w 242" name="T12"/>
                <a:gd fmla="*/ 14 h 252" name="T13"/>
                <a:gd fmla="*/ 102 w 242" name="T14"/>
                <a:gd fmla="*/ 4 h 252" name="T15"/>
                <a:gd fmla="*/ 126 w 242" name="T16"/>
                <a:gd fmla="*/ 0 h 252" name="T17"/>
                <a:gd fmla="*/ 152 w 242" name="T18"/>
                <a:gd fmla="*/ 4 h 252" name="T19"/>
                <a:gd fmla="*/ 178 w 242" name="T20"/>
                <a:gd fmla="*/ 14 h 252" name="T21"/>
                <a:gd fmla="*/ 192 w 242" name="T22"/>
                <a:gd fmla="*/ 26 h 252" name="T23"/>
                <a:gd fmla="*/ 204 w 242" name="T24"/>
                <a:gd fmla="*/ 43 h 252" name="T25"/>
                <a:gd fmla="*/ 211 w 242" name="T26"/>
                <a:gd fmla="*/ 63 h 252" name="T27"/>
                <a:gd fmla="*/ 213 w 242" name="T28"/>
                <a:gd fmla="*/ 82 h 252" name="T29"/>
                <a:gd fmla="*/ 221 w 242" name="T30"/>
                <a:gd fmla="*/ 97 h 252" name="T31"/>
                <a:gd fmla="*/ 221 w 242" name="T32"/>
                <a:gd fmla="*/ 106 h 252" name="T33"/>
                <a:gd fmla="*/ 223 w 242" name="T34"/>
                <a:gd fmla="*/ 121 h 252" name="T35"/>
                <a:gd fmla="*/ 235 w 242" name="T36"/>
                <a:gd fmla="*/ 143 h 252" name="T37"/>
                <a:gd fmla="*/ 242 w 242" name="T38"/>
                <a:gd fmla="*/ 162 h 252" name="T39"/>
                <a:gd fmla="*/ 242 w 242" name="T40"/>
                <a:gd fmla="*/ 182 h 252" name="T41"/>
                <a:gd fmla="*/ 237 w 242" name="T42"/>
                <a:gd fmla="*/ 194 h 252" name="T43"/>
                <a:gd fmla="*/ 232 w 242" name="T44"/>
                <a:gd fmla="*/ 199 h 252" name="T45"/>
                <a:gd fmla="*/ 228 w 242" name="T46"/>
                <a:gd fmla="*/ 194 h 252" name="T47"/>
                <a:gd fmla="*/ 218 w 242" name="T48"/>
                <a:gd fmla="*/ 179 h 252" name="T49"/>
                <a:gd fmla="*/ 213 w 242" name="T50"/>
                <a:gd fmla="*/ 189 h 252" name="T51"/>
                <a:gd fmla="*/ 202 w 242" name="T52"/>
                <a:gd fmla="*/ 208 h 252" name="T53"/>
                <a:gd fmla="*/ 213 w 242" name="T54"/>
                <a:gd fmla="*/ 220 h 252" name="T55"/>
                <a:gd fmla="*/ 221 w 242" name="T56"/>
                <a:gd fmla="*/ 228 h 252" name="T57"/>
                <a:gd fmla="*/ 221 w 242" name="T58"/>
                <a:gd fmla="*/ 235 h 252" name="T59"/>
                <a:gd fmla="*/ 216 w 242" name="T60"/>
                <a:gd fmla="*/ 242 h 252" name="T61"/>
                <a:gd fmla="*/ 202 w 242" name="T62"/>
                <a:gd fmla="*/ 250 h 252" name="T63"/>
                <a:gd fmla="*/ 178 w 242" name="T64"/>
                <a:gd fmla="*/ 252 h 252" name="T65"/>
                <a:gd fmla="*/ 152 w 242" name="T66"/>
                <a:gd fmla="*/ 247 h 252" name="T67"/>
                <a:gd fmla="*/ 133 w 242" name="T68"/>
                <a:gd fmla="*/ 242 h 252" name="T69"/>
                <a:gd fmla="*/ 119 w 242" name="T70"/>
                <a:gd fmla="*/ 242 h 252" name="T71"/>
                <a:gd fmla="*/ 102 w 242" name="T72"/>
                <a:gd fmla="*/ 252 h 252" name="T73"/>
                <a:gd fmla="*/ 83 w 242" name="T74"/>
                <a:gd fmla="*/ 252 h 252" name="T75"/>
                <a:gd fmla="*/ 52 w 242" name="T76"/>
                <a:gd fmla="*/ 252 h 252" name="T77"/>
                <a:gd fmla="*/ 36 w 242" name="T78"/>
                <a:gd fmla="*/ 245 h 252" name="T79"/>
                <a:gd fmla="*/ 31 w 242" name="T80"/>
                <a:gd fmla="*/ 237 h 252" name="T81"/>
                <a:gd fmla="*/ 31 w 242" name="T82"/>
                <a:gd fmla="*/ 230 h 252" name="T83"/>
                <a:gd fmla="*/ 31 w 242" name="T84"/>
                <a:gd fmla="*/ 223 h 252" name="T85"/>
                <a:gd fmla="*/ 38 w 242" name="T86"/>
                <a:gd fmla="*/ 218 h 252" name="T87"/>
                <a:gd fmla="*/ 50 w 242" name="T88"/>
                <a:gd fmla="*/ 216 h 252" name="T89"/>
                <a:gd fmla="*/ 48 w 242" name="T90"/>
                <a:gd fmla="*/ 211 h 252" name="T91"/>
                <a:gd fmla="*/ 33 w 242" name="T92"/>
                <a:gd fmla="*/ 196 h 252" name="T93"/>
                <a:gd fmla="*/ 26 w 242" name="T94"/>
                <a:gd fmla="*/ 179 h 252" name="T95"/>
                <a:gd fmla="*/ 24 w 242" name="T96"/>
                <a:gd fmla="*/ 177 h 252" name="T97"/>
                <a:gd fmla="*/ 22 w 242" name="T98"/>
                <a:gd fmla="*/ 184 h 252" name="T99"/>
                <a:gd fmla="*/ 10 w 242" name="T100"/>
                <a:gd fmla="*/ 194 h 252" name="T101"/>
                <a:gd fmla="*/ 5 w 242" name="T102"/>
                <a:gd fmla="*/ 194 h 252" name="T103"/>
                <a:gd fmla="*/ 0 w 242" name="T104"/>
                <a:gd fmla="*/ 184 h 252" name="T105"/>
                <a:gd fmla="*/ 3 w 242" name="T106"/>
                <a:gd fmla="*/ 162 h 252" name="T107"/>
                <a:gd fmla="*/ 10 w 242" name="T108"/>
                <a:gd fmla="*/ 143 h 252" name="T109"/>
                <a:gd fmla="*/ 24 w 242" name="T110"/>
                <a:gd fmla="*/ 126 h 252" name="T111"/>
                <a:gd fmla="*/ 36 w 242" name="T112"/>
                <a:gd fmla="*/ 114 h 252"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1" w="241">
                  <a:moveTo>
                    <a:pt x="36" y="114"/>
                  </a:moveTo>
                  <a:lnTo>
                    <a:pt x="36" y="114"/>
                  </a:lnTo>
                  <a:lnTo>
                    <a:pt x="33" y="111"/>
                  </a:lnTo>
                  <a:lnTo>
                    <a:pt x="33" y="109"/>
                  </a:lnTo>
                  <a:lnTo>
                    <a:pt x="33" y="109"/>
                  </a:lnTo>
                  <a:lnTo>
                    <a:pt x="33" y="106"/>
                  </a:lnTo>
                  <a:lnTo>
                    <a:pt x="33" y="106"/>
                  </a:lnTo>
                  <a:lnTo>
                    <a:pt x="33" y="104"/>
                  </a:lnTo>
                  <a:lnTo>
                    <a:pt x="36" y="102"/>
                  </a:lnTo>
                  <a:lnTo>
                    <a:pt x="36" y="99"/>
                  </a:lnTo>
                  <a:lnTo>
                    <a:pt x="36" y="97"/>
                  </a:lnTo>
                  <a:lnTo>
                    <a:pt x="38" y="97"/>
                  </a:lnTo>
                  <a:lnTo>
                    <a:pt x="38" y="94"/>
                  </a:lnTo>
                  <a:lnTo>
                    <a:pt x="38" y="92"/>
                  </a:lnTo>
                  <a:lnTo>
                    <a:pt x="38" y="89"/>
                  </a:lnTo>
                  <a:lnTo>
                    <a:pt x="41" y="89"/>
                  </a:lnTo>
                  <a:lnTo>
                    <a:pt x="41" y="87"/>
                  </a:lnTo>
                  <a:lnTo>
                    <a:pt x="41" y="85"/>
                  </a:lnTo>
                  <a:lnTo>
                    <a:pt x="41" y="82"/>
                  </a:lnTo>
                  <a:lnTo>
                    <a:pt x="41" y="82"/>
                  </a:lnTo>
                  <a:lnTo>
                    <a:pt x="43" y="80"/>
                  </a:lnTo>
                  <a:lnTo>
                    <a:pt x="43" y="80"/>
                  </a:lnTo>
                  <a:lnTo>
                    <a:pt x="43" y="77"/>
                  </a:lnTo>
                  <a:lnTo>
                    <a:pt x="43" y="77"/>
                  </a:lnTo>
                  <a:lnTo>
                    <a:pt x="43" y="75"/>
                  </a:lnTo>
                  <a:lnTo>
                    <a:pt x="43" y="72"/>
                  </a:lnTo>
                  <a:lnTo>
                    <a:pt x="43" y="68"/>
                  </a:lnTo>
                  <a:lnTo>
                    <a:pt x="45" y="65"/>
                  </a:lnTo>
                  <a:lnTo>
                    <a:pt x="45" y="60"/>
                  </a:lnTo>
                  <a:lnTo>
                    <a:pt x="48" y="58"/>
                  </a:lnTo>
                  <a:lnTo>
                    <a:pt x="48" y="55"/>
                  </a:lnTo>
                  <a:lnTo>
                    <a:pt x="48" y="53"/>
                  </a:lnTo>
                  <a:lnTo>
                    <a:pt x="50" y="51"/>
                  </a:lnTo>
                  <a:lnTo>
                    <a:pt x="50" y="48"/>
                  </a:lnTo>
                  <a:lnTo>
                    <a:pt x="52" y="46"/>
                  </a:lnTo>
                  <a:lnTo>
                    <a:pt x="52" y="43"/>
                  </a:lnTo>
                  <a:lnTo>
                    <a:pt x="55" y="41"/>
                  </a:lnTo>
                  <a:lnTo>
                    <a:pt x="55" y="38"/>
                  </a:lnTo>
                  <a:lnTo>
                    <a:pt x="57" y="38"/>
                  </a:lnTo>
                  <a:lnTo>
                    <a:pt x="59" y="36"/>
                  </a:lnTo>
                  <a:lnTo>
                    <a:pt x="59" y="34"/>
                  </a:lnTo>
                  <a:lnTo>
                    <a:pt x="62" y="29"/>
                  </a:lnTo>
                  <a:lnTo>
                    <a:pt x="64" y="26"/>
                  </a:lnTo>
                  <a:lnTo>
                    <a:pt x="67" y="24"/>
                  </a:lnTo>
                  <a:lnTo>
                    <a:pt x="69" y="21"/>
                  </a:lnTo>
                  <a:lnTo>
                    <a:pt x="74" y="19"/>
                  </a:lnTo>
                  <a:lnTo>
                    <a:pt x="76" y="17"/>
                  </a:lnTo>
                  <a:lnTo>
                    <a:pt x="78" y="14"/>
                  </a:lnTo>
                  <a:lnTo>
                    <a:pt x="81" y="14"/>
                  </a:lnTo>
                  <a:lnTo>
                    <a:pt x="83" y="12"/>
                  </a:lnTo>
                  <a:lnTo>
                    <a:pt x="86" y="9"/>
                  </a:lnTo>
                  <a:lnTo>
                    <a:pt x="88" y="9"/>
                  </a:lnTo>
                  <a:lnTo>
                    <a:pt x="93" y="7"/>
                  </a:lnTo>
                  <a:lnTo>
                    <a:pt x="95" y="7"/>
                  </a:lnTo>
                  <a:lnTo>
                    <a:pt x="97" y="4"/>
                  </a:lnTo>
                  <a:lnTo>
                    <a:pt x="102" y="4"/>
                  </a:lnTo>
                  <a:lnTo>
                    <a:pt x="104" y="2"/>
                  </a:lnTo>
                  <a:lnTo>
                    <a:pt x="109" y="2"/>
                  </a:lnTo>
                  <a:lnTo>
                    <a:pt x="112" y="2"/>
                  </a:lnTo>
                  <a:lnTo>
                    <a:pt x="116" y="2"/>
                  </a:lnTo>
                  <a:lnTo>
                    <a:pt x="119" y="0"/>
                  </a:lnTo>
                  <a:lnTo>
                    <a:pt x="123" y="0"/>
                  </a:lnTo>
                  <a:lnTo>
                    <a:pt x="126" y="0"/>
                  </a:lnTo>
                  <a:lnTo>
                    <a:pt x="131" y="0"/>
                  </a:lnTo>
                  <a:lnTo>
                    <a:pt x="133" y="0"/>
                  </a:lnTo>
                  <a:lnTo>
                    <a:pt x="138" y="2"/>
                  </a:lnTo>
                  <a:lnTo>
                    <a:pt x="142" y="2"/>
                  </a:lnTo>
                  <a:lnTo>
                    <a:pt x="145" y="2"/>
                  </a:lnTo>
                  <a:lnTo>
                    <a:pt x="150" y="2"/>
                  </a:lnTo>
                  <a:lnTo>
                    <a:pt x="152" y="4"/>
                  </a:lnTo>
                  <a:lnTo>
                    <a:pt x="157" y="4"/>
                  </a:lnTo>
                  <a:lnTo>
                    <a:pt x="159" y="4"/>
                  </a:lnTo>
                  <a:lnTo>
                    <a:pt x="164" y="7"/>
                  </a:lnTo>
                  <a:lnTo>
                    <a:pt x="166" y="9"/>
                  </a:lnTo>
                  <a:lnTo>
                    <a:pt x="171" y="9"/>
                  </a:lnTo>
                  <a:lnTo>
                    <a:pt x="173" y="12"/>
                  </a:lnTo>
                  <a:lnTo>
                    <a:pt x="178" y="14"/>
                  </a:lnTo>
                  <a:lnTo>
                    <a:pt x="180" y="17"/>
                  </a:lnTo>
                  <a:lnTo>
                    <a:pt x="183" y="17"/>
                  </a:lnTo>
                  <a:lnTo>
                    <a:pt x="185" y="19"/>
                  </a:lnTo>
                  <a:lnTo>
                    <a:pt x="185" y="19"/>
                  </a:lnTo>
                  <a:lnTo>
                    <a:pt x="187" y="21"/>
                  </a:lnTo>
                  <a:lnTo>
                    <a:pt x="190" y="24"/>
                  </a:lnTo>
                  <a:lnTo>
                    <a:pt x="192" y="26"/>
                  </a:lnTo>
                  <a:lnTo>
                    <a:pt x="195" y="29"/>
                  </a:lnTo>
                  <a:lnTo>
                    <a:pt x="197" y="31"/>
                  </a:lnTo>
                  <a:lnTo>
                    <a:pt x="197" y="34"/>
                  </a:lnTo>
                  <a:lnTo>
                    <a:pt x="199" y="36"/>
                  </a:lnTo>
                  <a:lnTo>
                    <a:pt x="202" y="38"/>
                  </a:lnTo>
                  <a:lnTo>
                    <a:pt x="202" y="41"/>
                  </a:lnTo>
                  <a:lnTo>
                    <a:pt x="204" y="43"/>
                  </a:lnTo>
                  <a:lnTo>
                    <a:pt x="206" y="48"/>
                  </a:lnTo>
                  <a:lnTo>
                    <a:pt x="206" y="51"/>
                  </a:lnTo>
                  <a:lnTo>
                    <a:pt x="206" y="53"/>
                  </a:lnTo>
                  <a:lnTo>
                    <a:pt x="209" y="55"/>
                  </a:lnTo>
                  <a:lnTo>
                    <a:pt x="209" y="58"/>
                  </a:lnTo>
                  <a:lnTo>
                    <a:pt x="209" y="60"/>
                  </a:lnTo>
                  <a:lnTo>
                    <a:pt x="211" y="63"/>
                  </a:lnTo>
                  <a:lnTo>
                    <a:pt x="211" y="65"/>
                  </a:lnTo>
                  <a:lnTo>
                    <a:pt x="211" y="70"/>
                  </a:lnTo>
                  <a:lnTo>
                    <a:pt x="211" y="75"/>
                  </a:lnTo>
                  <a:lnTo>
                    <a:pt x="213" y="77"/>
                  </a:lnTo>
                  <a:lnTo>
                    <a:pt x="213" y="82"/>
                  </a:lnTo>
                  <a:lnTo>
                    <a:pt x="213" y="82"/>
                  </a:lnTo>
                  <a:lnTo>
                    <a:pt x="213" y="82"/>
                  </a:lnTo>
                  <a:lnTo>
                    <a:pt x="216" y="85"/>
                  </a:lnTo>
                  <a:lnTo>
                    <a:pt x="216" y="87"/>
                  </a:lnTo>
                  <a:lnTo>
                    <a:pt x="218" y="89"/>
                  </a:lnTo>
                  <a:lnTo>
                    <a:pt x="218" y="89"/>
                  </a:lnTo>
                  <a:lnTo>
                    <a:pt x="218" y="92"/>
                  </a:lnTo>
                  <a:lnTo>
                    <a:pt x="221" y="94"/>
                  </a:lnTo>
                  <a:lnTo>
                    <a:pt x="221" y="97"/>
                  </a:lnTo>
                  <a:lnTo>
                    <a:pt x="221" y="99"/>
                  </a:lnTo>
                  <a:lnTo>
                    <a:pt x="221" y="99"/>
                  </a:lnTo>
                  <a:lnTo>
                    <a:pt x="221" y="102"/>
                  </a:lnTo>
                  <a:lnTo>
                    <a:pt x="221" y="104"/>
                  </a:lnTo>
                  <a:lnTo>
                    <a:pt x="221" y="104"/>
                  </a:lnTo>
                  <a:lnTo>
                    <a:pt x="221" y="106"/>
                  </a:lnTo>
                  <a:lnTo>
                    <a:pt x="221" y="106"/>
                  </a:lnTo>
                  <a:lnTo>
                    <a:pt x="221" y="111"/>
                  </a:lnTo>
                  <a:lnTo>
                    <a:pt x="218" y="111"/>
                  </a:lnTo>
                  <a:lnTo>
                    <a:pt x="218" y="114"/>
                  </a:lnTo>
                  <a:lnTo>
                    <a:pt x="218" y="114"/>
                  </a:lnTo>
                  <a:lnTo>
                    <a:pt x="218" y="114"/>
                  </a:lnTo>
                  <a:lnTo>
                    <a:pt x="221" y="116"/>
                  </a:lnTo>
                  <a:lnTo>
                    <a:pt x="223" y="121"/>
                  </a:lnTo>
                  <a:lnTo>
                    <a:pt x="225" y="123"/>
                  </a:lnTo>
                  <a:lnTo>
                    <a:pt x="228" y="126"/>
                  </a:lnTo>
                  <a:lnTo>
                    <a:pt x="228" y="131"/>
                  </a:lnTo>
                  <a:lnTo>
                    <a:pt x="230" y="133"/>
                  </a:lnTo>
                  <a:lnTo>
                    <a:pt x="232" y="136"/>
                  </a:lnTo>
                  <a:lnTo>
                    <a:pt x="232" y="140"/>
                  </a:lnTo>
                  <a:lnTo>
                    <a:pt x="235" y="143"/>
                  </a:lnTo>
                  <a:lnTo>
                    <a:pt x="237" y="145"/>
                  </a:lnTo>
                  <a:lnTo>
                    <a:pt x="237" y="148"/>
                  </a:lnTo>
                  <a:lnTo>
                    <a:pt x="237" y="150"/>
                  </a:lnTo>
                  <a:lnTo>
                    <a:pt x="240" y="153"/>
                  </a:lnTo>
                  <a:lnTo>
                    <a:pt x="240" y="155"/>
                  </a:lnTo>
                  <a:lnTo>
                    <a:pt x="240" y="157"/>
                  </a:lnTo>
                  <a:lnTo>
                    <a:pt x="242" y="162"/>
                  </a:lnTo>
                  <a:lnTo>
                    <a:pt x="242" y="167"/>
                  </a:lnTo>
                  <a:lnTo>
                    <a:pt x="242" y="172"/>
                  </a:lnTo>
                  <a:lnTo>
                    <a:pt x="242" y="174"/>
                  </a:lnTo>
                  <a:lnTo>
                    <a:pt x="242" y="174"/>
                  </a:lnTo>
                  <a:lnTo>
                    <a:pt x="242" y="177"/>
                  </a:lnTo>
                  <a:lnTo>
                    <a:pt x="242" y="179"/>
                  </a:lnTo>
                  <a:lnTo>
                    <a:pt x="242" y="182"/>
                  </a:lnTo>
                  <a:lnTo>
                    <a:pt x="240" y="187"/>
                  </a:lnTo>
                  <a:lnTo>
                    <a:pt x="240" y="189"/>
                  </a:lnTo>
                  <a:lnTo>
                    <a:pt x="240" y="189"/>
                  </a:lnTo>
                  <a:lnTo>
                    <a:pt x="240" y="191"/>
                  </a:lnTo>
                  <a:lnTo>
                    <a:pt x="237" y="191"/>
                  </a:lnTo>
                  <a:lnTo>
                    <a:pt x="237" y="194"/>
                  </a:lnTo>
                  <a:lnTo>
                    <a:pt x="237" y="194"/>
                  </a:lnTo>
                  <a:lnTo>
                    <a:pt x="237" y="194"/>
                  </a:lnTo>
                  <a:lnTo>
                    <a:pt x="235" y="196"/>
                  </a:lnTo>
                  <a:lnTo>
                    <a:pt x="235" y="196"/>
                  </a:lnTo>
                  <a:lnTo>
                    <a:pt x="235" y="196"/>
                  </a:lnTo>
                  <a:lnTo>
                    <a:pt x="232" y="196"/>
                  </a:lnTo>
                  <a:lnTo>
                    <a:pt x="232" y="199"/>
                  </a:lnTo>
                  <a:lnTo>
                    <a:pt x="232" y="199"/>
                  </a:lnTo>
                  <a:lnTo>
                    <a:pt x="232" y="199"/>
                  </a:lnTo>
                  <a:lnTo>
                    <a:pt x="230" y="196"/>
                  </a:lnTo>
                  <a:lnTo>
                    <a:pt x="230" y="196"/>
                  </a:lnTo>
                  <a:lnTo>
                    <a:pt x="228" y="196"/>
                  </a:lnTo>
                  <a:lnTo>
                    <a:pt x="228" y="196"/>
                  </a:lnTo>
                  <a:lnTo>
                    <a:pt x="228" y="196"/>
                  </a:lnTo>
                  <a:lnTo>
                    <a:pt x="228" y="194"/>
                  </a:lnTo>
                  <a:lnTo>
                    <a:pt x="225" y="194"/>
                  </a:lnTo>
                  <a:lnTo>
                    <a:pt x="225" y="191"/>
                  </a:lnTo>
                  <a:lnTo>
                    <a:pt x="223" y="189"/>
                  </a:lnTo>
                  <a:lnTo>
                    <a:pt x="223" y="189"/>
                  </a:lnTo>
                  <a:lnTo>
                    <a:pt x="221" y="187"/>
                  </a:lnTo>
                  <a:lnTo>
                    <a:pt x="221" y="184"/>
                  </a:lnTo>
                  <a:lnTo>
                    <a:pt x="218" y="179"/>
                  </a:lnTo>
                  <a:lnTo>
                    <a:pt x="218" y="179"/>
                  </a:lnTo>
                  <a:lnTo>
                    <a:pt x="218" y="179"/>
                  </a:lnTo>
                  <a:lnTo>
                    <a:pt x="218" y="182"/>
                  </a:lnTo>
                  <a:lnTo>
                    <a:pt x="218" y="182"/>
                  </a:lnTo>
                  <a:lnTo>
                    <a:pt x="216" y="182"/>
                  </a:lnTo>
                  <a:lnTo>
                    <a:pt x="216" y="187"/>
                  </a:lnTo>
                  <a:lnTo>
                    <a:pt x="213" y="189"/>
                  </a:lnTo>
                  <a:lnTo>
                    <a:pt x="211" y="196"/>
                  </a:lnTo>
                  <a:lnTo>
                    <a:pt x="211" y="199"/>
                  </a:lnTo>
                  <a:lnTo>
                    <a:pt x="209" y="201"/>
                  </a:lnTo>
                  <a:lnTo>
                    <a:pt x="206" y="203"/>
                  </a:lnTo>
                  <a:lnTo>
                    <a:pt x="204" y="206"/>
                  </a:lnTo>
                  <a:lnTo>
                    <a:pt x="204" y="208"/>
                  </a:lnTo>
                  <a:lnTo>
                    <a:pt x="202" y="208"/>
                  </a:lnTo>
                  <a:lnTo>
                    <a:pt x="199" y="213"/>
                  </a:lnTo>
                  <a:lnTo>
                    <a:pt x="199" y="213"/>
                  </a:lnTo>
                  <a:lnTo>
                    <a:pt x="199" y="213"/>
                  </a:lnTo>
                  <a:lnTo>
                    <a:pt x="202" y="213"/>
                  </a:lnTo>
                  <a:lnTo>
                    <a:pt x="206" y="216"/>
                  </a:lnTo>
                  <a:lnTo>
                    <a:pt x="211" y="218"/>
                  </a:lnTo>
                  <a:lnTo>
                    <a:pt x="213" y="220"/>
                  </a:lnTo>
                  <a:lnTo>
                    <a:pt x="216" y="220"/>
                  </a:lnTo>
                  <a:lnTo>
                    <a:pt x="218" y="223"/>
                  </a:lnTo>
                  <a:lnTo>
                    <a:pt x="218" y="225"/>
                  </a:lnTo>
                  <a:lnTo>
                    <a:pt x="218" y="225"/>
                  </a:lnTo>
                  <a:lnTo>
                    <a:pt x="221" y="228"/>
                  </a:lnTo>
                  <a:lnTo>
                    <a:pt x="221" y="228"/>
                  </a:lnTo>
                  <a:lnTo>
                    <a:pt x="221" y="228"/>
                  </a:lnTo>
                  <a:lnTo>
                    <a:pt x="221" y="230"/>
                  </a:lnTo>
                  <a:lnTo>
                    <a:pt x="223" y="230"/>
                  </a:lnTo>
                  <a:lnTo>
                    <a:pt x="223" y="233"/>
                  </a:lnTo>
                  <a:lnTo>
                    <a:pt x="223" y="233"/>
                  </a:lnTo>
                  <a:lnTo>
                    <a:pt x="223" y="235"/>
                  </a:lnTo>
                  <a:lnTo>
                    <a:pt x="221" y="235"/>
                  </a:lnTo>
                  <a:lnTo>
                    <a:pt x="221" y="235"/>
                  </a:lnTo>
                  <a:lnTo>
                    <a:pt x="221" y="237"/>
                  </a:lnTo>
                  <a:lnTo>
                    <a:pt x="221" y="237"/>
                  </a:lnTo>
                  <a:lnTo>
                    <a:pt x="221" y="240"/>
                  </a:lnTo>
                  <a:lnTo>
                    <a:pt x="218" y="240"/>
                  </a:lnTo>
                  <a:lnTo>
                    <a:pt x="218" y="242"/>
                  </a:lnTo>
                  <a:lnTo>
                    <a:pt x="218" y="242"/>
                  </a:lnTo>
                  <a:lnTo>
                    <a:pt x="216" y="242"/>
                  </a:lnTo>
                  <a:lnTo>
                    <a:pt x="213" y="245"/>
                  </a:lnTo>
                  <a:lnTo>
                    <a:pt x="211" y="245"/>
                  </a:lnTo>
                  <a:lnTo>
                    <a:pt x="209" y="247"/>
                  </a:lnTo>
                  <a:lnTo>
                    <a:pt x="206" y="247"/>
                  </a:lnTo>
                  <a:lnTo>
                    <a:pt x="206" y="247"/>
                  </a:lnTo>
                  <a:lnTo>
                    <a:pt x="204" y="247"/>
                  </a:lnTo>
                  <a:lnTo>
                    <a:pt x="202" y="250"/>
                  </a:lnTo>
                  <a:lnTo>
                    <a:pt x="199" y="250"/>
                  </a:lnTo>
                  <a:lnTo>
                    <a:pt x="197" y="250"/>
                  </a:lnTo>
                  <a:lnTo>
                    <a:pt x="192" y="250"/>
                  </a:lnTo>
                  <a:lnTo>
                    <a:pt x="190" y="250"/>
                  </a:lnTo>
                  <a:lnTo>
                    <a:pt x="185" y="252"/>
                  </a:lnTo>
                  <a:lnTo>
                    <a:pt x="183" y="252"/>
                  </a:lnTo>
                  <a:lnTo>
                    <a:pt x="178" y="252"/>
                  </a:lnTo>
                  <a:lnTo>
                    <a:pt x="176" y="252"/>
                  </a:lnTo>
                  <a:lnTo>
                    <a:pt x="171" y="252"/>
                  </a:lnTo>
                  <a:lnTo>
                    <a:pt x="168" y="250"/>
                  </a:lnTo>
                  <a:lnTo>
                    <a:pt x="164" y="250"/>
                  </a:lnTo>
                  <a:lnTo>
                    <a:pt x="161" y="250"/>
                  </a:lnTo>
                  <a:lnTo>
                    <a:pt x="157" y="250"/>
                  </a:lnTo>
                  <a:lnTo>
                    <a:pt x="152" y="247"/>
                  </a:lnTo>
                  <a:lnTo>
                    <a:pt x="150" y="247"/>
                  </a:lnTo>
                  <a:lnTo>
                    <a:pt x="145" y="247"/>
                  </a:lnTo>
                  <a:lnTo>
                    <a:pt x="142" y="245"/>
                  </a:lnTo>
                  <a:lnTo>
                    <a:pt x="138" y="245"/>
                  </a:lnTo>
                  <a:lnTo>
                    <a:pt x="135" y="242"/>
                  </a:lnTo>
                  <a:lnTo>
                    <a:pt x="133" y="242"/>
                  </a:lnTo>
                  <a:lnTo>
                    <a:pt x="133" y="242"/>
                  </a:lnTo>
                  <a:lnTo>
                    <a:pt x="133" y="242"/>
                  </a:lnTo>
                  <a:lnTo>
                    <a:pt x="131" y="242"/>
                  </a:lnTo>
                  <a:lnTo>
                    <a:pt x="128" y="242"/>
                  </a:lnTo>
                  <a:lnTo>
                    <a:pt x="126" y="242"/>
                  </a:lnTo>
                  <a:lnTo>
                    <a:pt x="123" y="242"/>
                  </a:lnTo>
                  <a:lnTo>
                    <a:pt x="121" y="240"/>
                  </a:lnTo>
                  <a:lnTo>
                    <a:pt x="119" y="242"/>
                  </a:lnTo>
                  <a:lnTo>
                    <a:pt x="116" y="245"/>
                  </a:lnTo>
                  <a:lnTo>
                    <a:pt x="114" y="245"/>
                  </a:lnTo>
                  <a:lnTo>
                    <a:pt x="112" y="247"/>
                  </a:lnTo>
                  <a:lnTo>
                    <a:pt x="109" y="247"/>
                  </a:lnTo>
                  <a:lnTo>
                    <a:pt x="107" y="250"/>
                  </a:lnTo>
                  <a:lnTo>
                    <a:pt x="104" y="250"/>
                  </a:lnTo>
                  <a:lnTo>
                    <a:pt x="102" y="252"/>
                  </a:lnTo>
                  <a:lnTo>
                    <a:pt x="100" y="252"/>
                  </a:lnTo>
                  <a:lnTo>
                    <a:pt x="95" y="252"/>
                  </a:lnTo>
                  <a:lnTo>
                    <a:pt x="93" y="252"/>
                  </a:lnTo>
                  <a:lnTo>
                    <a:pt x="90" y="252"/>
                  </a:lnTo>
                  <a:lnTo>
                    <a:pt x="88" y="252"/>
                  </a:lnTo>
                  <a:lnTo>
                    <a:pt x="86" y="252"/>
                  </a:lnTo>
                  <a:lnTo>
                    <a:pt x="83" y="252"/>
                  </a:lnTo>
                  <a:lnTo>
                    <a:pt x="81" y="252"/>
                  </a:lnTo>
                  <a:lnTo>
                    <a:pt x="74" y="252"/>
                  </a:lnTo>
                  <a:lnTo>
                    <a:pt x="69" y="252"/>
                  </a:lnTo>
                  <a:lnTo>
                    <a:pt x="62" y="252"/>
                  </a:lnTo>
                  <a:lnTo>
                    <a:pt x="59" y="252"/>
                  </a:lnTo>
                  <a:lnTo>
                    <a:pt x="57" y="252"/>
                  </a:lnTo>
                  <a:lnTo>
                    <a:pt x="52" y="252"/>
                  </a:lnTo>
                  <a:lnTo>
                    <a:pt x="50" y="250"/>
                  </a:lnTo>
                  <a:lnTo>
                    <a:pt x="48" y="250"/>
                  </a:lnTo>
                  <a:lnTo>
                    <a:pt x="45" y="250"/>
                  </a:lnTo>
                  <a:lnTo>
                    <a:pt x="43" y="247"/>
                  </a:lnTo>
                  <a:lnTo>
                    <a:pt x="41" y="247"/>
                  </a:lnTo>
                  <a:lnTo>
                    <a:pt x="38" y="245"/>
                  </a:lnTo>
                  <a:lnTo>
                    <a:pt x="36" y="245"/>
                  </a:lnTo>
                  <a:lnTo>
                    <a:pt x="33" y="242"/>
                  </a:lnTo>
                  <a:lnTo>
                    <a:pt x="33" y="242"/>
                  </a:lnTo>
                  <a:lnTo>
                    <a:pt x="33" y="242"/>
                  </a:lnTo>
                  <a:lnTo>
                    <a:pt x="31" y="240"/>
                  </a:lnTo>
                  <a:lnTo>
                    <a:pt x="31" y="240"/>
                  </a:lnTo>
                  <a:lnTo>
                    <a:pt x="31" y="240"/>
                  </a:lnTo>
                  <a:lnTo>
                    <a:pt x="31" y="237"/>
                  </a:lnTo>
                  <a:lnTo>
                    <a:pt x="31" y="237"/>
                  </a:lnTo>
                  <a:lnTo>
                    <a:pt x="29" y="235"/>
                  </a:lnTo>
                  <a:lnTo>
                    <a:pt x="29" y="235"/>
                  </a:lnTo>
                  <a:lnTo>
                    <a:pt x="29" y="235"/>
                  </a:lnTo>
                  <a:lnTo>
                    <a:pt x="29" y="233"/>
                  </a:lnTo>
                  <a:lnTo>
                    <a:pt x="29" y="233"/>
                  </a:lnTo>
                  <a:lnTo>
                    <a:pt x="31" y="230"/>
                  </a:lnTo>
                  <a:lnTo>
                    <a:pt x="31" y="230"/>
                  </a:lnTo>
                  <a:lnTo>
                    <a:pt x="31" y="228"/>
                  </a:lnTo>
                  <a:lnTo>
                    <a:pt x="31" y="228"/>
                  </a:lnTo>
                  <a:lnTo>
                    <a:pt x="31" y="225"/>
                  </a:lnTo>
                  <a:lnTo>
                    <a:pt x="31" y="225"/>
                  </a:lnTo>
                  <a:lnTo>
                    <a:pt x="31" y="223"/>
                  </a:lnTo>
                  <a:lnTo>
                    <a:pt x="31" y="223"/>
                  </a:lnTo>
                  <a:lnTo>
                    <a:pt x="33" y="223"/>
                  </a:lnTo>
                  <a:lnTo>
                    <a:pt x="33" y="220"/>
                  </a:lnTo>
                  <a:lnTo>
                    <a:pt x="36" y="220"/>
                  </a:lnTo>
                  <a:lnTo>
                    <a:pt x="36" y="220"/>
                  </a:lnTo>
                  <a:lnTo>
                    <a:pt x="36" y="218"/>
                  </a:lnTo>
                  <a:lnTo>
                    <a:pt x="38" y="218"/>
                  </a:lnTo>
                  <a:lnTo>
                    <a:pt x="38" y="218"/>
                  </a:lnTo>
                  <a:lnTo>
                    <a:pt x="41" y="218"/>
                  </a:lnTo>
                  <a:lnTo>
                    <a:pt x="41" y="216"/>
                  </a:lnTo>
                  <a:lnTo>
                    <a:pt x="43" y="216"/>
                  </a:lnTo>
                  <a:lnTo>
                    <a:pt x="45" y="216"/>
                  </a:lnTo>
                  <a:lnTo>
                    <a:pt x="45" y="216"/>
                  </a:lnTo>
                  <a:lnTo>
                    <a:pt x="48" y="216"/>
                  </a:lnTo>
                  <a:lnTo>
                    <a:pt x="50" y="216"/>
                  </a:lnTo>
                  <a:lnTo>
                    <a:pt x="50" y="216"/>
                  </a:lnTo>
                  <a:lnTo>
                    <a:pt x="50" y="216"/>
                  </a:lnTo>
                  <a:lnTo>
                    <a:pt x="50" y="216"/>
                  </a:lnTo>
                  <a:lnTo>
                    <a:pt x="50" y="213"/>
                  </a:lnTo>
                  <a:lnTo>
                    <a:pt x="50" y="213"/>
                  </a:lnTo>
                  <a:lnTo>
                    <a:pt x="50" y="213"/>
                  </a:lnTo>
                  <a:lnTo>
                    <a:pt x="48" y="211"/>
                  </a:lnTo>
                  <a:lnTo>
                    <a:pt x="45" y="208"/>
                  </a:lnTo>
                  <a:lnTo>
                    <a:pt x="43" y="208"/>
                  </a:lnTo>
                  <a:lnTo>
                    <a:pt x="41" y="206"/>
                  </a:lnTo>
                  <a:lnTo>
                    <a:pt x="38" y="203"/>
                  </a:lnTo>
                  <a:lnTo>
                    <a:pt x="36" y="199"/>
                  </a:lnTo>
                  <a:lnTo>
                    <a:pt x="36" y="199"/>
                  </a:lnTo>
                  <a:lnTo>
                    <a:pt x="33" y="196"/>
                  </a:lnTo>
                  <a:lnTo>
                    <a:pt x="33" y="194"/>
                  </a:lnTo>
                  <a:lnTo>
                    <a:pt x="31" y="191"/>
                  </a:lnTo>
                  <a:lnTo>
                    <a:pt x="31" y="189"/>
                  </a:lnTo>
                  <a:lnTo>
                    <a:pt x="29" y="187"/>
                  </a:lnTo>
                  <a:lnTo>
                    <a:pt x="29" y="184"/>
                  </a:lnTo>
                  <a:lnTo>
                    <a:pt x="26" y="182"/>
                  </a:lnTo>
                  <a:lnTo>
                    <a:pt x="26" y="179"/>
                  </a:lnTo>
                  <a:lnTo>
                    <a:pt x="26" y="177"/>
                  </a:lnTo>
                  <a:lnTo>
                    <a:pt x="26" y="177"/>
                  </a:lnTo>
                  <a:lnTo>
                    <a:pt x="26" y="177"/>
                  </a:lnTo>
                  <a:lnTo>
                    <a:pt x="26" y="177"/>
                  </a:lnTo>
                  <a:lnTo>
                    <a:pt x="26" y="177"/>
                  </a:lnTo>
                  <a:lnTo>
                    <a:pt x="24" y="177"/>
                  </a:lnTo>
                  <a:lnTo>
                    <a:pt x="24" y="177"/>
                  </a:lnTo>
                  <a:lnTo>
                    <a:pt x="24" y="177"/>
                  </a:lnTo>
                  <a:lnTo>
                    <a:pt x="24" y="179"/>
                  </a:lnTo>
                  <a:lnTo>
                    <a:pt x="24" y="179"/>
                  </a:lnTo>
                  <a:lnTo>
                    <a:pt x="24" y="179"/>
                  </a:lnTo>
                  <a:lnTo>
                    <a:pt x="22" y="182"/>
                  </a:lnTo>
                  <a:lnTo>
                    <a:pt x="22" y="184"/>
                  </a:lnTo>
                  <a:lnTo>
                    <a:pt x="22" y="184"/>
                  </a:lnTo>
                  <a:lnTo>
                    <a:pt x="19" y="187"/>
                  </a:lnTo>
                  <a:lnTo>
                    <a:pt x="19" y="187"/>
                  </a:lnTo>
                  <a:lnTo>
                    <a:pt x="17" y="189"/>
                  </a:lnTo>
                  <a:lnTo>
                    <a:pt x="14" y="191"/>
                  </a:lnTo>
                  <a:lnTo>
                    <a:pt x="14" y="191"/>
                  </a:lnTo>
                  <a:lnTo>
                    <a:pt x="12" y="194"/>
                  </a:lnTo>
                  <a:lnTo>
                    <a:pt x="10" y="194"/>
                  </a:lnTo>
                  <a:lnTo>
                    <a:pt x="10" y="194"/>
                  </a:lnTo>
                  <a:lnTo>
                    <a:pt x="7" y="194"/>
                  </a:lnTo>
                  <a:lnTo>
                    <a:pt x="5" y="196"/>
                  </a:lnTo>
                  <a:lnTo>
                    <a:pt x="5" y="196"/>
                  </a:lnTo>
                  <a:lnTo>
                    <a:pt x="5" y="196"/>
                  </a:lnTo>
                  <a:lnTo>
                    <a:pt x="5" y="194"/>
                  </a:lnTo>
                  <a:lnTo>
                    <a:pt x="5" y="194"/>
                  </a:lnTo>
                  <a:lnTo>
                    <a:pt x="3" y="194"/>
                  </a:lnTo>
                  <a:lnTo>
                    <a:pt x="3" y="191"/>
                  </a:lnTo>
                  <a:lnTo>
                    <a:pt x="3" y="191"/>
                  </a:lnTo>
                  <a:lnTo>
                    <a:pt x="3" y="189"/>
                  </a:lnTo>
                  <a:lnTo>
                    <a:pt x="3" y="189"/>
                  </a:lnTo>
                  <a:lnTo>
                    <a:pt x="3" y="187"/>
                  </a:lnTo>
                  <a:lnTo>
                    <a:pt x="0" y="184"/>
                  </a:lnTo>
                  <a:lnTo>
                    <a:pt x="0" y="182"/>
                  </a:lnTo>
                  <a:lnTo>
                    <a:pt x="0" y="179"/>
                  </a:lnTo>
                  <a:lnTo>
                    <a:pt x="0" y="174"/>
                  </a:lnTo>
                  <a:lnTo>
                    <a:pt x="0" y="170"/>
                  </a:lnTo>
                  <a:lnTo>
                    <a:pt x="0" y="167"/>
                  </a:lnTo>
                  <a:lnTo>
                    <a:pt x="3" y="165"/>
                  </a:lnTo>
                  <a:lnTo>
                    <a:pt x="3" y="162"/>
                  </a:lnTo>
                  <a:lnTo>
                    <a:pt x="3" y="160"/>
                  </a:lnTo>
                  <a:lnTo>
                    <a:pt x="3" y="157"/>
                  </a:lnTo>
                  <a:lnTo>
                    <a:pt x="5" y="155"/>
                  </a:lnTo>
                  <a:lnTo>
                    <a:pt x="5" y="153"/>
                  </a:lnTo>
                  <a:lnTo>
                    <a:pt x="7" y="150"/>
                  </a:lnTo>
                  <a:lnTo>
                    <a:pt x="7" y="148"/>
                  </a:lnTo>
                  <a:lnTo>
                    <a:pt x="10" y="143"/>
                  </a:lnTo>
                  <a:lnTo>
                    <a:pt x="10" y="140"/>
                  </a:lnTo>
                  <a:lnTo>
                    <a:pt x="12" y="138"/>
                  </a:lnTo>
                  <a:lnTo>
                    <a:pt x="14" y="136"/>
                  </a:lnTo>
                  <a:lnTo>
                    <a:pt x="17" y="133"/>
                  </a:lnTo>
                  <a:lnTo>
                    <a:pt x="19" y="131"/>
                  </a:lnTo>
                  <a:lnTo>
                    <a:pt x="22" y="128"/>
                  </a:lnTo>
                  <a:lnTo>
                    <a:pt x="24" y="126"/>
                  </a:lnTo>
                  <a:lnTo>
                    <a:pt x="24" y="123"/>
                  </a:lnTo>
                  <a:lnTo>
                    <a:pt x="26" y="123"/>
                  </a:lnTo>
                  <a:lnTo>
                    <a:pt x="26" y="121"/>
                  </a:lnTo>
                  <a:lnTo>
                    <a:pt x="29" y="119"/>
                  </a:lnTo>
                  <a:lnTo>
                    <a:pt x="31" y="116"/>
                  </a:lnTo>
                  <a:lnTo>
                    <a:pt x="33" y="114"/>
                  </a:lnTo>
                  <a:lnTo>
                    <a:pt x="36" y="114"/>
                  </a:lnTo>
                  <a:close/>
                </a:path>
              </a:pathLst>
            </a:custGeom>
            <a:solidFill>
              <a:srgbClr val="282828"/>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3" name="组合 22"/>
          <p:cNvGrpSpPr/>
          <p:nvPr/>
        </p:nvGrpSpPr>
        <p:grpSpPr>
          <a:xfrm>
            <a:off x="6344534" y="1889910"/>
            <a:ext cx="2321169" cy="1939387"/>
            <a:chOff x="5870924" y="2016518"/>
            <a:chExt cx="2321169" cy="1939387"/>
          </a:xfrm>
        </p:grpSpPr>
        <p:graphicFrame>
          <p:nvGraphicFramePr>
            <p:cNvPr id="10" name="图表 9"/>
            <p:cNvGraphicFramePr/>
            <p:nvPr>
              <p:extLst>
                <p:ext uri="{D42A27DB-BD31-4B8C-83A1-F6EECF244321}">
                  <p14:modId val="2619690139"/>
                </p:ext>
              </p:extLst>
            </p:nvPr>
          </p:nvGraphicFramePr>
          <p:xfrm>
            <a:off x="5870924" y="2016518"/>
            <a:ext cx="2321169" cy="1939387"/>
          </p:xfrm>
          <a:graphic>
            <a:graphicData uri="http://schemas.openxmlformats.org/drawingml/2006/chart">
              <c:chart xmlns:c="http://schemas.openxmlformats.org/drawingml/2006/chart" r:id="rId5"/>
            </a:graphicData>
          </a:graphic>
        </p:graphicFrame>
        <p:grpSp>
          <p:nvGrpSpPr>
            <p:cNvPr id="18" name="组合 17"/>
            <p:cNvGrpSpPr/>
            <p:nvPr/>
          </p:nvGrpSpPr>
          <p:grpSpPr>
            <a:xfrm>
              <a:off x="6682793" y="2696190"/>
              <a:ext cx="697430" cy="580042"/>
              <a:chOff x="10387013" y="614363"/>
              <a:chExt cx="481012" cy="400050"/>
            </a:xfrm>
            <a:solidFill>
              <a:srgbClr val="282828"/>
            </a:solidFill>
          </p:grpSpPr>
          <p:sp>
            <p:nvSpPr>
              <p:cNvPr id="19" name="Freeform 46"/>
              <p:cNvSpPr>
                <a:spLocks noEditPoints="1"/>
              </p:cNvSpPr>
              <p:nvPr/>
            </p:nvSpPr>
            <p:spPr bwMode="auto">
              <a:xfrm>
                <a:off x="10387013" y="614363"/>
                <a:ext cx="341313" cy="319087"/>
              </a:xfrm>
              <a:custGeom>
                <a:gdLst>
                  <a:gd fmla="*/ 87 w 91" name="T0"/>
                  <a:gd fmla="*/ 32 h 83" name="T1"/>
                  <a:gd fmla="*/ 91 w 91" name="T2"/>
                  <a:gd fmla="*/ 32 h 83" name="T3"/>
                  <a:gd fmla="*/ 45 w 91" name="T4"/>
                  <a:gd fmla="*/ 0 h 83" name="T5"/>
                  <a:gd fmla="*/ 0 w 91" name="T6"/>
                  <a:gd fmla="*/ 39 h 83" name="T7"/>
                  <a:gd fmla="*/ 18 w 91" name="T8"/>
                  <a:gd fmla="*/ 69 h 83" name="T9"/>
                  <a:gd fmla="*/ 14 w 91" name="T10"/>
                  <a:gd fmla="*/ 83 h 83" name="T11"/>
                  <a:gd fmla="*/ 30 w 91" name="T12"/>
                  <a:gd fmla="*/ 75 h 83" name="T13"/>
                  <a:gd fmla="*/ 45 w 91" name="T14"/>
                  <a:gd fmla="*/ 77 h 83" name="T15"/>
                  <a:gd fmla="*/ 50 w 91" name="T16"/>
                  <a:gd fmla="*/ 77 h 83" name="T17"/>
                  <a:gd fmla="*/ 48 w 91" name="T18"/>
                  <a:gd fmla="*/ 67 h 83" name="T19"/>
                  <a:gd fmla="*/ 87 w 91" name="T20"/>
                  <a:gd fmla="*/ 32 h 83" name="T21"/>
                  <a:gd fmla="*/ 62 w 91" name="T22"/>
                  <a:gd fmla="*/ 19 h 83" name="T23"/>
                  <a:gd fmla="*/ 68 w 91" name="T24"/>
                  <a:gd fmla="*/ 25 h 83" name="T25"/>
                  <a:gd fmla="*/ 62 w 91" name="T26"/>
                  <a:gd fmla="*/ 31 h 83" name="T27"/>
                  <a:gd fmla="*/ 56 w 91" name="T28"/>
                  <a:gd fmla="*/ 25 h 83" name="T29"/>
                  <a:gd fmla="*/ 62 w 91" name="T30"/>
                  <a:gd fmla="*/ 19 h 83" name="T31"/>
                  <a:gd fmla="*/ 31 w 91" name="T32"/>
                  <a:gd fmla="*/ 31 h 83" name="T33"/>
                  <a:gd fmla="*/ 24 w 91" name="T34"/>
                  <a:gd fmla="*/ 25 h 83" name="T35"/>
                  <a:gd fmla="*/ 31 w 91" name="T36"/>
                  <a:gd fmla="*/ 19 h 83" name="T37"/>
                  <a:gd fmla="*/ 36 w 91" name="T38"/>
                  <a:gd fmla="*/ 25 h 83" name="T39"/>
                  <a:gd fmla="*/ 31 w 91" name="T40"/>
                  <a:gd fmla="*/ 31 h 8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3" w="91">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47"/>
              <p:cNvSpPr>
                <a:spLocks noEditPoints="1"/>
              </p:cNvSpPr>
              <p:nvPr/>
            </p:nvSpPr>
            <p:spPr bwMode="auto">
              <a:xfrm>
                <a:off x="10579100" y="744538"/>
                <a:ext cx="288925" cy="269875"/>
              </a:xfrm>
              <a:custGeom>
                <a:gdLst>
                  <a:gd fmla="*/ 77 w 77" name="T0"/>
                  <a:gd fmla="*/ 33 h 70" name="T1"/>
                  <a:gd fmla="*/ 38 w 77" name="T2"/>
                  <a:gd fmla="*/ 0 h 70" name="T3"/>
                  <a:gd fmla="*/ 0 w 77" name="T4"/>
                  <a:gd fmla="*/ 33 h 70" name="T5"/>
                  <a:gd fmla="*/ 38 w 77" name="T6"/>
                  <a:gd fmla="*/ 66 h 70" name="T7"/>
                  <a:gd fmla="*/ 52 w 77" name="T8"/>
                  <a:gd fmla="*/ 63 h 70" name="T9"/>
                  <a:gd fmla="*/ 64 w 77" name="T10"/>
                  <a:gd fmla="*/ 70 h 70" name="T11"/>
                  <a:gd fmla="*/ 61 w 77" name="T12"/>
                  <a:gd fmla="*/ 59 h 70" name="T13"/>
                  <a:gd fmla="*/ 77 w 77" name="T14"/>
                  <a:gd fmla="*/ 33 h 70" name="T15"/>
                  <a:gd fmla="*/ 26 w 77" name="T16"/>
                  <a:gd fmla="*/ 27 h 70" name="T17"/>
                  <a:gd fmla="*/ 21 w 77" name="T18"/>
                  <a:gd fmla="*/ 23 h 70" name="T19"/>
                  <a:gd fmla="*/ 26 w 77" name="T20"/>
                  <a:gd fmla="*/ 18 h 70" name="T21"/>
                  <a:gd fmla="*/ 32 w 77" name="T22"/>
                  <a:gd fmla="*/ 23 h 70" name="T23"/>
                  <a:gd fmla="*/ 26 w 77" name="T24"/>
                  <a:gd fmla="*/ 27 h 70" name="T25"/>
                  <a:gd fmla="*/ 51 w 77" name="T26"/>
                  <a:gd fmla="*/ 27 h 70" name="T27"/>
                  <a:gd fmla="*/ 46 w 77" name="T28"/>
                  <a:gd fmla="*/ 23 h 70" name="T29"/>
                  <a:gd fmla="*/ 51 w 77" name="T30"/>
                  <a:gd fmla="*/ 18 h 70" name="T31"/>
                  <a:gd fmla="*/ 56 w 77" name="T32"/>
                  <a:gd fmla="*/ 23 h 70" name="T33"/>
                  <a:gd fmla="*/ 51 w 77" name="T34"/>
                  <a:gd fmla="*/ 27 h 7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0" w="77">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22" name="组合 21"/>
          <p:cNvGrpSpPr/>
          <p:nvPr/>
        </p:nvGrpSpPr>
        <p:grpSpPr>
          <a:xfrm>
            <a:off x="3530992" y="1889910"/>
            <a:ext cx="2321169" cy="1939387"/>
            <a:chOff x="3343425" y="2016519"/>
            <a:chExt cx="2321169" cy="1939387"/>
          </a:xfrm>
        </p:grpSpPr>
        <p:graphicFrame>
          <p:nvGraphicFramePr>
            <p:cNvPr id="9" name="图表 8"/>
            <p:cNvGraphicFramePr/>
            <p:nvPr>
              <p:extLst>
                <p:ext uri="{D42A27DB-BD31-4B8C-83A1-F6EECF244321}">
                  <p14:modId val="3045644567"/>
                </p:ext>
              </p:extLst>
            </p:nvPr>
          </p:nvGraphicFramePr>
          <p:xfrm>
            <a:off x="3343425" y="2016519"/>
            <a:ext cx="2321169" cy="1939387"/>
          </p:xfrm>
          <a:graphic>
            <a:graphicData uri="http://schemas.openxmlformats.org/drawingml/2006/chart">
              <c:chart xmlns:c="http://schemas.openxmlformats.org/drawingml/2006/chart" r:id="rId6"/>
            </a:graphicData>
          </a:graphic>
        </p:graphicFrame>
        <p:sp>
          <p:nvSpPr>
            <p:cNvPr id="21" name="Freeform 48"/>
            <p:cNvSpPr>
              <a:spLocks noEditPoints="1"/>
            </p:cNvSpPr>
            <p:nvPr/>
          </p:nvSpPr>
          <p:spPr bwMode="auto">
            <a:xfrm>
              <a:off x="4216234" y="2655022"/>
              <a:ext cx="575551" cy="662380"/>
            </a:xfrm>
            <a:custGeom>
              <a:gdLst>
                <a:gd fmla="*/ 15 w 98" name="T0"/>
                <a:gd fmla="*/ 55 h 110" name="T1"/>
                <a:gd fmla="*/ 25 w 98" name="T2"/>
                <a:gd fmla="*/ 36 h 110" name="T3"/>
                <a:gd fmla="*/ 11 w 98" name="T4"/>
                <a:gd fmla="*/ 24 h 110" name="T5"/>
                <a:gd fmla="*/ 1 w 98" name="T6"/>
                <a:gd fmla="*/ 38 h 110" name="T7"/>
                <a:gd fmla="*/ 15 w 98" name="T8"/>
                <a:gd fmla="*/ 55 h 110" name="T9"/>
                <a:gd fmla="*/ 27 w 98" name="T10"/>
                <a:gd fmla="*/ 79 h 110" name="T11"/>
                <a:gd fmla="*/ 27 w 98" name="T12"/>
                <a:gd fmla="*/ 84 h 110" name="T13"/>
                <a:gd fmla="*/ 32 w 98" name="T14"/>
                <a:gd fmla="*/ 89 h 110" name="T15"/>
                <a:gd fmla="*/ 38 w 98" name="T16"/>
                <a:gd fmla="*/ 89 h 110" name="T17"/>
                <a:gd fmla="*/ 38 w 98" name="T18"/>
                <a:gd fmla="*/ 75 h 110" name="T19"/>
                <a:gd fmla="*/ 32 w 98" name="T20"/>
                <a:gd fmla="*/ 75 h 110" name="T21"/>
                <a:gd fmla="*/ 27 w 98" name="T22"/>
                <a:gd fmla="*/ 79 h 110" name="T23"/>
                <a:gd fmla="*/ 36 w 98" name="T24"/>
                <a:gd fmla="*/ 33 h 110" name="T25"/>
                <a:gd fmla="*/ 48 w 98" name="T26"/>
                <a:gd fmla="*/ 16 h 110" name="T27"/>
                <a:gd fmla="*/ 36 w 98" name="T28"/>
                <a:gd fmla="*/ 0 h 110" name="T29"/>
                <a:gd fmla="*/ 25 w 98" name="T30"/>
                <a:gd fmla="*/ 16 h 110" name="T31"/>
                <a:gd fmla="*/ 36 w 98" name="T32"/>
                <a:gd fmla="*/ 33 h 110" name="T33"/>
                <a:gd fmla="*/ 63 w 98" name="T34"/>
                <a:gd fmla="*/ 34 h 110" name="T35"/>
                <a:gd fmla="*/ 78 w 98" name="T36"/>
                <a:gd fmla="*/ 19 h 110" name="T37"/>
                <a:gd fmla="*/ 68 w 98" name="T38"/>
                <a:gd fmla="*/ 3 h 110" name="T39"/>
                <a:gd fmla="*/ 54 w 98" name="T40"/>
                <a:gd fmla="*/ 17 h 110" name="T41"/>
                <a:gd fmla="*/ 63 w 98" name="T42"/>
                <a:gd fmla="*/ 34 h 110" name="T43"/>
                <a:gd fmla="*/ 84 w 98" name="T44"/>
                <a:gd fmla="*/ 73 h 110" name="T45"/>
                <a:gd fmla="*/ 63 w 98" name="T46"/>
                <a:gd fmla="*/ 52 h 110" name="T47"/>
                <a:gd fmla="*/ 34 w 98" name="T48"/>
                <a:gd fmla="*/ 51 h 110" name="T49"/>
                <a:gd fmla="*/ 20 w 98" name="T50"/>
                <a:gd fmla="*/ 66 h 110" name="T51"/>
                <a:gd fmla="*/ 8 w 98" name="T52"/>
                <a:gd fmla="*/ 89 h 110" name="T53"/>
                <a:gd fmla="*/ 22 w 98" name="T54"/>
                <a:gd fmla="*/ 103 h 110" name="T55"/>
                <a:gd fmla="*/ 40 w 98" name="T56"/>
                <a:gd fmla="*/ 102 h 110" name="T57"/>
                <a:gd fmla="*/ 58 w 98" name="T58"/>
                <a:gd fmla="*/ 102 h 110" name="T59"/>
                <a:gd fmla="*/ 87 w 98" name="T60"/>
                <a:gd fmla="*/ 95 h 110" name="T61"/>
                <a:gd fmla="*/ 84 w 98" name="T62"/>
                <a:gd fmla="*/ 73 h 110" name="T63"/>
                <a:gd fmla="*/ 45 w 98" name="T64"/>
                <a:gd fmla="*/ 95 h 110" name="T65"/>
                <a:gd fmla="*/ 30 w 98" name="T66"/>
                <a:gd fmla="*/ 95 h 110" name="T67"/>
                <a:gd fmla="*/ 21 w 98" name="T68"/>
                <a:gd fmla="*/ 89 h 110" name="T69"/>
                <a:gd fmla="*/ 20 w 98" name="T70"/>
                <a:gd fmla="*/ 78 h 110" name="T71"/>
                <a:gd fmla="*/ 30 w 98" name="T72"/>
                <a:gd fmla="*/ 69 h 110" name="T73"/>
                <a:gd fmla="*/ 38 w 98" name="T74"/>
                <a:gd fmla="*/ 69 h 110" name="T75"/>
                <a:gd fmla="*/ 38 w 98" name="T76"/>
                <a:gd fmla="*/ 59 h 110" name="T77"/>
                <a:gd fmla="*/ 45 w 98" name="T78"/>
                <a:gd fmla="*/ 59 h 110" name="T79"/>
                <a:gd fmla="*/ 45 w 98" name="T80"/>
                <a:gd fmla="*/ 95 h 110" name="T81"/>
                <a:gd fmla="*/ 72 w 98" name="T82"/>
                <a:gd fmla="*/ 95 h 110" name="T83"/>
                <a:gd fmla="*/ 55 w 98" name="T84"/>
                <a:gd fmla="*/ 95 h 110" name="T85"/>
                <a:gd fmla="*/ 48 w 98" name="T86"/>
                <a:gd fmla="*/ 89 h 110" name="T87"/>
                <a:gd fmla="*/ 48 w 98" name="T88"/>
                <a:gd fmla="*/ 70 h 110" name="T89"/>
                <a:gd fmla="*/ 55 w 98" name="T90"/>
                <a:gd fmla="*/ 70 h 110" name="T91"/>
                <a:gd fmla="*/ 55 w 98" name="T92"/>
                <a:gd fmla="*/ 86 h 110" name="T93"/>
                <a:gd fmla="*/ 58 w 98" name="T94"/>
                <a:gd fmla="*/ 89 h 110" name="T95"/>
                <a:gd fmla="*/ 65 w 98" name="T96"/>
                <a:gd fmla="*/ 89 h 110" name="T97"/>
                <a:gd fmla="*/ 65 w 98" name="T98"/>
                <a:gd fmla="*/ 70 h 110" name="T99"/>
                <a:gd fmla="*/ 72 w 98" name="T100"/>
                <a:gd fmla="*/ 70 h 110" name="T101"/>
                <a:gd fmla="*/ 72 w 98" name="T102"/>
                <a:gd fmla="*/ 95 h 110" name="T103"/>
                <a:gd fmla="*/ 96 w 98" name="T104"/>
                <a:gd fmla="*/ 45 h 110" name="T105"/>
                <a:gd fmla="*/ 84 w 98" name="T106"/>
                <a:gd fmla="*/ 32 h 110" name="T107"/>
                <a:gd fmla="*/ 72 w 98" name="T108"/>
                <a:gd fmla="*/ 48 h 110" name="T109"/>
                <a:gd fmla="*/ 85 w 98" name="T110"/>
                <a:gd fmla="*/ 62 h 110" name="T111"/>
                <a:gd fmla="*/ 96 w 98" name="T112"/>
                <a:gd fmla="*/ 45 h 11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10" w="98">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rgbClr val="282828"/>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6" name="组合 25"/>
          <p:cNvGrpSpPr/>
          <p:nvPr/>
        </p:nvGrpSpPr>
        <p:grpSpPr>
          <a:xfrm>
            <a:off x="713313" y="4238833"/>
            <a:ext cx="2257799" cy="1496913"/>
            <a:chOff x="1085626" y="4715360"/>
            <a:chExt cx="2257799" cy="1496913"/>
          </a:xfrm>
        </p:grpSpPr>
        <p:sp>
          <p:nvSpPr>
            <p:cNvPr id="27" name="文本框 26"/>
            <p:cNvSpPr txBox="1"/>
            <p:nvPr/>
          </p:nvSpPr>
          <p:spPr>
            <a:xfrm>
              <a:off x="1321227" y="4715360"/>
              <a:ext cx="1786597" cy="396240"/>
            </a:xfrm>
            <a:prstGeom prst="rect">
              <a:avLst/>
            </a:prstGeom>
            <a:noFill/>
          </p:spPr>
          <p:txBody>
            <a:bodyPr rtlCol="0" wrap="square">
              <a:spAutoFit/>
            </a:bodyPr>
            <a:lstStyle/>
            <a:p>
              <a:pPr algn="ctr"/>
              <a:r>
                <a:rPr altLang="zh-CN" b="1" lang="en-US" sz="2000">
                  <a:latin charset="-128" panose="020b0600000000000000" pitchFamily="34" typeface="AXIS Std M"/>
                  <a:ea charset="-128" panose="020b0600000000000000" pitchFamily="34" typeface="AXIS Std M"/>
                  <a:cs charset="0" panose="020b0606030504020204" pitchFamily="34" typeface="Open Sans"/>
                </a:rPr>
                <a:t>67%</a:t>
              </a:r>
            </a:p>
          </p:txBody>
        </p:sp>
        <p:sp>
          <p:nvSpPr>
            <p:cNvPr id="28" name="矩形 27"/>
            <p:cNvSpPr/>
            <p:nvPr/>
          </p:nvSpPr>
          <p:spPr>
            <a:xfrm>
              <a:off x="1085626" y="5085811"/>
              <a:ext cx="2257799" cy="1115568"/>
            </a:xfrm>
            <a:prstGeom prst="rect">
              <a:avLst/>
            </a:prstGeom>
          </p:spPr>
          <p:txBody>
            <a:bodyPr wrap="square">
              <a:spAutoFit/>
            </a:bodyPr>
            <a:lstStyle/>
            <a:p>
              <a:pPr algn="ct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consectetur adipisicing elit, eiusmod tempor dolore magna aliqua. </a:t>
              </a:r>
            </a:p>
          </p:txBody>
        </p:sp>
      </p:grpSp>
      <p:grpSp>
        <p:nvGrpSpPr>
          <p:cNvPr id="29" name="组合 28"/>
          <p:cNvGrpSpPr/>
          <p:nvPr/>
        </p:nvGrpSpPr>
        <p:grpSpPr>
          <a:xfrm>
            <a:off x="3562676" y="4238833"/>
            <a:ext cx="2257799" cy="1496913"/>
            <a:chOff x="1085626" y="4715360"/>
            <a:chExt cx="2257799" cy="1496913"/>
          </a:xfrm>
        </p:grpSpPr>
        <p:sp>
          <p:nvSpPr>
            <p:cNvPr id="30" name="文本框 29"/>
            <p:cNvSpPr txBox="1"/>
            <p:nvPr/>
          </p:nvSpPr>
          <p:spPr>
            <a:xfrm>
              <a:off x="1321228" y="4715360"/>
              <a:ext cx="1786597" cy="396240"/>
            </a:xfrm>
            <a:prstGeom prst="rect">
              <a:avLst/>
            </a:prstGeom>
            <a:noFill/>
          </p:spPr>
          <p:txBody>
            <a:bodyPr rtlCol="0" wrap="square">
              <a:spAutoFit/>
            </a:bodyPr>
            <a:lstStyle/>
            <a:p>
              <a:pPr algn="ctr"/>
              <a:r>
                <a:rPr altLang="zh-CN" b="1" lang="en-US" sz="2000">
                  <a:latin charset="-128" panose="020b0600000000000000" pitchFamily="34" typeface="AXIS Std M"/>
                  <a:ea charset="-128" panose="020b0600000000000000" pitchFamily="34" typeface="AXIS Std M"/>
                  <a:cs charset="0" panose="020b0606030504020204" pitchFamily="34" typeface="Open Sans"/>
                </a:rPr>
                <a:t>32%</a:t>
              </a:r>
            </a:p>
          </p:txBody>
        </p:sp>
        <p:sp>
          <p:nvSpPr>
            <p:cNvPr id="31" name="矩形 30"/>
            <p:cNvSpPr/>
            <p:nvPr/>
          </p:nvSpPr>
          <p:spPr>
            <a:xfrm>
              <a:off x="1085626" y="5085811"/>
              <a:ext cx="2257799" cy="1115568"/>
            </a:xfrm>
            <a:prstGeom prst="rect">
              <a:avLst/>
            </a:prstGeom>
          </p:spPr>
          <p:txBody>
            <a:bodyPr wrap="square">
              <a:spAutoFit/>
            </a:bodyPr>
            <a:lstStyle/>
            <a:p>
              <a:pPr algn="ct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consectetur adipisicing elit, eiusmod tempor dolore magna aliqua. </a:t>
              </a:r>
            </a:p>
          </p:txBody>
        </p:sp>
      </p:grpSp>
      <p:grpSp>
        <p:nvGrpSpPr>
          <p:cNvPr id="32" name="组合 31"/>
          <p:cNvGrpSpPr/>
          <p:nvPr/>
        </p:nvGrpSpPr>
        <p:grpSpPr>
          <a:xfrm>
            <a:off x="6376219" y="4238833"/>
            <a:ext cx="2257799" cy="1496913"/>
            <a:chOff x="1085626" y="4715360"/>
            <a:chExt cx="2257799" cy="1496913"/>
          </a:xfrm>
        </p:grpSpPr>
        <p:sp>
          <p:nvSpPr>
            <p:cNvPr id="33" name="文本框 32"/>
            <p:cNvSpPr txBox="1"/>
            <p:nvPr/>
          </p:nvSpPr>
          <p:spPr>
            <a:xfrm>
              <a:off x="1321227" y="4715360"/>
              <a:ext cx="1786597" cy="396240"/>
            </a:xfrm>
            <a:prstGeom prst="rect">
              <a:avLst/>
            </a:prstGeom>
            <a:noFill/>
          </p:spPr>
          <p:txBody>
            <a:bodyPr rtlCol="0" wrap="square">
              <a:spAutoFit/>
            </a:bodyPr>
            <a:lstStyle/>
            <a:p>
              <a:pPr algn="ctr"/>
              <a:r>
                <a:rPr altLang="zh-CN" b="1" lang="en-US" sz="2000">
                  <a:latin charset="-128" panose="020b0600000000000000" pitchFamily="34" typeface="AXIS Std M"/>
                  <a:ea charset="-128" panose="020b0600000000000000" pitchFamily="34" typeface="AXIS Std M"/>
                  <a:cs charset="0" panose="020b0606030504020204" pitchFamily="34" typeface="Open Sans"/>
                </a:rPr>
                <a:t>87%</a:t>
              </a:r>
            </a:p>
          </p:txBody>
        </p:sp>
        <p:sp>
          <p:nvSpPr>
            <p:cNvPr id="34" name="矩形 33"/>
            <p:cNvSpPr/>
            <p:nvPr/>
          </p:nvSpPr>
          <p:spPr>
            <a:xfrm>
              <a:off x="1085626" y="5085811"/>
              <a:ext cx="2257799" cy="1115568"/>
            </a:xfrm>
            <a:prstGeom prst="rect">
              <a:avLst/>
            </a:prstGeom>
          </p:spPr>
          <p:txBody>
            <a:bodyPr wrap="square">
              <a:spAutoFit/>
            </a:bodyPr>
            <a:lstStyle/>
            <a:p>
              <a:pPr algn="ct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consectetur adipisicing elit, eiusmod tempor dolore magna aliqua. </a:t>
              </a:r>
            </a:p>
          </p:txBody>
        </p:sp>
      </p:grpSp>
      <p:grpSp>
        <p:nvGrpSpPr>
          <p:cNvPr id="35" name="组合 34"/>
          <p:cNvGrpSpPr/>
          <p:nvPr/>
        </p:nvGrpSpPr>
        <p:grpSpPr>
          <a:xfrm>
            <a:off x="9189760" y="4238833"/>
            <a:ext cx="2257799" cy="1496913"/>
            <a:chOff x="1085626" y="4715360"/>
            <a:chExt cx="2257799" cy="1496913"/>
          </a:xfrm>
        </p:grpSpPr>
        <p:sp>
          <p:nvSpPr>
            <p:cNvPr id="36" name="文本框 35"/>
            <p:cNvSpPr txBox="1"/>
            <p:nvPr/>
          </p:nvSpPr>
          <p:spPr>
            <a:xfrm>
              <a:off x="1321227" y="4715360"/>
              <a:ext cx="1786597" cy="396240"/>
            </a:xfrm>
            <a:prstGeom prst="rect">
              <a:avLst/>
            </a:prstGeom>
            <a:noFill/>
          </p:spPr>
          <p:txBody>
            <a:bodyPr rtlCol="0" wrap="square">
              <a:spAutoFit/>
            </a:bodyPr>
            <a:lstStyle/>
            <a:p>
              <a:pPr algn="ctr"/>
              <a:r>
                <a:rPr altLang="zh-CN" b="1" lang="en-US" sz="2000">
                  <a:latin charset="-128" panose="020b0600000000000000" pitchFamily="34" typeface="AXIS Std M"/>
                  <a:ea charset="-128" panose="020b0600000000000000" pitchFamily="34" typeface="AXIS Std M"/>
                  <a:cs charset="0" panose="020b0606030504020204" pitchFamily="34" typeface="Open Sans"/>
                </a:rPr>
                <a:t>54%</a:t>
              </a:r>
            </a:p>
          </p:txBody>
        </p:sp>
        <p:sp>
          <p:nvSpPr>
            <p:cNvPr id="37" name="矩形 36"/>
            <p:cNvSpPr/>
            <p:nvPr/>
          </p:nvSpPr>
          <p:spPr>
            <a:xfrm>
              <a:off x="1085626" y="5085811"/>
              <a:ext cx="2257799" cy="1115568"/>
            </a:xfrm>
            <a:prstGeom prst="rect">
              <a:avLst/>
            </a:prstGeom>
          </p:spPr>
          <p:txBody>
            <a:bodyPr wrap="square">
              <a:spAutoFit/>
            </a:bodyPr>
            <a:lstStyle/>
            <a:p>
              <a:pPr algn="ct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consectetur adipisicing elit, eiusmod tempor dolore magna aliqua. </a:t>
              </a:r>
            </a:p>
          </p:txBody>
        </p:sp>
      </p:grpSp>
    </p:spTree>
    <p:extLst>
      <p:ext uri="{BB962C8B-B14F-4D97-AF65-F5344CB8AC3E}">
        <p14:creationId val="2441078180"/>
      </p:ext>
    </p:extLst>
  </p:cSld>
  <p:clrMapOvr>
    <a:masterClrMapping/>
  </p:clrMapOvr>
  <mc:AlternateContent>
    <mc:Choice Requires="p14">
      <p:transition p14:dur="700" spd="med">
        <p:fade/>
      </p:transition>
    </mc:Choice>
    <mc:Fallback>
      <p:transition spd="med">
        <p:fad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p:cNvPicPr>
            <a:picLocks noChangeAspect="1"/>
          </p:cNvPicPr>
          <p:nvPr/>
        </p:nvPicPr>
        <p:blipFill>
          <a:blip r:embed="rId2">
            <a:extLst>
              <a:ext uri="{28A0092B-C50C-407E-A947-70E740481C1C}">
                <a14:useLocalDpi val="0"/>
              </a:ext>
            </a:extLst>
          </a:blip>
          <a:stretch>
            <a:fillRect/>
          </a:stretch>
        </p:blipFill>
        <p:spPr>
          <a:xfrm>
            <a:off x="615846" y="509416"/>
            <a:ext cx="10945636" cy="5839169"/>
          </a:xfrm>
          <a:custGeom>
            <a:gdLst>
              <a:gd fmla="*/ 0 w 10945636" name="connsiteX0"/>
              <a:gd fmla="*/ 0 h 5840544" name="connsiteY0"/>
              <a:gd fmla="*/ 10945636 w 10945636" name="connsiteX1"/>
              <a:gd fmla="*/ 0 h 5840544" name="connsiteY1"/>
              <a:gd fmla="*/ 10945636 w 10945636" name="connsiteX2"/>
              <a:gd fmla="*/ 5840544 h 5840544" name="connsiteY2"/>
              <a:gd fmla="*/ 0 w 10945636" name="connsiteX3"/>
              <a:gd fmla="*/ 5840544 h 5840544" name="connsiteY3"/>
            </a:gdLst>
            <a:cxnLst>
              <a:cxn ang="0">
                <a:pos x="connsiteX0" y="connsiteY0"/>
              </a:cxn>
              <a:cxn ang="0">
                <a:pos x="connsiteX1" y="connsiteY1"/>
              </a:cxn>
              <a:cxn ang="0">
                <a:pos x="connsiteX2" y="connsiteY2"/>
              </a:cxn>
              <a:cxn ang="0">
                <a:pos x="connsiteX3" y="connsiteY3"/>
              </a:cxn>
            </a:cxnLst>
            <a:rect b="b" l="l" r="r" t="t"/>
            <a:pathLst>
              <a:path h="5840544" w="10945636">
                <a:moveTo>
                  <a:pt x="0" y="0"/>
                </a:moveTo>
                <a:lnTo>
                  <a:pt x="10945636" y="0"/>
                </a:lnTo>
                <a:lnTo>
                  <a:pt x="10945636" y="5840544"/>
                </a:lnTo>
                <a:lnTo>
                  <a:pt x="0" y="5840544"/>
                </a:lnTo>
                <a:close/>
              </a:path>
            </a:pathLst>
          </a:custGeom>
        </p:spPr>
      </p:pic>
      <p:sp>
        <p:nvSpPr>
          <p:cNvPr id="16" name="矩形 15"/>
          <p:cNvSpPr/>
          <p:nvPr/>
        </p:nvSpPr>
        <p:spPr>
          <a:xfrm>
            <a:off x="615846" y="508728"/>
            <a:ext cx="10945636" cy="5840544"/>
          </a:xfrm>
          <a:prstGeom prst="rect">
            <a:avLst/>
          </a:prstGeom>
          <a:gradFill flip="none" rotWithShape="1">
            <a:gsLst>
              <a:gs pos="0">
                <a:srgbClr val="B9D2D6">
                  <a:alpha val="70000"/>
                </a:srgbClr>
              </a:gs>
              <a:gs pos="21000">
                <a:srgbClr val="A9C0C3">
                  <a:alpha val="70000"/>
                </a:srgbClr>
              </a:gs>
              <a:gs pos="60000">
                <a:srgbClr val="819191">
                  <a:alpha val="26000"/>
                </a:srgbClr>
              </a:gs>
              <a:gs pos="100000">
                <a:srgbClr val="282828">
                  <a:alpha val="7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21" name="组合 20"/>
          <p:cNvGrpSpPr/>
          <p:nvPr/>
        </p:nvGrpSpPr>
        <p:grpSpPr>
          <a:xfrm>
            <a:off x="4207849" y="1853700"/>
            <a:ext cx="3776302" cy="3150600"/>
            <a:chOff x="4207849" y="1853700"/>
            <a:chExt cx="3776302" cy="3150600"/>
          </a:xfrm>
        </p:grpSpPr>
        <p:grpSp>
          <p:nvGrpSpPr>
            <p:cNvPr id="17" name="组合 16"/>
            <p:cNvGrpSpPr/>
            <p:nvPr/>
          </p:nvGrpSpPr>
          <p:grpSpPr>
            <a:xfrm>
              <a:off x="4207849" y="1853700"/>
              <a:ext cx="3776302" cy="3150600"/>
              <a:chOff x="4637345" y="2071542"/>
              <a:chExt cx="3154105" cy="2631496"/>
            </a:xfrm>
          </p:grpSpPr>
          <p:sp>
            <p:nvSpPr>
              <p:cNvPr id="3" name="等腰三角形 2"/>
              <p:cNvSpPr/>
              <p:nvPr/>
            </p:nvSpPr>
            <p:spPr>
              <a:xfrm>
                <a:off x="4771552" y="2099678"/>
                <a:ext cx="3019898" cy="2603360"/>
              </a:xfrm>
              <a:prstGeom prst="triangle">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 name="等腰三角形 3"/>
              <p:cNvSpPr/>
              <p:nvPr/>
            </p:nvSpPr>
            <p:spPr>
              <a:xfrm>
                <a:off x="4637345" y="2071542"/>
                <a:ext cx="2929030" cy="2525026"/>
              </a:xfrm>
              <a:prstGeom prst="triangl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grpSp>
          <p:nvGrpSpPr>
            <p:cNvPr id="20" name="组合 19"/>
            <p:cNvGrpSpPr/>
            <p:nvPr/>
          </p:nvGrpSpPr>
          <p:grpSpPr>
            <a:xfrm>
              <a:off x="4710510" y="2812257"/>
              <a:ext cx="2762848" cy="1870322"/>
              <a:chOff x="4710510" y="2896665"/>
              <a:chExt cx="2762848" cy="1870322"/>
            </a:xfrm>
          </p:grpSpPr>
          <p:sp>
            <p:nvSpPr>
              <p:cNvPr id="18" name="文本框 17"/>
              <p:cNvSpPr txBox="1"/>
              <p:nvPr/>
            </p:nvSpPr>
            <p:spPr>
              <a:xfrm>
                <a:off x="5624732" y="2896665"/>
                <a:ext cx="942536" cy="1310640"/>
              </a:xfrm>
              <a:prstGeom prst="rect">
                <a:avLst/>
              </a:prstGeom>
              <a:noFill/>
            </p:spPr>
            <p:txBody>
              <a:bodyPr rtlCol="0" wrap="square">
                <a:spAutoFit/>
              </a:bodyPr>
              <a:lstStyle/>
              <a:p>
                <a:pPr algn="ctr"/>
                <a:r>
                  <a:rPr altLang="zh-CN" lang="en-US" sz="8000">
                    <a:solidFill>
                      <a:schemeClr val="bg1"/>
                    </a:solidFill>
                    <a:latin charset="-128" panose="020b0400000000000000" pitchFamily="34" typeface="AXIS Std L"/>
                    <a:ea charset="-128" panose="020b0400000000000000" pitchFamily="34" typeface="AXIS Std L"/>
                    <a:cs charset="0" panose="020b0606030504020204" pitchFamily="34" typeface="Open Sans"/>
                  </a:rPr>
                  <a:t>4</a:t>
                </a:r>
              </a:p>
            </p:txBody>
          </p:sp>
          <p:sp>
            <p:nvSpPr>
              <p:cNvPr id="19" name="文本框 18"/>
              <p:cNvSpPr txBox="1"/>
              <p:nvPr/>
            </p:nvSpPr>
            <p:spPr>
              <a:xfrm>
                <a:off x="4710511" y="4336100"/>
                <a:ext cx="2762848" cy="426720"/>
              </a:xfrm>
              <a:prstGeom prst="rect">
                <a:avLst/>
              </a:prstGeom>
              <a:noFill/>
            </p:spPr>
            <p:txBody>
              <a:bodyPr rtlCol="0" wrap="square">
                <a:spAutoFit/>
              </a:bodyPr>
              <a:lstStyle/>
              <a:p>
                <a:pPr algn="ctr"/>
                <a:r>
                  <a:rPr altLang="zh-CN" lang="en-US" sz="2200">
                    <a:solidFill>
                      <a:schemeClr val="bg1"/>
                    </a:solidFill>
                    <a:latin charset="-128" panose="020b0600000000000000" pitchFamily="34" typeface="AXIS Std M"/>
                    <a:ea charset="-128" panose="020b0600000000000000" pitchFamily="34" typeface="AXIS Std M"/>
                    <a:cs charset="0" panose="020b0606030504020204" pitchFamily="34" typeface="Open Sans"/>
                  </a:rPr>
                  <a:t>TEXT PART TITLE</a:t>
                </a:r>
              </a:p>
            </p:txBody>
          </p:sp>
        </p:grpSp>
      </p:grpSp>
    </p:spTree>
    <p:extLst>
      <p:ext uri="{BB962C8B-B14F-4D97-AF65-F5344CB8AC3E}">
        <p14:creationId val="3177338164"/>
      </p:ext>
    </p:extLst>
  </p:cSld>
  <p:clrMapOvr>
    <a:masterClrMapping/>
  </p:clrMapOvr>
  <mc:AlternateContent>
    <mc:Choice Requires="p14">
      <p:transition p14:dur="700" spd="med">
        <p:fade/>
      </p:transition>
    </mc:Choice>
    <mc:Fallback>
      <p:transition spd="med">
        <p:fad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4290646" cy="685800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1497456" y="0"/>
            <a:ext cx="353666" cy="71952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 name="灯片编号占位符 5"/>
          <p:cNvSpPr>
            <a:spLocks noGrp="1"/>
          </p:cNvSpPr>
          <p:nvPr>
            <p:ph idx="12" sz="quarter" type="sldNum"/>
          </p:nvPr>
        </p:nvSpPr>
        <p:spPr>
          <a:xfrm>
            <a:off x="11370039" y="398251"/>
            <a:ext cx="659567" cy="304800"/>
          </a:xfrm>
          <a:noFill/>
        </p:spPr>
        <p:txBody>
          <a:bodyPr rtlCol="0" wrap="square">
            <a:spAutoFit/>
          </a:bodyPr>
          <a:lstStyle/>
          <a:p>
            <a:pPr algn="ctr"/>
            <a:fld id="{56F01D66-1A15-4A7D-85A2-AE3EB5DC796A}" type="slidenum">
              <a:rPr altLang="en-US" lang="zh-CN" sz="1400">
                <a:solidFill>
                  <a:schemeClr val="bg1"/>
                </a:solidFill>
                <a:latin charset="-128" panose="020b0600000000000000" pitchFamily="34" typeface="AXIS Std M"/>
                <a:ea charset="-128" panose="020b0600000000000000" pitchFamily="34" typeface="AXIS Std M"/>
              </a:rPr>
              <a:pPr algn="ctr"/>
              <a:t>18</a:t>
            </a:fld>
          </a:p>
        </p:txBody>
      </p:sp>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7" name="文本框 6"/>
          <p:cNvSpPr txBox="1"/>
          <p:nvPr/>
        </p:nvSpPr>
        <p:spPr>
          <a:xfrm>
            <a:off x="300038" y="1178168"/>
            <a:ext cx="5333850" cy="762000"/>
          </a:xfrm>
          <a:prstGeom prst="rect">
            <a:avLst/>
          </a:prstGeom>
          <a:noFill/>
        </p:spPr>
        <p:txBody>
          <a:bodyPr rtlCol="0" wrap="square">
            <a:spAutoFit/>
          </a:bodyPr>
          <a:lstStyle/>
          <a:p>
            <a:pPr>
              <a:lnSpc>
                <a:spcPct val="110000"/>
              </a:lnSpc>
            </a:pPr>
            <a:r>
              <a:rPr altLang="zh-CN" lang="en-US" sz="4000">
                <a:solidFill>
                  <a:schemeClr val="bg1"/>
                </a:solidFill>
                <a:latin charset="-128" panose="020b0600000000000000" pitchFamily="34" typeface="AXIS Std M"/>
                <a:ea charset="-128" panose="020b0600000000000000" pitchFamily="34" typeface="AXIS Std M"/>
              </a:rPr>
              <a:t>MOCK UP</a:t>
            </a:r>
          </a:p>
        </p:txBody>
      </p:sp>
      <p:sp>
        <p:nvSpPr>
          <p:cNvPr id="8" name="矩形 7"/>
          <p:cNvSpPr/>
          <p:nvPr/>
        </p:nvSpPr>
        <p:spPr>
          <a:xfrm>
            <a:off x="324914" y="2137514"/>
            <a:ext cx="2820634" cy="1627632"/>
          </a:xfrm>
          <a:prstGeom prst="rect">
            <a:avLst/>
          </a:prstGeom>
        </p:spPr>
        <p:txBody>
          <a:bodyPr wrap="square">
            <a:spAutoFit/>
          </a:bodyPr>
          <a:lstStyle/>
          <a:p>
            <a:pPr>
              <a:lnSpc>
                <a:spcPct val="120000"/>
              </a:lnSpc>
            </a:pPr>
            <a:r>
              <a:rPr altLang="zh-CN" lang="en-US" sz="1400">
                <a:solidFill>
                  <a:schemeClr val="bg1"/>
                </a:solidFill>
                <a:latin charset="0" panose="020b0606030504020204" pitchFamily="34" typeface="Open Sans"/>
                <a:ea charset="0" panose="020b0606030504020204" pitchFamily="34" typeface="Open Sans"/>
                <a:cs charset="0" panose="020b0606030504020204" pitchFamily="34" typeface="Open Sans"/>
              </a:rPr>
              <a:t>Lorem ipsum dolor sit amet, consectetur adipisicing elit, sed do eiusmod tempor incididunt ut labore et dolore magna aliqua. Ut enim ad minim veniam, quis nostrud.</a:t>
            </a:r>
          </a:p>
        </p:txBody>
      </p:sp>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9" name="文本框 8"/>
          <p:cNvSpPr txBox="1"/>
          <p:nvPr/>
        </p:nvSpPr>
        <p:spPr>
          <a:xfrm>
            <a:off x="6791699" y="1130359"/>
            <a:ext cx="5333850" cy="896112"/>
          </a:xfrm>
          <a:prstGeom prst="rect">
            <a:avLst/>
          </a:prstGeom>
          <a:noFill/>
        </p:spPr>
        <p:txBody>
          <a:bodyPr rtlCol="0" wrap="square">
            <a:spAutoFit/>
          </a:bodyPr>
          <a:lstStyle/>
          <a:p>
            <a:pPr>
              <a:lnSpc>
                <a:spcPct val="110000"/>
              </a:lnSpc>
            </a:pPr>
            <a:r>
              <a:rPr altLang="zh-CN" lang="en-US" sz="4800">
                <a:solidFill>
                  <a:srgbClr val="282828"/>
                </a:solidFill>
                <a:latin charset="-128" panose="020b0600000000000000" pitchFamily="34" typeface="AXIS Std M"/>
                <a:ea charset="-128" panose="020b0600000000000000" pitchFamily="34" typeface="AXIS Std M"/>
              </a:rPr>
              <a:t>PROMOTION TEXT</a:t>
            </a:r>
          </a:p>
        </p:txBody>
      </p:sp>
      <p:grpSp>
        <p:nvGrpSpPr>
          <p:cNvPr id="14" name="组合 13"/>
          <p:cNvGrpSpPr/>
          <p:nvPr/>
        </p:nvGrpSpPr>
        <p:grpSpPr>
          <a:xfrm>
            <a:off x="6791700" y="2959277"/>
            <a:ext cx="5179774" cy="1050602"/>
            <a:chOff x="6791700" y="2959277"/>
            <a:chExt cx="5179774" cy="1050602"/>
          </a:xfrm>
        </p:grpSpPr>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10" name="文本框 9"/>
            <p:cNvSpPr txBox="1"/>
            <p:nvPr/>
          </p:nvSpPr>
          <p:spPr>
            <a:xfrm>
              <a:off x="6791699" y="2959277"/>
              <a:ext cx="720448" cy="896112"/>
            </a:xfrm>
            <a:prstGeom prst="rect">
              <a:avLst/>
            </a:prstGeom>
            <a:noFill/>
          </p:spPr>
          <p:txBody>
            <a:bodyPr rtlCol="0" wrap="square">
              <a:spAutoFit/>
            </a:bodyPr>
            <a:lstStyle/>
            <a:p>
              <a:pPr>
                <a:lnSpc>
                  <a:spcPct val="110000"/>
                </a:lnSpc>
              </a:pPr>
              <a:r>
                <a:rPr altLang="zh-CN" lang="en-US" sz="4800">
                  <a:solidFill>
                    <a:srgbClr val="282828"/>
                  </a:solidFill>
                  <a:latin charset="-128" panose="020b0600000000000000" pitchFamily="34" typeface="AXIS Std M"/>
                  <a:ea charset="-128" panose="020b0600000000000000" pitchFamily="34" typeface="AXIS Std M"/>
                </a:rPr>
                <a:t>1</a:t>
              </a:r>
            </a:p>
          </p:txBody>
        </p:sp>
        <p:grpSp>
          <p:nvGrpSpPr>
            <p:cNvPr id="11" name="组合 10"/>
            <p:cNvGrpSpPr/>
            <p:nvPr/>
          </p:nvGrpSpPr>
          <p:grpSpPr>
            <a:xfrm>
              <a:off x="7455876" y="3058166"/>
              <a:ext cx="4515598" cy="951713"/>
              <a:chOff x="1331170" y="4779449"/>
              <a:chExt cx="4515598" cy="951713"/>
            </a:xfrm>
          </p:grpSpPr>
          <p:sp>
            <p:nvSpPr>
              <p:cNvPr id="12" name="文本框 11"/>
              <p:cNvSpPr txBox="1"/>
              <p:nvPr/>
            </p:nvSpPr>
            <p:spPr>
              <a:xfrm>
                <a:off x="1331171" y="4779449"/>
                <a:ext cx="1786597" cy="335280"/>
              </a:xfrm>
              <a:prstGeom prst="rect">
                <a:avLst/>
              </a:prstGeom>
              <a:noFill/>
            </p:spPr>
            <p:txBody>
              <a:bodyPr rtlCol="0" wrap="square">
                <a:spAutoFit/>
              </a:bodyPr>
              <a:lstStyle/>
              <a:p>
                <a:r>
                  <a:rPr altLang="zh-CN" b="1" lang="en-US" sz="1600">
                    <a:latin charset="-128" panose="020b0600000000000000" pitchFamily="34" typeface="AXIS Std M"/>
                    <a:ea charset="-128" panose="020b0600000000000000" pitchFamily="34" typeface="AXIS Std M"/>
                    <a:cs charset="0" panose="020b0606030504020204" pitchFamily="34" typeface="Open Sans"/>
                  </a:rPr>
                  <a:t>SUBTITLE </a:t>
                </a:r>
              </a:p>
            </p:txBody>
          </p:sp>
          <p:sp>
            <p:nvSpPr>
              <p:cNvPr id="13" name="矩形 12"/>
              <p:cNvSpPr/>
              <p:nvPr/>
            </p:nvSpPr>
            <p:spPr>
              <a:xfrm>
                <a:off x="1331169" y="5121765"/>
                <a:ext cx="4515598" cy="603504"/>
              </a:xfrm>
              <a:prstGeom prst="rect">
                <a:avLst/>
              </a:prstGeom>
            </p:spPr>
            <p:txBody>
              <a:bodyPr wrap="square">
                <a:spAutoFit/>
              </a:bodyPr>
              <a:lstStyle/>
              <a:p>
                <a:pP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consectetur adipisicing elit, eiusmod tempor dolore magna aliqua. </a:t>
                </a:r>
              </a:p>
            </p:txBody>
          </p:sp>
        </p:grpSp>
      </p:grpSp>
      <p:grpSp>
        <p:nvGrpSpPr>
          <p:cNvPr id="15" name="组合 14"/>
          <p:cNvGrpSpPr/>
          <p:nvPr/>
        </p:nvGrpSpPr>
        <p:grpSpPr>
          <a:xfrm>
            <a:off x="6791700" y="4159720"/>
            <a:ext cx="5179774" cy="1050602"/>
            <a:chOff x="6791700" y="2959277"/>
            <a:chExt cx="5179774" cy="1050602"/>
          </a:xfrm>
        </p:grpSpPr>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16" name="文本框 15"/>
            <p:cNvSpPr txBox="1"/>
            <p:nvPr/>
          </p:nvSpPr>
          <p:spPr>
            <a:xfrm>
              <a:off x="6791699" y="2959277"/>
              <a:ext cx="720448" cy="896112"/>
            </a:xfrm>
            <a:prstGeom prst="rect">
              <a:avLst/>
            </a:prstGeom>
            <a:noFill/>
          </p:spPr>
          <p:txBody>
            <a:bodyPr rtlCol="0" wrap="square">
              <a:spAutoFit/>
            </a:bodyPr>
            <a:lstStyle/>
            <a:p>
              <a:pPr>
                <a:lnSpc>
                  <a:spcPct val="110000"/>
                </a:lnSpc>
              </a:pPr>
              <a:r>
                <a:rPr altLang="zh-CN" lang="en-US" sz="4800">
                  <a:solidFill>
                    <a:srgbClr val="282828"/>
                  </a:solidFill>
                  <a:latin charset="-128" panose="020b0600000000000000" pitchFamily="34" typeface="AXIS Std M"/>
                  <a:ea charset="-128" panose="020b0600000000000000" pitchFamily="34" typeface="AXIS Std M"/>
                </a:rPr>
                <a:t>2</a:t>
              </a:r>
            </a:p>
          </p:txBody>
        </p:sp>
        <p:grpSp>
          <p:nvGrpSpPr>
            <p:cNvPr id="17" name="组合 16"/>
            <p:cNvGrpSpPr/>
            <p:nvPr/>
          </p:nvGrpSpPr>
          <p:grpSpPr>
            <a:xfrm>
              <a:off x="7455876" y="3058166"/>
              <a:ext cx="4515598" cy="951713"/>
              <a:chOff x="1331170" y="4779449"/>
              <a:chExt cx="4515598" cy="951713"/>
            </a:xfrm>
          </p:grpSpPr>
          <p:sp>
            <p:nvSpPr>
              <p:cNvPr id="18" name="文本框 17"/>
              <p:cNvSpPr txBox="1"/>
              <p:nvPr/>
            </p:nvSpPr>
            <p:spPr>
              <a:xfrm>
                <a:off x="1331171" y="4779449"/>
                <a:ext cx="1786597" cy="335280"/>
              </a:xfrm>
              <a:prstGeom prst="rect">
                <a:avLst/>
              </a:prstGeom>
              <a:noFill/>
            </p:spPr>
            <p:txBody>
              <a:bodyPr rtlCol="0" wrap="square">
                <a:spAutoFit/>
              </a:bodyPr>
              <a:lstStyle/>
              <a:p>
                <a:r>
                  <a:rPr altLang="zh-CN" b="1" lang="en-US" sz="1600">
                    <a:latin charset="-128" panose="020b0600000000000000" pitchFamily="34" typeface="AXIS Std M"/>
                    <a:ea charset="-128" panose="020b0600000000000000" pitchFamily="34" typeface="AXIS Std M"/>
                    <a:cs charset="0" panose="020b0606030504020204" pitchFamily="34" typeface="Open Sans"/>
                  </a:rPr>
                  <a:t>SUBTITLE </a:t>
                </a:r>
              </a:p>
            </p:txBody>
          </p:sp>
          <p:sp>
            <p:nvSpPr>
              <p:cNvPr id="19" name="矩形 18"/>
              <p:cNvSpPr/>
              <p:nvPr/>
            </p:nvSpPr>
            <p:spPr>
              <a:xfrm>
                <a:off x="1331169" y="5121765"/>
                <a:ext cx="4515598" cy="603504"/>
              </a:xfrm>
              <a:prstGeom prst="rect">
                <a:avLst/>
              </a:prstGeom>
            </p:spPr>
            <p:txBody>
              <a:bodyPr wrap="square">
                <a:spAutoFit/>
              </a:bodyPr>
              <a:lstStyle/>
              <a:p>
                <a:pP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consectetur adipisicing elit, eiusmod tempor dolore magna aliqua. </a:t>
                </a:r>
              </a:p>
            </p:txBody>
          </p:sp>
        </p:grpSp>
      </p:grpSp>
      <p:grpSp>
        <p:nvGrpSpPr>
          <p:cNvPr id="20" name="组合 19"/>
          <p:cNvGrpSpPr/>
          <p:nvPr/>
        </p:nvGrpSpPr>
        <p:grpSpPr>
          <a:xfrm>
            <a:off x="6791700" y="5360164"/>
            <a:ext cx="5179774" cy="1050602"/>
            <a:chOff x="6791700" y="2959277"/>
            <a:chExt cx="5179774" cy="1050602"/>
          </a:xfrm>
        </p:grpSpPr>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21" name="文本框 20"/>
            <p:cNvSpPr txBox="1"/>
            <p:nvPr/>
          </p:nvSpPr>
          <p:spPr>
            <a:xfrm>
              <a:off x="6791699" y="2959277"/>
              <a:ext cx="720448" cy="896112"/>
            </a:xfrm>
            <a:prstGeom prst="rect">
              <a:avLst/>
            </a:prstGeom>
            <a:noFill/>
          </p:spPr>
          <p:txBody>
            <a:bodyPr rtlCol="0" wrap="square">
              <a:spAutoFit/>
            </a:bodyPr>
            <a:lstStyle/>
            <a:p>
              <a:pPr>
                <a:lnSpc>
                  <a:spcPct val="110000"/>
                </a:lnSpc>
              </a:pPr>
              <a:r>
                <a:rPr altLang="zh-CN" lang="en-US" sz="4800">
                  <a:solidFill>
                    <a:srgbClr val="282828"/>
                  </a:solidFill>
                  <a:latin charset="-128" panose="020b0600000000000000" pitchFamily="34" typeface="AXIS Std M"/>
                  <a:ea charset="-128" panose="020b0600000000000000" pitchFamily="34" typeface="AXIS Std M"/>
                </a:rPr>
                <a:t>3</a:t>
              </a:r>
            </a:p>
          </p:txBody>
        </p:sp>
        <p:grpSp>
          <p:nvGrpSpPr>
            <p:cNvPr id="22" name="组合 21"/>
            <p:cNvGrpSpPr/>
            <p:nvPr/>
          </p:nvGrpSpPr>
          <p:grpSpPr>
            <a:xfrm>
              <a:off x="7455876" y="3058166"/>
              <a:ext cx="4515598" cy="951713"/>
              <a:chOff x="1331170" y="4779449"/>
              <a:chExt cx="4515598" cy="951713"/>
            </a:xfrm>
          </p:grpSpPr>
          <p:sp>
            <p:nvSpPr>
              <p:cNvPr id="23" name="文本框 22"/>
              <p:cNvSpPr txBox="1"/>
              <p:nvPr/>
            </p:nvSpPr>
            <p:spPr>
              <a:xfrm>
                <a:off x="1331171" y="4779450"/>
                <a:ext cx="1786597" cy="335280"/>
              </a:xfrm>
              <a:prstGeom prst="rect">
                <a:avLst/>
              </a:prstGeom>
              <a:noFill/>
            </p:spPr>
            <p:txBody>
              <a:bodyPr rtlCol="0" wrap="square">
                <a:spAutoFit/>
              </a:bodyPr>
              <a:lstStyle/>
              <a:p>
                <a:r>
                  <a:rPr altLang="zh-CN" b="1" lang="en-US" sz="1600">
                    <a:latin charset="-128" panose="020b0600000000000000" pitchFamily="34" typeface="AXIS Std M"/>
                    <a:ea charset="-128" panose="020b0600000000000000" pitchFamily="34" typeface="AXIS Std M"/>
                    <a:cs charset="0" panose="020b0606030504020204" pitchFamily="34" typeface="Open Sans"/>
                  </a:rPr>
                  <a:t>SUBTITLE </a:t>
                </a:r>
              </a:p>
            </p:txBody>
          </p:sp>
          <p:sp>
            <p:nvSpPr>
              <p:cNvPr id="24" name="矩形 23"/>
              <p:cNvSpPr/>
              <p:nvPr/>
            </p:nvSpPr>
            <p:spPr>
              <a:xfrm>
                <a:off x="1331169" y="5121764"/>
                <a:ext cx="4515598" cy="603504"/>
              </a:xfrm>
              <a:prstGeom prst="rect">
                <a:avLst/>
              </a:prstGeom>
            </p:spPr>
            <p:txBody>
              <a:bodyPr wrap="square">
                <a:spAutoFit/>
              </a:bodyPr>
              <a:lstStyle/>
              <a:p>
                <a:pP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consectetur adipisicing elit, eiusmod tempor dolore magna aliqua. </a:t>
                </a:r>
              </a:p>
            </p:txBody>
          </p:sp>
        </p:grpSp>
      </p:grpSp>
      <p:pic>
        <p:nvPicPr>
          <p:cNvPr id="5" name="图片 4"/>
          <p:cNvPicPr>
            <a:picLocks noChangeAspect="1"/>
          </p:cNvPicPr>
          <p:nvPr/>
        </p:nvPicPr>
        <p:blipFill>
          <a:blip r:embed="rId3">
            <a:extLst>
              <a:ext uri="{BEBA8EAE-BF5A-486C-A8C5-ECC9F3942E4B}">
                <a14:imgProps>
                  <a14:imgLayer xmlns:d3p1="http://schemas.openxmlformats.org/officeDocument/2006/relationships" d3p1:embed="">
                    <a14:imgEffect>
                      <a14:saturation sat="0"/>
                    </a14:imgEffect>
                  </a14:imgLayer>
                </a14:imgProps>
              </a:ext>
            </a:extLst>
          </a:blip>
          <a:stretch>
            <a:fillRect/>
          </a:stretch>
        </p:blipFill>
        <p:spPr>
          <a:xfrm>
            <a:off x="3289489" y="985783"/>
            <a:ext cx="2755631" cy="5590517"/>
          </a:xfrm>
          <a:prstGeom prst="rect">
            <a:avLst/>
          </a:prstGeom>
        </p:spPr>
      </p:pic>
      <p:pic>
        <p:nvPicPr>
          <p:cNvPr id="27" name="图片 26"/>
          <p:cNvPicPr>
            <a:picLocks noChangeAspect="1"/>
          </p:cNvPicPr>
          <p:nvPr/>
        </p:nvPicPr>
        <p:blipFill>
          <a:blip r:embed="rId4">
            <a:extLst>
              <a:ext uri="{28A0092B-C50C-407E-A947-70E740481C1C}">
                <a14:useLocalDpi val="0"/>
              </a:ext>
            </a:extLst>
          </a:blip>
          <a:stretch>
            <a:fillRect/>
          </a:stretch>
        </p:blipFill>
        <p:spPr>
          <a:xfrm>
            <a:off x="3447720" y="1463167"/>
            <a:ext cx="2439168" cy="4410665"/>
          </a:xfrm>
          <a:custGeom>
            <a:gdLst>
              <a:gd fmla="*/ 0 w 2439168" name="connsiteX0"/>
              <a:gd fmla="*/ 0 h 4417255" name="connsiteY0"/>
              <a:gd fmla="*/ 2439168 w 2439168" name="connsiteX1"/>
              <a:gd fmla="*/ 0 h 4417255" name="connsiteY1"/>
              <a:gd fmla="*/ 2439168 w 2439168" name="connsiteX2"/>
              <a:gd fmla="*/ 4417255 h 4417255" name="connsiteY2"/>
              <a:gd fmla="*/ 0 w 2439168" name="connsiteX3"/>
              <a:gd fmla="*/ 4417255 h 4417255" name="connsiteY3"/>
            </a:gdLst>
            <a:cxnLst>
              <a:cxn ang="0">
                <a:pos x="connsiteX0" y="connsiteY0"/>
              </a:cxn>
              <a:cxn ang="0">
                <a:pos x="connsiteX1" y="connsiteY1"/>
              </a:cxn>
              <a:cxn ang="0">
                <a:pos x="connsiteX2" y="connsiteY2"/>
              </a:cxn>
              <a:cxn ang="0">
                <a:pos x="connsiteX3" y="connsiteY3"/>
              </a:cxn>
            </a:cxnLst>
            <a:rect b="b" l="l" r="r" t="t"/>
            <a:pathLst>
              <a:path h="4417255" w="2439168">
                <a:moveTo>
                  <a:pt x="0" y="0"/>
                </a:moveTo>
                <a:lnTo>
                  <a:pt x="2439168" y="0"/>
                </a:lnTo>
                <a:lnTo>
                  <a:pt x="2439168" y="4417255"/>
                </a:lnTo>
                <a:lnTo>
                  <a:pt x="0" y="4417255"/>
                </a:lnTo>
                <a:close/>
              </a:path>
            </a:pathLst>
          </a:custGeom>
          <a:ln>
            <a:solidFill>
              <a:schemeClr val="bg1">
                <a:lumMod val="95000"/>
              </a:schemeClr>
            </a:solidFill>
          </a:ln>
        </p:spPr>
      </p:pic>
    </p:spTree>
    <p:extLst>
      <p:ext uri="{BB962C8B-B14F-4D97-AF65-F5344CB8AC3E}">
        <p14:creationId val="1381914882"/>
      </p:ext>
    </p:extLst>
  </p:cSld>
  <p:clrMapOvr>
    <a:masterClrMapping/>
  </p:clrMapOvr>
  <mc:AlternateContent>
    <mc:Choice Requires="p14">
      <p:transition p14:dur="700" spd="med">
        <p:fade/>
      </p:transition>
    </mc:Choice>
    <mc:Fallback>
      <p:transition spd="med">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11497456" y="0"/>
            <a:ext cx="353666" cy="71952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 name="灯片编号占位符 5"/>
          <p:cNvSpPr>
            <a:spLocks noGrp="1"/>
          </p:cNvSpPr>
          <p:nvPr>
            <p:ph idx="12" sz="quarter" type="sldNum"/>
          </p:nvPr>
        </p:nvSpPr>
        <p:spPr>
          <a:xfrm>
            <a:off x="11370039" y="398251"/>
            <a:ext cx="659567" cy="304800"/>
          </a:xfrm>
          <a:noFill/>
        </p:spPr>
        <p:txBody>
          <a:bodyPr rtlCol="0" wrap="square">
            <a:spAutoFit/>
          </a:bodyPr>
          <a:lstStyle/>
          <a:p>
            <a:pPr algn="ctr"/>
            <a:fld id="{D499BB51-0456-49F2-B846-3B954A32BA5B}" type="slidenum">
              <a:rPr altLang="en-US" lang="zh-CN" sz="1400">
                <a:solidFill>
                  <a:schemeClr val="bg1"/>
                </a:solidFill>
                <a:latin charset="-128" panose="020b0600000000000000" pitchFamily="34" typeface="AXIS Std M"/>
                <a:ea charset="-128" panose="020b0600000000000000" pitchFamily="34" typeface="AXIS Std M"/>
              </a:rPr>
              <a:pPr algn="ctr"/>
              <a:t>19</a:t>
            </a:fld>
          </a:p>
        </p:txBody>
      </p:sp>
      <p:sp>
        <p:nvSpPr>
          <p:cNvPr id="4" name="文本框 3"/>
          <p:cNvSpPr txBox="1"/>
          <p:nvPr/>
        </p:nvSpPr>
        <p:spPr>
          <a:xfrm>
            <a:off x="315412" y="205876"/>
            <a:ext cx="3028013" cy="304800"/>
          </a:xfrm>
          <a:prstGeom prst="rect">
            <a:avLst/>
          </a:prstGeom>
          <a:noFill/>
        </p:spPr>
        <p:txBody>
          <a:bodyPr rtlCol="0" wrap="square">
            <a:spAutoFit/>
          </a:bodyPr>
          <a:lstStyle/>
          <a:p>
            <a:r>
              <a:rPr altLang="zh-CN" lang="en-US" sz="14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Create a peaceful world </a:t>
            </a:r>
          </a:p>
        </p:txBody>
      </p:sp>
      <p:grpSp>
        <p:nvGrpSpPr>
          <p:cNvPr id="126" name="组合 125"/>
          <p:cNvGrpSpPr/>
          <p:nvPr/>
        </p:nvGrpSpPr>
        <p:grpSpPr>
          <a:xfrm>
            <a:off x="526365" y="1825234"/>
            <a:ext cx="11842653" cy="4083196"/>
            <a:chOff x="526365" y="1628287"/>
            <a:chExt cx="11842653" cy="4083196"/>
          </a:xfrm>
        </p:grpSpPr>
        <p:sp>
          <p:nvSpPr>
            <p:cNvPr id="5" name="Oval 2"/>
            <p:cNvSpPr/>
            <p:nvPr/>
          </p:nvSpPr>
          <p:spPr>
            <a:xfrm>
              <a:off x="526365" y="3408381"/>
              <a:ext cx="592931" cy="592931"/>
            </a:xfrm>
            <a:prstGeom prst="ellipse">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lumMod val="95000"/>
                  </a:schemeClr>
                </a:solidFill>
                <a:latin charset="-128" panose="020b0600000000000000" pitchFamily="34" typeface="AXIS Std M"/>
                <a:ea charset="-128" panose="020b0600000000000000" pitchFamily="34" typeface="AXIS Std M"/>
              </a:endParaRPr>
            </a:p>
          </p:txBody>
        </p:sp>
        <p:cxnSp>
          <p:nvCxnSpPr>
            <p:cNvPr id="7" name="Straight Connector 6"/>
            <p:cNvCxnSpPr/>
            <p:nvPr/>
          </p:nvCxnSpPr>
          <p:spPr>
            <a:xfrm>
              <a:off x="1119296" y="3704846"/>
              <a:ext cx="774762" cy="0"/>
            </a:xfrm>
            <a:prstGeom prst="line">
              <a:avLst/>
            </a:prstGeom>
            <a:ln w="38100">
              <a:solidFill>
                <a:srgbClr val="282828"/>
              </a:solidFill>
              <a:prstDash val="sysDot"/>
            </a:ln>
          </p:spPr>
          <p:style>
            <a:lnRef idx="1">
              <a:schemeClr val="accent1"/>
            </a:lnRef>
            <a:fillRef idx="0">
              <a:schemeClr val="accent1"/>
            </a:fillRef>
            <a:effectRef idx="0">
              <a:schemeClr val="accent1"/>
            </a:effectRef>
            <a:fontRef idx="minor">
              <a:schemeClr val="tx1"/>
            </a:fontRef>
          </p:style>
        </p:cxnSp>
        <p:sp>
          <p:nvSpPr>
            <p:cNvPr id="8" name="Arc 8"/>
            <p:cNvSpPr/>
            <p:nvPr/>
          </p:nvSpPr>
          <p:spPr>
            <a:xfrm>
              <a:off x="1882199" y="3194926"/>
              <a:ext cx="1019841" cy="1019841"/>
            </a:xfrm>
            <a:prstGeom prst="arc">
              <a:avLst>
                <a:gd fmla="val 5443411" name="adj1"/>
                <a:gd fmla="val 10945048" name="adj2"/>
              </a:avLst>
            </a:prstGeom>
            <a:ln w="38100">
              <a:solidFill>
                <a:srgbClr val="282828"/>
              </a:solidFill>
              <a:prstDash val="sysDot"/>
              <a:headEnd type="oval"/>
              <a:tailEnd type="none"/>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p>
          </p:txBody>
        </p:sp>
        <p:sp>
          <p:nvSpPr>
            <p:cNvPr id="9" name="Arc 19"/>
            <p:cNvSpPr/>
            <p:nvPr/>
          </p:nvSpPr>
          <p:spPr>
            <a:xfrm>
              <a:off x="1882199" y="3194926"/>
              <a:ext cx="1019841" cy="1019841"/>
            </a:xfrm>
            <a:prstGeom prst="arc">
              <a:avLst>
                <a:gd fmla="val 16383431" name="adj1"/>
                <a:gd fmla="val 21595007" name="adj2"/>
              </a:avLst>
            </a:prstGeom>
            <a:ln w="38100">
              <a:solidFill>
                <a:srgbClr val="40404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p>
          </p:txBody>
        </p:sp>
        <p:cxnSp>
          <p:nvCxnSpPr>
            <p:cNvPr id="10" name="Straight Connector 20"/>
            <p:cNvCxnSpPr/>
            <p:nvPr/>
          </p:nvCxnSpPr>
          <p:spPr>
            <a:xfrm flipH="1">
              <a:off x="2415835" y="2394758"/>
              <a:ext cx="0" cy="815873"/>
            </a:xfrm>
            <a:prstGeom prst="line">
              <a:avLst/>
            </a:prstGeom>
            <a:ln w="38100">
              <a:solidFill>
                <a:srgbClr val="40404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 name="Oval 21"/>
            <p:cNvSpPr/>
            <p:nvPr/>
          </p:nvSpPr>
          <p:spPr>
            <a:xfrm>
              <a:off x="2119370" y="1698209"/>
              <a:ext cx="592931" cy="59293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lumMod val="95000"/>
                  </a:schemeClr>
                </a:solidFill>
                <a:latin charset="-128" panose="020b0600000000000000" pitchFamily="34" typeface="AXIS Std M"/>
                <a:ea charset="-128" panose="020b0600000000000000" pitchFamily="34" typeface="AXIS Std M"/>
              </a:endParaRPr>
            </a:p>
          </p:txBody>
        </p:sp>
        <p:cxnSp>
          <p:nvCxnSpPr>
            <p:cNvPr id="12" name="Straight Connector 22"/>
            <p:cNvCxnSpPr/>
            <p:nvPr/>
          </p:nvCxnSpPr>
          <p:spPr>
            <a:xfrm>
              <a:off x="2881744" y="3704846"/>
              <a:ext cx="774762" cy="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sp>
          <p:nvSpPr>
            <p:cNvPr id="13" name="Oval 23"/>
            <p:cNvSpPr/>
            <p:nvPr/>
          </p:nvSpPr>
          <p:spPr>
            <a:xfrm>
              <a:off x="3664942" y="3414310"/>
              <a:ext cx="592931" cy="59293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lumMod val="95000"/>
                  </a:schemeClr>
                </a:solidFill>
                <a:latin charset="-128" panose="020b0600000000000000" pitchFamily="34" typeface="AXIS Std M"/>
                <a:ea charset="-128" panose="020b0600000000000000" pitchFamily="34" typeface="AXIS Std M"/>
              </a:endParaRPr>
            </a:p>
          </p:txBody>
        </p:sp>
        <p:cxnSp>
          <p:nvCxnSpPr>
            <p:cNvPr id="14" name="Straight Connector 24"/>
            <p:cNvCxnSpPr/>
            <p:nvPr/>
          </p:nvCxnSpPr>
          <p:spPr>
            <a:xfrm>
              <a:off x="4246014" y="3704846"/>
              <a:ext cx="774762" cy="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sp>
          <p:nvSpPr>
            <p:cNvPr id="15" name="Arc 25"/>
            <p:cNvSpPr/>
            <p:nvPr/>
          </p:nvSpPr>
          <p:spPr>
            <a:xfrm>
              <a:off x="5008917" y="3194926"/>
              <a:ext cx="1019841" cy="1019841"/>
            </a:xfrm>
            <a:prstGeom prst="arc">
              <a:avLst>
                <a:gd fmla="val 5443411" name="adj1"/>
                <a:gd fmla="val 10945048" name="adj2"/>
              </a:avLst>
            </a:prstGeom>
            <a:ln w="38100">
              <a:solidFill>
                <a:srgbClr val="595959"/>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p>
          </p:txBody>
        </p:sp>
        <p:cxnSp>
          <p:nvCxnSpPr>
            <p:cNvPr id="16" name="Straight Connector 26"/>
            <p:cNvCxnSpPr/>
            <p:nvPr/>
          </p:nvCxnSpPr>
          <p:spPr>
            <a:xfrm flipH="1">
              <a:off x="5522789" y="4202907"/>
              <a:ext cx="0" cy="815873"/>
            </a:xfrm>
            <a:prstGeom prst="line">
              <a:avLst/>
            </a:prstGeom>
            <a:ln w="38100">
              <a:solidFill>
                <a:srgbClr val="595959"/>
              </a:solidFill>
              <a:tailEnd type="oval"/>
            </a:ln>
          </p:spPr>
          <p:style>
            <a:lnRef idx="1">
              <a:schemeClr val="accent1"/>
            </a:lnRef>
            <a:fillRef idx="0">
              <a:schemeClr val="accent1"/>
            </a:fillRef>
            <a:effectRef idx="0">
              <a:schemeClr val="accent1"/>
            </a:effectRef>
            <a:fontRef idx="minor">
              <a:schemeClr val="tx1"/>
            </a:fontRef>
          </p:style>
        </p:cxnSp>
        <p:sp>
          <p:nvSpPr>
            <p:cNvPr id="17" name="Oval 27"/>
            <p:cNvSpPr/>
            <p:nvPr/>
          </p:nvSpPr>
          <p:spPr>
            <a:xfrm>
              <a:off x="5222372" y="5118552"/>
              <a:ext cx="592931" cy="59293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lumMod val="95000"/>
                  </a:schemeClr>
                </a:solidFill>
                <a:latin charset="-128" panose="020b0600000000000000" pitchFamily="34" typeface="AXIS Std M"/>
                <a:ea charset="-128" panose="020b0600000000000000" pitchFamily="34" typeface="AXIS Std M"/>
              </a:endParaRPr>
            </a:p>
          </p:txBody>
        </p:sp>
        <p:sp>
          <p:nvSpPr>
            <p:cNvPr id="18" name="Arc 28"/>
            <p:cNvSpPr/>
            <p:nvPr/>
          </p:nvSpPr>
          <p:spPr>
            <a:xfrm>
              <a:off x="5008917" y="3194926"/>
              <a:ext cx="1019841" cy="1019841"/>
            </a:xfrm>
            <a:prstGeom prst="arc">
              <a:avLst>
                <a:gd fmla="val 16383431" name="adj1"/>
                <a:gd fmla="val 21595007" name="adj2"/>
              </a:avLst>
            </a:prstGeom>
            <a:ln w="38100">
              <a:solidFill>
                <a:srgbClr val="595959"/>
              </a:solidFill>
              <a:prstDash val="sysDot"/>
              <a:headEnd type="oval"/>
              <a:tailEnd type="none"/>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p>
          </p:txBody>
        </p:sp>
        <p:cxnSp>
          <p:nvCxnSpPr>
            <p:cNvPr id="19" name="Straight Connector 31"/>
            <p:cNvCxnSpPr/>
            <p:nvPr/>
          </p:nvCxnSpPr>
          <p:spPr>
            <a:xfrm>
              <a:off x="6008462" y="3704846"/>
              <a:ext cx="774762" cy="0"/>
            </a:xfrm>
            <a:prstGeom prst="line">
              <a:avLst/>
            </a:prstGeom>
            <a:ln w="38100">
              <a:solidFill>
                <a:srgbClr val="595959"/>
              </a:solidFill>
              <a:prstDash val="sysDot"/>
            </a:ln>
          </p:spPr>
          <p:style>
            <a:lnRef idx="1">
              <a:schemeClr val="accent1"/>
            </a:lnRef>
            <a:fillRef idx="0">
              <a:schemeClr val="accent1"/>
            </a:fillRef>
            <a:effectRef idx="0">
              <a:schemeClr val="accent1"/>
            </a:effectRef>
            <a:fontRef idx="minor">
              <a:schemeClr val="tx1"/>
            </a:fontRef>
          </p:style>
        </p:cxnSp>
        <p:sp>
          <p:nvSpPr>
            <p:cNvPr id="20" name="Oval 32"/>
            <p:cNvSpPr/>
            <p:nvPr/>
          </p:nvSpPr>
          <p:spPr>
            <a:xfrm>
              <a:off x="6791661" y="3414310"/>
              <a:ext cx="592931" cy="59293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lumMod val="95000"/>
                  </a:schemeClr>
                </a:solidFill>
                <a:latin charset="-128" panose="020b0600000000000000" pitchFamily="34" typeface="AXIS Std M"/>
                <a:ea charset="-128" panose="020b0600000000000000" pitchFamily="34" typeface="AXIS Std M"/>
              </a:endParaRPr>
            </a:p>
          </p:txBody>
        </p:sp>
        <p:cxnSp>
          <p:nvCxnSpPr>
            <p:cNvPr id="21" name="Straight Connector 33"/>
            <p:cNvCxnSpPr/>
            <p:nvPr/>
          </p:nvCxnSpPr>
          <p:spPr>
            <a:xfrm>
              <a:off x="7388542" y="3704846"/>
              <a:ext cx="774762" cy="0"/>
            </a:xfrm>
            <a:prstGeom prst="line">
              <a:avLst/>
            </a:prstGeom>
            <a:ln w="38100">
              <a:solidFill>
                <a:srgbClr val="595959"/>
              </a:solidFill>
              <a:prstDash val="sysDot"/>
            </a:ln>
          </p:spPr>
          <p:style>
            <a:lnRef idx="1">
              <a:schemeClr val="accent1"/>
            </a:lnRef>
            <a:fillRef idx="0">
              <a:schemeClr val="accent1"/>
            </a:fillRef>
            <a:effectRef idx="0">
              <a:schemeClr val="accent1"/>
            </a:effectRef>
            <a:fontRef idx="minor">
              <a:schemeClr val="tx1"/>
            </a:fontRef>
          </p:style>
        </p:cxnSp>
        <p:sp>
          <p:nvSpPr>
            <p:cNvPr id="22" name="Arc 34"/>
            <p:cNvSpPr/>
            <p:nvPr/>
          </p:nvSpPr>
          <p:spPr>
            <a:xfrm>
              <a:off x="8151445" y="3194926"/>
              <a:ext cx="1019841" cy="1019841"/>
            </a:xfrm>
            <a:prstGeom prst="arc">
              <a:avLst>
                <a:gd fmla="val 5443411" name="adj1"/>
                <a:gd fmla="val 10945048" name="adj2"/>
              </a:avLst>
            </a:prstGeom>
            <a:ln w="38100">
              <a:solidFill>
                <a:srgbClr val="595959"/>
              </a:solidFill>
              <a:prstDash val="sysDot"/>
              <a:headEnd type="ova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p>
          </p:txBody>
        </p:sp>
        <p:sp>
          <p:nvSpPr>
            <p:cNvPr id="23" name="Arc 37"/>
            <p:cNvSpPr/>
            <p:nvPr/>
          </p:nvSpPr>
          <p:spPr>
            <a:xfrm>
              <a:off x="8151445" y="3194926"/>
              <a:ext cx="1019841" cy="1019841"/>
            </a:xfrm>
            <a:prstGeom prst="arc">
              <a:avLst>
                <a:gd fmla="val 16383431" name="adj1"/>
                <a:gd fmla="val 21595007" name="adj2"/>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p>
          </p:txBody>
        </p:sp>
        <p:cxnSp>
          <p:nvCxnSpPr>
            <p:cNvPr id="24" name="Straight Connector 38"/>
            <p:cNvCxnSpPr/>
            <p:nvPr/>
          </p:nvCxnSpPr>
          <p:spPr>
            <a:xfrm flipH="1">
              <a:off x="8685081" y="2394758"/>
              <a:ext cx="0" cy="815873"/>
            </a:xfrm>
            <a:prstGeom prst="line">
              <a:avLst/>
            </a:prstGeom>
            <a:ln w="38100">
              <a:solidFill>
                <a:schemeClr val="tx1">
                  <a:lumMod val="50000"/>
                  <a:lumOff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5" name="Oval 39"/>
            <p:cNvSpPr/>
            <p:nvPr/>
          </p:nvSpPr>
          <p:spPr>
            <a:xfrm>
              <a:off x="8388616" y="1698209"/>
              <a:ext cx="592931" cy="59293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lumMod val="95000"/>
                  </a:schemeClr>
                </a:solidFill>
                <a:latin charset="-128" panose="020b0600000000000000" pitchFamily="34" typeface="AXIS Std M"/>
                <a:ea charset="-128" panose="020b0600000000000000" pitchFamily="34" typeface="AXIS Std M"/>
              </a:endParaRPr>
            </a:p>
          </p:txBody>
        </p:sp>
        <p:cxnSp>
          <p:nvCxnSpPr>
            <p:cNvPr id="26" name="Straight Connector 40"/>
            <p:cNvCxnSpPr/>
            <p:nvPr/>
          </p:nvCxnSpPr>
          <p:spPr>
            <a:xfrm>
              <a:off x="9150990" y="3704846"/>
              <a:ext cx="774762"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Oval 41"/>
            <p:cNvSpPr/>
            <p:nvPr/>
          </p:nvSpPr>
          <p:spPr>
            <a:xfrm>
              <a:off x="9934189" y="3414310"/>
              <a:ext cx="592931" cy="59293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lumMod val="95000"/>
                  </a:schemeClr>
                </a:solidFill>
                <a:latin charset="-128" panose="020b0600000000000000" pitchFamily="34" typeface="AXIS Std M"/>
                <a:ea charset="-128" panose="020b0600000000000000" pitchFamily="34" typeface="AXIS Std M"/>
              </a:endParaRPr>
            </a:p>
          </p:txBody>
        </p:sp>
        <p:sp>
          <p:nvSpPr>
            <p:cNvPr id="28" name="TextBox 42"/>
            <p:cNvSpPr txBox="1"/>
            <p:nvPr/>
          </p:nvSpPr>
          <p:spPr>
            <a:xfrm>
              <a:off x="1940713" y="3504791"/>
              <a:ext cx="690880" cy="396240"/>
            </a:xfrm>
            <a:prstGeom prst="rect">
              <a:avLst/>
            </a:prstGeom>
            <a:noFill/>
          </p:spPr>
          <p:txBody>
            <a:bodyPr rtlCol="0" wrap="none">
              <a:spAutoFit/>
            </a:bodyPr>
            <a:lstStyle/>
            <a:p>
              <a:r>
                <a:rPr b="1" lang="en-US" sz="2000">
                  <a:solidFill>
                    <a:schemeClr val="tx1">
                      <a:lumMod val="75000"/>
                      <a:lumOff val="25000"/>
                    </a:schemeClr>
                  </a:solidFill>
                  <a:latin charset="-128" panose="020b0600000000000000" pitchFamily="34" typeface="AXIS Std M"/>
                  <a:ea charset="-128" panose="020b0600000000000000" pitchFamily="34" typeface="AXIS Std M"/>
                </a:rPr>
                <a:t>2014</a:t>
              </a:r>
            </a:p>
          </p:txBody>
        </p:sp>
        <p:sp>
          <p:nvSpPr>
            <p:cNvPr id="31" name="Rectangle 45"/>
            <p:cNvSpPr/>
            <p:nvPr/>
          </p:nvSpPr>
          <p:spPr>
            <a:xfrm>
              <a:off x="2570409" y="2399300"/>
              <a:ext cx="3438053" cy="603504"/>
            </a:xfrm>
            <a:prstGeom prst="rect">
              <a:avLst/>
            </a:prstGeom>
          </p:spPr>
          <p:txBody>
            <a:bodyPr wrap="square">
              <a:spAutoFit/>
            </a:bodyPr>
            <a:lstStyle/>
            <a:p>
              <a:pPr>
                <a:lnSpc>
                  <a:spcPct val="120000"/>
                </a:lnSpc>
              </a:pPr>
              <a:r>
                <a:rPr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consectetur adipiscing elit.</a:t>
              </a:r>
            </a:p>
          </p:txBody>
        </p:sp>
        <p:sp>
          <p:nvSpPr>
            <p:cNvPr id="34" name="Arc 50"/>
            <p:cNvSpPr/>
            <p:nvPr/>
          </p:nvSpPr>
          <p:spPr>
            <a:xfrm>
              <a:off x="2052294" y="1628287"/>
              <a:ext cx="727081" cy="727081"/>
            </a:xfrm>
            <a:prstGeom prst="arc">
              <a:avLst>
                <a:gd fmla="val 12770549" name="adj1"/>
                <a:gd fmla="val 2991777" name="adj2"/>
              </a:avLst>
            </a:prstGeom>
            <a:ln w="25400">
              <a:solidFill>
                <a:srgbClr val="404040"/>
              </a:solidFill>
              <a:headEnd type="triangle"/>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128" panose="020b0600000000000000" pitchFamily="34" typeface="AXIS Std M"/>
                <a:ea charset="-128" panose="020b0600000000000000" pitchFamily="34" typeface="AXIS Std M"/>
              </a:endParaRPr>
            </a:p>
          </p:txBody>
        </p:sp>
        <p:sp>
          <p:nvSpPr>
            <p:cNvPr id="35" name="Arc 51"/>
            <p:cNvSpPr/>
            <p:nvPr/>
          </p:nvSpPr>
          <p:spPr>
            <a:xfrm>
              <a:off x="8320316" y="1633409"/>
              <a:ext cx="727081" cy="727081"/>
            </a:xfrm>
            <a:prstGeom prst="arc">
              <a:avLst>
                <a:gd fmla="val 12770549" name="adj1"/>
                <a:gd fmla="val 2991777" name="adj2"/>
              </a:avLst>
            </a:prstGeom>
            <a:ln w="25400">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128" panose="020b0600000000000000" pitchFamily="34" typeface="AXIS Std M"/>
                <a:ea charset="-128" panose="020b0600000000000000" pitchFamily="34" typeface="AXIS Std M"/>
              </a:endParaRPr>
            </a:p>
          </p:txBody>
        </p:sp>
        <p:sp>
          <p:nvSpPr>
            <p:cNvPr id="36" name="TextBox 42"/>
            <p:cNvSpPr txBox="1"/>
            <p:nvPr/>
          </p:nvSpPr>
          <p:spPr>
            <a:xfrm>
              <a:off x="5090492" y="3510719"/>
              <a:ext cx="690880" cy="396240"/>
            </a:xfrm>
            <a:prstGeom prst="rect">
              <a:avLst/>
            </a:prstGeom>
            <a:noFill/>
          </p:spPr>
          <p:txBody>
            <a:bodyPr rtlCol="0" wrap="none">
              <a:spAutoFit/>
            </a:bodyPr>
            <a:lstStyle/>
            <a:p>
              <a:r>
                <a:rPr b="1" lang="en-US" sz="2000">
                  <a:solidFill>
                    <a:schemeClr val="tx1">
                      <a:lumMod val="75000"/>
                      <a:lumOff val="25000"/>
                    </a:schemeClr>
                  </a:solidFill>
                  <a:latin charset="-128" panose="020b0600000000000000" pitchFamily="34" typeface="AXIS Std M"/>
                  <a:ea charset="-128" panose="020b0600000000000000" pitchFamily="34" typeface="AXIS Std M"/>
                </a:rPr>
                <a:t>2015</a:t>
              </a:r>
            </a:p>
          </p:txBody>
        </p:sp>
        <p:sp>
          <p:nvSpPr>
            <p:cNvPr id="37" name="TextBox 42"/>
            <p:cNvSpPr txBox="1"/>
            <p:nvPr/>
          </p:nvSpPr>
          <p:spPr>
            <a:xfrm>
              <a:off x="8240268" y="3516649"/>
              <a:ext cx="690880" cy="396240"/>
            </a:xfrm>
            <a:prstGeom prst="rect">
              <a:avLst/>
            </a:prstGeom>
            <a:noFill/>
          </p:spPr>
          <p:txBody>
            <a:bodyPr rtlCol="0" wrap="none">
              <a:spAutoFit/>
            </a:bodyPr>
            <a:lstStyle/>
            <a:p>
              <a:r>
                <a:rPr b="1" lang="en-US" sz="2000">
                  <a:solidFill>
                    <a:schemeClr val="tx1">
                      <a:lumMod val="75000"/>
                      <a:lumOff val="25000"/>
                    </a:schemeClr>
                  </a:solidFill>
                  <a:latin charset="-128" panose="020b0600000000000000" pitchFamily="34" typeface="AXIS Std M"/>
                  <a:ea charset="-128" panose="020b0600000000000000" pitchFamily="34" typeface="AXIS Std M"/>
                </a:rPr>
                <a:t>2016</a:t>
              </a:r>
            </a:p>
          </p:txBody>
        </p:sp>
        <p:sp>
          <p:nvSpPr>
            <p:cNvPr id="38" name="Rectangle 45"/>
            <p:cNvSpPr/>
            <p:nvPr/>
          </p:nvSpPr>
          <p:spPr>
            <a:xfrm>
              <a:off x="8930964" y="2397331"/>
              <a:ext cx="3438053" cy="603504"/>
            </a:xfrm>
            <a:prstGeom prst="rect">
              <a:avLst/>
            </a:prstGeom>
          </p:spPr>
          <p:txBody>
            <a:bodyPr wrap="square">
              <a:spAutoFit/>
            </a:bodyPr>
            <a:lstStyle/>
            <a:p>
              <a:pPr>
                <a:lnSpc>
                  <a:spcPct val="120000"/>
                </a:lnSpc>
              </a:pPr>
              <a:r>
                <a:rPr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consectetur adipiscing elit.</a:t>
              </a:r>
            </a:p>
          </p:txBody>
        </p:sp>
        <p:sp>
          <p:nvSpPr>
            <p:cNvPr id="69" name="Rectangle 45"/>
            <p:cNvSpPr/>
            <p:nvPr/>
          </p:nvSpPr>
          <p:spPr>
            <a:xfrm>
              <a:off x="5665565" y="4312074"/>
              <a:ext cx="3438053" cy="603504"/>
            </a:xfrm>
            <a:prstGeom prst="rect">
              <a:avLst/>
            </a:prstGeom>
          </p:spPr>
          <p:txBody>
            <a:bodyPr wrap="square">
              <a:spAutoFit/>
            </a:bodyPr>
            <a:lstStyle/>
            <a:p>
              <a:pPr>
                <a:lnSpc>
                  <a:spcPct val="120000"/>
                </a:lnSpc>
              </a:pPr>
              <a:r>
                <a:rPr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consectetur adipiscing elit.</a:t>
              </a:r>
            </a:p>
          </p:txBody>
        </p:sp>
        <p:sp>
          <p:nvSpPr>
            <p:cNvPr id="91" name="Freeform 24"/>
            <p:cNvSpPr>
              <a:spLocks noEditPoints="1"/>
            </p:cNvSpPr>
            <p:nvPr/>
          </p:nvSpPr>
          <p:spPr bwMode="auto">
            <a:xfrm>
              <a:off x="10101835" y="3552027"/>
              <a:ext cx="257637" cy="327454"/>
            </a:xfrm>
            <a:custGeom>
              <a:gdLst>
                <a:gd fmla="*/ 8 w 219" name="T0"/>
                <a:gd fmla="*/ 219 h 279" name="T1"/>
                <a:gd fmla="*/ 40 w 219" name="T2"/>
                <a:gd fmla="*/ 190 h 279" name="T3"/>
                <a:gd fmla="*/ 54 w 219" name="T4"/>
                <a:gd fmla="*/ 200 h 279" name="T5"/>
                <a:gd fmla="*/ 110 w 219" name="T6"/>
                <a:gd fmla="*/ 148 h 279" name="T7"/>
                <a:gd fmla="*/ 112 w 219" name="T8"/>
                <a:gd fmla="*/ 173 h 279" name="T9"/>
                <a:gd fmla="*/ 70 w 219" name="T10"/>
                <a:gd fmla="*/ 278 h 279" name="T11"/>
                <a:gd fmla="*/ 112 w 219" name="T12"/>
                <a:gd fmla="*/ 207 h 279" name="T13"/>
                <a:gd fmla="*/ 119 w 219" name="T14"/>
                <a:gd fmla="*/ 278 h 279" name="T15"/>
                <a:gd fmla="*/ 127 w 219" name="T16"/>
                <a:gd fmla="*/ 207 h 279" name="T17"/>
                <a:gd fmla="*/ 165 w 219" name="T18"/>
                <a:gd fmla="*/ 278 h 279" name="T19"/>
                <a:gd fmla="*/ 172 w 219" name="T20"/>
                <a:gd fmla="*/ 268 h 279" name="T21"/>
                <a:gd fmla="*/ 127 w 219" name="T22"/>
                <a:gd fmla="*/ 150 h 279" name="T23"/>
                <a:gd fmla="*/ 170 w 219" name="T24"/>
                <a:gd fmla="*/ 115 h 279" name="T25"/>
                <a:gd fmla="*/ 180 w 219" name="T26"/>
                <a:gd fmla="*/ 115 h 279" name="T27"/>
                <a:gd fmla="*/ 208 w 219" name="T28"/>
                <a:gd fmla="*/ 77 h 279" name="T29"/>
                <a:gd fmla="*/ 132 w 219" name="T30"/>
                <a:gd fmla="*/ 12 h 279" name="T31"/>
                <a:gd fmla="*/ 105 w 219" name="T32"/>
                <a:gd fmla="*/ 50 h 279" name="T33"/>
                <a:gd fmla="*/ 68 w 219" name="T34"/>
                <a:gd fmla="*/ 95 h 279" name="T35"/>
                <a:gd fmla="*/ 72 w 219" name="T36"/>
                <a:gd fmla="*/ 110 h 279" name="T37"/>
                <a:gd fmla="*/ 21 w 219" name="T38"/>
                <a:gd fmla="*/ 171 h 279" name="T39"/>
                <a:gd fmla="*/ 3 w 219" name="T40"/>
                <a:gd fmla="*/ 206 h 279" name="T41"/>
                <a:gd fmla="*/ 138 w 219" name="T42"/>
                <a:gd fmla="*/ 28 h 279" name="T43"/>
                <a:gd fmla="*/ 175 w 219" name="T44"/>
                <a:gd fmla="*/ 99 h 279" name="T45"/>
                <a:gd fmla="*/ 138 w 219" name="T46"/>
                <a:gd fmla="*/ 28 h 279" name="T47"/>
                <a:gd fmla="*/ 155 w 219" name="T48"/>
                <a:gd fmla="*/ 100 h 279" name="T49"/>
                <a:gd fmla="*/ 83 w 219" name="T50"/>
                <a:gd fmla="*/ 100 h 279" name="T51"/>
                <a:gd fmla="*/ 82 w 219" name="T52"/>
                <a:gd fmla="*/ 120 h 279" name="T53"/>
                <a:gd fmla="*/ 54 w 219" name="T54"/>
                <a:gd fmla="*/ 183 h 279" name="T55"/>
                <a:gd fmla="*/ 82 w 219" name="T56"/>
                <a:gd fmla="*/ 120 h 279" name="T57"/>
                <a:gd fmla="*/ 165 w 219" name="T58"/>
                <a:gd fmla="*/ 0 h 279" name="T59"/>
                <a:gd fmla="*/ 212 w 219" name="T60"/>
                <a:gd fmla="*/ 62 h 279" name="T61"/>
                <a:gd fmla="*/ 165 w 219" name="T62"/>
                <a:gd fmla="*/ 15 h 27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79" w="219">
                  <a:moveTo>
                    <a:pt x="3" y="217"/>
                  </a:moveTo>
                  <a:cubicBezTo>
                    <a:pt x="4" y="218"/>
                    <a:pt x="6" y="219"/>
                    <a:pt x="8" y="219"/>
                  </a:cubicBezTo>
                  <a:cubicBezTo>
                    <a:pt x="10" y="219"/>
                    <a:pt x="12" y="218"/>
                    <a:pt x="13" y="217"/>
                  </a:cubicBezTo>
                  <a:cubicBezTo>
                    <a:pt x="40" y="190"/>
                    <a:pt x="40" y="190"/>
                    <a:pt x="40" y="190"/>
                  </a:cubicBezTo>
                  <a:cubicBezTo>
                    <a:pt x="49" y="198"/>
                    <a:pt x="49" y="198"/>
                    <a:pt x="49" y="198"/>
                  </a:cubicBezTo>
                  <a:cubicBezTo>
                    <a:pt x="51" y="200"/>
                    <a:pt x="52" y="200"/>
                    <a:pt x="54" y="200"/>
                  </a:cubicBezTo>
                  <a:cubicBezTo>
                    <a:pt x="56" y="200"/>
                    <a:pt x="58" y="200"/>
                    <a:pt x="60" y="198"/>
                  </a:cubicBezTo>
                  <a:cubicBezTo>
                    <a:pt x="110" y="148"/>
                    <a:pt x="110" y="148"/>
                    <a:pt x="110" y="148"/>
                  </a:cubicBezTo>
                  <a:cubicBezTo>
                    <a:pt x="112" y="150"/>
                    <a:pt x="112" y="150"/>
                    <a:pt x="112" y="150"/>
                  </a:cubicBezTo>
                  <a:cubicBezTo>
                    <a:pt x="112" y="173"/>
                    <a:pt x="112" y="173"/>
                    <a:pt x="112" y="173"/>
                  </a:cubicBezTo>
                  <a:cubicBezTo>
                    <a:pt x="66" y="268"/>
                    <a:pt x="66" y="268"/>
                    <a:pt x="66" y="268"/>
                  </a:cubicBezTo>
                  <a:cubicBezTo>
                    <a:pt x="64" y="271"/>
                    <a:pt x="66" y="276"/>
                    <a:pt x="70" y="278"/>
                  </a:cubicBezTo>
                  <a:cubicBezTo>
                    <a:pt x="73" y="279"/>
                    <a:pt x="78" y="278"/>
                    <a:pt x="80" y="274"/>
                  </a:cubicBezTo>
                  <a:cubicBezTo>
                    <a:pt x="112" y="207"/>
                    <a:pt x="112" y="207"/>
                    <a:pt x="112" y="207"/>
                  </a:cubicBezTo>
                  <a:cubicBezTo>
                    <a:pt x="112" y="271"/>
                    <a:pt x="112" y="271"/>
                    <a:pt x="112" y="271"/>
                  </a:cubicBezTo>
                  <a:cubicBezTo>
                    <a:pt x="112" y="275"/>
                    <a:pt x="115" y="278"/>
                    <a:pt x="119" y="278"/>
                  </a:cubicBezTo>
                  <a:cubicBezTo>
                    <a:pt x="123" y="278"/>
                    <a:pt x="127" y="275"/>
                    <a:pt x="127" y="271"/>
                  </a:cubicBezTo>
                  <a:cubicBezTo>
                    <a:pt x="127" y="207"/>
                    <a:pt x="127" y="207"/>
                    <a:pt x="127" y="207"/>
                  </a:cubicBezTo>
                  <a:cubicBezTo>
                    <a:pt x="159" y="274"/>
                    <a:pt x="159" y="274"/>
                    <a:pt x="159" y="274"/>
                  </a:cubicBezTo>
                  <a:cubicBezTo>
                    <a:pt x="160" y="277"/>
                    <a:pt x="163" y="278"/>
                    <a:pt x="165" y="278"/>
                  </a:cubicBezTo>
                  <a:cubicBezTo>
                    <a:pt x="167" y="278"/>
                    <a:pt x="168" y="278"/>
                    <a:pt x="169" y="278"/>
                  </a:cubicBezTo>
                  <a:cubicBezTo>
                    <a:pt x="172" y="276"/>
                    <a:pt x="174" y="271"/>
                    <a:pt x="172" y="268"/>
                  </a:cubicBezTo>
                  <a:cubicBezTo>
                    <a:pt x="127" y="173"/>
                    <a:pt x="127" y="173"/>
                    <a:pt x="127" y="173"/>
                  </a:cubicBezTo>
                  <a:cubicBezTo>
                    <a:pt x="127" y="150"/>
                    <a:pt x="127" y="150"/>
                    <a:pt x="127" y="150"/>
                  </a:cubicBezTo>
                  <a:cubicBezTo>
                    <a:pt x="165" y="111"/>
                    <a:pt x="165" y="111"/>
                    <a:pt x="165" y="111"/>
                  </a:cubicBezTo>
                  <a:cubicBezTo>
                    <a:pt x="170" y="115"/>
                    <a:pt x="170" y="115"/>
                    <a:pt x="170" y="115"/>
                  </a:cubicBezTo>
                  <a:cubicBezTo>
                    <a:pt x="171" y="116"/>
                    <a:pt x="173" y="117"/>
                    <a:pt x="175" y="117"/>
                  </a:cubicBezTo>
                  <a:cubicBezTo>
                    <a:pt x="177" y="117"/>
                    <a:pt x="179" y="116"/>
                    <a:pt x="180" y="115"/>
                  </a:cubicBezTo>
                  <a:cubicBezTo>
                    <a:pt x="208" y="87"/>
                    <a:pt x="208" y="87"/>
                    <a:pt x="208" y="87"/>
                  </a:cubicBezTo>
                  <a:cubicBezTo>
                    <a:pt x="211" y="84"/>
                    <a:pt x="211" y="80"/>
                    <a:pt x="208" y="77"/>
                  </a:cubicBezTo>
                  <a:cubicBezTo>
                    <a:pt x="143" y="12"/>
                    <a:pt x="143" y="12"/>
                    <a:pt x="143" y="12"/>
                  </a:cubicBezTo>
                  <a:cubicBezTo>
                    <a:pt x="140" y="9"/>
                    <a:pt x="135" y="9"/>
                    <a:pt x="132" y="12"/>
                  </a:cubicBezTo>
                  <a:cubicBezTo>
                    <a:pt x="105" y="40"/>
                    <a:pt x="105" y="40"/>
                    <a:pt x="105" y="40"/>
                  </a:cubicBezTo>
                  <a:cubicBezTo>
                    <a:pt x="102" y="43"/>
                    <a:pt x="102" y="47"/>
                    <a:pt x="105" y="50"/>
                  </a:cubicBezTo>
                  <a:cubicBezTo>
                    <a:pt x="109" y="54"/>
                    <a:pt x="109" y="54"/>
                    <a:pt x="109" y="54"/>
                  </a:cubicBezTo>
                  <a:cubicBezTo>
                    <a:pt x="68" y="95"/>
                    <a:pt x="68" y="95"/>
                    <a:pt x="68" y="95"/>
                  </a:cubicBezTo>
                  <a:cubicBezTo>
                    <a:pt x="65" y="98"/>
                    <a:pt x="65" y="103"/>
                    <a:pt x="68" y="106"/>
                  </a:cubicBezTo>
                  <a:cubicBezTo>
                    <a:pt x="72" y="110"/>
                    <a:pt x="72" y="110"/>
                    <a:pt x="72" y="110"/>
                  </a:cubicBezTo>
                  <a:cubicBezTo>
                    <a:pt x="21" y="160"/>
                    <a:pt x="21" y="160"/>
                    <a:pt x="21" y="160"/>
                  </a:cubicBezTo>
                  <a:cubicBezTo>
                    <a:pt x="18" y="163"/>
                    <a:pt x="18" y="168"/>
                    <a:pt x="21" y="171"/>
                  </a:cubicBezTo>
                  <a:cubicBezTo>
                    <a:pt x="30" y="179"/>
                    <a:pt x="30" y="179"/>
                    <a:pt x="30" y="179"/>
                  </a:cubicBezTo>
                  <a:cubicBezTo>
                    <a:pt x="3" y="206"/>
                    <a:pt x="3" y="206"/>
                    <a:pt x="3" y="206"/>
                  </a:cubicBezTo>
                  <a:cubicBezTo>
                    <a:pt x="0" y="209"/>
                    <a:pt x="0" y="214"/>
                    <a:pt x="3" y="217"/>
                  </a:cubicBezTo>
                  <a:close/>
                  <a:moveTo>
                    <a:pt x="138" y="28"/>
                  </a:moveTo>
                  <a:cubicBezTo>
                    <a:pt x="192" y="82"/>
                    <a:pt x="192" y="82"/>
                    <a:pt x="192" y="82"/>
                  </a:cubicBezTo>
                  <a:cubicBezTo>
                    <a:pt x="175" y="99"/>
                    <a:pt x="175" y="99"/>
                    <a:pt x="175" y="99"/>
                  </a:cubicBezTo>
                  <a:cubicBezTo>
                    <a:pt x="120" y="45"/>
                    <a:pt x="120" y="45"/>
                    <a:pt x="120" y="45"/>
                  </a:cubicBezTo>
                  <a:lnTo>
                    <a:pt x="138" y="28"/>
                  </a:lnTo>
                  <a:close/>
                  <a:moveTo>
                    <a:pt x="119" y="65"/>
                  </a:moveTo>
                  <a:cubicBezTo>
                    <a:pt x="155" y="100"/>
                    <a:pt x="155" y="100"/>
                    <a:pt x="155" y="100"/>
                  </a:cubicBezTo>
                  <a:cubicBezTo>
                    <a:pt x="119" y="136"/>
                    <a:pt x="119" y="136"/>
                    <a:pt x="119" y="136"/>
                  </a:cubicBezTo>
                  <a:cubicBezTo>
                    <a:pt x="83" y="100"/>
                    <a:pt x="83" y="100"/>
                    <a:pt x="83" y="100"/>
                  </a:cubicBezTo>
                  <a:lnTo>
                    <a:pt x="119" y="65"/>
                  </a:lnTo>
                  <a:close/>
                  <a:moveTo>
                    <a:pt x="82" y="120"/>
                  </a:moveTo>
                  <a:cubicBezTo>
                    <a:pt x="99" y="138"/>
                    <a:pt x="99" y="138"/>
                    <a:pt x="99" y="138"/>
                  </a:cubicBezTo>
                  <a:cubicBezTo>
                    <a:pt x="54" y="183"/>
                    <a:pt x="54" y="183"/>
                    <a:pt x="54" y="183"/>
                  </a:cubicBezTo>
                  <a:cubicBezTo>
                    <a:pt x="37" y="165"/>
                    <a:pt x="37" y="165"/>
                    <a:pt x="37" y="165"/>
                  </a:cubicBezTo>
                  <a:lnTo>
                    <a:pt x="82" y="120"/>
                  </a:lnTo>
                  <a:close/>
                  <a:moveTo>
                    <a:pt x="158" y="8"/>
                  </a:moveTo>
                  <a:cubicBezTo>
                    <a:pt x="158" y="4"/>
                    <a:pt x="161" y="0"/>
                    <a:pt x="165" y="0"/>
                  </a:cubicBezTo>
                  <a:cubicBezTo>
                    <a:pt x="195" y="0"/>
                    <a:pt x="219" y="25"/>
                    <a:pt x="219" y="54"/>
                  </a:cubicBezTo>
                  <a:cubicBezTo>
                    <a:pt x="219" y="58"/>
                    <a:pt x="216" y="62"/>
                    <a:pt x="212" y="62"/>
                  </a:cubicBezTo>
                  <a:cubicBezTo>
                    <a:pt x="208" y="62"/>
                    <a:pt x="204" y="58"/>
                    <a:pt x="204" y="54"/>
                  </a:cubicBezTo>
                  <a:cubicBezTo>
                    <a:pt x="204" y="33"/>
                    <a:pt x="187" y="15"/>
                    <a:pt x="165" y="15"/>
                  </a:cubicBezTo>
                  <a:cubicBezTo>
                    <a:pt x="161" y="15"/>
                    <a:pt x="158" y="12"/>
                    <a:pt x="158" y="8"/>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latin charset="-128" panose="020b0600000000000000" pitchFamily="34" typeface="AXIS Std M"/>
                <a:ea charset="-128" panose="020b0600000000000000" pitchFamily="34" typeface="AXIS Std M"/>
              </a:endParaRPr>
            </a:p>
          </p:txBody>
        </p:sp>
        <p:grpSp>
          <p:nvGrpSpPr>
            <p:cNvPr id="92" name="组合 91"/>
            <p:cNvGrpSpPr/>
            <p:nvPr/>
          </p:nvGrpSpPr>
          <p:grpSpPr>
            <a:xfrm>
              <a:off x="2296031" y="1842876"/>
              <a:ext cx="296603" cy="292540"/>
              <a:chOff x="6686550" y="3303588"/>
              <a:chExt cx="347663" cy="342900"/>
            </a:xfrm>
            <a:solidFill>
              <a:schemeClr val="bg1"/>
            </a:solidFill>
          </p:grpSpPr>
          <p:sp>
            <p:nvSpPr>
              <p:cNvPr id="93" name="Freeform 97"/>
              <p:cNvSpPr>
                <a:spLocks noEditPoints="1"/>
              </p:cNvSpPr>
              <p:nvPr/>
            </p:nvSpPr>
            <p:spPr bwMode="auto">
              <a:xfrm>
                <a:off x="6686550" y="3303588"/>
                <a:ext cx="271463" cy="160338"/>
              </a:xfrm>
              <a:custGeom>
                <a:gdLst>
                  <a:gd fmla="*/ 35 w 70" name="T0"/>
                  <a:gd fmla="*/ 41 h 41" name="T1"/>
                  <a:gd fmla="*/ 70 w 70" name="T2"/>
                  <a:gd fmla="*/ 27 h 41" name="T3"/>
                  <a:gd fmla="*/ 70 w 70" name="T4"/>
                  <a:gd fmla="*/ 14 h 41" name="T5"/>
                  <a:gd fmla="*/ 35 w 70" name="T6"/>
                  <a:gd fmla="*/ 0 h 41" name="T7"/>
                  <a:gd fmla="*/ 0 w 70" name="T8"/>
                  <a:gd fmla="*/ 14 h 41" name="T9"/>
                  <a:gd fmla="*/ 0 w 70" name="T10"/>
                  <a:gd fmla="*/ 27 h 41" name="T11"/>
                  <a:gd fmla="*/ 35 w 70" name="T12"/>
                  <a:gd fmla="*/ 41 h 41" name="T13"/>
                  <a:gd fmla="*/ 35 w 70" name="T14"/>
                  <a:gd fmla="*/ 3 h 41" name="T15"/>
                  <a:gd fmla="*/ 66 w 70" name="T16"/>
                  <a:gd fmla="*/ 14 h 41" name="T17"/>
                  <a:gd fmla="*/ 35 w 70" name="T18"/>
                  <a:gd fmla="*/ 24 h 41" name="T19"/>
                  <a:gd fmla="*/ 4 w 70" name="T20"/>
                  <a:gd fmla="*/ 14 h 41" name="T21"/>
                  <a:gd fmla="*/ 35 w 70" name="T22"/>
                  <a:gd fmla="*/ 3 h 4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1" w="70">
                    <a:moveTo>
                      <a:pt x="35" y="41"/>
                    </a:moveTo>
                    <a:cubicBezTo>
                      <a:pt x="54" y="41"/>
                      <a:pt x="70" y="35"/>
                      <a:pt x="70" y="27"/>
                    </a:cubicBezTo>
                    <a:cubicBezTo>
                      <a:pt x="70" y="14"/>
                      <a:pt x="70" y="14"/>
                      <a:pt x="70" y="14"/>
                    </a:cubicBezTo>
                    <a:cubicBezTo>
                      <a:pt x="70" y="6"/>
                      <a:pt x="54" y="0"/>
                      <a:pt x="35" y="0"/>
                    </a:cubicBezTo>
                    <a:cubicBezTo>
                      <a:pt x="16" y="0"/>
                      <a:pt x="0" y="6"/>
                      <a:pt x="0" y="14"/>
                    </a:cubicBezTo>
                    <a:cubicBezTo>
                      <a:pt x="0" y="27"/>
                      <a:pt x="0" y="27"/>
                      <a:pt x="0" y="27"/>
                    </a:cubicBezTo>
                    <a:cubicBezTo>
                      <a:pt x="0" y="35"/>
                      <a:pt x="16" y="41"/>
                      <a:pt x="35" y="41"/>
                    </a:cubicBezTo>
                    <a:close/>
                    <a:moveTo>
                      <a:pt x="35" y="3"/>
                    </a:moveTo>
                    <a:cubicBezTo>
                      <a:pt x="54" y="3"/>
                      <a:pt x="66" y="9"/>
                      <a:pt x="66" y="14"/>
                    </a:cubicBezTo>
                    <a:cubicBezTo>
                      <a:pt x="66" y="18"/>
                      <a:pt x="54" y="24"/>
                      <a:pt x="35" y="24"/>
                    </a:cubicBezTo>
                    <a:cubicBezTo>
                      <a:pt x="16" y="24"/>
                      <a:pt x="4" y="18"/>
                      <a:pt x="4" y="14"/>
                    </a:cubicBezTo>
                    <a:cubicBezTo>
                      <a:pt x="4" y="9"/>
                      <a:pt x="16" y="3"/>
                      <a:pt x="35"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98"/>
              <p:cNvSpPr/>
              <p:nvPr/>
            </p:nvSpPr>
            <p:spPr bwMode="auto">
              <a:xfrm>
                <a:off x="6686550" y="3436938"/>
                <a:ext cx="271463" cy="107950"/>
              </a:xfrm>
              <a:custGeom>
                <a:gdLst>
                  <a:gd fmla="*/ 35 w 70" name="T0"/>
                  <a:gd fmla="*/ 28 h 28" name="T1"/>
                  <a:gd fmla="*/ 47 w 70" name="T2"/>
                  <a:gd fmla="*/ 27 h 28" name="T3"/>
                  <a:gd fmla="*/ 70 w 70" name="T4"/>
                  <a:gd fmla="*/ 10 h 28" name="T5"/>
                  <a:gd fmla="*/ 70 w 70" name="T6"/>
                  <a:gd fmla="*/ 0 h 28" name="T7"/>
                  <a:gd fmla="*/ 35 w 70" name="T8"/>
                  <a:gd fmla="*/ 14 h 28" name="T9"/>
                  <a:gd fmla="*/ 0 w 70" name="T10"/>
                  <a:gd fmla="*/ 0 h 28" name="T11"/>
                  <a:gd fmla="*/ 0 w 70" name="T12"/>
                  <a:gd fmla="*/ 14 h 28" name="T13"/>
                  <a:gd fmla="*/ 35 w 70" name="T14"/>
                  <a:gd fmla="*/ 28 h 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 w="70">
                    <a:moveTo>
                      <a:pt x="35" y="28"/>
                    </a:moveTo>
                    <a:cubicBezTo>
                      <a:pt x="39" y="28"/>
                      <a:pt x="43" y="28"/>
                      <a:pt x="47" y="27"/>
                    </a:cubicBezTo>
                    <a:cubicBezTo>
                      <a:pt x="50" y="18"/>
                      <a:pt x="59" y="10"/>
                      <a:pt x="70" y="10"/>
                    </a:cubicBezTo>
                    <a:cubicBezTo>
                      <a:pt x="70" y="0"/>
                      <a:pt x="70" y="0"/>
                      <a:pt x="70" y="0"/>
                    </a:cubicBezTo>
                    <a:cubicBezTo>
                      <a:pt x="70" y="8"/>
                      <a:pt x="54" y="14"/>
                      <a:pt x="35" y="14"/>
                    </a:cubicBezTo>
                    <a:cubicBezTo>
                      <a:pt x="16" y="14"/>
                      <a:pt x="0" y="8"/>
                      <a:pt x="0" y="0"/>
                    </a:cubicBezTo>
                    <a:cubicBezTo>
                      <a:pt x="0" y="14"/>
                      <a:pt x="0" y="14"/>
                      <a:pt x="0" y="14"/>
                    </a:cubicBezTo>
                    <a:cubicBezTo>
                      <a:pt x="0" y="22"/>
                      <a:pt x="16" y="28"/>
                      <a:pt x="35"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99"/>
              <p:cNvSpPr/>
              <p:nvPr/>
            </p:nvSpPr>
            <p:spPr bwMode="auto">
              <a:xfrm>
                <a:off x="6686550" y="3517901"/>
                <a:ext cx="193675" cy="107950"/>
              </a:xfrm>
              <a:custGeom>
                <a:gdLst>
                  <a:gd fmla="*/ 35 w 50" name="T0"/>
                  <a:gd fmla="*/ 14 h 28" name="T1"/>
                  <a:gd fmla="*/ 0 w 50" name="T2"/>
                  <a:gd fmla="*/ 0 h 28" name="T3"/>
                  <a:gd fmla="*/ 0 w 50" name="T4"/>
                  <a:gd fmla="*/ 14 h 28" name="T5"/>
                  <a:gd fmla="*/ 35 w 50" name="T6"/>
                  <a:gd fmla="*/ 28 h 28" name="T7"/>
                  <a:gd fmla="*/ 50 w 50" name="T8"/>
                  <a:gd fmla="*/ 27 h 28" name="T9"/>
                  <a:gd fmla="*/ 46 w 50" name="T10"/>
                  <a:gd fmla="*/ 14 h 28" name="T11"/>
                  <a:gd fmla="*/ 35 w 50" name="T12"/>
                  <a:gd fmla="*/ 14 h 28" name="T13"/>
                </a:gdLst>
                <a:cxnLst>
                  <a:cxn ang="0">
                    <a:pos x="T0" y="T1"/>
                  </a:cxn>
                  <a:cxn ang="0">
                    <a:pos x="T2" y="T3"/>
                  </a:cxn>
                  <a:cxn ang="0">
                    <a:pos x="T4" y="T5"/>
                  </a:cxn>
                  <a:cxn ang="0">
                    <a:pos x="T6" y="T7"/>
                  </a:cxn>
                  <a:cxn ang="0">
                    <a:pos x="T8" y="T9"/>
                  </a:cxn>
                  <a:cxn ang="0">
                    <a:pos x="T10" y="T11"/>
                  </a:cxn>
                  <a:cxn ang="0">
                    <a:pos x="T12" y="T13"/>
                  </a:cxn>
                </a:cxnLst>
                <a:rect b="b" l="0" r="r" t="0"/>
                <a:pathLst>
                  <a:path h="28" w="50">
                    <a:moveTo>
                      <a:pt x="35" y="14"/>
                    </a:moveTo>
                    <a:cubicBezTo>
                      <a:pt x="16" y="14"/>
                      <a:pt x="0" y="8"/>
                      <a:pt x="0" y="0"/>
                    </a:cubicBezTo>
                    <a:cubicBezTo>
                      <a:pt x="0" y="14"/>
                      <a:pt x="0" y="14"/>
                      <a:pt x="0" y="14"/>
                    </a:cubicBezTo>
                    <a:cubicBezTo>
                      <a:pt x="0" y="22"/>
                      <a:pt x="16" y="28"/>
                      <a:pt x="35" y="28"/>
                    </a:cubicBezTo>
                    <a:cubicBezTo>
                      <a:pt x="40" y="28"/>
                      <a:pt x="45" y="28"/>
                      <a:pt x="50" y="27"/>
                    </a:cubicBezTo>
                    <a:cubicBezTo>
                      <a:pt x="47" y="23"/>
                      <a:pt x="46" y="18"/>
                      <a:pt x="46" y="14"/>
                    </a:cubicBezTo>
                    <a:cubicBezTo>
                      <a:pt x="42" y="14"/>
                      <a:pt x="39" y="14"/>
                      <a:pt x="35"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100"/>
              <p:cNvSpPr>
                <a:spLocks noEditPoints="1"/>
              </p:cNvSpPr>
              <p:nvPr/>
            </p:nvSpPr>
            <p:spPr bwMode="auto">
              <a:xfrm>
                <a:off x="6880225" y="3490913"/>
                <a:ext cx="153988" cy="155575"/>
              </a:xfrm>
              <a:custGeom>
                <a:gdLst>
                  <a:gd fmla="*/ 20 w 40" name="T0"/>
                  <a:gd fmla="*/ 0 h 40" name="T1"/>
                  <a:gd fmla="*/ 0 w 40" name="T2"/>
                  <a:gd fmla="*/ 20 h 40" name="T3"/>
                  <a:gd fmla="*/ 20 w 40" name="T4"/>
                  <a:gd fmla="*/ 40 h 40" name="T5"/>
                  <a:gd fmla="*/ 40 w 40" name="T6"/>
                  <a:gd fmla="*/ 20 h 40" name="T7"/>
                  <a:gd fmla="*/ 20 w 40" name="T8"/>
                  <a:gd fmla="*/ 0 h 40" name="T9"/>
                  <a:gd fmla="*/ 30 w 40" name="T10"/>
                  <a:gd fmla="*/ 23 h 40" name="T11"/>
                  <a:gd fmla="*/ 23 w 40" name="T12"/>
                  <a:gd fmla="*/ 23 h 40" name="T13"/>
                  <a:gd fmla="*/ 23 w 40" name="T14"/>
                  <a:gd fmla="*/ 30 h 40" name="T15"/>
                  <a:gd fmla="*/ 17 w 40" name="T16"/>
                  <a:gd fmla="*/ 30 h 40" name="T17"/>
                  <a:gd fmla="*/ 17 w 40" name="T18"/>
                  <a:gd fmla="*/ 23 h 40" name="T19"/>
                  <a:gd fmla="*/ 10 w 40" name="T20"/>
                  <a:gd fmla="*/ 23 h 40" name="T21"/>
                  <a:gd fmla="*/ 10 w 40" name="T22"/>
                  <a:gd fmla="*/ 17 h 40" name="T23"/>
                  <a:gd fmla="*/ 17 w 40" name="T24"/>
                  <a:gd fmla="*/ 17 h 40" name="T25"/>
                  <a:gd fmla="*/ 17 w 40" name="T26"/>
                  <a:gd fmla="*/ 10 h 40" name="T27"/>
                  <a:gd fmla="*/ 23 w 40" name="T28"/>
                  <a:gd fmla="*/ 10 h 40" name="T29"/>
                  <a:gd fmla="*/ 23 w 40" name="T30"/>
                  <a:gd fmla="*/ 17 h 40" name="T31"/>
                  <a:gd fmla="*/ 30 w 40" name="T32"/>
                  <a:gd fmla="*/ 17 h 40" name="T33"/>
                  <a:gd fmla="*/ 30 w 40" name="T34"/>
                  <a:gd fmla="*/ 23 h 4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0" w="40">
                    <a:moveTo>
                      <a:pt x="20" y="0"/>
                    </a:moveTo>
                    <a:cubicBezTo>
                      <a:pt x="9" y="0"/>
                      <a:pt x="0" y="9"/>
                      <a:pt x="0" y="20"/>
                    </a:cubicBezTo>
                    <a:cubicBezTo>
                      <a:pt x="0" y="31"/>
                      <a:pt x="9" y="40"/>
                      <a:pt x="20" y="40"/>
                    </a:cubicBezTo>
                    <a:cubicBezTo>
                      <a:pt x="31" y="40"/>
                      <a:pt x="40" y="31"/>
                      <a:pt x="40" y="20"/>
                    </a:cubicBezTo>
                    <a:cubicBezTo>
                      <a:pt x="40" y="9"/>
                      <a:pt x="31" y="0"/>
                      <a:pt x="20" y="0"/>
                    </a:cubicBezTo>
                    <a:close/>
                    <a:moveTo>
                      <a:pt x="30" y="23"/>
                    </a:moveTo>
                    <a:cubicBezTo>
                      <a:pt x="23" y="23"/>
                      <a:pt x="23" y="23"/>
                      <a:pt x="23" y="23"/>
                    </a:cubicBezTo>
                    <a:cubicBezTo>
                      <a:pt x="23" y="30"/>
                      <a:pt x="23" y="30"/>
                      <a:pt x="23" y="30"/>
                    </a:cubicBezTo>
                    <a:cubicBezTo>
                      <a:pt x="17" y="30"/>
                      <a:pt x="17" y="30"/>
                      <a:pt x="17" y="30"/>
                    </a:cubicBezTo>
                    <a:cubicBezTo>
                      <a:pt x="17" y="23"/>
                      <a:pt x="17" y="23"/>
                      <a:pt x="17" y="23"/>
                    </a:cubicBezTo>
                    <a:cubicBezTo>
                      <a:pt x="10" y="23"/>
                      <a:pt x="10" y="23"/>
                      <a:pt x="10" y="23"/>
                    </a:cubicBezTo>
                    <a:cubicBezTo>
                      <a:pt x="10" y="17"/>
                      <a:pt x="10" y="17"/>
                      <a:pt x="10" y="17"/>
                    </a:cubicBezTo>
                    <a:cubicBezTo>
                      <a:pt x="17" y="17"/>
                      <a:pt x="17" y="17"/>
                      <a:pt x="17" y="17"/>
                    </a:cubicBezTo>
                    <a:cubicBezTo>
                      <a:pt x="17" y="10"/>
                      <a:pt x="17" y="10"/>
                      <a:pt x="17" y="10"/>
                    </a:cubicBezTo>
                    <a:cubicBezTo>
                      <a:pt x="23" y="10"/>
                      <a:pt x="23" y="10"/>
                      <a:pt x="23" y="10"/>
                    </a:cubicBezTo>
                    <a:cubicBezTo>
                      <a:pt x="23" y="17"/>
                      <a:pt x="23" y="17"/>
                      <a:pt x="23" y="17"/>
                    </a:cubicBezTo>
                    <a:cubicBezTo>
                      <a:pt x="30" y="17"/>
                      <a:pt x="30" y="17"/>
                      <a:pt x="30" y="17"/>
                    </a:cubicBezTo>
                    <a:lnTo>
                      <a:pt x="30" y="2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97" name="Freeform 117"/>
            <p:cNvSpPr/>
            <p:nvPr/>
          </p:nvSpPr>
          <p:spPr bwMode="auto">
            <a:xfrm>
              <a:off x="686102" y="3573632"/>
              <a:ext cx="282638" cy="262427"/>
            </a:xfrm>
            <a:custGeom>
              <a:gdLst>
                <a:gd fmla="*/ 329 w 376" name="T0"/>
                <a:gd fmla="*/ 261 h 349" name="T1"/>
                <a:gd fmla="*/ 275 w 376" name="T2"/>
                <a:gd fmla="*/ 242 h 349" name="T3"/>
                <a:gd fmla="*/ 229 w 376" name="T4"/>
                <a:gd fmla="*/ 222 h 349" name="T5"/>
                <a:gd fmla="*/ 229 w 376" name="T6"/>
                <a:gd fmla="*/ 187 h 349" name="T7"/>
                <a:gd fmla="*/ 247 w 376" name="T8"/>
                <a:gd fmla="*/ 144 h 349" name="T9"/>
                <a:gd fmla="*/ 259 w 376" name="T10"/>
                <a:gd fmla="*/ 126 h 349" name="T11"/>
                <a:gd fmla="*/ 253 w 376" name="T12"/>
                <a:gd fmla="*/ 96 h 349" name="T13"/>
                <a:gd fmla="*/ 257 w 376" name="T14"/>
                <a:gd fmla="*/ 58 h 349" name="T15"/>
                <a:gd fmla="*/ 188 w 376" name="T16"/>
                <a:gd fmla="*/ 0 h 349" name="T17"/>
                <a:gd fmla="*/ 120 w 376" name="T18"/>
                <a:gd fmla="*/ 58 h 349" name="T19"/>
                <a:gd fmla="*/ 123 w 376" name="T20"/>
                <a:gd fmla="*/ 96 h 349" name="T21"/>
                <a:gd fmla="*/ 117 w 376" name="T22"/>
                <a:gd fmla="*/ 126 h 349" name="T23"/>
                <a:gd fmla="*/ 129 w 376" name="T24"/>
                <a:gd fmla="*/ 144 h 349" name="T25"/>
                <a:gd fmla="*/ 147 w 376" name="T26"/>
                <a:gd fmla="*/ 187 h 349" name="T27"/>
                <a:gd fmla="*/ 147 w 376" name="T28"/>
                <a:gd fmla="*/ 222 h 349" name="T29"/>
                <a:gd fmla="*/ 102 w 376" name="T30"/>
                <a:gd fmla="*/ 243 h 349" name="T31"/>
                <a:gd fmla="*/ 47 w 376" name="T32"/>
                <a:gd fmla="*/ 261 h 349" name="T33"/>
                <a:gd fmla="*/ 0 w 376" name="T34"/>
                <a:gd fmla="*/ 349 h 349" name="T35"/>
                <a:gd fmla="*/ 188 w 376" name="T36"/>
                <a:gd fmla="*/ 349 h 349" name="T37"/>
                <a:gd fmla="*/ 376 w 376" name="T38"/>
                <a:gd fmla="*/ 349 h 349" name="T39"/>
                <a:gd fmla="*/ 329 w 376" name="T40"/>
                <a:gd fmla="*/ 261 h 34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49" w="376">
                  <a:moveTo>
                    <a:pt x="329" y="261"/>
                  </a:moveTo>
                  <a:cubicBezTo>
                    <a:pt x="300" y="246"/>
                    <a:pt x="311" y="257"/>
                    <a:pt x="275" y="242"/>
                  </a:cubicBezTo>
                  <a:cubicBezTo>
                    <a:pt x="238" y="227"/>
                    <a:pt x="229" y="222"/>
                    <a:pt x="229" y="222"/>
                  </a:cubicBezTo>
                  <a:cubicBezTo>
                    <a:pt x="229" y="187"/>
                    <a:pt x="229" y="187"/>
                    <a:pt x="229" y="187"/>
                  </a:cubicBezTo>
                  <a:cubicBezTo>
                    <a:pt x="229" y="187"/>
                    <a:pt x="243" y="177"/>
                    <a:pt x="247" y="144"/>
                  </a:cubicBezTo>
                  <a:cubicBezTo>
                    <a:pt x="256" y="146"/>
                    <a:pt x="258" y="134"/>
                    <a:pt x="259" y="126"/>
                  </a:cubicBezTo>
                  <a:cubicBezTo>
                    <a:pt x="259" y="118"/>
                    <a:pt x="264" y="94"/>
                    <a:pt x="253" y="96"/>
                  </a:cubicBezTo>
                  <a:cubicBezTo>
                    <a:pt x="256" y="80"/>
                    <a:pt x="257" y="65"/>
                    <a:pt x="257" y="58"/>
                  </a:cubicBezTo>
                  <a:cubicBezTo>
                    <a:pt x="254" y="31"/>
                    <a:pt x="235" y="2"/>
                    <a:pt x="188" y="0"/>
                  </a:cubicBezTo>
                  <a:cubicBezTo>
                    <a:pt x="148" y="2"/>
                    <a:pt x="122" y="31"/>
                    <a:pt x="120" y="58"/>
                  </a:cubicBezTo>
                  <a:cubicBezTo>
                    <a:pt x="119" y="65"/>
                    <a:pt x="121" y="80"/>
                    <a:pt x="123" y="96"/>
                  </a:cubicBezTo>
                  <a:cubicBezTo>
                    <a:pt x="112" y="94"/>
                    <a:pt x="117" y="118"/>
                    <a:pt x="117" y="126"/>
                  </a:cubicBezTo>
                  <a:cubicBezTo>
                    <a:pt x="118" y="134"/>
                    <a:pt x="121" y="146"/>
                    <a:pt x="129" y="144"/>
                  </a:cubicBezTo>
                  <a:cubicBezTo>
                    <a:pt x="133" y="177"/>
                    <a:pt x="147" y="187"/>
                    <a:pt x="147" y="187"/>
                  </a:cubicBezTo>
                  <a:cubicBezTo>
                    <a:pt x="147" y="222"/>
                    <a:pt x="147" y="222"/>
                    <a:pt x="147" y="222"/>
                  </a:cubicBezTo>
                  <a:cubicBezTo>
                    <a:pt x="147" y="222"/>
                    <a:pt x="138" y="228"/>
                    <a:pt x="102" y="243"/>
                  </a:cubicBezTo>
                  <a:cubicBezTo>
                    <a:pt x="65" y="258"/>
                    <a:pt x="77" y="246"/>
                    <a:pt x="47" y="261"/>
                  </a:cubicBezTo>
                  <a:cubicBezTo>
                    <a:pt x="0" y="284"/>
                    <a:pt x="0" y="349"/>
                    <a:pt x="0" y="349"/>
                  </a:cubicBezTo>
                  <a:cubicBezTo>
                    <a:pt x="188" y="349"/>
                    <a:pt x="188" y="349"/>
                    <a:pt x="188" y="349"/>
                  </a:cubicBezTo>
                  <a:cubicBezTo>
                    <a:pt x="376" y="349"/>
                    <a:pt x="376" y="349"/>
                    <a:pt x="376" y="349"/>
                  </a:cubicBezTo>
                  <a:cubicBezTo>
                    <a:pt x="376" y="349"/>
                    <a:pt x="376" y="284"/>
                    <a:pt x="329" y="261"/>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11"/>
            <p:cNvSpPr>
              <a:spLocks noEditPoints="1"/>
            </p:cNvSpPr>
            <p:nvPr/>
          </p:nvSpPr>
          <p:spPr bwMode="auto">
            <a:xfrm>
              <a:off x="3767093" y="3542096"/>
              <a:ext cx="373909" cy="307322"/>
            </a:xfrm>
            <a:custGeom>
              <a:gdLst>
                <a:gd fmla="*/ 221 w 244" name="T0"/>
                <a:gd fmla="*/ 66 h 200" name="T1"/>
                <a:gd fmla="*/ 207 w 244" name="T2"/>
                <a:gd fmla="*/ 80 h 200" name="T3"/>
                <a:gd fmla="*/ 221 w 244" name="T4"/>
                <a:gd fmla="*/ 93 h 200" name="T5"/>
                <a:gd fmla="*/ 235 w 244" name="T6"/>
                <a:gd fmla="*/ 80 h 200" name="T7"/>
                <a:gd fmla="*/ 221 w 244" name="T8"/>
                <a:gd fmla="*/ 66 h 200" name="T9"/>
                <a:gd fmla="*/ 23 w 244" name="T10"/>
                <a:gd fmla="*/ 66 h 200" name="T11"/>
                <a:gd fmla="*/ 9 w 244" name="T12"/>
                <a:gd fmla="*/ 80 h 200" name="T13"/>
                <a:gd fmla="*/ 23 w 244" name="T14"/>
                <a:gd fmla="*/ 93 h 200" name="T15"/>
                <a:gd fmla="*/ 37 w 244" name="T16"/>
                <a:gd fmla="*/ 80 h 200" name="T17"/>
                <a:gd fmla="*/ 23 w 244" name="T18"/>
                <a:gd fmla="*/ 66 h 200" name="T19"/>
                <a:gd fmla="*/ 180 w 244" name="T20"/>
                <a:gd fmla="*/ 41 h 200" name="T21"/>
                <a:gd fmla="*/ 160 w 244" name="T22"/>
                <a:gd fmla="*/ 61 h 200" name="T23"/>
                <a:gd fmla="*/ 180 w 244" name="T24"/>
                <a:gd fmla="*/ 82 h 200" name="T25"/>
                <a:gd fmla="*/ 201 w 244" name="T26"/>
                <a:gd fmla="*/ 61 h 200" name="T27"/>
                <a:gd fmla="*/ 180 w 244" name="T28"/>
                <a:gd fmla="*/ 41 h 200" name="T29"/>
                <a:gd fmla="*/ 244 w 244" name="T30"/>
                <a:gd fmla="*/ 165 h 200" name="T31"/>
                <a:gd fmla="*/ 220 w 244" name="T32"/>
                <a:gd fmla="*/ 165 h 200" name="T33"/>
                <a:gd fmla="*/ 220 w 244" name="T34"/>
                <a:gd fmla="*/ 122 h 200" name="T35"/>
                <a:gd fmla="*/ 215 w 244" name="T36"/>
                <a:gd fmla="*/ 102 h 200" name="T37"/>
                <a:gd fmla="*/ 221 w 244" name="T38"/>
                <a:gd fmla="*/ 101 h 200" name="T39"/>
                <a:gd fmla="*/ 244 w 244" name="T40"/>
                <a:gd fmla="*/ 124 h 200" name="T41"/>
                <a:gd fmla="*/ 244 w 244" name="T42"/>
                <a:gd fmla="*/ 165 h 200" name="T43"/>
                <a:gd fmla="*/ 64 w 244" name="T44"/>
                <a:gd fmla="*/ 41 h 200" name="T45"/>
                <a:gd fmla="*/ 43 w 244" name="T46"/>
                <a:gd fmla="*/ 61 h 200" name="T47"/>
                <a:gd fmla="*/ 64 w 244" name="T48"/>
                <a:gd fmla="*/ 82 h 200" name="T49"/>
                <a:gd fmla="*/ 84 w 244" name="T50"/>
                <a:gd fmla="*/ 61 h 200" name="T51"/>
                <a:gd fmla="*/ 64 w 244" name="T52"/>
                <a:gd fmla="*/ 41 h 200" name="T53"/>
                <a:gd fmla="*/ 23 w 244" name="T54"/>
                <a:gd fmla="*/ 101 h 200" name="T55"/>
                <a:gd fmla="*/ 29 w 244" name="T56"/>
                <a:gd fmla="*/ 102 h 200" name="T57"/>
                <a:gd fmla="*/ 24 w 244" name="T58"/>
                <a:gd fmla="*/ 122 h 200" name="T59"/>
                <a:gd fmla="*/ 24 w 244" name="T60"/>
                <a:gd fmla="*/ 165 h 200" name="T61"/>
                <a:gd fmla="*/ 0 w 244" name="T62"/>
                <a:gd fmla="*/ 165 h 200" name="T63"/>
                <a:gd fmla="*/ 0 w 244" name="T64"/>
                <a:gd fmla="*/ 124 h 200" name="T65"/>
                <a:gd fmla="*/ 23 w 244" name="T66"/>
                <a:gd fmla="*/ 101 h 200" name="T67"/>
                <a:gd fmla="*/ 122 w 244" name="T68"/>
                <a:gd fmla="*/ 0 h 200" name="T69"/>
                <a:gd fmla="*/ 92 w 244" name="T70"/>
                <a:gd fmla="*/ 30 h 200" name="T71"/>
                <a:gd fmla="*/ 122 w 244" name="T72"/>
                <a:gd fmla="*/ 60 h 200" name="T73"/>
                <a:gd fmla="*/ 152 w 244" name="T74"/>
                <a:gd fmla="*/ 30 h 200" name="T75"/>
                <a:gd fmla="*/ 122 w 244" name="T76"/>
                <a:gd fmla="*/ 0 h 200" name="T77"/>
                <a:gd fmla="*/ 213 w 244" name="T78"/>
                <a:gd fmla="*/ 181 h 200" name="T79"/>
                <a:gd fmla="*/ 177 w 244" name="T80"/>
                <a:gd fmla="*/ 181 h 200" name="T81"/>
                <a:gd fmla="*/ 177 w 244" name="T82"/>
                <a:gd fmla="*/ 116 h 200" name="T83"/>
                <a:gd fmla="*/ 171 w 244" name="T84"/>
                <a:gd fmla="*/ 91 h 200" name="T85"/>
                <a:gd fmla="*/ 180 w 244" name="T86"/>
                <a:gd fmla="*/ 90 h 200" name="T87"/>
                <a:gd fmla="*/ 213 w 244" name="T88"/>
                <a:gd fmla="*/ 122 h 200" name="T89"/>
                <a:gd fmla="*/ 213 w 244" name="T90"/>
                <a:gd fmla="*/ 181 h 200" name="T91"/>
                <a:gd fmla="*/ 67 w 244" name="T92"/>
                <a:gd fmla="*/ 116 h 200" name="T93"/>
                <a:gd fmla="*/ 67 w 244" name="T94"/>
                <a:gd fmla="*/ 181 h 200" name="T95"/>
                <a:gd fmla="*/ 31 w 244" name="T96"/>
                <a:gd fmla="*/ 181 h 200" name="T97"/>
                <a:gd fmla="*/ 31 w 244" name="T98"/>
                <a:gd fmla="*/ 122 h 200" name="T99"/>
                <a:gd fmla="*/ 64 w 244" name="T100"/>
                <a:gd fmla="*/ 90 h 200" name="T101"/>
                <a:gd fmla="*/ 73 w 244" name="T102"/>
                <a:gd fmla="*/ 91 h 200" name="T103"/>
                <a:gd fmla="*/ 67 w 244" name="T104"/>
                <a:gd fmla="*/ 116 h 200" name="T105"/>
                <a:gd fmla="*/ 74 w 244" name="T106"/>
                <a:gd fmla="*/ 200 h 200" name="T107"/>
                <a:gd fmla="*/ 170 w 244" name="T108"/>
                <a:gd fmla="*/ 200 h 200" name="T109"/>
                <a:gd fmla="*/ 170 w 244" name="T110"/>
                <a:gd fmla="*/ 116 h 200" name="T111"/>
                <a:gd fmla="*/ 122 w 244" name="T112"/>
                <a:gd fmla="*/ 68 h 200" name="T113"/>
                <a:gd fmla="*/ 74 w 244" name="T114"/>
                <a:gd fmla="*/ 116 h 200" name="T115"/>
                <a:gd fmla="*/ 74 w 244" name="T116"/>
                <a:gd fmla="*/ 200 h 20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00" w="244">
                  <a:moveTo>
                    <a:pt x="221" y="66"/>
                  </a:moveTo>
                  <a:cubicBezTo>
                    <a:pt x="213" y="66"/>
                    <a:pt x="207" y="72"/>
                    <a:pt x="207" y="80"/>
                  </a:cubicBezTo>
                  <a:cubicBezTo>
                    <a:pt x="207" y="87"/>
                    <a:pt x="213"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5"/>
                  </a:moveTo>
                  <a:cubicBezTo>
                    <a:pt x="220" y="165"/>
                    <a:pt x="220" y="165"/>
                    <a:pt x="220" y="165"/>
                  </a:cubicBezTo>
                  <a:cubicBezTo>
                    <a:pt x="220" y="122"/>
                    <a:pt x="220" y="122"/>
                    <a:pt x="220" y="122"/>
                  </a:cubicBezTo>
                  <a:cubicBezTo>
                    <a:pt x="220" y="115"/>
                    <a:pt x="218" y="108"/>
                    <a:pt x="215" y="102"/>
                  </a:cubicBezTo>
                  <a:cubicBezTo>
                    <a:pt x="217" y="102"/>
                    <a:pt x="219" y="101"/>
                    <a:pt x="221" y="101"/>
                  </a:cubicBezTo>
                  <a:cubicBezTo>
                    <a:pt x="234" y="101"/>
                    <a:pt x="244" y="111"/>
                    <a:pt x="244" y="124"/>
                  </a:cubicBezTo>
                  <a:lnTo>
                    <a:pt x="244" y="165"/>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2"/>
                  </a:cubicBezTo>
                  <a:cubicBezTo>
                    <a:pt x="24" y="165"/>
                    <a:pt x="24" y="165"/>
                    <a:pt x="24" y="165"/>
                  </a:cubicBezTo>
                  <a:cubicBezTo>
                    <a:pt x="0" y="165"/>
                    <a:pt x="0" y="165"/>
                    <a:pt x="0" y="165"/>
                  </a:cubicBezTo>
                  <a:cubicBezTo>
                    <a:pt x="0" y="124"/>
                    <a:pt x="0" y="124"/>
                    <a:pt x="0" y="124"/>
                  </a:cubicBezTo>
                  <a:cubicBezTo>
                    <a:pt x="0" y="111"/>
                    <a:pt x="10"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1"/>
                  </a:moveTo>
                  <a:cubicBezTo>
                    <a:pt x="177" y="181"/>
                    <a:pt x="177" y="181"/>
                    <a:pt x="177" y="181"/>
                  </a:cubicBezTo>
                  <a:cubicBezTo>
                    <a:pt x="177" y="116"/>
                    <a:pt x="177" y="116"/>
                    <a:pt x="177" y="116"/>
                  </a:cubicBezTo>
                  <a:cubicBezTo>
                    <a:pt x="177" y="107"/>
                    <a:pt x="175" y="99"/>
                    <a:pt x="171" y="91"/>
                  </a:cubicBezTo>
                  <a:cubicBezTo>
                    <a:pt x="174" y="90"/>
                    <a:pt x="177" y="90"/>
                    <a:pt x="180" y="90"/>
                  </a:cubicBezTo>
                  <a:cubicBezTo>
                    <a:pt x="198" y="90"/>
                    <a:pt x="213" y="104"/>
                    <a:pt x="213" y="122"/>
                  </a:cubicBezTo>
                  <a:lnTo>
                    <a:pt x="213" y="181"/>
                  </a:lnTo>
                  <a:close/>
                  <a:moveTo>
                    <a:pt x="67" y="116"/>
                  </a:moveTo>
                  <a:cubicBezTo>
                    <a:pt x="67" y="181"/>
                    <a:pt x="67" y="181"/>
                    <a:pt x="67" y="181"/>
                  </a:cubicBezTo>
                  <a:cubicBezTo>
                    <a:pt x="31" y="181"/>
                    <a:pt x="31" y="181"/>
                    <a:pt x="31" y="181"/>
                  </a:cubicBezTo>
                  <a:cubicBezTo>
                    <a:pt x="31" y="122"/>
                    <a:pt x="31" y="122"/>
                    <a:pt x="31" y="122"/>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8"/>
                    <a:pt x="122" y="68"/>
                  </a:cubicBezTo>
                  <a:cubicBezTo>
                    <a:pt x="96" y="68"/>
                    <a:pt x="74" y="90"/>
                    <a:pt x="74" y="116"/>
                  </a:cubicBezTo>
                  <a:lnTo>
                    <a:pt x="74" y="200"/>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99" name="组合 98"/>
            <p:cNvGrpSpPr/>
            <p:nvPr/>
          </p:nvGrpSpPr>
          <p:grpSpPr>
            <a:xfrm>
              <a:off x="6895511" y="3542096"/>
              <a:ext cx="382720" cy="347328"/>
              <a:chOff x="-1587" y="4763"/>
              <a:chExt cx="1012825" cy="919162"/>
            </a:xfrm>
            <a:solidFill>
              <a:schemeClr val="bg1"/>
            </a:solidFill>
          </p:grpSpPr>
          <p:sp>
            <p:nvSpPr>
              <p:cNvPr id="100" name="Freeform 9"/>
              <p:cNvSpPr/>
              <p:nvPr/>
            </p:nvSpPr>
            <p:spPr bwMode="auto">
              <a:xfrm>
                <a:off x="328613" y="444500"/>
                <a:ext cx="347663" cy="479425"/>
              </a:xfrm>
              <a:custGeom>
                <a:gdLst>
                  <a:gd fmla="*/ 74 w 92" name="T0"/>
                  <a:gd fmla="*/ 60 h 126" name="T1"/>
                  <a:gd fmla="*/ 62 w 92" name="T2"/>
                  <a:gd fmla="*/ 60 h 126" name="T3"/>
                  <a:gd fmla="*/ 76 w 92" name="T4"/>
                  <a:gd fmla="*/ 42 h 126" name="T5"/>
                  <a:gd fmla="*/ 76 w 92" name="T6"/>
                  <a:gd fmla="*/ 18 h 126" name="T7"/>
                  <a:gd fmla="*/ 58 w 92" name="T8"/>
                  <a:gd fmla="*/ 0 h 126" name="T9"/>
                  <a:gd fmla="*/ 34 w 92" name="T10"/>
                  <a:gd fmla="*/ 0 h 126" name="T11"/>
                  <a:gd fmla="*/ 16 w 92" name="T12"/>
                  <a:gd fmla="*/ 18 h 126" name="T13"/>
                  <a:gd fmla="*/ 16 w 92" name="T14"/>
                  <a:gd fmla="*/ 42 h 126" name="T15"/>
                  <a:gd fmla="*/ 30 w 92" name="T16"/>
                  <a:gd fmla="*/ 60 h 126" name="T17"/>
                  <a:gd fmla="*/ 19 w 92" name="T18"/>
                  <a:gd fmla="*/ 60 h 126" name="T19"/>
                  <a:gd fmla="*/ 0 w 92" name="T20"/>
                  <a:gd fmla="*/ 78 h 126" name="T21"/>
                  <a:gd fmla="*/ 0 w 92" name="T22"/>
                  <a:gd fmla="*/ 126 h 126" name="T23"/>
                  <a:gd fmla="*/ 16 w 92" name="T24"/>
                  <a:gd fmla="*/ 126 h 126" name="T25"/>
                  <a:gd fmla="*/ 16 w 92" name="T26"/>
                  <a:gd fmla="*/ 93 h 126" name="T27"/>
                  <a:gd fmla="*/ 19 w 92" name="T28"/>
                  <a:gd fmla="*/ 90 h 126" name="T29"/>
                  <a:gd fmla="*/ 22 w 92" name="T30"/>
                  <a:gd fmla="*/ 93 h 126" name="T31"/>
                  <a:gd fmla="*/ 22 w 92" name="T32"/>
                  <a:gd fmla="*/ 126 h 126" name="T33"/>
                  <a:gd fmla="*/ 71 w 92" name="T34"/>
                  <a:gd fmla="*/ 126 h 126" name="T35"/>
                  <a:gd fmla="*/ 71 w 92" name="T36"/>
                  <a:gd fmla="*/ 93 h 126" name="T37"/>
                  <a:gd fmla="*/ 74 w 92" name="T38"/>
                  <a:gd fmla="*/ 90 h 126" name="T39"/>
                  <a:gd fmla="*/ 76 w 92" name="T40"/>
                  <a:gd fmla="*/ 93 h 126" name="T41"/>
                  <a:gd fmla="*/ 76 w 92" name="T42"/>
                  <a:gd fmla="*/ 126 h 126" name="T43"/>
                  <a:gd fmla="*/ 92 w 92" name="T44"/>
                  <a:gd fmla="*/ 126 h 126" name="T45"/>
                  <a:gd fmla="*/ 92 w 92" name="T46"/>
                  <a:gd fmla="*/ 78 h 126" name="T47"/>
                  <a:gd fmla="*/ 74 w 92" name="T48"/>
                  <a:gd fmla="*/ 60 h 12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25" w="92">
                    <a:moveTo>
                      <a:pt x="74" y="60"/>
                    </a:moveTo>
                    <a:cubicBezTo>
                      <a:pt x="62" y="60"/>
                      <a:pt x="62" y="60"/>
                      <a:pt x="62" y="60"/>
                    </a:cubicBezTo>
                    <a:cubicBezTo>
                      <a:pt x="70" y="58"/>
                      <a:pt x="76" y="51"/>
                      <a:pt x="76" y="42"/>
                    </a:cubicBezTo>
                    <a:cubicBezTo>
                      <a:pt x="76" y="18"/>
                      <a:pt x="76" y="18"/>
                      <a:pt x="76" y="18"/>
                    </a:cubicBezTo>
                    <a:cubicBezTo>
                      <a:pt x="76" y="8"/>
                      <a:pt x="68" y="0"/>
                      <a:pt x="58" y="0"/>
                    </a:cubicBezTo>
                    <a:cubicBezTo>
                      <a:pt x="34" y="0"/>
                      <a:pt x="34" y="0"/>
                      <a:pt x="34" y="0"/>
                    </a:cubicBezTo>
                    <a:cubicBezTo>
                      <a:pt x="24" y="0"/>
                      <a:pt x="16" y="8"/>
                      <a:pt x="16" y="18"/>
                    </a:cubicBezTo>
                    <a:cubicBezTo>
                      <a:pt x="16" y="42"/>
                      <a:pt x="16" y="42"/>
                      <a:pt x="16" y="42"/>
                    </a:cubicBezTo>
                    <a:cubicBezTo>
                      <a:pt x="16" y="51"/>
                      <a:pt x="22" y="58"/>
                      <a:pt x="30" y="60"/>
                    </a:cubicBezTo>
                    <a:cubicBezTo>
                      <a:pt x="19" y="60"/>
                      <a:pt x="19" y="60"/>
                      <a:pt x="19" y="60"/>
                    </a:cubicBezTo>
                    <a:cubicBezTo>
                      <a:pt x="9" y="60"/>
                      <a:pt x="0" y="68"/>
                      <a:pt x="0" y="78"/>
                    </a:cubicBezTo>
                    <a:cubicBezTo>
                      <a:pt x="0" y="126"/>
                      <a:pt x="0" y="126"/>
                      <a:pt x="0" y="126"/>
                    </a:cubicBezTo>
                    <a:cubicBezTo>
                      <a:pt x="16" y="126"/>
                      <a:pt x="16" y="126"/>
                      <a:pt x="16" y="126"/>
                    </a:cubicBezTo>
                    <a:cubicBezTo>
                      <a:pt x="16" y="93"/>
                      <a:pt x="16" y="93"/>
                      <a:pt x="16" y="93"/>
                    </a:cubicBezTo>
                    <a:cubicBezTo>
                      <a:pt x="16" y="91"/>
                      <a:pt x="17" y="90"/>
                      <a:pt x="19" y="90"/>
                    </a:cubicBezTo>
                    <a:cubicBezTo>
                      <a:pt x="20" y="90"/>
                      <a:pt x="22" y="91"/>
                      <a:pt x="22" y="93"/>
                    </a:cubicBezTo>
                    <a:cubicBezTo>
                      <a:pt x="22" y="126"/>
                      <a:pt x="22" y="126"/>
                      <a:pt x="22" y="126"/>
                    </a:cubicBezTo>
                    <a:cubicBezTo>
                      <a:pt x="71" y="126"/>
                      <a:pt x="71" y="126"/>
                      <a:pt x="71" y="126"/>
                    </a:cubicBezTo>
                    <a:cubicBezTo>
                      <a:pt x="71" y="93"/>
                      <a:pt x="71" y="93"/>
                      <a:pt x="71" y="93"/>
                    </a:cubicBezTo>
                    <a:cubicBezTo>
                      <a:pt x="71" y="91"/>
                      <a:pt x="72" y="90"/>
                      <a:pt x="74" y="90"/>
                    </a:cubicBezTo>
                    <a:cubicBezTo>
                      <a:pt x="75" y="90"/>
                      <a:pt x="76" y="91"/>
                      <a:pt x="76" y="93"/>
                    </a:cubicBezTo>
                    <a:cubicBezTo>
                      <a:pt x="76" y="126"/>
                      <a:pt x="76" y="126"/>
                      <a:pt x="76" y="126"/>
                    </a:cubicBezTo>
                    <a:cubicBezTo>
                      <a:pt x="92" y="126"/>
                      <a:pt x="92" y="126"/>
                      <a:pt x="92" y="126"/>
                    </a:cubicBezTo>
                    <a:cubicBezTo>
                      <a:pt x="92" y="78"/>
                      <a:pt x="92" y="78"/>
                      <a:pt x="92" y="78"/>
                    </a:cubicBezTo>
                    <a:cubicBezTo>
                      <a:pt x="92" y="68"/>
                      <a:pt x="84" y="60"/>
                      <a:pt x="74" y="6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10"/>
              <p:cNvSpPr/>
              <p:nvPr/>
            </p:nvSpPr>
            <p:spPr bwMode="auto">
              <a:xfrm>
                <a:off x="661988" y="4763"/>
                <a:ext cx="349250" cy="477838"/>
              </a:xfrm>
              <a:custGeom>
                <a:gdLst>
                  <a:gd fmla="*/ 73 w 92" name="T0"/>
                  <a:gd fmla="*/ 60 h 126" name="T1"/>
                  <a:gd fmla="*/ 62 w 92" name="T2"/>
                  <a:gd fmla="*/ 60 h 126" name="T3"/>
                  <a:gd fmla="*/ 76 w 92" name="T4"/>
                  <a:gd fmla="*/ 42 h 126" name="T5"/>
                  <a:gd fmla="*/ 76 w 92" name="T6"/>
                  <a:gd fmla="*/ 18 h 126" name="T7"/>
                  <a:gd fmla="*/ 58 w 92" name="T8"/>
                  <a:gd fmla="*/ 0 h 126" name="T9"/>
                  <a:gd fmla="*/ 34 w 92" name="T10"/>
                  <a:gd fmla="*/ 0 h 126" name="T11"/>
                  <a:gd fmla="*/ 15 w 92" name="T12"/>
                  <a:gd fmla="*/ 18 h 126" name="T13"/>
                  <a:gd fmla="*/ 15 w 92" name="T14"/>
                  <a:gd fmla="*/ 42 h 126" name="T15"/>
                  <a:gd fmla="*/ 29 w 92" name="T16"/>
                  <a:gd fmla="*/ 60 h 126" name="T17"/>
                  <a:gd fmla="*/ 18 w 92" name="T18"/>
                  <a:gd fmla="*/ 60 h 126" name="T19"/>
                  <a:gd fmla="*/ 0 w 92" name="T20"/>
                  <a:gd fmla="*/ 78 h 126" name="T21"/>
                  <a:gd fmla="*/ 0 w 92" name="T22"/>
                  <a:gd fmla="*/ 126 h 126" name="T23"/>
                  <a:gd fmla="*/ 15 w 92" name="T24"/>
                  <a:gd fmla="*/ 126 h 126" name="T25"/>
                  <a:gd fmla="*/ 15 w 92" name="T26"/>
                  <a:gd fmla="*/ 93 h 126" name="T27"/>
                  <a:gd fmla="*/ 18 w 92" name="T28"/>
                  <a:gd fmla="*/ 90 h 126" name="T29"/>
                  <a:gd fmla="*/ 21 w 92" name="T30"/>
                  <a:gd fmla="*/ 93 h 126" name="T31"/>
                  <a:gd fmla="*/ 21 w 92" name="T32"/>
                  <a:gd fmla="*/ 126 h 126" name="T33"/>
                  <a:gd fmla="*/ 70 w 92" name="T34"/>
                  <a:gd fmla="*/ 126 h 126" name="T35"/>
                  <a:gd fmla="*/ 70 w 92" name="T36"/>
                  <a:gd fmla="*/ 93 h 126" name="T37"/>
                  <a:gd fmla="*/ 73 w 92" name="T38"/>
                  <a:gd fmla="*/ 90 h 126" name="T39"/>
                  <a:gd fmla="*/ 76 w 92" name="T40"/>
                  <a:gd fmla="*/ 93 h 126" name="T41"/>
                  <a:gd fmla="*/ 76 w 92" name="T42"/>
                  <a:gd fmla="*/ 126 h 126" name="T43"/>
                  <a:gd fmla="*/ 92 w 92" name="T44"/>
                  <a:gd fmla="*/ 126 h 126" name="T45"/>
                  <a:gd fmla="*/ 92 w 92" name="T46"/>
                  <a:gd fmla="*/ 78 h 126" name="T47"/>
                  <a:gd fmla="*/ 73 w 92" name="T48"/>
                  <a:gd fmla="*/ 60 h 12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25" w="92">
                    <a:moveTo>
                      <a:pt x="73" y="60"/>
                    </a:moveTo>
                    <a:cubicBezTo>
                      <a:pt x="62" y="60"/>
                      <a:pt x="62" y="60"/>
                      <a:pt x="62" y="60"/>
                    </a:cubicBezTo>
                    <a:cubicBezTo>
                      <a:pt x="70" y="58"/>
                      <a:pt x="76" y="51"/>
                      <a:pt x="76" y="42"/>
                    </a:cubicBezTo>
                    <a:cubicBezTo>
                      <a:pt x="76" y="18"/>
                      <a:pt x="76" y="18"/>
                      <a:pt x="76" y="18"/>
                    </a:cubicBezTo>
                    <a:cubicBezTo>
                      <a:pt x="76" y="8"/>
                      <a:pt x="68" y="0"/>
                      <a:pt x="58" y="0"/>
                    </a:cubicBezTo>
                    <a:cubicBezTo>
                      <a:pt x="34" y="0"/>
                      <a:pt x="34" y="0"/>
                      <a:pt x="34" y="0"/>
                    </a:cubicBezTo>
                    <a:cubicBezTo>
                      <a:pt x="24" y="0"/>
                      <a:pt x="15" y="8"/>
                      <a:pt x="15" y="18"/>
                    </a:cubicBezTo>
                    <a:cubicBezTo>
                      <a:pt x="15" y="42"/>
                      <a:pt x="15" y="42"/>
                      <a:pt x="15" y="42"/>
                    </a:cubicBezTo>
                    <a:cubicBezTo>
                      <a:pt x="15" y="51"/>
                      <a:pt x="21" y="58"/>
                      <a:pt x="29" y="60"/>
                    </a:cubicBezTo>
                    <a:cubicBezTo>
                      <a:pt x="18" y="60"/>
                      <a:pt x="18" y="60"/>
                      <a:pt x="18" y="60"/>
                    </a:cubicBezTo>
                    <a:cubicBezTo>
                      <a:pt x="8" y="60"/>
                      <a:pt x="0" y="68"/>
                      <a:pt x="0" y="78"/>
                    </a:cubicBezTo>
                    <a:cubicBezTo>
                      <a:pt x="0" y="126"/>
                      <a:pt x="0" y="126"/>
                      <a:pt x="0" y="126"/>
                    </a:cubicBezTo>
                    <a:cubicBezTo>
                      <a:pt x="15" y="126"/>
                      <a:pt x="15" y="126"/>
                      <a:pt x="15" y="126"/>
                    </a:cubicBezTo>
                    <a:cubicBezTo>
                      <a:pt x="15" y="93"/>
                      <a:pt x="15" y="93"/>
                      <a:pt x="15" y="93"/>
                    </a:cubicBezTo>
                    <a:cubicBezTo>
                      <a:pt x="15" y="91"/>
                      <a:pt x="17" y="90"/>
                      <a:pt x="18" y="90"/>
                    </a:cubicBezTo>
                    <a:cubicBezTo>
                      <a:pt x="20" y="90"/>
                      <a:pt x="21" y="91"/>
                      <a:pt x="21" y="93"/>
                    </a:cubicBezTo>
                    <a:cubicBezTo>
                      <a:pt x="21" y="126"/>
                      <a:pt x="21" y="126"/>
                      <a:pt x="21" y="126"/>
                    </a:cubicBezTo>
                    <a:cubicBezTo>
                      <a:pt x="70" y="126"/>
                      <a:pt x="70" y="126"/>
                      <a:pt x="70" y="126"/>
                    </a:cubicBezTo>
                    <a:cubicBezTo>
                      <a:pt x="70" y="93"/>
                      <a:pt x="70" y="93"/>
                      <a:pt x="70" y="93"/>
                    </a:cubicBezTo>
                    <a:cubicBezTo>
                      <a:pt x="70" y="91"/>
                      <a:pt x="71" y="90"/>
                      <a:pt x="73" y="90"/>
                    </a:cubicBezTo>
                    <a:cubicBezTo>
                      <a:pt x="75" y="90"/>
                      <a:pt x="76" y="91"/>
                      <a:pt x="76" y="93"/>
                    </a:cubicBezTo>
                    <a:cubicBezTo>
                      <a:pt x="76" y="126"/>
                      <a:pt x="76" y="126"/>
                      <a:pt x="76" y="126"/>
                    </a:cubicBezTo>
                    <a:cubicBezTo>
                      <a:pt x="92" y="126"/>
                      <a:pt x="92" y="126"/>
                      <a:pt x="92" y="126"/>
                    </a:cubicBezTo>
                    <a:cubicBezTo>
                      <a:pt x="92" y="78"/>
                      <a:pt x="92" y="78"/>
                      <a:pt x="92" y="78"/>
                    </a:cubicBezTo>
                    <a:cubicBezTo>
                      <a:pt x="92" y="68"/>
                      <a:pt x="83" y="60"/>
                      <a:pt x="73" y="6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11"/>
              <p:cNvSpPr/>
              <p:nvPr/>
            </p:nvSpPr>
            <p:spPr bwMode="auto">
              <a:xfrm>
                <a:off x="-1587" y="4763"/>
                <a:ext cx="347663" cy="477838"/>
              </a:xfrm>
              <a:custGeom>
                <a:gdLst>
                  <a:gd fmla="*/ 73 w 92" name="T0"/>
                  <a:gd fmla="*/ 60 h 126" name="T1"/>
                  <a:gd fmla="*/ 62 w 92" name="T2"/>
                  <a:gd fmla="*/ 60 h 126" name="T3"/>
                  <a:gd fmla="*/ 76 w 92" name="T4"/>
                  <a:gd fmla="*/ 42 h 126" name="T5"/>
                  <a:gd fmla="*/ 76 w 92" name="T6"/>
                  <a:gd fmla="*/ 18 h 126" name="T7"/>
                  <a:gd fmla="*/ 58 w 92" name="T8"/>
                  <a:gd fmla="*/ 0 h 126" name="T9"/>
                  <a:gd fmla="*/ 34 w 92" name="T10"/>
                  <a:gd fmla="*/ 0 h 126" name="T11"/>
                  <a:gd fmla="*/ 15 w 92" name="T12"/>
                  <a:gd fmla="*/ 18 h 126" name="T13"/>
                  <a:gd fmla="*/ 15 w 92" name="T14"/>
                  <a:gd fmla="*/ 42 h 126" name="T15"/>
                  <a:gd fmla="*/ 29 w 92" name="T16"/>
                  <a:gd fmla="*/ 60 h 126" name="T17"/>
                  <a:gd fmla="*/ 18 w 92" name="T18"/>
                  <a:gd fmla="*/ 60 h 126" name="T19"/>
                  <a:gd fmla="*/ 0 w 92" name="T20"/>
                  <a:gd fmla="*/ 78 h 126" name="T21"/>
                  <a:gd fmla="*/ 0 w 92" name="T22"/>
                  <a:gd fmla="*/ 126 h 126" name="T23"/>
                  <a:gd fmla="*/ 15 w 92" name="T24"/>
                  <a:gd fmla="*/ 126 h 126" name="T25"/>
                  <a:gd fmla="*/ 15 w 92" name="T26"/>
                  <a:gd fmla="*/ 93 h 126" name="T27"/>
                  <a:gd fmla="*/ 18 w 92" name="T28"/>
                  <a:gd fmla="*/ 90 h 126" name="T29"/>
                  <a:gd fmla="*/ 21 w 92" name="T30"/>
                  <a:gd fmla="*/ 93 h 126" name="T31"/>
                  <a:gd fmla="*/ 21 w 92" name="T32"/>
                  <a:gd fmla="*/ 126 h 126" name="T33"/>
                  <a:gd fmla="*/ 70 w 92" name="T34"/>
                  <a:gd fmla="*/ 126 h 126" name="T35"/>
                  <a:gd fmla="*/ 70 w 92" name="T36"/>
                  <a:gd fmla="*/ 93 h 126" name="T37"/>
                  <a:gd fmla="*/ 73 w 92" name="T38"/>
                  <a:gd fmla="*/ 90 h 126" name="T39"/>
                  <a:gd fmla="*/ 76 w 92" name="T40"/>
                  <a:gd fmla="*/ 93 h 126" name="T41"/>
                  <a:gd fmla="*/ 76 w 92" name="T42"/>
                  <a:gd fmla="*/ 126 h 126" name="T43"/>
                  <a:gd fmla="*/ 92 w 92" name="T44"/>
                  <a:gd fmla="*/ 126 h 126" name="T45"/>
                  <a:gd fmla="*/ 92 w 92" name="T46"/>
                  <a:gd fmla="*/ 78 h 126" name="T47"/>
                  <a:gd fmla="*/ 73 w 92" name="T48"/>
                  <a:gd fmla="*/ 60 h 12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25" w="92">
                    <a:moveTo>
                      <a:pt x="73" y="60"/>
                    </a:moveTo>
                    <a:cubicBezTo>
                      <a:pt x="62" y="60"/>
                      <a:pt x="62" y="60"/>
                      <a:pt x="62" y="60"/>
                    </a:cubicBezTo>
                    <a:cubicBezTo>
                      <a:pt x="70" y="58"/>
                      <a:pt x="76" y="51"/>
                      <a:pt x="76" y="42"/>
                    </a:cubicBezTo>
                    <a:cubicBezTo>
                      <a:pt x="76" y="18"/>
                      <a:pt x="76" y="18"/>
                      <a:pt x="76" y="18"/>
                    </a:cubicBezTo>
                    <a:cubicBezTo>
                      <a:pt x="76" y="8"/>
                      <a:pt x="68" y="0"/>
                      <a:pt x="58" y="0"/>
                    </a:cubicBezTo>
                    <a:cubicBezTo>
                      <a:pt x="34" y="0"/>
                      <a:pt x="34" y="0"/>
                      <a:pt x="34" y="0"/>
                    </a:cubicBezTo>
                    <a:cubicBezTo>
                      <a:pt x="24" y="0"/>
                      <a:pt x="15" y="8"/>
                      <a:pt x="15" y="18"/>
                    </a:cubicBezTo>
                    <a:cubicBezTo>
                      <a:pt x="15" y="42"/>
                      <a:pt x="15" y="42"/>
                      <a:pt x="15" y="42"/>
                    </a:cubicBezTo>
                    <a:cubicBezTo>
                      <a:pt x="15" y="51"/>
                      <a:pt x="21" y="58"/>
                      <a:pt x="29" y="60"/>
                    </a:cubicBezTo>
                    <a:cubicBezTo>
                      <a:pt x="18" y="60"/>
                      <a:pt x="18" y="60"/>
                      <a:pt x="18" y="60"/>
                    </a:cubicBezTo>
                    <a:cubicBezTo>
                      <a:pt x="8" y="60"/>
                      <a:pt x="0" y="68"/>
                      <a:pt x="0" y="78"/>
                    </a:cubicBezTo>
                    <a:cubicBezTo>
                      <a:pt x="0" y="126"/>
                      <a:pt x="0" y="126"/>
                      <a:pt x="0" y="126"/>
                    </a:cubicBezTo>
                    <a:cubicBezTo>
                      <a:pt x="15" y="126"/>
                      <a:pt x="15" y="126"/>
                      <a:pt x="15" y="126"/>
                    </a:cubicBezTo>
                    <a:cubicBezTo>
                      <a:pt x="15" y="93"/>
                      <a:pt x="15" y="93"/>
                      <a:pt x="15" y="93"/>
                    </a:cubicBezTo>
                    <a:cubicBezTo>
                      <a:pt x="15" y="91"/>
                      <a:pt x="17" y="90"/>
                      <a:pt x="18" y="90"/>
                    </a:cubicBezTo>
                    <a:cubicBezTo>
                      <a:pt x="20" y="90"/>
                      <a:pt x="21" y="91"/>
                      <a:pt x="21" y="93"/>
                    </a:cubicBezTo>
                    <a:cubicBezTo>
                      <a:pt x="21" y="126"/>
                      <a:pt x="21" y="126"/>
                      <a:pt x="21" y="126"/>
                    </a:cubicBezTo>
                    <a:cubicBezTo>
                      <a:pt x="70" y="126"/>
                      <a:pt x="70" y="126"/>
                      <a:pt x="70" y="126"/>
                    </a:cubicBezTo>
                    <a:cubicBezTo>
                      <a:pt x="70" y="93"/>
                      <a:pt x="70" y="93"/>
                      <a:pt x="70" y="93"/>
                    </a:cubicBezTo>
                    <a:cubicBezTo>
                      <a:pt x="70" y="91"/>
                      <a:pt x="71" y="90"/>
                      <a:pt x="73" y="90"/>
                    </a:cubicBezTo>
                    <a:cubicBezTo>
                      <a:pt x="75" y="90"/>
                      <a:pt x="76" y="91"/>
                      <a:pt x="76" y="93"/>
                    </a:cubicBezTo>
                    <a:cubicBezTo>
                      <a:pt x="76" y="126"/>
                      <a:pt x="76" y="126"/>
                      <a:pt x="76" y="126"/>
                    </a:cubicBezTo>
                    <a:cubicBezTo>
                      <a:pt x="92" y="126"/>
                      <a:pt x="92" y="126"/>
                      <a:pt x="92" y="126"/>
                    </a:cubicBezTo>
                    <a:cubicBezTo>
                      <a:pt x="92" y="78"/>
                      <a:pt x="92" y="78"/>
                      <a:pt x="92" y="78"/>
                    </a:cubicBezTo>
                    <a:cubicBezTo>
                      <a:pt x="92" y="68"/>
                      <a:pt x="83" y="60"/>
                      <a:pt x="73" y="6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12"/>
              <p:cNvSpPr/>
              <p:nvPr/>
            </p:nvSpPr>
            <p:spPr bwMode="auto">
              <a:xfrm>
                <a:off x="706438" y="509588"/>
                <a:ext cx="217488" cy="327025"/>
              </a:xfrm>
              <a:custGeom>
                <a:gdLst>
                  <a:gd fmla="*/ 57 w 57" name="T0"/>
                  <a:gd fmla="*/ 0 h 86" name="T1"/>
                  <a:gd fmla="*/ 45 w 57" name="T2"/>
                  <a:gd fmla="*/ 0 h 86" name="T3"/>
                  <a:gd fmla="*/ 0 w 57" name="T4"/>
                  <a:gd fmla="*/ 71 h 86" name="T5"/>
                  <a:gd fmla="*/ 0 w 57" name="T6"/>
                  <a:gd fmla="*/ 86 h 86" name="T7"/>
                  <a:gd fmla="*/ 57 w 57" name="T8"/>
                  <a:gd fmla="*/ 0 h 86" name="T9"/>
                </a:gdLst>
                <a:cxnLst>
                  <a:cxn ang="0">
                    <a:pos x="T0" y="T1"/>
                  </a:cxn>
                  <a:cxn ang="0">
                    <a:pos x="T2" y="T3"/>
                  </a:cxn>
                  <a:cxn ang="0">
                    <a:pos x="T4" y="T5"/>
                  </a:cxn>
                  <a:cxn ang="0">
                    <a:pos x="T6" y="T7"/>
                  </a:cxn>
                  <a:cxn ang="0">
                    <a:pos x="T8" y="T9"/>
                  </a:cxn>
                </a:cxnLst>
                <a:rect b="b" l="0" r="r" t="0"/>
                <a:pathLst>
                  <a:path h="86" w="57">
                    <a:moveTo>
                      <a:pt x="57" y="0"/>
                    </a:moveTo>
                    <a:cubicBezTo>
                      <a:pt x="45" y="0"/>
                      <a:pt x="45" y="0"/>
                      <a:pt x="45" y="0"/>
                    </a:cubicBezTo>
                    <a:cubicBezTo>
                      <a:pt x="41" y="30"/>
                      <a:pt x="24" y="56"/>
                      <a:pt x="0" y="71"/>
                    </a:cubicBezTo>
                    <a:cubicBezTo>
                      <a:pt x="0" y="86"/>
                      <a:pt x="0" y="86"/>
                      <a:pt x="0" y="86"/>
                    </a:cubicBezTo>
                    <a:cubicBezTo>
                      <a:pt x="31" y="68"/>
                      <a:pt x="53" y="37"/>
                      <a:pt x="5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13"/>
              <p:cNvSpPr/>
              <p:nvPr/>
            </p:nvSpPr>
            <p:spPr bwMode="auto">
              <a:xfrm>
                <a:off x="80963" y="509588"/>
                <a:ext cx="220663" cy="327025"/>
              </a:xfrm>
              <a:custGeom>
                <a:gdLst>
                  <a:gd fmla="*/ 12 w 58" name="T0"/>
                  <a:gd fmla="*/ 0 h 86" name="T1"/>
                  <a:gd fmla="*/ 0 w 58" name="T2"/>
                  <a:gd fmla="*/ 0 h 86" name="T3"/>
                  <a:gd fmla="*/ 58 w 58" name="T4"/>
                  <a:gd fmla="*/ 86 h 86" name="T5"/>
                  <a:gd fmla="*/ 58 w 58" name="T6"/>
                  <a:gd fmla="*/ 71 h 86" name="T7"/>
                  <a:gd fmla="*/ 12 w 58" name="T8"/>
                  <a:gd fmla="*/ 0 h 86" name="T9"/>
                </a:gdLst>
                <a:cxnLst>
                  <a:cxn ang="0">
                    <a:pos x="T0" y="T1"/>
                  </a:cxn>
                  <a:cxn ang="0">
                    <a:pos x="T2" y="T3"/>
                  </a:cxn>
                  <a:cxn ang="0">
                    <a:pos x="T4" y="T5"/>
                  </a:cxn>
                  <a:cxn ang="0">
                    <a:pos x="T6" y="T7"/>
                  </a:cxn>
                  <a:cxn ang="0">
                    <a:pos x="T8" y="T9"/>
                  </a:cxn>
                </a:cxnLst>
                <a:rect b="b" l="0" r="r" t="0"/>
                <a:pathLst>
                  <a:path h="86" w="57">
                    <a:moveTo>
                      <a:pt x="12" y="0"/>
                    </a:moveTo>
                    <a:cubicBezTo>
                      <a:pt x="0" y="0"/>
                      <a:pt x="0" y="0"/>
                      <a:pt x="0" y="0"/>
                    </a:cubicBezTo>
                    <a:cubicBezTo>
                      <a:pt x="4" y="37"/>
                      <a:pt x="27" y="68"/>
                      <a:pt x="58" y="86"/>
                    </a:cubicBezTo>
                    <a:cubicBezTo>
                      <a:pt x="58" y="71"/>
                      <a:pt x="58" y="71"/>
                      <a:pt x="58" y="71"/>
                    </a:cubicBezTo>
                    <a:cubicBezTo>
                      <a:pt x="33" y="56"/>
                      <a:pt x="16" y="30"/>
                      <a:pt x="1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14"/>
              <p:cNvSpPr/>
              <p:nvPr/>
            </p:nvSpPr>
            <p:spPr bwMode="auto">
              <a:xfrm>
                <a:off x="315913" y="34925"/>
                <a:ext cx="376238" cy="98425"/>
              </a:xfrm>
              <a:custGeom>
                <a:gdLst>
                  <a:gd fmla="*/ 99 w 99" name="T0"/>
                  <a:gd fmla="*/ 26 h 26" name="T1"/>
                  <a:gd fmla="*/ 99 w 99" name="T2"/>
                  <a:gd fmla="*/ 12 h 26" name="T3"/>
                  <a:gd fmla="*/ 49 w 99" name="T4"/>
                  <a:gd fmla="*/ 0 h 26" name="T5"/>
                  <a:gd fmla="*/ 0 w 99" name="T6"/>
                  <a:gd fmla="*/ 12 h 26" name="T7"/>
                  <a:gd fmla="*/ 0 w 99" name="T8"/>
                  <a:gd fmla="*/ 26 h 26" name="T9"/>
                  <a:gd fmla="*/ 49 w 99" name="T10"/>
                  <a:gd fmla="*/ 13 h 26" name="T11"/>
                  <a:gd fmla="*/ 99 w 99" name="T12"/>
                  <a:gd fmla="*/ 26 h 26" name="T13"/>
                </a:gdLst>
                <a:cxnLst>
                  <a:cxn ang="0">
                    <a:pos x="T0" y="T1"/>
                  </a:cxn>
                  <a:cxn ang="0">
                    <a:pos x="T2" y="T3"/>
                  </a:cxn>
                  <a:cxn ang="0">
                    <a:pos x="T4" y="T5"/>
                  </a:cxn>
                  <a:cxn ang="0">
                    <a:pos x="T6" y="T7"/>
                  </a:cxn>
                  <a:cxn ang="0">
                    <a:pos x="T8" y="T9"/>
                  </a:cxn>
                  <a:cxn ang="0">
                    <a:pos x="T10" y="T11"/>
                  </a:cxn>
                  <a:cxn ang="0">
                    <a:pos x="T12" y="T13"/>
                  </a:cxn>
                </a:cxnLst>
                <a:rect b="b" l="0" r="r" t="0"/>
                <a:pathLst>
                  <a:path h="26" w="99">
                    <a:moveTo>
                      <a:pt x="99" y="26"/>
                    </a:moveTo>
                    <a:cubicBezTo>
                      <a:pt x="99" y="12"/>
                      <a:pt x="99" y="12"/>
                      <a:pt x="99" y="12"/>
                    </a:cubicBezTo>
                    <a:cubicBezTo>
                      <a:pt x="84" y="4"/>
                      <a:pt x="67" y="0"/>
                      <a:pt x="49" y="0"/>
                    </a:cubicBezTo>
                    <a:cubicBezTo>
                      <a:pt x="31" y="0"/>
                      <a:pt x="15" y="4"/>
                      <a:pt x="0" y="12"/>
                    </a:cubicBezTo>
                    <a:cubicBezTo>
                      <a:pt x="0" y="26"/>
                      <a:pt x="0" y="26"/>
                      <a:pt x="0" y="26"/>
                    </a:cubicBezTo>
                    <a:cubicBezTo>
                      <a:pt x="14" y="17"/>
                      <a:pt x="31" y="13"/>
                      <a:pt x="49" y="13"/>
                    </a:cubicBezTo>
                    <a:cubicBezTo>
                      <a:pt x="67" y="13"/>
                      <a:pt x="84" y="17"/>
                      <a:pt x="99"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6" name="组合 105"/>
            <p:cNvGrpSpPr/>
            <p:nvPr/>
          </p:nvGrpSpPr>
          <p:grpSpPr>
            <a:xfrm>
              <a:off x="5361460" y="5252777"/>
              <a:ext cx="304105" cy="324480"/>
              <a:chOff x="142875" y="4370388"/>
              <a:chExt cx="947738" cy="1011237"/>
            </a:xfrm>
            <a:solidFill>
              <a:schemeClr val="bg1"/>
            </a:solidFill>
          </p:grpSpPr>
          <p:sp>
            <p:nvSpPr>
              <p:cNvPr id="107" name="Freeform 207"/>
              <p:cNvSpPr/>
              <p:nvPr/>
            </p:nvSpPr>
            <p:spPr bwMode="auto">
              <a:xfrm>
                <a:off x="361950" y="4638675"/>
                <a:ext cx="228600" cy="742950"/>
              </a:xfrm>
              <a:custGeom>
                <a:gdLst>
                  <a:gd fmla="*/ 59 w 60" name="T0"/>
                  <a:gd fmla="*/ 34 h 196" name="T1"/>
                  <a:gd fmla="*/ 53 w 60" name="T2"/>
                  <a:gd fmla="*/ 47 h 196" name="T3"/>
                  <a:gd fmla="*/ 47 w 60" name="T4"/>
                  <a:gd fmla="*/ 62 h 196" name="T5"/>
                  <a:gd fmla="*/ 39 w 60" name="T6"/>
                  <a:gd fmla="*/ 70 h 196" name="T7"/>
                  <a:gd fmla="*/ 39 w 60" name="T8"/>
                  <a:gd fmla="*/ 196 h 196" name="T9"/>
                  <a:gd fmla="*/ 8 w 60" name="T10"/>
                  <a:gd fmla="*/ 196 h 196" name="T11"/>
                  <a:gd fmla="*/ 15 w 60" name="T12"/>
                  <a:gd fmla="*/ 68 h 196" name="T13"/>
                  <a:gd fmla="*/ 8 w 60" name="T14"/>
                  <a:gd fmla="*/ 55 h 196" name="T15"/>
                  <a:gd fmla="*/ 8 w 60" name="T16"/>
                  <a:gd fmla="*/ 42 h 196" name="T17"/>
                  <a:gd fmla="*/ 2 w 60" name="T18"/>
                  <a:gd fmla="*/ 27 h 196" name="T19"/>
                  <a:gd fmla="*/ 1 w 60" name="T20"/>
                  <a:gd fmla="*/ 18 h 196" name="T21"/>
                  <a:gd fmla="*/ 5 w 60" name="T22"/>
                  <a:gd fmla="*/ 19 h 196" name="T23"/>
                  <a:gd fmla="*/ 10 w 60" name="T24"/>
                  <a:gd fmla="*/ 31 h 196" name="T25"/>
                  <a:gd fmla="*/ 15 w 60" name="T26"/>
                  <a:gd fmla="*/ 36 h 196" name="T27"/>
                  <a:gd fmla="*/ 11 w 60" name="T28"/>
                  <a:gd fmla="*/ 9 h 196" name="T29"/>
                  <a:gd fmla="*/ 14 w 60" name="T30"/>
                  <a:gd fmla="*/ 4 h 196" name="T31"/>
                  <a:gd fmla="*/ 17 w 60" name="T32"/>
                  <a:gd fmla="*/ 6 h 196" name="T33"/>
                  <a:gd fmla="*/ 22 w 60" name="T34"/>
                  <a:gd fmla="*/ 32 h 196" name="T35"/>
                  <a:gd fmla="*/ 24 w 60" name="T36"/>
                  <a:gd fmla="*/ 31 h 196" name="T37"/>
                  <a:gd fmla="*/ 24 w 60" name="T38"/>
                  <a:gd fmla="*/ 3 h 196" name="T39"/>
                  <a:gd fmla="*/ 27 w 60" name="T40"/>
                  <a:gd fmla="*/ 0 h 196" name="T41"/>
                  <a:gd fmla="*/ 31 w 60" name="T42"/>
                  <a:gd fmla="*/ 5 h 196" name="T43"/>
                  <a:gd fmla="*/ 32 w 60" name="T44"/>
                  <a:gd fmla="*/ 31 h 196" name="T45"/>
                  <a:gd fmla="*/ 33 w 60" name="T46"/>
                  <a:gd fmla="*/ 31 h 196" name="T47"/>
                  <a:gd fmla="*/ 36 w 60" name="T48"/>
                  <a:gd fmla="*/ 8 h 196" name="T49"/>
                  <a:gd fmla="*/ 40 w 60" name="T50"/>
                  <a:gd fmla="*/ 5 h 196" name="T51"/>
                  <a:gd fmla="*/ 43 w 60" name="T52"/>
                  <a:gd fmla="*/ 9 h 196" name="T53"/>
                  <a:gd fmla="*/ 41 w 60" name="T54"/>
                  <a:gd fmla="*/ 41 h 196" name="T55"/>
                  <a:gd fmla="*/ 43 w 60" name="T56"/>
                  <a:gd fmla="*/ 46 h 196" name="T57"/>
                  <a:gd fmla="*/ 48 w 60" name="T58"/>
                  <a:gd fmla="*/ 36 h 196" name="T59"/>
                  <a:gd fmla="*/ 56 w 60" name="T60"/>
                  <a:gd fmla="*/ 32 h 196" name="T61"/>
                  <a:gd fmla="*/ 59 w 60" name="T62"/>
                  <a:gd fmla="*/ 34 h 19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96" w="60">
                    <a:moveTo>
                      <a:pt x="59" y="34"/>
                    </a:moveTo>
                    <a:cubicBezTo>
                      <a:pt x="60" y="36"/>
                      <a:pt x="54" y="43"/>
                      <a:pt x="53" y="47"/>
                    </a:cubicBezTo>
                    <a:cubicBezTo>
                      <a:pt x="51" y="51"/>
                      <a:pt x="51" y="58"/>
                      <a:pt x="47" y="62"/>
                    </a:cubicBezTo>
                    <a:cubicBezTo>
                      <a:pt x="45" y="65"/>
                      <a:pt x="39" y="68"/>
                      <a:pt x="39" y="70"/>
                    </a:cubicBezTo>
                    <a:cubicBezTo>
                      <a:pt x="37" y="106"/>
                      <a:pt x="39" y="196"/>
                      <a:pt x="39" y="196"/>
                    </a:cubicBezTo>
                    <a:cubicBezTo>
                      <a:pt x="8" y="196"/>
                      <a:pt x="8" y="196"/>
                      <a:pt x="8" y="196"/>
                    </a:cubicBezTo>
                    <a:cubicBezTo>
                      <a:pt x="8" y="196"/>
                      <a:pt x="14" y="103"/>
                      <a:pt x="15" y="68"/>
                    </a:cubicBezTo>
                    <a:cubicBezTo>
                      <a:pt x="15" y="65"/>
                      <a:pt x="10" y="65"/>
                      <a:pt x="8" y="55"/>
                    </a:cubicBezTo>
                    <a:cubicBezTo>
                      <a:pt x="7" y="52"/>
                      <a:pt x="8" y="45"/>
                      <a:pt x="8" y="42"/>
                    </a:cubicBezTo>
                    <a:cubicBezTo>
                      <a:pt x="7" y="38"/>
                      <a:pt x="3" y="31"/>
                      <a:pt x="2" y="27"/>
                    </a:cubicBezTo>
                    <a:cubicBezTo>
                      <a:pt x="1" y="25"/>
                      <a:pt x="0" y="19"/>
                      <a:pt x="1" y="18"/>
                    </a:cubicBezTo>
                    <a:cubicBezTo>
                      <a:pt x="3" y="17"/>
                      <a:pt x="4" y="18"/>
                      <a:pt x="5" y="19"/>
                    </a:cubicBezTo>
                    <a:cubicBezTo>
                      <a:pt x="7" y="21"/>
                      <a:pt x="9" y="27"/>
                      <a:pt x="10" y="31"/>
                    </a:cubicBezTo>
                    <a:cubicBezTo>
                      <a:pt x="11" y="32"/>
                      <a:pt x="15" y="37"/>
                      <a:pt x="15" y="36"/>
                    </a:cubicBezTo>
                    <a:cubicBezTo>
                      <a:pt x="15" y="28"/>
                      <a:pt x="12" y="16"/>
                      <a:pt x="11" y="9"/>
                    </a:cubicBezTo>
                    <a:cubicBezTo>
                      <a:pt x="11" y="8"/>
                      <a:pt x="11" y="5"/>
                      <a:pt x="14" y="4"/>
                    </a:cubicBezTo>
                    <a:cubicBezTo>
                      <a:pt x="15" y="4"/>
                      <a:pt x="17" y="5"/>
                      <a:pt x="17" y="6"/>
                    </a:cubicBezTo>
                    <a:cubicBezTo>
                      <a:pt x="19" y="12"/>
                      <a:pt x="21" y="24"/>
                      <a:pt x="22" y="32"/>
                    </a:cubicBezTo>
                    <a:cubicBezTo>
                      <a:pt x="22" y="32"/>
                      <a:pt x="24" y="32"/>
                      <a:pt x="24" y="31"/>
                    </a:cubicBezTo>
                    <a:cubicBezTo>
                      <a:pt x="24" y="26"/>
                      <a:pt x="23" y="9"/>
                      <a:pt x="24" y="3"/>
                    </a:cubicBezTo>
                    <a:cubicBezTo>
                      <a:pt x="24" y="2"/>
                      <a:pt x="25" y="0"/>
                      <a:pt x="27" y="0"/>
                    </a:cubicBezTo>
                    <a:cubicBezTo>
                      <a:pt x="29" y="0"/>
                      <a:pt x="30" y="2"/>
                      <a:pt x="31" y="5"/>
                    </a:cubicBezTo>
                    <a:cubicBezTo>
                      <a:pt x="32" y="11"/>
                      <a:pt x="32" y="24"/>
                      <a:pt x="32" y="31"/>
                    </a:cubicBezTo>
                    <a:cubicBezTo>
                      <a:pt x="32" y="31"/>
                      <a:pt x="33" y="31"/>
                      <a:pt x="33" y="31"/>
                    </a:cubicBezTo>
                    <a:cubicBezTo>
                      <a:pt x="35" y="25"/>
                      <a:pt x="36" y="14"/>
                      <a:pt x="36" y="8"/>
                    </a:cubicBezTo>
                    <a:cubicBezTo>
                      <a:pt x="37" y="6"/>
                      <a:pt x="38" y="5"/>
                      <a:pt x="40" y="5"/>
                    </a:cubicBezTo>
                    <a:cubicBezTo>
                      <a:pt x="41" y="5"/>
                      <a:pt x="43" y="6"/>
                      <a:pt x="43" y="9"/>
                    </a:cubicBezTo>
                    <a:cubicBezTo>
                      <a:pt x="45" y="17"/>
                      <a:pt x="41" y="33"/>
                      <a:pt x="41" y="41"/>
                    </a:cubicBezTo>
                    <a:cubicBezTo>
                      <a:pt x="41" y="43"/>
                      <a:pt x="42" y="46"/>
                      <a:pt x="43" y="46"/>
                    </a:cubicBezTo>
                    <a:cubicBezTo>
                      <a:pt x="45" y="46"/>
                      <a:pt x="47" y="39"/>
                      <a:pt x="48" y="36"/>
                    </a:cubicBezTo>
                    <a:cubicBezTo>
                      <a:pt x="50" y="34"/>
                      <a:pt x="53" y="32"/>
                      <a:pt x="56" y="32"/>
                    </a:cubicBezTo>
                    <a:cubicBezTo>
                      <a:pt x="57" y="31"/>
                      <a:pt x="59" y="31"/>
                      <a:pt x="59"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 name="Freeform 208"/>
              <p:cNvSpPr/>
              <p:nvPr/>
            </p:nvSpPr>
            <p:spPr bwMode="auto">
              <a:xfrm>
                <a:off x="142875" y="4851400"/>
                <a:ext cx="207963" cy="530225"/>
              </a:xfrm>
              <a:custGeom>
                <a:gdLst>
                  <a:gd fmla="*/ 1 w 55" name="T0"/>
                  <a:gd fmla="*/ 26 h 140" name="T1"/>
                  <a:gd fmla="*/ 5 w 55" name="T2"/>
                  <a:gd fmla="*/ 39 h 140" name="T3"/>
                  <a:gd fmla="*/ 8 w 55" name="T4"/>
                  <a:gd fmla="*/ 53 h 140" name="T5"/>
                  <a:gd fmla="*/ 14 w 55" name="T6"/>
                  <a:gd fmla="*/ 61 h 140" name="T7"/>
                  <a:gd fmla="*/ 0 w 55" name="T8"/>
                  <a:gd fmla="*/ 140 h 140" name="T9"/>
                  <a:gd fmla="*/ 27 w 55" name="T10"/>
                  <a:gd fmla="*/ 140 h 140" name="T11"/>
                  <a:gd fmla="*/ 35 w 55" name="T12"/>
                  <a:gd fmla="*/ 62 h 140" name="T13"/>
                  <a:gd fmla="*/ 43 w 55" name="T14"/>
                  <a:gd fmla="*/ 52 h 140" name="T15"/>
                  <a:gd fmla="*/ 45 w 55" name="T16"/>
                  <a:gd fmla="*/ 40 h 140" name="T17"/>
                  <a:gd fmla="*/ 52 w 55" name="T18"/>
                  <a:gd fmla="*/ 28 h 140" name="T19"/>
                  <a:gd fmla="*/ 54 w 55" name="T20"/>
                  <a:gd fmla="*/ 21 h 140" name="T21"/>
                  <a:gd fmla="*/ 50 w 55" name="T22"/>
                  <a:gd fmla="*/ 21 h 140" name="T23"/>
                  <a:gd fmla="*/ 44 w 55" name="T24"/>
                  <a:gd fmla="*/ 30 h 140" name="T25"/>
                  <a:gd fmla="*/ 40 w 55" name="T26"/>
                  <a:gd fmla="*/ 34 h 140" name="T27"/>
                  <a:gd fmla="*/ 46 w 55" name="T28"/>
                  <a:gd fmla="*/ 11 h 140" name="T29"/>
                  <a:gd fmla="*/ 45 w 55" name="T30"/>
                  <a:gd fmla="*/ 6 h 140" name="T31"/>
                  <a:gd fmla="*/ 41 w 55" name="T32"/>
                  <a:gd fmla="*/ 7 h 140" name="T33"/>
                  <a:gd fmla="*/ 34 w 55" name="T34"/>
                  <a:gd fmla="*/ 30 h 140" name="T35"/>
                  <a:gd fmla="*/ 33 w 55" name="T36"/>
                  <a:gd fmla="*/ 29 h 140" name="T37"/>
                  <a:gd fmla="*/ 36 w 55" name="T38"/>
                  <a:gd fmla="*/ 4 h 140" name="T39"/>
                  <a:gd fmla="*/ 34 w 55" name="T40"/>
                  <a:gd fmla="*/ 1 h 140" name="T41"/>
                  <a:gd fmla="*/ 30 w 55" name="T42"/>
                  <a:gd fmla="*/ 5 h 140" name="T43"/>
                  <a:gd fmla="*/ 26 w 55" name="T44"/>
                  <a:gd fmla="*/ 28 h 140" name="T45"/>
                  <a:gd fmla="*/ 25 w 55" name="T46"/>
                  <a:gd fmla="*/ 28 h 140" name="T47"/>
                  <a:gd fmla="*/ 25 w 55" name="T48"/>
                  <a:gd fmla="*/ 7 h 140" name="T49"/>
                  <a:gd fmla="*/ 23 w 55" name="T50"/>
                  <a:gd fmla="*/ 3 h 140" name="T51"/>
                  <a:gd fmla="*/ 19 w 55" name="T52"/>
                  <a:gd fmla="*/ 6 h 140" name="T53"/>
                  <a:gd fmla="*/ 16 w 55" name="T54"/>
                  <a:gd fmla="*/ 35 h 140" name="T55"/>
                  <a:gd fmla="*/ 14 w 55" name="T56"/>
                  <a:gd fmla="*/ 39 h 140" name="T57"/>
                  <a:gd fmla="*/ 11 w 55" name="T58"/>
                  <a:gd fmla="*/ 29 h 140" name="T59"/>
                  <a:gd fmla="*/ 5 w 55" name="T60"/>
                  <a:gd fmla="*/ 25 h 140" name="T61"/>
                  <a:gd fmla="*/ 1 w 55" name="T62"/>
                  <a:gd fmla="*/ 26 h 14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40" w="55">
                    <a:moveTo>
                      <a:pt x="1" y="26"/>
                    </a:moveTo>
                    <a:cubicBezTo>
                      <a:pt x="0" y="28"/>
                      <a:pt x="4" y="35"/>
                      <a:pt x="5" y="39"/>
                    </a:cubicBezTo>
                    <a:cubicBezTo>
                      <a:pt x="6" y="42"/>
                      <a:pt x="5" y="49"/>
                      <a:pt x="8" y="53"/>
                    </a:cubicBezTo>
                    <a:cubicBezTo>
                      <a:pt x="9" y="55"/>
                      <a:pt x="14" y="59"/>
                      <a:pt x="14" y="61"/>
                    </a:cubicBezTo>
                    <a:cubicBezTo>
                      <a:pt x="11" y="93"/>
                      <a:pt x="0" y="140"/>
                      <a:pt x="0" y="140"/>
                    </a:cubicBezTo>
                    <a:cubicBezTo>
                      <a:pt x="27" y="140"/>
                      <a:pt x="27" y="140"/>
                      <a:pt x="27" y="140"/>
                    </a:cubicBezTo>
                    <a:cubicBezTo>
                      <a:pt x="27" y="140"/>
                      <a:pt x="31" y="93"/>
                      <a:pt x="35" y="62"/>
                    </a:cubicBezTo>
                    <a:cubicBezTo>
                      <a:pt x="35" y="59"/>
                      <a:pt x="39" y="60"/>
                      <a:pt x="43" y="52"/>
                    </a:cubicBezTo>
                    <a:cubicBezTo>
                      <a:pt x="44" y="49"/>
                      <a:pt x="44" y="43"/>
                      <a:pt x="45" y="40"/>
                    </a:cubicBezTo>
                    <a:cubicBezTo>
                      <a:pt x="46" y="37"/>
                      <a:pt x="50" y="31"/>
                      <a:pt x="52" y="28"/>
                    </a:cubicBezTo>
                    <a:cubicBezTo>
                      <a:pt x="53" y="26"/>
                      <a:pt x="55" y="22"/>
                      <a:pt x="54" y="21"/>
                    </a:cubicBezTo>
                    <a:cubicBezTo>
                      <a:pt x="52" y="20"/>
                      <a:pt x="51" y="20"/>
                      <a:pt x="50" y="21"/>
                    </a:cubicBezTo>
                    <a:cubicBezTo>
                      <a:pt x="49" y="22"/>
                      <a:pt x="46" y="27"/>
                      <a:pt x="44" y="30"/>
                    </a:cubicBezTo>
                    <a:cubicBezTo>
                      <a:pt x="44" y="31"/>
                      <a:pt x="40" y="35"/>
                      <a:pt x="40" y="34"/>
                    </a:cubicBezTo>
                    <a:cubicBezTo>
                      <a:pt x="40" y="27"/>
                      <a:pt x="45" y="17"/>
                      <a:pt x="46" y="11"/>
                    </a:cubicBezTo>
                    <a:cubicBezTo>
                      <a:pt x="47" y="10"/>
                      <a:pt x="47" y="7"/>
                      <a:pt x="45" y="6"/>
                    </a:cubicBezTo>
                    <a:cubicBezTo>
                      <a:pt x="44" y="6"/>
                      <a:pt x="42" y="6"/>
                      <a:pt x="41" y="7"/>
                    </a:cubicBezTo>
                    <a:cubicBezTo>
                      <a:pt x="39" y="13"/>
                      <a:pt x="36" y="23"/>
                      <a:pt x="34" y="30"/>
                    </a:cubicBezTo>
                    <a:cubicBezTo>
                      <a:pt x="34" y="30"/>
                      <a:pt x="33" y="30"/>
                      <a:pt x="33" y="29"/>
                    </a:cubicBezTo>
                    <a:cubicBezTo>
                      <a:pt x="33" y="25"/>
                      <a:pt x="36" y="9"/>
                      <a:pt x="36" y="4"/>
                    </a:cubicBezTo>
                    <a:cubicBezTo>
                      <a:pt x="36" y="3"/>
                      <a:pt x="36" y="1"/>
                      <a:pt x="34" y="1"/>
                    </a:cubicBezTo>
                    <a:cubicBezTo>
                      <a:pt x="33" y="0"/>
                      <a:pt x="31" y="2"/>
                      <a:pt x="30" y="5"/>
                    </a:cubicBezTo>
                    <a:cubicBezTo>
                      <a:pt x="28" y="10"/>
                      <a:pt x="27" y="22"/>
                      <a:pt x="26" y="28"/>
                    </a:cubicBezTo>
                    <a:cubicBezTo>
                      <a:pt x="26" y="28"/>
                      <a:pt x="25" y="28"/>
                      <a:pt x="25" y="28"/>
                    </a:cubicBezTo>
                    <a:cubicBezTo>
                      <a:pt x="24" y="22"/>
                      <a:pt x="25" y="12"/>
                      <a:pt x="25" y="7"/>
                    </a:cubicBezTo>
                    <a:cubicBezTo>
                      <a:pt x="25" y="5"/>
                      <a:pt x="24" y="4"/>
                      <a:pt x="23" y="3"/>
                    </a:cubicBezTo>
                    <a:cubicBezTo>
                      <a:pt x="22" y="3"/>
                      <a:pt x="20" y="4"/>
                      <a:pt x="19" y="6"/>
                    </a:cubicBezTo>
                    <a:cubicBezTo>
                      <a:pt x="17" y="13"/>
                      <a:pt x="18" y="28"/>
                      <a:pt x="16" y="35"/>
                    </a:cubicBezTo>
                    <a:cubicBezTo>
                      <a:pt x="16" y="36"/>
                      <a:pt x="15" y="39"/>
                      <a:pt x="14" y="39"/>
                    </a:cubicBezTo>
                    <a:cubicBezTo>
                      <a:pt x="12" y="39"/>
                      <a:pt x="12" y="32"/>
                      <a:pt x="11" y="29"/>
                    </a:cubicBezTo>
                    <a:cubicBezTo>
                      <a:pt x="10" y="28"/>
                      <a:pt x="7" y="25"/>
                      <a:pt x="5" y="25"/>
                    </a:cubicBezTo>
                    <a:cubicBezTo>
                      <a:pt x="4" y="24"/>
                      <a:pt x="2" y="24"/>
                      <a:pt x="1"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 name="Freeform 209"/>
              <p:cNvSpPr/>
              <p:nvPr/>
            </p:nvSpPr>
            <p:spPr bwMode="auto">
              <a:xfrm>
                <a:off x="601663" y="4518025"/>
                <a:ext cx="273050" cy="863600"/>
              </a:xfrm>
              <a:custGeom>
                <a:gdLst>
                  <a:gd fmla="*/ 71 w 72" name="T0"/>
                  <a:gd fmla="*/ 39 h 228" name="T1"/>
                  <a:gd fmla="*/ 63 w 72" name="T2"/>
                  <a:gd fmla="*/ 55 h 228" name="T3"/>
                  <a:gd fmla="*/ 56 w 72" name="T4"/>
                  <a:gd fmla="*/ 74 h 228" name="T5"/>
                  <a:gd fmla="*/ 47 w 72" name="T6"/>
                  <a:gd fmla="*/ 82 h 228" name="T7"/>
                  <a:gd fmla="*/ 48 w 72" name="T8"/>
                  <a:gd fmla="*/ 228 h 228" name="T9"/>
                  <a:gd fmla="*/ 10 w 72" name="T10"/>
                  <a:gd fmla="*/ 228 h 228" name="T11"/>
                  <a:gd fmla="*/ 19 w 72" name="T12"/>
                  <a:gd fmla="*/ 79 h 228" name="T13"/>
                  <a:gd fmla="*/ 11 w 72" name="T14"/>
                  <a:gd fmla="*/ 64 h 228" name="T15"/>
                  <a:gd fmla="*/ 10 w 72" name="T16"/>
                  <a:gd fmla="*/ 49 h 228" name="T17"/>
                  <a:gd fmla="*/ 4 w 72" name="T18"/>
                  <a:gd fmla="*/ 32 h 228" name="T19"/>
                  <a:gd fmla="*/ 3 w 72" name="T20"/>
                  <a:gd fmla="*/ 22 h 228" name="T21"/>
                  <a:gd fmla="*/ 7 w 72" name="T22"/>
                  <a:gd fmla="*/ 23 h 228" name="T23"/>
                  <a:gd fmla="*/ 14 w 72" name="T24"/>
                  <a:gd fmla="*/ 36 h 228" name="T25"/>
                  <a:gd fmla="*/ 17 w 72" name="T26"/>
                  <a:gd fmla="*/ 41 h 228" name="T27"/>
                  <a:gd fmla="*/ 19 w 72" name="T28"/>
                  <a:gd fmla="*/ 41 h 228" name="T29"/>
                  <a:gd fmla="*/ 15 w 72" name="T30"/>
                  <a:gd fmla="*/ 10 h 228" name="T31"/>
                  <a:gd fmla="*/ 18 w 72" name="T32"/>
                  <a:gd fmla="*/ 5 h 228" name="T33"/>
                  <a:gd fmla="*/ 22 w 72" name="T34"/>
                  <a:gd fmla="*/ 7 h 228" name="T35"/>
                  <a:gd fmla="*/ 28 w 72" name="T36"/>
                  <a:gd fmla="*/ 37 h 228" name="T37"/>
                  <a:gd fmla="*/ 30 w 72" name="T38"/>
                  <a:gd fmla="*/ 37 h 228" name="T39"/>
                  <a:gd fmla="*/ 30 w 72" name="T40"/>
                  <a:gd fmla="*/ 4 h 228" name="T41"/>
                  <a:gd fmla="*/ 34 w 72" name="T42"/>
                  <a:gd fmla="*/ 0 h 228" name="T43"/>
                  <a:gd fmla="*/ 38 w 72" name="T44"/>
                  <a:gd fmla="*/ 5 h 228" name="T45"/>
                  <a:gd fmla="*/ 40 w 72" name="T46"/>
                  <a:gd fmla="*/ 36 h 228" name="T47"/>
                  <a:gd fmla="*/ 41 w 72" name="T48"/>
                  <a:gd fmla="*/ 37 h 228" name="T49"/>
                  <a:gd fmla="*/ 45 w 72" name="T50"/>
                  <a:gd fmla="*/ 10 h 228" name="T51"/>
                  <a:gd fmla="*/ 49 w 72" name="T52"/>
                  <a:gd fmla="*/ 6 h 228" name="T53"/>
                  <a:gd fmla="*/ 54 w 72" name="T54"/>
                  <a:gd fmla="*/ 10 h 228" name="T55"/>
                  <a:gd fmla="*/ 51 w 72" name="T56"/>
                  <a:gd fmla="*/ 48 h 228" name="T57"/>
                  <a:gd fmla="*/ 54 w 72" name="T58"/>
                  <a:gd fmla="*/ 54 h 228" name="T59"/>
                  <a:gd fmla="*/ 59 w 72" name="T60"/>
                  <a:gd fmla="*/ 42 h 228" name="T61"/>
                  <a:gd fmla="*/ 67 w 72" name="T62"/>
                  <a:gd fmla="*/ 37 h 228" name="T63"/>
                  <a:gd fmla="*/ 71 w 72" name="T64"/>
                  <a:gd fmla="*/ 39 h 22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28" w="72">
                    <a:moveTo>
                      <a:pt x="71" y="39"/>
                    </a:moveTo>
                    <a:cubicBezTo>
                      <a:pt x="72" y="42"/>
                      <a:pt x="65" y="51"/>
                      <a:pt x="63" y="55"/>
                    </a:cubicBezTo>
                    <a:cubicBezTo>
                      <a:pt x="62" y="60"/>
                      <a:pt x="60" y="69"/>
                      <a:pt x="56" y="74"/>
                    </a:cubicBezTo>
                    <a:cubicBezTo>
                      <a:pt x="52" y="79"/>
                      <a:pt x="47" y="79"/>
                      <a:pt x="47" y="82"/>
                    </a:cubicBezTo>
                    <a:cubicBezTo>
                      <a:pt x="45" y="123"/>
                      <a:pt x="48" y="228"/>
                      <a:pt x="48" y="228"/>
                    </a:cubicBezTo>
                    <a:cubicBezTo>
                      <a:pt x="10" y="228"/>
                      <a:pt x="10" y="228"/>
                      <a:pt x="10" y="228"/>
                    </a:cubicBezTo>
                    <a:cubicBezTo>
                      <a:pt x="10" y="228"/>
                      <a:pt x="18" y="120"/>
                      <a:pt x="19" y="79"/>
                    </a:cubicBezTo>
                    <a:cubicBezTo>
                      <a:pt x="19" y="75"/>
                      <a:pt x="14" y="76"/>
                      <a:pt x="11" y="64"/>
                    </a:cubicBezTo>
                    <a:cubicBezTo>
                      <a:pt x="10" y="60"/>
                      <a:pt x="11" y="52"/>
                      <a:pt x="10" y="49"/>
                    </a:cubicBezTo>
                    <a:cubicBezTo>
                      <a:pt x="9" y="44"/>
                      <a:pt x="6" y="36"/>
                      <a:pt x="4" y="32"/>
                    </a:cubicBezTo>
                    <a:cubicBezTo>
                      <a:pt x="3" y="30"/>
                      <a:pt x="0" y="24"/>
                      <a:pt x="3" y="22"/>
                    </a:cubicBezTo>
                    <a:cubicBezTo>
                      <a:pt x="4" y="20"/>
                      <a:pt x="6" y="21"/>
                      <a:pt x="7" y="23"/>
                    </a:cubicBezTo>
                    <a:cubicBezTo>
                      <a:pt x="9" y="25"/>
                      <a:pt x="11" y="32"/>
                      <a:pt x="14" y="36"/>
                    </a:cubicBezTo>
                    <a:cubicBezTo>
                      <a:pt x="14" y="37"/>
                      <a:pt x="16" y="39"/>
                      <a:pt x="17" y="41"/>
                    </a:cubicBezTo>
                    <a:cubicBezTo>
                      <a:pt x="18" y="42"/>
                      <a:pt x="19" y="42"/>
                      <a:pt x="19" y="41"/>
                    </a:cubicBezTo>
                    <a:cubicBezTo>
                      <a:pt x="20" y="33"/>
                      <a:pt x="16" y="18"/>
                      <a:pt x="15" y="10"/>
                    </a:cubicBezTo>
                    <a:cubicBezTo>
                      <a:pt x="15" y="9"/>
                      <a:pt x="15" y="6"/>
                      <a:pt x="18" y="5"/>
                    </a:cubicBezTo>
                    <a:cubicBezTo>
                      <a:pt x="20" y="5"/>
                      <a:pt x="22" y="5"/>
                      <a:pt x="22" y="7"/>
                    </a:cubicBezTo>
                    <a:cubicBezTo>
                      <a:pt x="24" y="15"/>
                      <a:pt x="26" y="28"/>
                      <a:pt x="28" y="37"/>
                    </a:cubicBezTo>
                    <a:cubicBezTo>
                      <a:pt x="28" y="37"/>
                      <a:pt x="30" y="37"/>
                      <a:pt x="30" y="37"/>
                    </a:cubicBezTo>
                    <a:cubicBezTo>
                      <a:pt x="31" y="31"/>
                      <a:pt x="30" y="10"/>
                      <a:pt x="30" y="4"/>
                    </a:cubicBezTo>
                    <a:cubicBezTo>
                      <a:pt x="31" y="2"/>
                      <a:pt x="31" y="0"/>
                      <a:pt x="34" y="0"/>
                    </a:cubicBezTo>
                    <a:cubicBezTo>
                      <a:pt x="37" y="0"/>
                      <a:pt x="38" y="2"/>
                      <a:pt x="38" y="5"/>
                    </a:cubicBezTo>
                    <a:cubicBezTo>
                      <a:pt x="39" y="13"/>
                      <a:pt x="39" y="28"/>
                      <a:pt x="40" y="36"/>
                    </a:cubicBezTo>
                    <a:cubicBezTo>
                      <a:pt x="40" y="37"/>
                      <a:pt x="41" y="37"/>
                      <a:pt x="41" y="37"/>
                    </a:cubicBezTo>
                    <a:cubicBezTo>
                      <a:pt x="43" y="30"/>
                      <a:pt x="44" y="16"/>
                      <a:pt x="45" y="10"/>
                    </a:cubicBezTo>
                    <a:cubicBezTo>
                      <a:pt x="45" y="7"/>
                      <a:pt x="48" y="6"/>
                      <a:pt x="49" y="6"/>
                    </a:cubicBezTo>
                    <a:cubicBezTo>
                      <a:pt x="50" y="6"/>
                      <a:pt x="53" y="7"/>
                      <a:pt x="54" y="10"/>
                    </a:cubicBezTo>
                    <a:cubicBezTo>
                      <a:pt x="55" y="20"/>
                      <a:pt x="51" y="39"/>
                      <a:pt x="51" y="48"/>
                    </a:cubicBezTo>
                    <a:cubicBezTo>
                      <a:pt x="51" y="50"/>
                      <a:pt x="52" y="54"/>
                      <a:pt x="54" y="54"/>
                    </a:cubicBezTo>
                    <a:cubicBezTo>
                      <a:pt x="55" y="54"/>
                      <a:pt x="57" y="45"/>
                      <a:pt x="59" y="42"/>
                    </a:cubicBezTo>
                    <a:cubicBezTo>
                      <a:pt x="61" y="40"/>
                      <a:pt x="64" y="37"/>
                      <a:pt x="67" y="37"/>
                    </a:cubicBezTo>
                    <a:cubicBezTo>
                      <a:pt x="68" y="36"/>
                      <a:pt x="71" y="36"/>
                      <a:pt x="71"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210"/>
              <p:cNvSpPr/>
              <p:nvPr/>
            </p:nvSpPr>
            <p:spPr bwMode="auto">
              <a:xfrm>
                <a:off x="825500" y="4741863"/>
                <a:ext cx="257175" cy="639762"/>
              </a:xfrm>
              <a:custGeom>
                <a:gdLst>
                  <a:gd fmla="*/ 0 w 68" name="T0"/>
                  <a:gd fmla="*/ 34 h 169" name="T1"/>
                  <a:gd fmla="*/ 8 w 68" name="T2"/>
                  <a:gd fmla="*/ 45 h 169" name="T3"/>
                  <a:gd fmla="*/ 15 w 68" name="T4"/>
                  <a:gd fmla="*/ 59 h 169" name="T5"/>
                  <a:gd fmla="*/ 22 w 68" name="T6"/>
                  <a:gd fmla="*/ 64 h 169" name="T7"/>
                  <a:gd fmla="*/ 40 w 68" name="T8"/>
                  <a:gd fmla="*/ 169 h 169" name="T9"/>
                  <a:gd fmla="*/ 68 w 68" name="T10"/>
                  <a:gd fmla="*/ 169 h 169" name="T11"/>
                  <a:gd fmla="*/ 42 w 68" name="T12"/>
                  <a:gd fmla="*/ 59 h 169" name="T13"/>
                  <a:gd fmla="*/ 46 w 68" name="T14"/>
                  <a:gd fmla="*/ 47 h 169" name="T15"/>
                  <a:gd fmla="*/ 45 w 68" name="T16"/>
                  <a:gd fmla="*/ 35 h 169" name="T17"/>
                  <a:gd fmla="*/ 47 w 68" name="T18"/>
                  <a:gd fmla="*/ 22 h 169" name="T19"/>
                  <a:gd fmla="*/ 47 w 68" name="T20"/>
                  <a:gd fmla="*/ 14 h 169" name="T21"/>
                  <a:gd fmla="*/ 44 w 68" name="T22"/>
                  <a:gd fmla="*/ 15 h 169" name="T23"/>
                  <a:gd fmla="*/ 41 w 68" name="T24"/>
                  <a:gd fmla="*/ 26 h 169" name="T25"/>
                  <a:gd fmla="*/ 39 w 68" name="T26"/>
                  <a:gd fmla="*/ 30 h 169" name="T27"/>
                  <a:gd fmla="*/ 38 w 68" name="T28"/>
                  <a:gd fmla="*/ 31 h 169" name="T29"/>
                  <a:gd fmla="*/ 38 w 68" name="T30"/>
                  <a:gd fmla="*/ 7 h 169" name="T31"/>
                  <a:gd fmla="*/ 35 w 68" name="T32"/>
                  <a:gd fmla="*/ 3 h 169" name="T33"/>
                  <a:gd fmla="*/ 32 w 68" name="T34"/>
                  <a:gd fmla="*/ 5 h 169" name="T35"/>
                  <a:gd fmla="*/ 32 w 68" name="T36"/>
                  <a:gd fmla="*/ 28 h 169" name="T37"/>
                  <a:gd fmla="*/ 30 w 68" name="T38"/>
                  <a:gd fmla="*/ 28 h 169" name="T39"/>
                  <a:gd fmla="*/ 26 w 68" name="T40"/>
                  <a:gd fmla="*/ 3 h 169" name="T41"/>
                  <a:gd fmla="*/ 23 w 68" name="T42"/>
                  <a:gd fmla="*/ 1 h 169" name="T43"/>
                  <a:gd fmla="*/ 21 w 68" name="T44"/>
                  <a:gd fmla="*/ 5 h 169" name="T45"/>
                  <a:gd fmla="*/ 23 w 68" name="T46"/>
                  <a:gd fmla="*/ 29 h 169" name="T47"/>
                  <a:gd fmla="*/ 22 w 68" name="T48"/>
                  <a:gd fmla="*/ 29 h 169" name="T49"/>
                  <a:gd fmla="*/ 16 w 68" name="T50"/>
                  <a:gd fmla="*/ 9 h 169" name="T51"/>
                  <a:gd fmla="*/ 13 w 68" name="T52"/>
                  <a:gd fmla="*/ 7 h 169" name="T53"/>
                  <a:gd fmla="*/ 10 w 68" name="T54"/>
                  <a:gd fmla="*/ 10 h 169" name="T55"/>
                  <a:gd fmla="*/ 16 w 68" name="T56"/>
                  <a:gd fmla="*/ 39 h 169" name="T57"/>
                  <a:gd fmla="*/ 15 w 68" name="T58"/>
                  <a:gd fmla="*/ 43 h 169" name="T59"/>
                  <a:gd fmla="*/ 10 w 68" name="T60"/>
                  <a:gd fmla="*/ 35 h 169" name="T61"/>
                  <a:gd fmla="*/ 4 w 68" name="T62"/>
                  <a:gd fmla="*/ 31 h 169" name="T63"/>
                  <a:gd fmla="*/ 0 w 68" name="T64"/>
                  <a:gd fmla="*/ 34 h 16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69" w="68">
                    <a:moveTo>
                      <a:pt x="0" y="34"/>
                    </a:moveTo>
                    <a:cubicBezTo>
                      <a:pt x="0" y="36"/>
                      <a:pt x="6" y="43"/>
                      <a:pt x="8" y="45"/>
                    </a:cubicBezTo>
                    <a:cubicBezTo>
                      <a:pt x="9" y="49"/>
                      <a:pt x="12" y="56"/>
                      <a:pt x="15" y="59"/>
                    </a:cubicBezTo>
                    <a:cubicBezTo>
                      <a:pt x="18" y="62"/>
                      <a:pt x="22" y="62"/>
                      <a:pt x="22" y="64"/>
                    </a:cubicBezTo>
                    <a:cubicBezTo>
                      <a:pt x="28" y="95"/>
                      <a:pt x="40" y="169"/>
                      <a:pt x="40" y="169"/>
                    </a:cubicBezTo>
                    <a:cubicBezTo>
                      <a:pt x="68" y="169"/>
                      <a:pt x="68" y="169"/>
                      <a:pt x="68" y="169"/>
                    </a:cubicBezTo>
                    <a:cubicBezTo>
                      <a:pt x="68" y="169"/>
                      <a:pt x="47" y="90"/>
                      <a:pt x="42" y="59"/>
                    </a:cubicBezTo>
                    <a:cubicBezTo>
                      <a:pt x="41" y="56"/>
                      <a:pt x="45" y="56"/>
                      <a:pt x="46" y="47"/>
                    </a:cubicBezTo>
                    <a:cubicBezTo>
                      <a:pt x="46" y="44"/>
                      <a:pt x="45" y="38"/>
                      <a:pt x="45" y="35"/>
                    </a:cubicBezTo>
                    <a:cubicBezTo>
                      <a:pt x="45" y="32"/>
                      <a:pt x="47" y="26"/>
                      <a:pt x="47" y="22"/>
                    </a:cubicBezTo>
                    <a:cubicBezTo>
                      <a:pt x="48" y="20"/>
                      <a:pt x="49" y="16"/>
                      <a:pt x="47" y="14"/>
                    </a:cubicBezTo>
                    <a:cubicBezTo>
                      <a:pt x="46" y="13"/>
                      <a:pt x="45" y="14"/>
                      <a:pt x="44" y="15"/>
                    </a:cubicBezTo>
                    <a:cubicBezTo>
                      <a:pt x="43" y="17"/>
                      <a:pt x="42" y="23"/>
                      <a:pt x="41" y="26"/>
                    </a:cubicBezTo>
                    <a:cubicBezTo>
                      <a:pt x="41" y="26"/>
                      <a:pt x="40" y="29"/>
                      <a:pt x="39" y="30"/>
                    </a:cubicBezTo>
                    <a:cubicBezTo>
                      <a:pt x="39" y="31"/>
                      <a:pt x="38" y="31"/>
                      <a:pt x="38" y="31"/>
                    </a:cubicBezTo>
                    <a:cubicBezTo>
                      <a:pt x="36" y="24"/>
                      <a:pt x="38" y="13"/>
                      <a:pt x="38" y="7"/>
                    </a:cubicBezTo>
                    <a:cubicBezTo>
                      <a:pt x="38" y="6"/>
                      <a:pt x="38" y="4"/>
                      <a:pt x="35" y="3"/>
                    </a:cubicBezTo>
                    <a:cubicBezTo>
                      <a:pt x="34" y="3"/>
                      <a:pt x="32" y="3"/>
                      <a:pt x="32" y="5"/>
                    </a:cubicBezTo>
                    <a:cubicBezTo>
                      <a:pt x="32" y="11"/>
                      <a:pt x="32" y="21"/>
                      <a:pt x="32" y="28"/>
                    </a:cubicBezTo>
                    <a:cubicBezTo>
                      <a:pt x="32" y="28"/>
                      <a:pt x="30" y="28"/>
                      <a:pt x="30" y="28"/>
                    </a:cubicBezTo>
                    <a:cubicBezTo>
                      <a:pt x="29" y="24"/>
                      <a:pt x="28" y="8"/>
                      <a:pt x="26" y="3"/>
                    </a:cubicBezTo>
                    <a:cubicBezTo>
                      <a:pt x="26" y="2"/>
                      <a:pt x="25" y="0"/>
                      <a:pt x="23" y="1"/>
                    </a:cubicBezTo>
                    <a:cubicBezTo>
                      <a:pt x="22" y="1"/>
                      <a:pt x="21" y="3"/>
                      <a:pt x="21" y="5"/>
                    </a:cubicBezTo>
                    <a:cubicBezTo>
                      <a:pt x="21" y="11"/>
                      <a:pt x="23" y="23"/>
                      <a:pt x="23" y="29"/>
                    </a:cubicBezTo>
                    <a:cubicBezTo>
                      <a:pt x="23" y="29"/>
                      <a:pt x="22" y="29"/>
                      <a:pt x="22" y="29"/>
                    </a:cubicBezTo>
                    <a:cubicBezTo>
                      <a:pt x="20" y="24"/>
                      <a:pt x="18" y="14"/>
                      <a:pt x="16" y="9"/>
                    </a:cubicBezTo>
                    <a:cubicBezTo>
                      <a:pt x="16" y="7"/>
                      <a:pt x="14" y="7"/>
                      <a:pt x="13" y="7"/>
                    </a:cubicBezTo>
                    <a:cubicBezTo>
                      <a:pt x="12" y="7"/>
                      <a:pt x="10" y="8"/>
                      <a:pt x="10" y="10"/>
                    </a:cubicBezTo>
                    <a:cubicBezTo>
                      <a:pt x="11" y="18"/>
                      <a:pt x="15" y="31"/>
                      <a:pt x="16" y="39"/>
                    </a:cubicBezTo>
                    <a:cubicBezTo>
                      <a:pt x="16" y="40"/>
                      <a:pt x="16" y="43"/>
                      <a:pt x="15" y="43"/>
                    </a:cubicBezTo>
                    <a:cubicBezTo>
                      <a:pt x="14" y="43"/>
                      <a:pt x="12" y="37"/>
                      <a:pt x="10" y="35"/>
                    </a:cubicBezTo>
                    <a:cubicBezTo>
                      <a:pt x="8" y="33"/>
                      <a:pt x="6" y="31"/>
                      <a:pt x="4" y="31"/>
                    </a:cubicBezTo>
                    <a:cubicBezTo>
                      <a:pt x="3" y="32"/>
                      <a:pt x="0" y="32"/>
                      <a:pt x="0"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 name="Freeform 211"/>
              <p:cNvSpPr/>
              <p:nvPr/>
            </p:nvSpPr>
            <p:spPr bwMode="auto">
              <a:xfrm>
                <a:off x="153988" y="4562475"/>
                <a:ext cx="163513" cy="144462"/>
              </a:xfrm>
              <a:custGeom>
                <a:gdLst>
                  <a:gd fmla="*/ 37 w 43" name="T0"/>
                  <a:gd fmla="*/ 6 h 38" name="T1"/>
                  <a:gd fmla="*/ 24 w 43" name="T2"/>
                  <a:gd fmla="*/ 2 h 38" name="T3"/>
                  <a:gd fmla="*/ 18 w 43" name="T4"/>
                  <a:gd fmla="*/ 11 h 38" name="T5"/>
                  <a:gd fmla="*/ 7 w 43" name="T6"/>
                  <a:gd fmla="*/ 9 h 38" name="T7"/>
                  <a:gd fmla="*/ 2 w 43" name="T8"/>
                  <a:gd fmla="*/ 22 h 38" name="T9"/>
                  <a:gd fmla="*/ 2 w 43" name="T10"/>
                  <a:gd fmla="*/ 23 h 38" name="T11"/>
                  <a:gd fmla="*/ 31 w 43" name="T12"/>
                  <a:gd fmla="*/ 38 h 38" name="T13"/>
                  <a:gd fmla="*/ 31 w 43" name="T14"/>
                  <a:gd fmla="*/ 38 h 38" name="T15"/>
                  <a:gd fmla="*/ 38 w 43" name="T16"/>
                  <a:gd fmla="*/ 7 h 38" name="T17"/>
                  <a:gd fmla="*/ 37 w 43" name="T18"/>
                  <a:gd fmla="*/ 6 h 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 w="43">
                    <a:moveTo>
                      <a:pt x="37" y="6"/>
                    </a:moveTo>
                    <a:cubicBezTo>
                      <a:pt x="34" y="1"/>
                      <a:pt x="29" y="0"/>
                      <a:pt x="24" y="2"/>
                    </a:cubicBezTo>
                    <a:cubicBezTo>
                      <a:pt x="20" y="3"/>
                      <a:pt x="18" y="7"/>
                      <a:pt x="18" y="11"/>
                    </a:cubicBezTo>
                    <a:cubicBezTo>
                      <a:pt x="15" y="9"/>
                      <a:pt x="11" y="8"/>
                      <a:pt x="7" y="9"/>
                    </a:cubicBezTo>
                    <a:cubicBezTo>
                      <a:pt x="3" y="11"/>
                      <a:pt x="0" y="17"/>
                      <a:pt x="2" y="22"/>
                    </a:cubicBezTo>
                    <a:cubicBezTo>
                      <a:pt x="2" y="22"/>
                      <a:pt x="2" y="22"/>
                      <a:pt x="2" y="23"/>
                    </a:cubicBezTo>
                    <a:cubicBezTo>
                      <a:pt x="7" y="34"/>
                      <a:pt x="23" y="33"/>
                      <a:pt x="31" y="38"/>
                    </a:cubicBezTo>
                    <a:cubicBezTo>
                      <a:pt x="31" y="38"/>
                      <a:pt x="31" y="38"/>
                      <a:pt x="31" y="38"/>
                    </a:cubicBezTo>
                    <a:cubicBezTo>
                      <a:pt x="31" y="29"/>
                      <a:pt x="43" y="18"/>
                      <a:pt x="38" y="7"/>
                    </a:cubicBezTo>
                    <a:cubicBezTo>
                      <a:pt x="37" y="6"/>
                      <a:pt x="37" y="6"/>
                      <a:pt x="37"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 name="Freeform 212"/>
              <p:cNvSpPr/>
              <p:nvPr/>
            </p:nvSpPr>
            <p:spPr bwMode="auto">
              <a:xfrm>
                <a:off x="396875" y="4384675"/>
                <a:ext cx="166688" cy="152400"/>
              </a:xfrm>
              <a:custGeom>
                <a:gdLst>
                  <a:gd fmla="*/ 40 w 44" name="T0"/>
                  <a:gd fmla="*/ 8 h 40" name="T1"/>
                  <a:gd fmla="*/ 28 w 44" name="T2"/>
                  <a:gd fmla="*/ 1 h 40" name="T3"/>
                  <a:gd fmla="*/ 20 w 44" name="T4"/>
                  <a:gd fmla="*/ 9 h 40" name="T5"/>
                  <a:gd fmla="*/ 9 w 44" name="T6"/>
                  <a:gd fmla="*/ 5 h 40" name="T7"/>
                  <a:gd fmla="*/ 1 w 44" name="T8"/>
                  <a:gd fmla="*/ 17 h 40" name="T9"/>
                  <a:gd fmla="*/ 1 w 44" name="T10"/>
                  <a:gd fmla="*/ 18 h 40" name="T11"/>
                  <a:gd fmla="*/ 27 w 44" name="T12"/>
                  <a:gd fmla="*/ 40 h 40" name="T13"/>
                  <a:gd fmla="*/ 27 w 44" name="T14"/>
                  <a:gd fmla="*/ 40 h 40" name="T15"/>
                  <a:gd fmla="*/ 41 w 44" name="T16"/>
                  <a:gd fmla="*/ 9 h 40" name="T17"/>
                  <a:gd fmla="*/ 40 w 44" name="T18"/>
                  <a:gd fmla="*/ 8 h 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0" w="44">
                    <a:moveTo>
                      <a:pt x="40" y="8"/>
                    </a:moveTo>
                    <a:cubicBezTo>
                      <a:pt x="39" y="3"/>
                      <a:pt x="33" y="0"/>
                      <a:pt x="28" y="1"/>
                    </a:cubicBezTo>
                    <a:cubicBezTo>
                      <a:pt x="24" y="2"/>
                      <a:pt x="21" y="5"/>
                      <a:pt x="20" y="9"/>
                    </a:cubicBezTo>
                    <a:cubicBezTo>
                      <a:pt x="18" y="6"/>
                      <a:pt x="14" y="4"/>
                      <a:pt x="9" y="5"/>
                    </a:cubicBezTo>
                    <a:cubicBezTo>
                      <a:pt x="4" y="6"/>
                      <a:pt x="0" y="11"/>
                      <a:pt x="1" y="17"/>
                    </a:cubicBezTo>
                    <a:cubicBezTo>
                      <a:pt x="1" y="17"/>
                      <a:pt x="1" y="17"/>
                      <a:pt x="1" y="18"/>
                    </a:cubicBezTo>
                    <a:cubicBezTo>
                      <a:pt x="4" y="30"/>
                      <a:pt x="21" y="33"/>
                      <a:pt x="27" y="40"/>
                    </a:cubicBezTo>
                    <a:cubicBezTo>
                      <a:pt x="27" y="40"/>
                      <a:pt x="27" y="40"/>
                      <a:pt x="27" y="40"/>
                    </a:cubicBezTo>
                    <a:cubicBezTo>
                      <a:pt x="30" y="31"/>
                      <a:pt x="44" y="21"/>
                      <a:pt x="41" y="9"/>
                    </a:cubicBezTo>
                    <a:cubicBezTo>
                      <a:pt x="41" y="9"/>
                      <a:pt x="41" y="8"/>
                      <a:pt x="40"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213"/>
              <p:cNvSpPr/>
              <p:nvPr/>
            </p:nvSpPr>
            <p:spPr bwMode="auto">
              <a:xfrm>
                <a:off x="1019175" y="4627563"/>
                <a:ext cx="71438" cy="60325"/>
              </a:xfrm>
              <a:custGeom>
                <a:gdLst>
                  <a:gd fmla="*/ 18 w 19" name="T0"/>
                  <a:gd fmla="*/ 10 h 16" name="T1"/>
                  <a:gd fmla="*/ 16 w 19" name="T2"/>
                  <a:gd fmla="*/ 5 h 16" name="T3"/>
                  <a:gd fmla="*/ 11 w 19" name="T4"/>
                  <a:gd fmla="*/ 5 h 16" name="T5"/>
                  <a:gd fmla="*/ 9 w 19" name="T6"/>
                  <a:gd fmla="*/ 1 h 16" name="T7"/>
                  <a:gd fmla="*/ 3 w 19" name="T8"/>
                  <a:gd fmla="*/ 2 h 16" name="T9"/>
                  <a:gd fmla="*/ 3 w 19" name="T10"/>
                  <a:gd fmla="*/ 2 h 16" name="T11"/>
                  <a:gd fmla="*/ 5 w 19" name="T12"/>
                  <a:gd fmla="*/ 16 h 16" name="T13"/>
                  <a:gd fmla="*/ 5 w 19" name="T14"/>
                  <a:gd fmla="*/ 16 h 16" name="T15"/>
                  <a:gd fmla="*/ 17 w 19" name="T16"/>
                  <a:gd fmla="*/ 11 h 16" name="T17"/>
                  <a:gd fmla="*/ 18 w 19" name="T18"/>
                  <a:gd fmla="*/ 10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9">
                    <a:moveTo>
                      <a:pt x="18" y="10"/>
                    </a:moveTo>
                    <a:cubicBezTo>
                      <a:pt x="19" y="8"/>
                      <a:pt x="18" y="6"/>
                      <a:pt x="16" y="5"/>
                    </a:cubicBezTo>
                    <a:cubicBezTo>
                      <a:pt x="14" y="4"/>
                      <a:pt x="13" y="4"/>
                      <a:pt x="11" y="5"/>
                    </a:cubicBezTo>
                    <a:cubicBezTo>
                      <a:pt x="11" y="4"/>
                      <a:pt x="11" y="2"/>
                      <a:pt x="9" y="1"/>
                    </a:cubicBezTo>
                    <a:cubicBezTo>
                      <a:pt x="7" y="0"/>
                      <a:pt x="5" y="0"/>
                      <a:pt x="3" y="2"/>
                    </a:cubicBezTo>
                    <a:cubicBezTo>
                      <a:pt x="3" y="2"/>
                      <a:pt x="3" y="2"/>
                      <a:pt x="3" y="2"/>
                    </a:cubicBezTo>
                    <a:cubicBezTo>
                      <a:pt x="0" y="7"/>
                      <a:pt x="5" y="12"/>
                      <a:pt x="5" y="16"/>
                    </a:cubicBezTo>
                    <a:cubicBezTo>
                      <a:pt x="5" y="16"/>
                      <a:pt x="5" y="16"/>
                      <a:pt x="5" y="16"/>
                    </a:cubicBezTo>
                    <a:cubicBezTo>
                      <a:pt x="8" y="14"/>
                      <a:pt x="14" y="15"/>
                      <a:pt x="17" y="11"/>
                    </a:cubicBezTo>
                    <a:cubicBezTo>
                      <a:pt x="18" y="10"/>
                      <a:pt x="18" y="10"/>
                      <a:pt x="18"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 name="Freeform 214"/>
              <p:cNvSpPr/>
              <p:nvPr/>
            </p:nvSpPr>
            <p:spPr bwMode="auto">
              <a:xfrm>
                <a:off x="798513" y="4370388"/>
                <a:ext cx="196850" cy="177800"/>
              </a:xfrm>
              <a:custGeom>
                <a:gdLst>
                  <a:gd fmla="*/ 50 w 52" name="T0"/>
                  <a:gd fmla="*/ 28 h 47" name="T1"/>
                  <a:gd fmla="*/ 44 w 52" name="T2"/>
                  <a:gd fmla="*/ 12 h 47" name="T3"/>
                  <a:gd fmla="*/ 30 w 52" name="T4"/>
                  <a:gd fmla="*/ 14 h 47" name="T5"/>
                  <a:gd fmla="*/ 23 w 52" name="T6"/>
                  <a:gd fmla="*/ 2 h 47" name="T7"/>
                  <a:gd fmla="*/ 7 w 52" name="T8"/>
                  <a:gd fmla="*/ 7 h 47" name="T9"/>
                  <a:gd fmla="*/ 7 w 52" name="T10"/>
                  <a:gd fmla="*/ 8 h 47" name="T11"/>
                  <a:gd fmla="*/ 14 w 52" name="T12"/>
                  <a:gd fmla="*/ 47 h 47" name="T13"/>
                  <a:gd fmla="*/ 14 w 52" name="T14"/>
                  <a:gd fmla="*/ 47 h 47" name="T15"/>
                  <a:gd fmla="*/ 50 w 52" name="T16"/>
                  <a:gd fmla="*/ 29 h 47" name="T17"/>
                  <a:gd fmla="*/ 50 w 52" name="T18"/>
                  <a:gd fmla="*/ 28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52">
                    <a:moveTo>
                      <a:pt x="50" y="28"/>
                    </a:moveTo>
                    <a:cubicBezTo>
                      <a:pt x="52" y="22"/>
                      <a:pt x="50" y="15"/>
                      <a:pt x="44" y="12"/>
                    </a:cubicBezTo>
                    <a:cubicBezTo>
                      <a:pt x="39" y="10"/>
                      <a:pt x="34" y="11"/>
                      <a:pt x="30" y="14"/>
                    </a:cubicBezTo>
                    <a:cubicBezTo>
                      <a:pt x="30" y="9"/>
                      <a:pt x="28" y="5"/>
                      <a:pt x="23" y="2"/>
                    </a:cubicBezTo>
                    <a:cubicBezTo>
                      <a:pt x="18" y="0"/>
                      <a:pt x="11" y="2"/>
                      <a:pt x="7" y="7"/>
                    </a:cubicBezTo>
                    <a:cubicBezTo>
                      <a:pt x="7" y="7"/>
                      <a:pt x="7" y="7"/>
                      <a:pt x="7" y="8"/>
                    </a:cubicBezTo>
                    <a:cubicBezTo>
                      <a:pt x="0" y="21"/>
                      <a:pt x="14" y="36"/>
                      <a:pt x="14" y="47"/>
                    </a:cubicBezTo>
                    <a:cubicBezTo>
                      <a:pt x="14" y="47"/>
                      <a:pt x="14" y="47"/>
                      <a:pt x="14" y="47"/>
                    </a:cubicBezTo>
                    <a:cubicBezTo>
                      <a:pt x="23" y="41"/>
                      <a:pt x="43" y="42"/>
                      <a:pt x="50" y="29"/>
                    </a:cubicBezTo>
                    <a:cubicBezTo>
                      <a:pt x="50" y="28"/>
                      <a:pt x="50" y="28"/>
                      <a:pt x="50"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5" name="组合 114"/>
            <p:cNvGrpSpPr/>
            <p:nvPr/>
          </p:nvGrpSpPr>
          <p:grpSpPr>
            <a:xfrm>
              <a:off x="8496414" y="1783080"/>
              <a:ext cx="402027" cy="405308"/>
              <a:chOff x="9407525" y="1358900"/>
              <a:chExt cx="1555751" cy="1568451"/>
            </a:xfrm>
            <a:solidFill>
              <a:schemeClr val="bg1"/>
            </a:solidFill>
          </p:grpSpPr>
          <p:sp>
            <p:nvSpPr>
              <p:cNvPr id="116" name="Freeform 5"/>
              <p:cNvSpPr/>
              <p:nvPr/>
            </p:nvSpPr>
            <p:spPr bwMode="auto">
              <a:xfrm>
                <a:off x="10437813" y="1846263"/>
                <a:ext cx="163513" cy="153988"/>
              </a:xfrm>
              <a:custGeom>
                <a:gdLst>
                  <a:gd fmla="*/ 13 w 43" name="T0"/>
                  <a:gd fmla="*/ 41 h 41" name="T1"/>
                  <a:gd fmla="*/ 43 w 43" name="T2"/>
                  <a:gd fmla="*/ 24 h 41" name="T3"/>
                  <a:gd fmla="*/ 25 w 43" name="T4"/>
                  <a:gd fmla="*/ 0 h 41" name="T5"/>
                  <a:gd fmla="*/ 0 w 43" name="T6"/>
                  <a:gd fmla="*/ 24 h 41" name="T7"/>
                  <a:gd fmla="*/ 13 w 43" name="T8"/>
                  <a:gd fmla="*/ 41 h 41" name="T9"/>
                </a:gdLst>
                <a:cxnLst>
                  <a:cxn ang="0">
                    <a:pos x="T0" y="T1"/>
                  </a:cxn>
                  <a:cxn ang="0">
                    <a:pos x="T2" y="T3"/>
                  </a:cxn>
                  <a:cxn ang="0">
                    <a:pos x="T4" y="T5"/>
                  </a:cxn>
                  <a:cxn ang="0">
                    <a:pos x="T6" y="T7"/>
                  </a:cxn>
                  <a:cxn ang="0">
                    <a:pos x="T8" y="T9"/>
                  </a:cxn>
                </a:cxnLst>
                <a:rect b="b" l="0" r="r" t="0"/>
                <a:pathLst>
                  <a:path h="41" w="43">
                    <a:moveTo>
                      <a:pt x="13" y="41"/>
                    </a:moveTo>
                    <a:cubicBezTo>
                      <a:pt x="43" y="24"/>
                      <a:pt x="43" y="24"/>
                      <a:pt x="43" y="24"/>
                    </a:cubicBezTo>
                    <a:cubicBezTo>
                      <a:pt x="38" y="16"/>
                      <a:pt x="32" y="7"/>
                      <a:pt x="25" y="0"/>
                    </a:cubicBezTo>
                    <a:cubicBezTo>
                      <a:pt x="0" y="24"/>
                      <a:pt x="0" y="24"/>
                      <a:pt x="0" y="24"/>
                    </a:cubicBezTo>
                    <a:cubicBezTo>
                      <a:pt x="5" y="29"/>
                      <a:pt x="9" y="35"/>
                      <a:pt x="13" y="4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 name="Freeform 6"/>
              <p:cNvSpPr/>
              <p:nvPr/>
            </p:nvSpPr>
            <p:spPr bwMode="auto">
              <a:xfrm>
                <a:off x="9407525" y="1592263"/>
                <a:ext cx="1333500" cy="1335088"/>
              </a:xfrm>
              <a:custGeom>
                <a:gdLst>
                  <a:gd fmla="*/ 268 w 353" name="T0"/>
                  <a:gd fmla="*/ 265 h 353" name="T1"/>
                  <a:gd fmla="*/ 87 w 353" name="T2"/>
                  <a:gd fmla="*/ 265 h 353" name="T3"/>
                  <a:gd fmla="*/ 87 w 353" name="T4"/>
                  <a:gd fmla="*/ 85 h 353" name="T5"/>
                  <a:gd fmla="*/ 229 w 353" name="T6"/>
                  <a:gd fmla="*/ 58 h 353" name="T7"/>
                  <a:gd fmla="*/ 245 w 353" name="T8"/>
                  <a:gd fmla="*/ 27 h 353" name="T9"/>
                  <a:gd fmla="*/ 63 w 353" name="T10"/>
                  <a:gd fmla="*/ 60 h 353" name="T11"/>
                  <a:gd fmla="*/ 63 w 353" name="T12"/>
                  <a:gd fmla="*/ 290 h 353" name="T13"/>
                  <a:gd fmla="*/ 292 w 353" name="T14"/>
                  <a:gd fmla="*/ 290 h 353" name="T15"/>
                  <a:gd fmla="*/ 324 w 353" name="T16"/>
                  <a:gd fmla="*/ 105 h 353" name="T17"/>
                  <a:gd fmla="*/ 293 w 353" name="T18"/>
                  <a:gd fmla="*/ 121 h 353" name="T19"/>
                  <a:gd fmla="*/ 268 w 353" name="T20"/>
                  <a:gd fmla="*/ 265 h 35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3" w="353">
                    <a:moveTo>
                      <a:pt x="268" y="265"/>
                    </a:moveTo>
                    <a:cubicBezTo>
                      <a:pt x="218" y="315"/>
                      <a:pt x="137" y="315"/>
                      <a:pt x="87" y="265"/>
                    </a:cubicBezTo>
                    <a:cubicBezTo>
                      <a:pt x="38" y="215"/>
                      <a:pt x="38" y="135"/>
                      <a:pt x="87" y="85"/>
                    </a:cubicBezTo>
                    <a:cubicBezTo>
                      <a:pt x="126" y="46"/>
                      <a:pt x="182" y="38"/>
                      <a:pt x="229" y="58"/>
                    </a:cubicBezTo>
                    <a:cubicBezTo>
                      <a:pt x="245" y="27"/>
                      <a:pt x="245" y="27"/>
                      <a:pt x="245" y="27"/>
                    </a:cubicBezTo>
                    <a:cubicBezTo>
                      <a:pt x="185" y="0"/>
                      <a:pt x="112" y="11"/>
                      <a:pt x="63" y="60"/>
                    </a:cubicBezTo>
                    <a:cubicBezTo>
                      <a:pt x="0" y="124"/>
                      <a:pt x="0" y="226"/>
                      <a:pt x="63" y="290"/>
                    </a:cubicBezTo>
                    <a:cubicBezTo>
                      <a:pt x="126" y="353"/>
                      <a:pt x="229" y="353"/>
                      <a:pt x="292" y="290"/>
                    </a:cubicBezTo>
                    <a:cubicBezTo>
                      <a:pt x="342" y="240"/>
                      <a:pt x="353" y="166"/>
                      <a:pt x="324" y="105"/>
                    </a:cubicBezTo>
                    <a:cubicBezTo>
                      <a:pt x="293" y="121"/>
                      <a:pt x="293" y="121"/>
                      <a:pt x="293" y="121"/>
                    </a:cubicBezTo>
                    <a:cubicBezTo>
                      <a:pt x="315" y="169"/>
                      <a:pt x="307" y="226"/>
                      <a:pt x="268" y="26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7"/>
              <p:cNvSpPr/>
              <p:nvPr/>
            </p:nvSpPr>
            <p:spPr bwMode="auto">
              <a:xfrm>
                <a:off x="10325100" y="1725613"/>
                <a:ext cx="166688" cy="169863"/>
              </a:xfrm>
              <a:custGeom>
                <a:gdLst>
                  <a:gd fmla="*/ 20 w 44" name="T0"/>
                  <a:gd fmla="*/ 45 h 45" name="T1"/>
                  <a:gd fmla="*/ 44 w 44" name="T2"/>
                  <a:gd fmla="*/ 20 h 45" name="T3"/>
                  <a:gd fmla="*/ 16 w 44" name="T4"/>
                  <a:gd fmla="*/ 0 h 45" name="T5"/>
                  <a:gd fmla="*/ 0 w 44" name="T6"/>
                  <a:gd fmla="*/ 30 h 45" name="T7"/>
                  <a:gd fmla="*/ 20 w 44" name="T8"/>
                  <a:gd fmla="*/ 45 h 45" name="T9"/>
                </a:gdLst>
                <a:cxnLst>
                  <a:cxn ang="0">
                    <a:pos x="T0" y="T1"/>
                  </a:cxn>
                  <a:cxn ang="0">
                    <a:pos x="T2" y="T3"/>
                  </a:cxn>
                  <a:cxn ang="0">
                    <a:pos x="T4" y="T5"/>
                  </a:cxn>
                  <a:cxn ang="0">
                    <a:pos x="T6" y="T7"/>
                  </a:cxn>
                  <a:cxn ang="0">
                    <a:pos x="T8" y="T9"/>
                  </a:cxn>
                </a:cxnLst>
                <a:rect b="b" l="0" r="r" t="0"/>
                <a:pathLst>
                  <a:path h="45" w="44">
                    <a:moveTo>
                      <a:pt x="20" y="45"/>
                    </a:moveTo>
                    <a:cubicBezTo>
                      <a:pt x="44" y="20"/>
                      <a:pt x="44" y="20"/>
                      <a:pt x="44" y="20"/>
                    </a:cubicBezTo>
                    <a:cubicBezTo>
                      <a:pt x="35" y="12"/>
                      <a:pt x="26" y="5"/>
                      <a:pt x="16" y="0"/>
                    </a:cubicBezTo>
                    <a:cubicBezTo>
                      <a:pt x="0" y="30"/>
                      <a:pt x="0" y="30"/>
                      <a:pt x="0" y="30"/>
                    </a:cubicBezTo>
                    <a:cubicBezTo>
                      <a:pt x="7" y="34"/>
                      <a:pt x="13" y="39"/>
                      <a:pt x="2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 name="Freeform 8"/>
              <p:cNvSpPr/>
              <p:nvPr/>
            </p:nvSpPr>
            <p:spPr bwMode="auto">
              <a:xfrm>
                <a:off x="9683750" y="1868488"/>
                <a:ext cx="781050" cy="779463"/>
              </a:xfrm>
              <a:custGeom>
                <a:gdLst>
                  <a:gd fmla="*/ 147 w 207" name="T0"/>
                  <a:gd fmla="*/ 145 h 206" name="T1"/>
                  <a:gd fmla="*/ 62 w 207" name="T2"/>
                  <a:gd fmla="*/ 145 h 206" name="T3"/>
                  <a:gd fmla="*/ 62 w 207" name="T4"/>
                  <a:gd fmla="*/ 59 h 206" name="T5"/>
                  <a:gd fmla="*/ 126 w 207" name="T6"/>
                  <a:gd fmla="*/ 45 h 206" name="T7"/>
                  <a:gd fmla="*/ 142 w 207" name="T8"/>
                  <a:gd fmla="*/ 14 h 206" name="T9"/>
                  <a:gd fmla="*/ 37 w 207" name="T10"/>
                  <a:gd fmla="*/ 35 h 206" name="T11"/>
                  <a:gd fmla="*/ 37 w 207" name="T12"/>
                  <a:gd fmla="*/ 169 h 206" name="T13"/>
                  <a:gd fmla="*/ 172 w 207" name="T14"/>
                  <a:gd fmla="*/ 169 h 206" name="T15"/>
                  <a:gd fmla="*/ 192 w 207" name="T16"/>
                  <a:gd fmla="*/ 64 h 206" name="T17"/>
                  <a:gd fmla="*/ 161 w 207" name="T18"/>
                  <a:gd fmla="*/ 80 h 206" name="T19"/>
                  <a:gd fmla="*/ 147 w 207" name="T20"/>
                  <a:gd fmla="*/ 145 h 20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6" w="206">
                    <a:moveTo>
                      <a:pt x="147" y="145"/>
                    </a:moveTo>
                    <a:cubicBezTo>
                      <a:pt x="124" y="168"/>
                      <a:pt x="85" y="168"/>
                      <a:pt x="62" y="145"/>
                    </a:cubicBezTo>
                    <a:cubicBezTo>
                      <a:pt x="38" y="121"/>
                      <a:pt x="38" y="83"/>
                      <a:pt x="62" y="59"/>
                    </a:cubicBezTo>
                    <a:cubicBezTo>
                      <a:pt x="79" y="42"/>
                      <a:pt x="105" y="37"/>
                      <a:pt x="126" y="45"/>
                    </a:cubicBezTo>
                    <a:cubicBezTo>
                      <a:pt x="142" y="14"/>
                      <a:pt x="142" y="14"/>
                      <a:pt x="142" y="14"/>
                    </a:cubicBezTo>
                    <a:cubicBezTo>
                      <a:pt x="107" y="0"/>
                      <a:pt x="66" y="7"/>
                      <a:pt x="37" y="35"/>
                    </a:cubicBezTo>
                    <a:cubicBezTo>
                      <a:pt x="0" y="72"/>
                      <a:pt x="0" y="132"/>
                      <a:pt x="37" y="169"/>
                    </a:cubicBezTo>
                    <a:cubicBezTo>
                      <a:pt x="74" y="206"/>
                      <a:pt x="135" y="206"/>
                      <a:pt x="172" y="169"/>
                    </a:cubicBezTo>
                    <a:cubicBezTo>
                      <a:pt x="200" y="141"/>
                      <a:pt x="207" y="99"/>
                      <a:pt x="192" y="64"/>
                    </a:cubicBezTo>
                    <a:cubicBezTo>
                      <a:pt x="161" y="80"/>
                      <a:pt x="161" y="80"/>
                      <a:pt x="161" y="80"/>
                    </a:cubicBezTo>
                    <a:cubicBezTo>
                      <a:pt x="169" y="102"/>
                      <a:pt x="165" y="127"/>
                      <a:pt x="147" y="1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 name="Freeform 9"/>
              <p:cNvSpPr/>
              <p:nvPr/>
            </p:nvSpPr>
            <p:spPr bwMode="auto">
              <a:xfrm>
                <a:off x="10256838" y="2019300"/>
                <a:ext cx="125413" cy="106363"/>
              </a:xfrm>
              <a:custGeom>
                <a:gdLst>
                  <a:gd fmla="*/ 0 w 33" name="T0"/>
                  <a:gd fmla="*/ 25 h 28" name="T1"/>
                  <a:gd fmla="*/ 2 w 33" name="T2"/>
                  <a:gd fmla="*/ 28 h 28" name="T3"/>
                  <a:gd fmla="*/ 33 w 33" name="T4"/>
                  <a:gd fmla="*/ 11 h 28" name="T5"/>
                  <a:gd fmla="*/ 25 w 33" name="T6"/>
                  <a:gd fmla="*/ 0 h 28" name="T7"/>
                  <a:gd fmla="*/ 0 w 33" name="T8"/>
                  <a:gd fmla="*/ 25 h 28" name="T9"/>
                </a:gdLst>
                <a:cxnLst>
                  <a:cxn ang="0">
                    <a:pos x="T0" y="T1"/>
                  </a:cxn>
                  <a:cxn ang="0">
                    <a:pos x="T2" y="T3"/>
                  </a:cxn>
                  <a:cxn ang="0">
                    <a:pos x="T4" y="T5"/>
                  </a:cxn>
                  <a:cxn ang="0">
                    <a:pos x="T6" y="T7"/>
                  </a:cxn>
                  <a:cxn ang="0">
                    <a:pos x="T8" y="T9"/>
                  </a:cxn>
                </a:cxnLst>
                <a:rect b="b" l="0" r="r" t="0"/>
                <a:pathLst>
                  <a:path h="28" w="33">
                    <a:moveTo>
                      <a:pt x="0" y="25"/>
                    </a:moveTo>
                    <a:cubicBezTo>
                      <a:pt x="1" y="26"/>
                      <a:pt x="2" y="27"/>
                      <a:pt x="2" y="28"/>
                    </a:cubicBezTo>
                    <a:cubicBezTo>
                      <a:pt x="33" y="11"/>
                      <a:pt x="33" y="11"/>
                      <a:pt x="33" y="11"/>
                    </a:cubicBezTo>
                    <a:cubicBezTo>
                      <a:pt x="30" y="7"/>
                      <a:pt x="28" y="4"/>
                      <a:pt x="25" y="0"/>
                    </a:cubicBezTo>
                    <a:lnTo>
                      <a:pt x="0" y="2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10"/>
              <p:cNvSpPr/>
              <p:nvPr/>
            </p:nvSpPr>
            <p:spPr bwMode="auto">
              <a:xfrm>
                <a:off x="10204450" y="1947863"/>
                <a:ext cx="109538" cy="128588"/>
              </a:xfrm>
              <a:custGeom>
                <a:gdLst>
                  <a:gd fmla="*/ 29 w 29" name="T0"/>
                  <a:gd fmla="*/ 9 h 34" name="T1"/>
                  <a:gd fmla="*/ 16 w 29" name="T2"/>
                  <a:gd fmla="*/ 0 h 34" name="T3"/>
                  <a:gd fmla="*/ 0 w 29" name="T4"/>
                  <a:gd fmla="*/ 31 h 34" name="T5"/>
                  <a:gd fmla="*/ 5 w 29" name="T6"/>
                  <a:gd fmla="*/ 34 h 34" name="T7"/>
                  <a:gd fmla="*/ 29 w 29" name="T8"/>
                  <a:gd fmla="*/ 9 h 34" name="T9"/>
                </a:gdLst>
                <a:cxnLst>
                  <a:cxn ang="0">
                    <a:pos x="T0" y="T1"/>
                  </a:cxn>
                  <a:cxn ang="0">
                    <a:pos x="T2" y="T3"/>
                  </a:cxn>
                  <a:cxn ang="0">
                    <a:pos x="T4" y="T5"/>
                  </a:cxn>
                  <a:cxn ang="0">
                    <a:pos x="T6" y="T7"/>
                  </a:cxn>
                  <a:cxn ang="0">
                    <a:pos x="T8" y="T9"/>
                  </a:cxn>
                </a:cxnLst>
                <a:rect b="b" l="0" r="r" t="0"/>
                <a:pathLst>
                  <a:path h="34" w="28">
                    <a:moveTo>
                      <a:pt x="29" y="9"/>
                    </a:moveTo>
                    <a:cubicBezTo>
                      <a:pt x="25" y="6"/>
                      <a:pt x="21" y="3"/>
                      <a:pt x="16" y="0"/>
                    </a:cubicBezTo>
                    <a:cubicBezTo>
                      <a:pt x="0" y="31"/>
                      <a:pt x="0" y="31"/>
                      <a:pt x="0" y="31"/>
                    </a:cubicBezTo>
                    <a:cubicBezTo>
                      <a:pt x="2" y="32"/>
                      <a:pt x="3" y="33"/>
                      <a:pt x="5" y="34"/>
                    </a:cubicBezTo>
                    <a:lnTo>
                      <a:pt x="29" y="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 name="Freeform 11"/>
              <p:cNvSpPr/>
              <p:nvPr/>
            </p:nvSpPr>
            <p:spPr bwMode="auto">
              <a:xfrm>
                <a:off x="9977438" y="2152650"/>
                <a:ext cx="207963" cy="203200"/>
              </a:xfrm>
              <a:custGeom>
                <a:gdLst>
                  <a:gd fmla="*/ 22 w 55" name="T0"/>
                  <a:gd fmla="*/ 27 h 54" name="T1"/>
                  <a:gd fmla="*/ 21 w 55" name="T2"/>
                  <a:gd fmla="*/ 26 h 54" name="T3"/>
                  <a:gd fmla="*/ 22 w 55" name="T4"/>
                  <a:gd fmla="*/ 23 h 54" name="T5"/>
                  <a:gd fmla="*/ 33 w 55" name="T6"/>
                  <a:gd fmla="*/ 1 h 54" name="T7"/>
                  <a:gd fmla="*/ 10 w 55" name="T8"/>
                  <a:gd fmla="*/ 8 h 54" name="T9"/>
                  <a:gd fmla="*/ 10 w 55" name="T10"/>
                  <a:gd fmla="*/ 44 h 54" name="T11"/>
                  <a:gd fmla="*/ 46 w 55" name="T12"/>
                  <a:gd fmla="*/ 44 h 54" name="T13"/>
                  <a:gd fmla="*/ 53 w 55" name="T14"/>
                  <a:gd fmla="*/ 21 h 54" name="T15"/>
                  <a:gd fmla="*/ 31 w 55" name="T16"/>
                  <a:gd fmla="*/ 33 h 54" name="T17"/>
                  <a:gd fmla="*/ 29 w 55" name="T18"/>
                  <a:gd fmla="*/ 33 h 54" name="T19"/>
                  <a:gd fmla="*/ 25 w 55" name="T20"/>
                  <a:gd fmla="*/ 31 h 54" name="T21"/>
                  <a:gd fmla="*/ 24 w 55" name="T22"/>
                  <a:gd fmla="*/ 30 h 54" name="T23"/>
                  <a:gd fmla="*/ 22 w 55" name="T24"/>
                  <a:gd fmla="*/ 27 h 5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4" w="55">
                    <a:moveTo>
                      <a:pt x="22" y="27"/>
                    </a:moveTo>
                    <a:cubicBezTo>
                      <a:pt x="22" y="27"/>
                      <a:pt x="21" y="27"/>
                      <a:pt x="21" y="26"/>
                    </a:cubicBezTo>
                    <a:cubicBezTo>
                      <a:pt x="21" y="25"/>
                      <a:pt x="22" y="23"/>
                      <a:pt x="22" y="23"/>
                    </a:cubicBezTo>
                    <a:cubicBezTo>
                      <a:pt x="33" y="1"/>
                      <a:pt x="33" y="1"/>
                      <a:pt x="33" y="1"/>
                    </a:cubicBezTo>
                    <a:cubicBezTo>
                      <a:pt x="25" y="0"/>
                      <a:pt x="16" y="2"/>
                      <a:pt x="10" y="8"/>
                    </a:cubicBezTo>
                    <a:cubicBezTo>
                      <a:pt x="0" y="18"/>
                      <a:pt x="0" y="34"/>
                      <a:pt x="10" y="44"/>
                    </a:cubicBezTo>
                    <a:cubicBezTo>
                      <a:pt x="20" y="54"/>
                      <a:pt x="36" y="54"/>
                      <a:pt x="46" y="44"/>
                    </a:cubicBezTo>
                    <a:cubicBezTo>
                      <a:pt x="52" y="38"/>
                      <a:pt x="55" y="29"/>
                      <a:pt x="53" y="21"/>
                    </a:cubicBezTo>
                    <a:cubicBezTo>
                      <a:pt x="31" y="33"/>
                      <a:pt x="31" y="33"/>
                      <a:pt x="31" y="33"/>
                    </a:cubicBezTo>
                    <a:cubicBezTo>
                      <a:pt x="31" y="33"/>
                      <a:pt x="30" y="33"/>
                      <a:pt x="29" y="33"/>
                    </a:cubicBezTo>
                    <a:cubicBezTo>
                      <a:pt x="28" y="33"/>
                      <a:pt x="26" y="33"/>
                      <a:pt x="25" y="31"/>
                    </a:cubicBezTo>
                    <a:cubicBezTo>
                      <a:pt x="25" y="31"/>
                      <a:pt x="24" y="31"/>
                      <a:pt x="24" y="30"/>
                    </a:cubicBezTo>
                    <a:cubicBezTo>
                      <a:pt x="23" y="29"/>
                      <a:pt x="22" y="28"/>
                      <a:pt x="22"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 name="Freeform 12"/>
              <p:cNvSpPr/>
              <p:nvPr/>
            </p:nvSpPr>
            <p:spPr bwMode="auto">
              <a:xfrm>
                <a:off x="10083800" y="1358900"/>
                <a:ext cx="501650" cy="857250"/>
              </a:xfrm>
              <a:custGeom>
                <a:gdLst>
                  <a:gd fmla="*/ 16 w 133" name="T0"/>
                  <a:gd fmla="*/ 211 h 227" name="T1"/>
                  <a:gd fmla="*/ 103 w 133" name="T2"/>
                  <a:gd fmla="*/ 45 h 227" name="T3"/>
                  <a:gd fmla="*/ 104 w 133" name="T4"/>
                  <a:gd fmla="*/ 45 h 227" name="T5"/>
                  <a:gd fmla="*/ 104 w 133" name="T6"/>
                  <a:gd fmla="*/ 45 h 227" name="T7"/>
                  <a:gd fmla="*/ 133 w 133" name="T8"/>
                  <a:gd fmla="*/ 18 h 227" name="T9"/>
                  <a:gd fmla="*/ 126 w 133" name="T10"/>
                  <a:gd fmla="*/ 17 h 227" name="T11"/>
                  <a:gd fmla="*/ 111 w 133" name="T12"/>
                  <a:gd fmla="*/ 21 h 227" name="T13"/>
                  <a:gd fmla="*/ 109 w 133" name="T14"/>
                  <a:gd fmla="*/ 22 h 227" name="T15"/>
                  <a:gd fmla="*/ 109 w 133" name="T16"/>
                  <a:gd fmla="*/ 19 h 227" name="T17"/>
                  <a:gd fmla="*/ 99 w 133" name="T18"/>
                  <a:gd fmla="*/ 0 h 227" name="T19"/>
                  <a:gd fmla="*/ 93 w 133" name="T20"/>
                  <a:gd fmla="*/ 40 h 227" name="T21"/>
                  <a:gd fmla="*/ 93 w 133" name="T22"/>
                  <a:gd fmla="*/ 41 h 227" name="T23"/>
                  <a:gd fmla="*/ 93 w 133" name="T24"/>
                  <a:gd fmla="*/ 41 h 227" name="T25"/>
                  <a:gd fmla="*/ 0 w 133" name="T26"/>
                  <a:gd fmla="*/ 227 h 227" name="T27"/>
                  <a:gd fmla="*/ 16 w 133" name="T28"/>
                  <a:gd fmla="*/ 211 h 22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26" w="133">
                    <a:moveTo>
                      <a:pt x="16" y="211"/>
                    </a:moveTo>
                    <a:cubicBezTo>
                      <a:pt x="103" y="45"/>
                      <a:pt x="103" y="45"/>
                      <a:pt x="103" y="45"/>
                    </a:cubicBezTo>
                    <a:cubicBezTo>
                      <a:pt x="104" y="45"/>
                      <a:pt x="104" y="45"/>
                      <a:pt x="104" y="45"/>
                    </a:cubicBezTo>
                    <a:cubicBezTo>
                      <a:pt x="104" y="45"/>
                      <a:pt x="104" y="45"/>
                      <a:pt x="104" y="45"/>
                    </a:cubicBezTo>
                    <a:cubicBezTo>
                      <a:pt x="106" y="45"/>
                      <a:pt x="122" y="45"/>
                      <a:pt x="133" y="18"/>
                    </a:cubicBezTo>
                    <a:cubicBezTo>
                      <a:pt x="131" y="17"/>
                      <a:pt x="129" y="17"/>
                      <a:pt x="126" y="17"/>
                    </a:cubicBezTo>
                    <a:cubicBezTo>
                      <a:pt x="119" y="17"/>
                      <a:pt x="111" y="21"/>
                      <a:pt x="111" y="21"/>
                    </a:cubicBezTo>
                    <a:cubicBezTo>
                      <a:pt x="109" y="22"/>
                      <a:pt x="109" y="22"/>
                      <a:pt x="109" y="22"/>
                    </a:cubicBezTo>
                    <a:cubicBezTo>
                      <a:pt x="109" y="19"/>
                      <a:pt x="109" y="19"/>
                      <a:pt x="109" y="19"/>
                    </a:cubicBezTo>
                    <a:cubicBezTo>
                      <a:pt x="109" y="19"/>
                      <a:pt x="108" y="5"/>
                      <a:pt x="99" y="0"/>
                    </a:cubicBezTo>
                    <a:cubicBezTo>
                      <a:pt x="83" y="25"/>
                      <a:pt x="93" y="40"/>
                      <a:pt x="93" y="40"/>
                    </a:cubicBezTo>
                    <a:cubicBezTo>
                      <a:pt x="93" y="41"/>
                      <a:pt x="93" y="41"/>
                      <a:pt x="93" y="41"/>
                    </a:cubicBezTo>
                    <a:cubicBezTo>
                      <a:pt x="93" y="41"/>
                      <a:pt x="93" y="41"/>
                      <a:pt x="93" y="41"/>
                    </a:cubicBezTo>
                    <a:cubicBezTo>
                      <a:pt x="0" y="227"/>
                      <a:pt x="0" y="227"/>
                      <a:pt x="0" y="227"/>
                    </a:cubicBezTo>
                    <a:lnTo>
                      <a:pt x="16" y="21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 name="Freeform 13"/>
              <p:cNvSpPr/>
              <p:nvPr/>
            </p:nvSpPr>
            <p:spPr bwMode="auto">
              <a:xfrm>
                <a:off x="10120313" y="1728788"/>
                <a:ext cx="842963" cy="517525"/>
              </a:xfrm>
              <a:custGeom>
                <a:gdLst>
                  <a:gd fmla="*/ 0 w 223" name="T0"/>
                  <a:gd fmla="*/ 137 h 137" name="T1"/>
                  <a:gd fmla="*/ 183 w 223" name="T2"/>
                  <a:gd fmla="*/ 40 h 137" name="T3"/>
                  <a:gd fmla="*/ 184 w 223" name="T4"/>
                  <a:gd fmla="*/ 41 h 137" name="T5"/>
                  <a:gd fmla="*/ 196 w 223" name="T6"/>
                  <a:gd fmla="*/ 44 h 137" name="T7"/>
                  <a:gd fmla="*/ 223 w 223" name="T8"/>
                  <a:gd fmla="*/ 35 h 137" name="T9"/>
                  <a:gd fmla="*/ 204 w 223" name="T10"/>
                  <a:gd fmla="*/ 24 h 137" name="T11"/>
                  <a:gd fmla="*/ 201 w 223" name="T12"/>
                  <a:gd fmla="*/ 24 h 137" name="T13"/>
                  <a:gd fmla="*/ 203 w 223" name="T14"/>
                  <a:gd fmla="*/ 22 h 137" name="T15"/>
                  <a:gd fmla="*/ 205 w 223" name="T16"/>
                  <a:gd fmla="*/ 0 h 137" name="T17"/>
                  <a:gd fmla="*/ 178 w 223" name="T18"/>
                  <a:gd fmla="*/ 30 h 137" name="T19"/>
                  <a:gd fmla="*/ 178 w 223" name="T20"/>
                  <a:gd fmla="*/ 31 h 137" name="T21"/>
                  <a:gd fmla="*/ 18 w 223" name="T22"/>
                  <a:gd fmla="*/ 120 h 137" name="T23"/>
                  <a:gd fmla="*/ 0 w 223" name="T24"/>
                  <a:gd fmla="*/ 137 h 13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37" w="223">
                    <a:moveTo>
                      <a:pt x="0" y="137"/>
                    </a:moveTo>
                    <a:cubicBezTo>
                      <a:pt x="183" y="40"/>
                      <a:pt x="183" y="40"/>
                      <a:pt x="183" y="40"/>
                    </a:cubicBezTo>
                    <a:cubicBezTo>
                      <a:pt x="184" y="41"/>
                      <a:pt x="184" y="41"/>
                      <a:pt x="184" y="41"/>
                    </a:cubicBezTo>
                    <a:cubicBezTo>
                      <a:pt x="184" y="41"/>
                      <a:pt x="188" y="44"/>
                      <a:pt x="196" y="44"/>
                    </a:cubicBezTo>
                    <a:cubicBezTo>
                      <a:pt x="204" y="44"/>
                      <a:pt x="213" y="41"/>
                      <a:pt x="223" y="35"/>
                    </a:cubicBezTo>
                    <a:cubicBezTo>
                      <a:pt x="219" y="26"/>
                      <a:pt x="204" y="24"/>
                      <a:pt x="204" y="24"/>
                    </a:cubicBezTo>
                    <a:cubicBezTo>
                      <a:pt x="201" y="24"/>
                      <a:pt x="201" y="24"/>
                      <a:pt x="201" y="24"/>
                    </a:cubicBezTo>
                    <a:cubicBezTo>
                      <a:pt x="203" y="22"/>
                      <a:pt x="203" y="22"/>
                      <a:pt x="203" y="22"/>
                    </a:cubicBezTo>
                    <a:cubicBezTo>
                      <a:pt x="203" y="22"/>
                      <a:pt x="210" y="10"/>
                      <a:pt x="205" y="0"/>
                    </a:cubicBezTo>
                    <a:cubicBezTo>
                      <a:pt x="178" y="12"/>
                      <a:pt x="178" y="30"/>
                      <a:pt x="178" y="30"/>
                    </a:cubicBezTo>
                    <a:cubicBezTo>
                      <a:pt x="178" y="31"/>
                      <a:pt x="178" y="31"/>
                      <a:pt x="178" y="31"/>
                    </a:cubicBezTo>
                    <a:cubicBezTo>
                      <a:pt x="18" y="120"/>
                      <a:pt x="18" y="120"/>
                      <a:pt x="18" y="120"/>
                    </a:cubicBezTo>
                    <a:lnTo>
                      <a:pt x="0" y="13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 name="Freeform 14"/>
              <p:cNvSpPr/>
              <p:nvPr/>
            </p:nvSpPr>
            <p:spPr bwMode="auto">
              <a:xfrm>
                <a:off x="10067925" y="1520825"/>
                <a:ext cx="744538" cy="744538"/>
              </a:xfrm>
              <a:custGeom>
                <a:gdLst>
                  <a:gd fmla="*/ 1 w 197" name="T0"/>
                  <a:gd fmla="*/ 192 h 197" name="T1"/>
                  <a:gd fmla="*/ 0 w 197" name="T2"/>
                  <a:gd fmla="*/ 193 h 197" name="T3"/>
                  <a:gd fmla="*/ 2 w 197" name="T4"/>
                  <a:gd fmla="*/ 195 h 197" name="T5"/>
                  <a:gd fmla="*/ 5 w 197" name="T6"/>
                  <a:gd fmla="*/ 197 h 197" name="T7"/>
                  <a:gd fmla="*/ 5 w 197" name="T8"/>
                  <a:gd fmla="*/ 196 h 197" name="T9"/>
                  <a:gd fmla="*/ 161 w 197" name="T10"/>
                  <a:gd fmla="*/ 44 h 197" name="T11"/>
                  <a:gd fmla="*/ 162 w 197" name="T12"/>
                  <a:gd fmla="*/ 45 h 197" name="T13"/>
                  <a:gd fmla="*/ 167 w 197" name="T14"/>
                  <a:gd fmla="*/ 45 h 197" name="T15"/>
                  <a:gd fmla="*/ 197 w 197" name="T16"/>
                  <a:gd fmla="*/ 28 h 197" name="T17"/>
                  <a:gd fmla="*/ 176 w 197" name="T18"/>
                  <a:gd fmla="*/ 23 h 197" name="T19"/>
                  <a:gd fmla="*/ 174 w 197" name="T20"/>
                  <a:gd fmla="*/ 24 h 197" name="T21"/>
                  <a:gd fmla="*/ 174 w 197" name="T22"/>
                  <a:gd fmla="*/ 21 h 197" name="T23"/>
                  <a:gd fmla="*/ 170 w 197" name="T24"/>
                  <a:gd fmla="*/ 0 h 197" name="T25"/>
                  <a:gd fmla="*/ 152 w 197" name="T26"/>
                  <a:gd fmla="*/ 36 h 197" name="T27"/>
                  <a:gd fmla="*/ 153 w 197" name="T28"/>
                  <a:gd fmla="*/ 37 h 197" name="T29"/>
                  <a:gd fmla="*/ 152 w 197" name="T30"/>
                  <a:gd fmla="*/ 37 h 197" name="T31"/>
                  <a:gd fmla="*/ 1 w 197" name="T32"/>
                  <a:gd fmla="*/ 192 h 19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97" w="197">
                    <a:moveTo>
                      <a:pt x="1" y="192"/>
                    </a:moveTo>
                    <a:cubicBezTo>
                      <a:pt x="1" y="192"/>
                      <a:pt x="0" y="192"/>
                      <a:pt x="0" y="193"/>
                    </a:cubicBezTo>
                    <a:cubicBezTo>
                      <a:pt x="0" y="193"/>
                      <a:pt x="1" y="194"/>
                      <a:pt x="2" y="195"/>
                    </a:cubicBezTo>
                    <a:cubicBezTo>
                      <a:pt x="3" y="196"/>
                      <a:pt x="4" y="197"/>
                      <a:pt x="5" y="197"/>
                    </a:cubicBezTo>
                    <a:cubicBezTo>
                      <a:pt x="5" y="197"/>
                      <a:pt x="5" y="196"/>
                      <a:pt x="5" y="196"/>
                    </a:cubicBezTo>
                    <a:cubicBezTo>
                      <a:pt x="161" y="44"/>
                      <a:pt x="161" y="44"/>
                      <a:pt x="161" y="44"/>
                    </a:cubicBezTo>
                    <a:cubicBezTo>
                      <a:pt x="162" y="45"/>
                      <a:pt x="162" y="45"/>
                      <a:pt x="162" y="45"/>
                    </a:cubicBezTo>
                    <a:cubicBezTo>
                      <a:pt x="162" y="45"/>
                      <a:pt x="164" y="45"/>
                      <a:pt x="167" y="45"/>
                    </a:cubicBezTo>
                    <a:cubicBezTo>
                      <a:pt x="173" y="45"/>
                      <a:pt x="184" y="43"/>
                      <a:pt x="197" y="28"/>
                    </a:cubicBezTo>
                    <a:cubicBezTo>
                      <a:pt x="191" y="21"/>
                      <a:pt x="176" y="23"/>
                      <a:pt x="176" y="23"/>
                    </a:cubicBezTo>
                    <a:cubicBezTo>
                      <a:pt x="174" y="24"/>
                      <a:pt x="174" y="24"/>
                      <a:pt x="174" y="24"/>
                    </a:cubicBezTo>
                    <a:cubicBezTo>
                      <a:pt x="174" y="21"/>
                      <a:pt x="174" y="21"/>
                      <a:pt x="174" y="21"/>
                    </a:cubicBezTo>
                    <a:cubicBezTo>
                      <a:pt x="174" y="21"/>
                      <a:pt x="178" y="7"/>
                      <a:pt x="170" y="0"/>
                    </a:cubicBezTo>
                    <a:cubicBezTo>
                      <a:pt x="147" y="19"/>
                      <a:pt x="152" y="36"/>
                      <a:pt x="152" y="36"/>
                    </a:cubicBezTo>
                    <a:cubicBezTo>
                      <a:pt x="153" y="37"/>
                      <a:pt x="153" y="37"/>
                      <a:pt x="153" y="37"/>
                    </a:cubicBezTo>
                    <a:cubicBezTo>
                      <a:pt x="152" y="37"/>
                      <a:pt x="152" y="37"/>
                      <a:pt x="152" y="37"/>
                    </a:cubicBezTo>
                    <a:lnTo>
                      <a:pt x="1" y="19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Tree>
    <p:extLst>
      <p:ext uri="{BB962C8B-B14F-4D97-AF65-F5344CB8AC3E}">
        <p14:creationId val="2805658258"/>
      </p:ext>
    </p:extLst>
  </p:cSld>
  <p:clrMapOvr>
    <a:masterClrMapping/>
  </p:clrMapOvr>
  <mc:AlternateContent>
    <mc:Choice Requires="p14">
      <p:transition p14:dur="700" spd="med">
        <p:fade/>
      </p:transition>
    </mc:Choice>
    <mc:Fallback>
      <p:transition spd="med">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p:cNvPicPr>
            <a:picLocks noChangeAspect="1"/>
          </p:cNvPicPr>
          <p:nvPr/>
        </p:nvPicPr>
        <p:blipFill>
          <a:blip r:embed="rId3">
            <a:extLst>
              <a:ext uri="{28A0092B-C50C-407E-A947-70E740481C1C}">
                <a14:useLocalDpi val="0"/>
              </a:ext>
            </a:extLst>
          </a:blip>
          <a:stretch>
            <a:fillRect/>
          </a:stretch>
        </p:blipFill>
        <p:spPr>
          <a:xfrm>
            <a:off x="619626" y="508730"/>
            <a:ext cx="10952748" cy="5840543"/>
          </a:xfrm>
          <a:custGeom>
            <a:gdLst>
              <a:gd fmla="*/ 0 w 10960308" name="connsiteX0"/>
              <a:gd fmla="*/ 0 h 5840543" name="connsiteY0"/>
              <a:gd fmla="*/ 10960308 w 10960308" name="connsiteX1"/>
              <a:gd fmla="*/ 0 h 5840543" name="connsiteY1"/>
              <a:gd fmla="*/ 10960308 w 10960308" name="connsiteX2"/>
              <a:gd fmla="*/ 5840543 h 5840543" name="connsiteY2"/>
              <a:gd fmla="*/ 0 w 10960308" name="connsiteX3"/>
              <a:gd fmla="*/ 5840543 h 5840543" name="connsiteY3"/>
            </a:gdLst>
            <a:cxnLst>
              <a:cxn ang="0">
                <a:pos x="connsiteX0" y="connsiteY0"/>
              </a:cxn>
              <a:cxn ang="0">
                <a:pos x="connsiteX1" y="connsiteY1"/>
              </a:cxn>
              <a:cxn ang="0">
                <a:pos x="connsiteX2" y="connsiteY2"/>
              </a:cxn>
              <a:cxn ang="0">
                <a:pos x="connsiteX3" y="connsiteY3"/>
              </a:cxn>
            </a:cxnLst>
            <a:rect b="b" l="l" r="r" t="t"/>
            <a:pathLst>
              <a:path h="5840543" w="10960308">
                <a:moveTo>
                  <a:pt x="0" y="0"/>
                </a:moveTo>
                <a:lnTo>
                  <a:pt x="10960308" y="0"/>
                </a:lnTo>
                <a:lnTo>
                  <a:pt x="10960308" y="5840543"/>
                </a:lnTo>
                <a:lnTo>
                  <a:pt x="0" y="5840543"/>
                </a:lnTo>
                <a:close/>
              </a:path>
            </a:pathLst>
          </a:custGeom>
        </p:spPr>
      </p:pic>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hidden="1" id="6" name="e7d195523061f1c0"/>
          <p:cNvSpPr txBox="1"/>
          <p:nvPr/>
        </p:nvSpPr>
        <p:spPr>
          <a:xfrm>
            <a:off x="-355600" y="1803400"/>
            <a:ext cx="436880" cy="1016000"/>
          </a:xfrm>
          <a:prstGeom prst="rect">
            <a:avLst/>
          </a:prstGeom>
          <a:noFill/>
        </p:spPr>
        <p:txBody>
          <a:bodyPr rtlCol="0" vert="wordArtVert">
            <a:spAutoFit/>
          </a:bodyPr>
          <a:lstStyle/>
          <a:p>
            <a:r>
              <a:rPr altLang="zh-CN" lang="en-US" sz="100"/>
              <a:t>e7d195523061f1c0214d268728035a112e1f1a63855fa0d5B3BC3571FB2346650E40B27C71D4ADB669896543E409C0762562804D99F14164E036E91A4D200FB459B9C67F1066513BDCC2663F2655ED5A2F3E64E50905ECC13FD08E412A2449DFC0DEA4732AF4E76A12DAA23714D9A24C7EAC7F7CD8FF94AEC7D4E9162B55FEA74E289784371BE33B</a:t>
            </a:r>
          </a:p>
        </p:txBody>
      </p:sp>
      <p:grpSp>
        <p:nvGrpSpPr>
          <p:cNvPr id="17" name="组合 16"/>
          <p:cNvGrpSpPr/>
          <p:nvPr/>
        </p:nvGrpSpPr>
        <p:grpSpPr>
          <a:xfrm>
            <a:off x="0" y="1960336"/>
            <a:ext cx="12192000" cy="2937329"/>
            <a:chOff x="0" y="1960336"/>
            <a:chExt cx="12192000" cy="2937329"/>
          </a:xfrm>
        </p:grpSpPr>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3" name="矩形 2"/>
            <p:cNvSpPr/>
            <p:nvPr/>
          </p:nvSpPr>
          <p:spPr>
            <a:xfrm>
              <a:off x="0" y="1960336"/>
              <a:ext cx="12192000" cy="2937329"/>
            </a:xfrm>
            <a:prstGeom prst="rect">
              <a:avLst/>
            </a:prstGeom>
            <a:solidFill>
              <a:schemeClr val="tx1">
                <a:lumMod val="95000"/>
                <a:lumOff val="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4" name="文本框 3"/>
            <p:cNvSpPr txBox="1"/>
            <p:nvPr/>
          </p:nvSpPr>
          <p:spPr>
            <a:xfrm>
              <a:off x="2925580" y="2231749"/>
              <a:ext cx="6340839" cy="2505456"/>
            </a:xfrm>
            <a:prstGeom prst="rect">
              <a:avLst/>
            </a:prstGeom>
            <a:noFill/>
          </p:spPr>
          <p:txBody>
            <a:bodyPr rtlCol="0" wrap="square">
              <a:spAutoFit/>
            </a:bodyPr>
            <a:lstStyle/>
            <a:p>
              <a:pPr algn="ctr">
                <a:lnSpc>
                  <a:spcPct val="110000"/>
                </a:lnSpc>
              </a:pPr>
              <a:r>
                <a:rPr altLang="zh-CN" lang="en-US" sz="4800">
                  <a:solidFill>
                    <a:schemeClr val="bg1"/>
                  </a:solidFill>
                  <a:latin charset="-128" panose="020b0600000000000000" pitchFamily="34" typeface="AXIS Std M"/>
                  <a:ea charset="-128" panose="020b0600000000000000" pitchFamily="34" typeface="AXIS Std M"/>
                </a:rPr>
                <a:t>FASHION</a:t>
              </a:r>
            </a:p>
            <a:p>
              <a:pPr algn="ctr">
                <a:lnSpc>
                  <a:spcPct val="110000"/>
                </a:lnSpc>
              </a:pPr>
              <a:r>
                <a:rPr altLang="zh-CN" lang="en-US" sz="4800">
                  <a:solidFill>
                    <a:schemeClr val="bg1"/>
                  </a:solidFill>
                  <a:latin charset="-128" panose="020b0600000000000000" pitchFamily="34" typeface="AXIS Std M"/>
                  <a:ea charset="-128" panose="020b0600000000000000" pitchFamily="34" typeface="AXIS Std M"/>
                </a:rPr>
                <a:t>&amp;</a:t>
              </a:r>
            </a:p>
            <a:p>
              <a:pPr algn="ctr">
                <a:lnSpc>
                  <a:spcPct val="110000"/>
                </a:lnSpc>
              </a:pPr>
              <a:r>
                <a:rPr altLang="zh-CN" lang="en-US" sz="4800">
                  <a:solidFill>
                    <a:schemeClr val="bg1"/>
                  </a:solidFill>
                  <a:latin charset="-128" panose="020b0600000000000000" pitchFamily="34" typeface="AXIS Std M"/>
                  <a:ea charset="-128" panose="020b0600000000000000" pitchFamily="34" typeface="AXIS Std M"/>
                </a:rPr>
                <a:t>BUSINESS</a:t>
              </a:r>
            </a:p>
          </p:txBody>
        </p:sp>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7" name="矩形 6"/>
            <p:cNvSpPr/>
            <p:nvPr/>
          </p:nvSpPr>
          <p:spPr>
            <a:xfrm rot="16200000">
              <a:off x="-816732" y="3471928"/>
              <a:ext cx="2246630" cy="274320"/>
            </a:xfrm>
            <a:prstGeom prst="rect">
              <a:avLst/>
            </a:prstGeom>
          </p:spPr>
          <p:txBody>
            <a:bodyPr wrap="none">
              <a:spAutoFit/>
            </a:bodyPr>
            <a:lstStyle/>
            <a:p>
              <a:r>
                <a:rPr altLang="zh-CN" lang="en-US" spc="300" sz="1200">
                  <a:solidFill>
                    <a:schemeClr val="bg1">
                      <a:lumMod val="95000"/>
                    </a:schemeClr>
                  </a:solidFill>
                  <a:latin charset="-128" panose="020b0400000000000000" pitchFamily="34" typeface="AXIS Std L"/>
                  <a:ea charset="-128" panose="020b0400000000000000" pitchFamily="34" typeface="AXIS Std L"/>
                </a:rPr>
                <a:t>Minimalism  lifestyle</a:t>
              </a:r>
            </a:p>
          </p:txBody>
        </p:sp>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8" name="矩形 7"/>
            <p:cNvSpPr/>
            <p:nvPr/>
          </p:nvSpPr>
          <p:spPr>
            <a:xfrm rot="16200000">
              <a:off x="10752086" y="3471927"/>
              <a:ext cx="2246630" cy="274320"/>
            </a:xfrm>
            <a:prstGeom prst="rect">
              <a:avLst/>
            </a:prstGeom>
          </p:spPr>
          <p:txBody>
            <a:bodyPr wrap="none">
              <a:spAutoFit/>
            </a:bodyPr>
            <a:lstStyle/>
            <a:p>
              <a:r>
                <a:rPr altLang="zh-CN" lang="en-US" spc="300" sz="1200">
                  <a:solidFill>
                    <a:schemeClr val="bg1">
                      <a:lumMod val="95000"/>
                    </a:schemeClr>
                  </a:solidFill>
                  <a:latin charset="-128" panose="020b0400000000000000" pitchFamily="34" typeface="AXIS Std L"/>
                  <a:ea charset="-128" panose="020b0400000000000000" pitchFamily="34" typeface="AXIS Std L"/>
                </a:rPr>
                <a:t>Minimalism  lifestyle</a:t>
              </a:r>
            </a:p>
          </p:txBody>
        </p:sp>
      </p:grpSp>
    </p:spTree>
    <p:extLst>
      <p:ext uri="{BB962C8B-B14F-4D97-AF65-F5344CB8AC3E}">
        <p14:creationId val="2883450584"/>
      </p:ext>
    </p:extLst>
  </p:cSld>
  <p:clrMapOvr>
    <a:masterClrMapping/>
  </p:clrMapOvr>
  <p:transition spd="slow">
    <p:fade thruBlk="1"/>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11497456" y="0"/>
            <a:ext cx="353666" cy="71952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 name="灯片编号占位符 5"/>
          <p:cNvSpPr>
            <a:spLocks noGrp="1"/>
          </p:cNvSpPr>
          <p:nvPr>
            <p:ph idx="12" sz="quarter" type="sldNum"/>
          </p:nvPr>
        </p:nvSpPr>
        <p:spPr>
          <a:xfrm>
            <a:off x="11370039" y="398251"/>
            <a:ext cx="659567" cy="304800"/>
          </a:xfrm>
          <a:noFill/>
        </p:spPr>
        <p:txBody>
          <a:bodyPr rtlCol="0" wrap="square">
            <a:spAutoFit/>
          </a:bodyPr>
          <a:lstStyle/>
          <a:p>
            <a:pPr algn="ctr"/>
            <a:fld id="{778072E8-C651-4023-8388-AEC050858445}" type="slidenum">
              <a:rPr altLang="en-US" lang="zh-CN" sz="1400">
                <a:solidFill>
                  <a:schemeClr val="bg1"/>
                </a:solidFill>
                <a:latin charset="-128" panose="020b0600000000000000" pitchFamily="34" typeface="AXIS Std M"/>
                <a:ea charset="-128" panose="020b0600000000000000" pitchFamily="34" typeface="AXIS Std M"/>
              </a:rPr>
              <a:pPr algn="ctr"/>
              <a:t>20</a:t>
            </a:fld>
          </a:p>
        </p:txBody>
      </p:sp>
      <p:sp>
        <p:nvSpPr>
          <p:cNvPr id="4" name="文本框 3"/>
          <p:cNvSpPr txBox="1"/>
          <p:nvPr/>
        </p:nvSpPr>
        <p:spPr>
          <a:xfrm>
            <a:off x="315412" y="205876"/>
            <a:ext cx="3028013" cy="304800"/>
          </a:xfrm>
          <a:prstGeom prst="rect">
            <a:avLst/>
          </a:prstGeom>
          <a:noFill/>
        </p:spPr>
        <p:txBody>
          <a:bodyPr rtlCol="0" wrap="square">
            <a:spAutoFit/>
          </a:bodyPr>
          <a:lstStyle/>
          <a:p>
            <a:r>
              <a:rPr altLang="zh-CN" lang="en-US" sz="14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Create a peaceful world </a:t>
            </a:r>
          </a:p>
        </p:txBody>
      </p:sp>
      <p:sp>
        <p:nvSpPr>
          <p:cNvPr id="7" name="矩形 6"/>
          <p:cNvSpPr/>
          <p:nvPr/>
        </p:nvSpPr>
        <p:spPr>
          <a:xfrm>
            <a:off x="9973188" y="4725216"/>
            <a:ext cx="1467191" cy="1546467"/>
          </a:xfrm>
          <a:prstGeom prst="rect">
            <a:avLst/>
          </a:prstGeom>
          <a:solidFill>
            <a:srgbClr val="819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12" name="文本框 11"/>
          <p:cNvSpPr txBox="1"/>
          <p:nvPr/>
        </p:nvSpPr>
        <p:spPr>
          <a:xfrm>
            <a:off x="281354" y="1172563"/>
            <a:ext cx="5333850" cy="896112"/>
          </a:xfrm>
          <a:prstGeom prst="rect">
            <a:avLst/>
          </a:prstGeom>
          <a:noFill/>
        </p:spPr>
        <p:txBody>
          <a:bodyPr rtlCol="0" wrap="square">
            <a:spAutoFit/>
          </a:bodyPr>
          <a:lstStyle/>
          <a:p>
            <a:pPr>
              <a:lnSpc>
                <a:spcPct val="110000"/>
              </a:lnSpc>
            </a:pPr>
            <a:r>
              <a:rPr altLang="zh-CN" lang="en-US" sz="4800">
                <a:solidFill>
                  <a:srgbClr val="282828"/>
                </a:solidFill>
                <a:latin charset="-128" panose="020b0600000000000000" pitchFamily="34" typeface="AXIS Std M"/>
                <a:ea charset="-128" panose="020b0600000000000000" pitchFamily="34" typeface="AXIS Std M"/>
              </a:rPr>
              <a:t>MESSAGES</a:t>
            </a:r>
          </a:p>
        </p:txBody>
      </p:sp>
      <p:sp>
        <p:nvSpPr>
          <p:cNvPr id="13" name="矩形 12"/>
          <p:cNvSpPr/>
          <p:nvPr/>
        </p:nvSpPr>
        <p:spPr>
          <a:xfrm>
            <a:off x="343548" y="2017499"/>
            <a:ext cx="6141658" cy="749808"/>
          </a:xfrm>
          <a:prstGeom prst="rect">
            <a:avLst/>
          </a:prstGeom>
        </p:spPr>
        <p:txBody>
          <a:bodyPr wrap="square">
            <a:spAutoFit/>
          </a:bodyPr>
          <a:lstStyle/>
          <a:p>
            <a:pPr>
              <a:lnSpc>
                <a:spcPct val="120000"/>
              </a:lnSpc>
            </a:pPr>
            <a:r>
              <a:rPr altLang="zh-CN" lang="en-US">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consectetur adipisicing elit, eiusmod tempor dolore magna aliqua. </a:t>
            </a:r>
          </a:p>
        </p:txBody>
      </p:sp>
      <p:sp>
        <p:nvSpPr>
          <p:cNvPr id="14" name="椭圆 13"/>
          <p:cNvSpPr/>
          <p:nvPr/>
        </p:nvSpPr>
        <p:spPr>
          <a:xfrm>
            <a:off x="343548" y="3432512"/>
            <a:ext cx="1006346" cy="1006346"/>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343548" y="5110589"/>
            <a:ext cx="1006346" cy="1006346"/>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 name="组合 15"/>
          <p:cNvGrpSpPr/>
          <p:nvPr/>
        </p:nvGrpSpPr>
        <p:grpSpPr>
          <a:xfrm>
            <a:off x="458327" y="3547750"/>
            <a:ext cx="776787" cy="775869"/>
            <a:chOff x="4602162" y="361950"/>
            <a:chExt cx="1343026" cy="1341438"/>
          </a:xfrm>
        </p:grpSpPr>
        <p:sp>
          <p:nvSpPr>
            <p:cNvPr id="17" name="Freeform 23"/>
            <p:cNvSpPr>
              <a:spLocks noEditPoints="1"/>
            </p:cNvSpPr>
            <p:nvPr/>
          </p:nvSpPr>
          <p:spPr bwMode="auto">
            <a:xfrm>
              <a:off x="4602162" y="361950"/>
              <a:ext cx="1343026" cy="1341438"/>
            </a:xfrm>
            <a:custGeom>
              <a:gdLst>
                <a:gd fmla="*/ 0 w 355" name="T0"/>
                <a:gd fmla="*/ 178 h 355" name="T1"/>
                <a:gd fmla="*/ 355 w 355" name="T2"/>
                <a:gd fmla="*/ 178 h 355" name="T3"/>
                <a:gd fmla="*/ 177 w 355" name="T4"/>
                <a:gd fmla="*/ 331 h 355" name="T5"/>
                <a:gd fmla="*/ 24 w 355" name="T6"/>
                <a:gd fmla="*/ 175 h 355" name="T7"/>
                <a:gd fmla="*/ 58 w 355" name="T8"/>
                <a:gd fmla="*/ 192 h 355" name="T9"/>
                <a:gd fmla="*/ 71 w 355" name="T10"/>
                <a:gd fmla="*/ 232 h 355" name="T11"/>
                <a:gd fmla="*/ 95 w 355" name="T12"/>
                <a:gd fmla="*/ 243 h 355" name="T13"/>
                <a:gd fmla="*/ 112 w 355" name="T14"/>
                <a:gd fmla="*/ 315 h 355" name="T15"/>
                <a:gd fmla="*/ 118 w 355" name="T16"/>
                <a:gd fmla="*/ 305 h 355" name="T17"/>
                <a:gd fmla="*/ 146 w 355" name="T18"/>
                <a:gd fmla="*/ 265 h 355" name="T19"/>
                <a:gd fmla="*/ 162 w 355" name="T20"/>
                <a:gd fmla="*/ 222 h 355" name="T21"/>
                <a:gd fmla="*/ 112 w 355" name="T22"/>
                <a:gd fmla="*/ 189 h 355" name="T23"/>
                <a:gd fmla="*/ 66 w 355" name="T24"/>
                <a:gd fmla="*/ 165 h 355" name="T25"/>
                <a:gd fmla="*/ 102 w 355" name="T26"/>
                <a:gd fmla="*/ 154 h 355" name="T27"/>
                <a:gd fmla="*/ 138 w 355" name="T28"/>
                <a:gd fmla="*/ 140 h 355" name="T29"/>
                <a:gd fmla="*/ 119 w 355" name="T30"/>
                <a:gd fmla="*/ 97 h 355" name="T31"/>
                <a:gd fmla="*/ 95 w 355" name="T32"/>
                <a:gd fmla="*/ 109 h 355" name="T33"/>
                <a:gd fmla="*/ 70 w 355" name="T34"/>
                <a:gd fmla="*/ 93 h 355" name="T35"/>
                <a:gd fmla="*/ 85 w 355" name="T36"/>
                <a:gd fmla="*/ 68 h 355" name="T37"/>
                <a:gd fmla="*/ 177 w 355" name="T38"/>
                <a:gd fmla="*/ 25 h 355" name="T39"/>
                <a:gd fmla="*/ 244 w 355" name="T40"/>
                <a:gd fmla="*/ 63 h 355" name="T41"/>
                <a:gd fmla="*/ 236 w 355" name="T42"/>
                <a:gd fmla="*/ 104 h 355" name="T43"/>
                <a:gd fmla="*/ 220 w 355" name="T44"/>
                <a:gd fmla="*/ 110 h 355" name="T45"/>
                <a:gd fmla="*/ 223 w 355" name="T46"/>
                <a:gd fmla="*/ 104 h 355" name="T47"/>
                <a:gd fmla="*/ 215 w 355" name="T48"/>
                <a:gd fmla="*/ 96 h 355" name="T49"/>
                <a:gd fmla="*/ 213 w 355" name="T50"/>
                <a:gd fmla="*/ 94 h 355" name="T51"/>
                <a:gd fmla="*/ 215 w 355" name="T52"/>
                <a:gd fmla="*/ 126 h 355" name="T53"/>
                <a:gd fmla="*/ 192 w 355" name="T54"/>
                <a:gd fmla="*/ 155 h 355" name="T55"/>
                <a:gd fmla="*/ 219 w 355" name="T56"/>
                <a:gd fmla="*/ 138 h 355" name="T57"/>
                <a:gd fmla="*/ 239 w 355" name="T58"/>
                <a:gd fmla="*/ 150 h 355" name="T59"/>
                <a:gd fmla="*/ 261 w 355" name="T60"/>
                <a:gd fmla="*/ 160 h 355" name="T61"/>
                <a:gd fmla="*/ 262 w 355" name="T62"/>
                <a:gd fmla="*/ 159 h 355" name="T63"/>
                <a:gd fmla="*/ 320 w 355" name="T64"/>
                <a:gd fmla="*/ 175 h 355" name="T65"/>
                <a:gd fmla="*/ 330 w 355" name="T66"/>
                <a:gd fmla="*/ 178 h 35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55" w="355">
                  <a:moveTo>
                    <a:pt x="177" y="0"/>
                  </a:moveTo>
                  <a:cubicBezTo>
                    <a:pt x="79" y="0"/>
                    <a:pt x="0" y="80"/>
                    <a:pt x="0" y="178"/>
                  </a:cubicBezTo>
                  <a:cubicBezTo>
                    <a:pt x="0" y="275"/>
                    <a:pt x="79" y="355"/>
                    <a:pt x="177" y="355"/>
                  </a:cubicBezTo>
                  <a:cubicBezTo>
                    <a:pt x="275" y="355"/>
                    <a:pt x="355" y="275"/>
                    <a:pt x="355" y="178"/>
                  </a:cubicBezTo>
                  <a:cubicBezTo>
                    <a:pt x="355" y="80"/>
                    <a:pt x="275" y="0"/>
                    <a:pt x="177" y="0"/>
                  </a:cubicBezTo>
                  <a:close/>
                  <a:moveTo>
                    <a:pt x="177" y="331"/>
                  </a:moveTo>
                  <a:cubicBezTo>
                    <a:pt x="93" y="331"/>
                    <a:pt x="24" y="262"/>
                    <a:pt x="24" y="178"/>
                  </a:cubicBezTo>
                  <a:cubicBezTo>
                    <a:pt x="24" y="177"/>
                    <a:pt x="24" y="176"/>
                    <a:pt x="24" y="175"/>
                  </a:cubicBezTo>
                  <a:cubicBezTo>
                    <a:pt x="46" y="192"/>
                    <a:pt x="46" y="192"/>
                    <a:pt x="46" y="192"/>
                  </a:cubicBezTo>
                  <a:cubicBezTo>
                    <a:pt x="58" y="192"/>
                    <a:pt x="58" y="192"/>
                    <a:pt x="58" y="192"/>
                  </a:cubicBezTo>
                  <a:cubicBezTo>
                    <a:pt x="71" y="205"/>
                    <a:pt x="71" y="205"/>
                    <a:pt x="71" y="205"/>
                  </a:cubicBezTo>
                  <a:cubicBezTo>
                    <a:pt x="71" y="232"/>
                    <a:pt x="71" y="232"/>
                    <a:pt x="71" y="232"/>
                  </a:cubicBezTo>
                  <a:cubicBezTo>
                    <a:pt x="82" y="243"/>
                    <a:pt x="82" y="243"/>
                    <a:pt x="82" y="243"/>
                  </a:cubicBezTo>
                  <a:cubicBezTo>
                    <a:pt x="95" y="243"/>
                    <a:pt x="95" y="243"/>
                    <a:pt x="95" y="243"/>
                  </a:cubicBezTo>
                  <a:cubicBezTo>
                    <a:pt x="95" y="298"/>
                    <a:pt x="95" y="298"/>
                    <a:pt x="95" y="298"/>
                  </a:cubicBezTo>
                  <a:cubicBezTo>
                    <a:pt x="112" y="315"/>
                    <a:pt x="112" y="315"/>
                    <a:pt x="112" y="315"/>
                  </a:cubicBezTo>
                  <a:cubicBezTo>
                    <a:pt x="118" y="315"/>
                    <a:pt x="118" y="315"/>
                    <a:pt x="118" y="315"/>
                  </a:cubicBezTo>
                  <a:cubicBezTo>
                    <a:pt x="118" y="305"/>
                    <a:pt x="118" y="305"/>
                    <a:pt x="118" y="305"/>
                  </a:cubicBezTo>
                  <a:cubicBezTo>
                    <a:pt x="146" y="276"/>
                    <a:pt x="146" y="276"/>
                    <a:pt x="146" y="276"/>
                  </a:cubicBezTo>
                  <a:cubicBezTo>
                    <a:pt x="146" y="265"/>
                    <a:pt x="146" y="265"/>
                    <a:pt x="146" y="265"/>
                  </a:cubicBezTo>
                  <a:cubicBezTo>
                    <a:pt x="162" y="249"/>
                    <a:pt x="162" y="249"/>
                    <a:pt x="162" y="249"/>
                  </a:cubicBezTo>
                  <a:cubicBezTo>
                    <a:pt x="162" y="222"/>
                    <a:pt x="162" y="222"/>
                    <a:pt x="162" y="222"/>
                  </a:cubicBezTo>
                  <a:cubicBezTo>
                    <a:pt x="145" y="222"/>
                    <a:pt x="145" y="222"/>
                    <a:pt x="145" y="222"/>
                  </a:cubicBezTo>
                  <a:cubicBezTo>
                    <a:pt x="112" y="189"/>
                    <a:pt x="112" y="189"/>
                    <a:pt x="112" y="189"/>
                  </a:cubicBezTo>
                  <a:cubicBezTo>
                    <a:pt x="66" y="189"/>
                    <a:pt x="66" y="189"/>
                    <a:pt x="66" y="189"/>
                  </a:cubicBezTo>
                  <a:cubicBezTo>
                    <a:pt x="66" y="165"/>
                    <a:pt x="66" y="165"/>
                    <a:pt x="66" y="165"/>
                  </a:cubicBezTo>
                  <a:cubicBezTo>
                    <a:pt x="102" y="165"/>
                    <a:pt x="102" y="165"/>
                    <a:pt x="102" y="165"/>
                  </a:cubicBezTo>
                  <a:cubicBezTo>
                    <a:pt x="102" y="154"/>
                    <a:pt x="102" y="154"/>
                    <a:pt x="102" y="154"/>
                  </a:cubicBezTo>
                  <a:cubicBezTo>
                    <a:pt x="124" y="154"/>
                    <a:pt x="124" y="154"/>
                    <a:pt x="124" y="154"/>
                  </a:cubicBezTo>
                  <a:cubicBezTo>
                    <a:pt x="138" y="140"/>
                    <a:pt x="138" y="140"/>
                    <a:pt x="138" y="140"/>
                  </a:cubicBezTo>
                  <a:cubicBezTo>
                    <a:pt x="138" y="116"/>
                    <a:pt x="138" y="116"/>
                    <a:pt x="138" y="116"/>
                  </a:cubicBezTo>
                  <a:cubicBezTo>
                    <a:pt x="119" y="97"/>
                    <a:pt x="119" y="97"/>
                    <a:pt x="119" y="97"/>
                  </a:cubicBezTo>
                  <a:cubicBezTo>
                    <a:pt x="95" y="97"/>
                    <a:pt x="95" y="97"/>
                    <a:pt x="95" y="97"/>
                  </a:cubicBezTo>
                  <a:cubicBezTo>
                    <a:pt x="95" y="109"/>
                    <a:pt x="95" y="109"/>
                    <a:pt x="95" y="109"/>
                  </a:cubicBezTo>
                  <a:cubicBezTo>
                    <a:pt x="70" y="109"/>
                    <a:pt x="70" y="109"/>
                    <a:pt x="70" y="109"/>
                  </a:cubicBezTo>
                  <a:cubicBezTo>
                    <a:pt x="70" y="93"/>
                    <a:pt x="70" y="93"/>
                    <a:pt x="70" y="93"/>
                  </a:cubicBezTo>
                  <a:cubicBezTo>
                    <a:pt x="85" y="78"/>
                    <a:pt x="85" y="78"/>
                    <a:pt x="85" y="78"/>
                  </a:cubicBezTo>
                  <a:cubicBezTo>
                    <a:pt x="85" y="68"/>
                    <a:pt x="85" y="68"/>
                    <a:pt x="85" y="68"/>
                  </a:cubicBezTo>
                  <a:cubicBezTo>
                    <a:pt x="71" y="68"/>
                    <a:pt x="71" y="68"/>
                    <a:pt x="71" y="68"/>
                  </a:cubicBezTo>
                  <a:cubicBezTo>
                    <a:pt x="98" y="41"/>
                    <a:pt x="136" y="25"/>
                    <a:pt x="177" y="25"/>
                  </a:cubicBezTo>
                  <a:cubicBezTo>
                    <a:pt x="216" y="25"/>
                    <a:pt x="251" y="39"/>
                    <a:pt x="278" y="63"/>
                  </a:cubicBezTo>
                  <a:cubicBezTo>
                    <a:pt x="244" y="63"/>
                    <a:pt x="244" y="63"/>
                    <a:pt x="244" y="63"/>
                  </a:cubicBezTo>
                  <a:cubicBezTo>
                    <a:pt x="219" y="87"/>
                    <a:pt x="219" y="87"/>
                    <a:pt x="219" y="87"/>
                  </a:cubicBezTo>
                  <a:cubicBezTo>
                    <a:pt x="236" y="104"/>
                    <a:pt x="236" y="104"/>
                    <a:pt x="236" y="104"/>
                  </a:cubicBezTo>
                  <a:cubicBezTo>
                    <a:pt x="225" y="115"/>
                    <a:pt x="225" y="115"/>
                    <a:pt x="225" y="115"/>
                  </a:cubicBezTo>
                  <a:cubicBezTo>
                    <a:pt x="220" y="110"/>
                    <a:pt x="220" y="110"/>
                    <a:pt x="220" y="110"/>
                  </a:cubicBezTo>
                  <a:cubicBezTo>
                    <a:pt x="225" y="106"/>
                    <a:pt x="225" y="106"/>
                    <a:pt x="225" y="106"/>
                  </a:cubicBezTo>
                  <a:cubicBezTo>
                    <a:pt x="223" y="104"/>
                    <a:pt x="223" y="104"/>
                    <a:pt x="223" y="104"/>
                  </a:cubicBezTo>
                  <a:cubicBezTo>
                    <a:pt x="223" y="104"/>
                    <a:pt x="223" y="104"/>
                    <a:pt x="223" y="104"/>
                  </a:cubicBezTo>
                  <a:cubicBezTo>
                    <a:pt x="215" y="96"/>
                    <a:pt x="215" y="96"/>
                    <a:pt x="215" y="96"/>
                  </a:cubicBezTo>
                  <a:cubicBezTo>
                    <a:pt x="215" y="96"/>
                    <a:pt x="215" y="96"/>
                    <a:pt x="215" y="96"/>
                  </a:cubicBezTo>
                  <a:cubicBezTo>
                    <a:pt x="213" y="94"/>
                    <a:pt x="213" y="94"/>
                    <a:pt x="213" y="94"/>
                  </a:cubicBezTo>
                  <a:cubicBezTo>
                    <a:pt x="198" y="109"/>
                    <a:pt x="198" y="109"/>
                    <a:pt x="198" y="109"/>
                  </a:cubicBezTo>
                  <a:cubicBezTo>
                    <a:pt x="215" y="126"/>
                    <a:pt x="215" y="126"/>
                    <a:pt x="215" y="126"/>
                  </a:cubicBezTo>
                  <a:cubicBezTo>
                    <a:pt x="192" y="126"/>
                    <a:pt x="192" y="126"/>
                    <a:pt x="192" y="126"/>
                  </a:cubicBezTo>
                  <a:cubicBezTo>
                    <a:pt x="192" y="155"/>
                    <a:pt x="192" y="155"/>
                    <a:pt x="192" y="155"/>
                  </a:cubicBezTo>
                  <a:cubicBezTo>
                    <a:pt x="219" y="155"/>
                    <a:pt x="219" y="155"/>
                    <a:pt x="219" y="155"/>
                  </a:cubicBezTo>
                  <a:cubicBezTo>
                    <a:pt x="219" y="138"/>
                    <a:pt x="219" y="138"/>
                    <a:pt x="219" y="138"/>
                  </a:cubicBezTo>
                  <a:cubicBezTo>
                    <a:pt x="223" y="134"/>
                    <a:pt x="223" y="134"/>
                    <a:pt x="223" y="134"/>
                  </a:cubicBezTo>
                  <a:cubicBezTo>
                    <a:pt x="239" y="150"/>
                    <a:pt x="239" y="150"/>
                    <a:pt x="239" y="150"/>
                  </a:cubicBezTo>
                  <a:cubicBezTo>
                    <a:pt x="239" y="160"/>
                    <a:pt x="239" y="160"/>
                    <a:pt x="239" y="160"/>
                  </a:cubicBezTo>
                  <a:cubicBezTo>
                    <a:pt x="261" y="160"/>
                    <a:pt x="261" y="160"/>
                    <a:pt x="261" y="160"/>
                  </a:cubicBezTo>
                  <a:cubicBezTo>
                    <a:pt x="262" y="159"/>
                    <a:pt x="262" y="159"/>
                    <a:pt x="262" y="159"/>
                  </a:cubicBezTo>
                  <a:cubicBezTo>
                    <a:pt x="262" y="159"/>
                    <a:pt x="262" y="159"/>
                    <a:pt x="262" y="159"/>
                  </a:cubicBezTo>
                  <a:cubicBezTo>
                    <a:pt x="298" y="196"/>
                    <a:pt x="298" y="196"/>
                    <a:pt x="298" y="196"/>
                  </a:cubicBezTo>
                  <a:cubicBezTo>
                    <a:pt x="320" y="175"/>
                    <a:pt x="320" y="175"/>
                    <a:pt x="320" y="175"/>
                  </a:cubicBezTo>
                  <a:cubicBezTo>
                    <a:pt x="330" y="175"/>
                    <a:pt x="330" y="175"/>
                    <a:pt x="330" y="175"/>
                  </a:cubicBezTo>
                  <a:cubicBezTo>
                    <a:pt x="330" y="176"/>
                    <a:pt x="330" y="177"/>
                    <a:pt x="330" y="178"/>
                  </a:cubicBezTo>
                  <a:cubicBezTo>
                    <a:pt x="330" y="262"/>
                    <a:pt x="262" y="331"/>
                    <a:pt x="177" y="331"/>
                  </a:cubicBezTo>
                  <a:close/>
                </a:path>
              </a:pathLst>
            </a:custGeom>
            <a:solidFill>
              <a:srgbClr val="28282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24"/>
            <p:cNvSpPr/>
            <p:nvPr/>
          </p:nvSpPr>
          <p:spPr bwMode="auto">
            <a:xfrm>
              <a:off x="5056188" y="512763"/>
              <a:ext cx="234950" cy="257175"/>
            </a:xfrm>
            <a:custGeom>
              <a:gdLst>
                <a:gd fmla="*/ 148 w 148" name="T0"/>
                <a:gd fmla="*/ 0 h 162" name="T1"/>
                <a:gd fmla="*/ 0 w 148" name="T2"/>
                <a:gd fmla="*/ 0 h 162" name="T3"/>
                <a:gd fmla="*/ 0 w 148" name="T4"/>
                <a:gd fmla="*/ 100 h 162" name="T5"/>
                <a:gd fmla="*/ 62 w 148" name="T6"/>
                <a:gd fmla="*/ 162 h 162" name="T7"/>
                <a:gd fmla="*/ 88 w 148" name="T8"/>
                <a:gd fmla="*/ 162 h 162" name="T9"/>
                <a:gd fmla="*/ 88 w 148" name="T10"/>
                <a:gd fmla="*/ 119 h 162" name="T11"/>
                <a:gd fmla="*/ 148 w 148" name="T12"/>
                <a:gd fmla="*/ 59 h 162" name="T13"/>
                <a:gd fmla="*/ 148 w 148" name="T14"/>
                <a:gd fmla="*/ 0 h 16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2" w="148">
                  <a:moveTo>
                    <a:pt x="148" y="0"/>
                  </a:moveTo>
                  <a:lnTo>
                    <a:pt x="0" y="0"/>
                  </a:lnTo>
                  <a:lnTo>
                    <a:pt x="0" y="100"/>
                  </a:lnTo>
                  <a:lnTo>
                    <a:pt x="62" y="162"/>
                  </a:lnTo>
                  <a:lnTo>
                    <a:pt x="88" y="162"/>
                  </a:lnTo>
                  <a:lnTo>
                    <a:pt x="88" y="119"/>
                  </a:lnTo>
                  <a:lnTo>
                    <a:pt x="148" y="59"/>
                  </a:lnTo>
                  <a:lnTo>
                    <a:pt x="148" y="0"/>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25"/>
            <p:cNvSpPr/>
            <p:nvPr/>
          </p:nvSpPr>
          <p:spPr bwMode="auto">
            <a:xfrm>
              <a:off x="5272088" y="985838"/>
              <a:ext cx="457200" cy="476250"/>
            </a:xfrm>
            <a:custGeom>
              <a:gdLst>
                <a:gd fmla="*/ 245 w 288" name="T0"/>
                <a:gd fmla="*/ 97 h 300" name="T1"/>
                <a:gd fmla="*/ 145 w 288" name="T2"/>
                <a:gd fmla="*/ 0 h 300" name="T3"/>
                <a:gd fmla="*/ 145 w 288" name="T4"/>
                <a:gd fmla="*/ 0 h 300" name="T5"/>
                <a:gd fmla="*/ 33 w 288" name="T6"/>
                <a:gd fmla="*/ 0 h 300" name="T7"/>
                <a:gd fmla="*/ 0 w 288" name="T8"/>
                <a:gd fmla="*/ 33 h 300" name="T9"/>
                <a:gd fmla="*/ 0 w 288" name="T10"/>
                <a:gd fmla="*/ 104 h 300" name="T11"/>
                <a:gd fmla="*/ 48 w 288" name="T12"/>
                <a:gd fmla="*/ 152 h 300" name="T13"/>
                <a:gd fmla="*/ 133 w 288" name="T14"/>
                <a:gd fmla="*/ 152 h 300" name="T15"/>
                <a:gd fmla="*/ 133 w 288" name="T16"/>
                <a:gd fmla="*/ 235 h 300" name="T17"/>
                <a:gd fmla="*/ 200 w 288" name="T18"/>
                <a:gd fmla="*/ 300 h 300" name="T19"/>
                <a:gd fmla="*/ 214 w 288" name="T20"/>
                <a:gd fmla="*/ 300 h 300" name="T21"/>
                <a:gd fmla="*/ 214 w 288" name="T22"/>
                <a:gd fmla="*/ 219 h 300" name="T23"/>
                <a:gd fmla="*/ 248 w 288" name="T24"/>
                <a:gd fmla="*/ 188 h 300" name="T25"/>
                <a:gd fmla="*/ 248 w 288" name="T26"/>
                <a:gd fmla="*/ 131 h 300" name="T27"/>
                <a:gd fmla="*/ 264 w 288" name="T28"/>
                <a:gd fmla="*/ 131 h 300" name="T29"/>
                <a:gd fmla="*/ 288 w 288" name="T30"/>
                <a:gd fmla="*/ 107 h 300" name="T31"/>
                <a:gd fmla="*/ 279 w 288" name="T32"/>
                <a:gd fmla="*/ 97 h 300" name="T33"/>
                <a:gd fmla="*/ 245 w 288" name="T34"/>
                <a:gd fmla="*/ 97 h 3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00" w="288">
                  <a:moveTo>
                    <a:pt x="245" y="97"/>
                  </a:moveTo>
                  <a:lnTo>
                    <a:pt x="145" y="0"/>
                  </a:lnTo>
                  <a:lnTo>
                    <a:pt x="145" y="0"/>
                  </a:lnTo>
                  <a:lnTo>
                    <a:pt x="33" y="0"/>
                  </a:lnTo>
                  <a:lnTo>
                    <a:pt x="0" y="33"/>
                  </a:lnTo>
                  <a:lnTo>
                    <a:pt x="0" y="104"/>
                  </a:lnTo>
                  <a:lnTo>
                    <a:pt x="48" y="152"/>
                  </a:lnTo>
                  <a:lnTo>
                    <a:pt x="133" y="152"/>
                  </a:lnTo>
                  <a:lnTo>
                    <a:pt x="133" y="235"/>
                  </a:lnTo>
                  <a:lnTo>
                    <a:pt x="200" y="300"/>
                  </a:lnTo>
                  <a:lnTo>
                    <a:pt x="214" y="300"/>
                  </a:lnTo>
                  <a:lnTo>
                    <a:pt x="214" y="219"/>
                  </a:lnTo>
                  <a:lnTo>
                    <a:pt x="248" y="188"/>
                  </a:lnTo>
                  <a:lnTo>
                    <a:pt x="248" y="131"/>
                  </a:lnTo>
                  <a:lnTo>
                    <a:pt x="264" y="131"/>
                  </a:lnTo>
                  <a:lnTo>
                    <a:pt x="288" y="107"/>
                  </a:lnTo>
                  <a:lnTo>
                    <a:pt x="279" y="97"/>
                  </a:lnTo>
                  <a:lnTo>
                    <a:pt x="245" y="97"/>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26"/>
            <p:cNvSpPr/>
            <p:nvPr/>
          </p:nvSpPr>
          <p:spPr bwMode="auto">
            <a:xfrm>
              <a:off x="5646738" y="1341438"/>
              <a:ext cx="44450" cy="101600"/>
            </a:xfrm>
            <a:custGeom>
              <a:gdLst>
                <a:gd fmla="*/ 0 w 28" name="T0"/>
                <a:gd fmla="*/ 64 h 64" name="T1"/>
                <a:gd fmla="*/ 28 w 28" name="T2"/>
                <a:gd fmla="*/ 40 h 64" name="T3"/>
                <a:gd fmla="*/ 28 w 28" name="T4"/>
                <a:gd fmla="*/ 0 h 64" name="T5"/>
                <a:gd fmla="*/ 0 w 28" name="T6"/>
                <a:gd fmla="*/ 0 h 64" name="T7"/>
                <a:gd fmla="*/ 0 w 28" name="T8"/>
                <a:gd fmla="*/ 64 h 64" name="T9"/>
              </a:gdLst>
              <a:cxnLst>
                <a:cxn ang="0">
                  <a:pos x="T0" y="T1"/>
                </a:cxn>
                <a:cxn ang="0">
                  <a:pos x="T2" y="T3"/>
                </a:cxn>
                <a:cxn ang="0">
                  <a:pos x="T4" y="T5"/>
                </a:cxn>
                <a:cxn ang="0">
                  <a:pos x="T6" y="T7"/>
                </a:cxn>
                <a:cxn ang="0">
                  <a:pos x="T8" y="T9"/>
                </a:cxn>
              </a:cxnLst>
              <a:rect b="b" l="0" r="r" t="0"/>
              <a:pathLst>
                <a:path h="64" w="28">
                  <a:moveTo>
                    <a:pt x="0" y="64"/>
                  </a:moveTo>
                  <a:lnTo>
                    <a:pt x="28" y="40"/>
                  </a:lnTo>
                  <a:lnTo>
                    <a:pt x="28" y="0"/>
                  </a:lnTo>
                  <a:lnTo>
                    <a:pt x="0" y="0"/>
                  </a:lnTo>
                  <a:lnTo>
                    <a:pt x="0" y="64"/>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4" name="组合 23"/>
          <p:cNvGrpSpPr/>
          <p:nvPr/>
        </p:nvGrpSpPr>
        <p:grpSpPr>
          <a:xfrm>
            <a:off x="1612496" y="3432741"/>
            <a:ext cx="4515598" cy="951713"/>
            <a:chOff x="1331170" y="4779449"/>
            <a:chExt cx="4515598" cy="951713"/>
          </a:xfrm>
        </p:grpSpPr>
        <p:sp>
          <p:nvSpPr>
            <p:cNvPr id="25" name="文本框 24"/>
            <p:cNvSpPr txBox="1"/>
            <p:nvPr/>
          </p:nvSpPr>
          <p:spPr>
            <a:xfrm>
              <a:off x="1331170" y="4779449"/>
              <a:ext cx="1786597" cy="335280"/>
            </a:xfrm>
            <a:prstGeom prst="rect">
              <a:avLst/>
            </a:prstGeom>
            <a:noFill/>
          </p:spPr>
          <p:txBody>
            <a:bodyPr rtlCol="0" wrap="square">
              <a:spAutoFit/>
            </a:bodyPr>
            <a:lstStyle/>
            <a:p>
              <a:r>
                <a:rPr altLang="zh-CN" b="1" lang="en-US" sz="1600">
                  <a:latin charset="-128" panose="020b0600000000000000" pitchFamily="34" typeface="AXIS Std M"/>
                  <a:ea charset="-128" panose="020b0600000000000000" pitchFamily="34" typeface="AXIS Std M"/>
                  <a:cs charset="0" panose="020b0606030504020204" pitchFamily="34" typeface="Open Sans"/>
                </a:rPr>
                <a:t>SUBTITLE </a:t>
              </a:r>
            </a:p>
          </p:txBody>
        </p:sp>
        <p:sp>
          <p:nvSpPr>
            <p:cNvPr id="26" name="矩形 25"/>
            <p:cNvSpPr/>
            <p:nvPr/>
          </p:nvSpPr>
          <p:spPr>
            <a:xfrm>
              <a:off x="1331170" y="5121765"/>
              <a:ext cx="4515598" cy="603504"/>
            </a:xfrm>
            <a:prstGeom prst="rect">
              <a:avLst/>
            </a:prstGeom>
          </p:spPr>
          <p:txBody>
            <a:bodyPr wrap="square">
              <a:spAutoFit/>
            </a:bodyPr>
            <a:lstStyle/>
            <a:p>
              <a:pP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consectetur adipisicing elit, eiusmod tempor dolore magna aliqua. </a:t>
              </a:r>
            </a:p>
          </p:txBody>
        </p:sp>
      </p:grpSp>
      <p:grpSp>
        <p:nvGrpSpPr>
          <p:cNvPr id="27" name="组合 26"/>
          <p:cNvGrpSpPr/>
          <p:nvPr/>
        </p:nvGrpSpPr>
        <p:grpSpPr>
          <a:xfrm>
            <a:off x="1612496" y="5137086"/>
            <a:ext cx="4515598" cy="951713"/>
            <a:chOff x="1331170" y="4779449"/>
            <a:chExt cx="4515598" cy="951713"/>
          </a:xfrm>
        </p:grpSpPr>
        <p:sp>
          <p:nvSpPr>
            <p:cNvPr id="28" name="文本框 27"/>
            <p:cNvSpPr txBox="1"/>
            <p:nvPr/>
          </p:nvSpPr>
          <p:spPr>
            <a:xfrm>
              <a:off x="1331170" y="4779449"/>
              <a:ext cx="1786597" cy="335280"/>
            </a:xfrm>
            <a:prstGeom prst="rect">
              <a:avLst/>
            </a:prstGeom>
            <a:noFill/>
          </p:spPr>
          <p:txBody>
            <a:bodyPr rtlCol="0" wrap="square">
              <a:spAutoFit/>
            </a:bodyPr>
            <a:lstStyle/>
            <a:p>
              <a:r>
                <a:rPr altLang="zh-CN" b="1" lang="en-US" sz="1600">
                  <a:latin charset="-128" panose="020b0600000000000000" pitchFamily="34" typeface="AXIS Std M"/>
                  <a:ea charset="-128" panose="020b0600000000000000" pitchFamily="34" typeface="AXIS Std M"/>
                  <a:cs charset="0" panose="020b0606030504020204" pitchFamily="34" typeface="Open Sans"/>
                </a:rPr>
                <a:t>SUBTITLE </a:t>
              </a:r>
            </a:p>
          </p:txBody>
        </p:sp>
        <p:sp>
          <p:nvSpPr>
            <p:cNvPr id="29" name="矩形 28"/>
            <p:cNvSpPr/>
            <p:nvPr/>
          </p:nvSpPr>
          <p:spPr>
            <a:xfrm>
              <a:off x="1331170" y="5121765"/>
              <a:ext cx="4515598" cy="603504"/>
            </a:xfrm>
            <a:prstGeom prst="rect">
              <a:avLst/>
            </a:prstGeom>
          </p:spPr>
          <p:txBody>
            <a:bodyPr wrap="square">
              <a:spAutoFit/>
            </a:bodyPr>
            <a:lstStyle/>
            <a:p>
              <a:pP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consectetur adipisicing elit, eiusmod tempor dolore magna aliqua. </a:t>
              </a:r>
            </a:p>
          </p:txBody>
        </p:sp>
      </p:grpSp>
      <p:grpSp>
        <p:nvGrpSpPr>
          <p:cNvPr id="30" name="组合 29"/>
          <p:cNvGrpSpPr/>
          <p:nvPr/>
        </p:nvGrpSpPr>
        <p:grpSpPr>
          <a:xfrm>
            <a:off x="531383" y="5294722"/>
            <a:ext cx="653664" cy="592897"/>
            <a:chOff x="3468688" y="460375"/>
            <a:chExt cx="631825" cy="573088"/>
          </a:xfrm>
          <a:solidFill>
            <a:srgbClr val="282828"/>
          </a:solidFill>
        </p:grpSpPr>
        <p:sp>
          <p:nvSpPr>
            <p:cNvPr id="31" name="Freeform 19"/>
            <p:cNvSpPr/>
            <p:nvPr/>
          </p:nvSpPr>
          <p:spPr bwMode="auto">
            <a:xfrm>
              <a:off x="3468688" y="460375"/>
              <a:ext cx="271463" cy="422275"/>
            </a:xfrm>
            <a:custGeom>
              <a:gdLst>
                <a:gd fmla="*/ 150 w 169" name="T0"/>
                <a:gd fmla="*/ 150 h 263" name="T1"/>
                <a:gd fmla="*/ 169 w 169" name="T2"/>
                <a:gd fmla="*/ 0 h 263" name="T3"/>
                <a:gd fmla="*/ 56 w 169" name="T4"/>
                <a:gd fmla="*/ 103 h 263" name="T5"/>
                <a:gd fmla="*/ 0 w 169" name="T6"/>
                <a:gd fmla="*/ 263 h 263" name="T7"/>
                <a:gd fmla="*/ 169 w 169" name="T8"/>
                <a:gd fmla="*/ 263 h 263" name="T9"/>
                <a:gd fmla="*/ 150 w 169" name="T10"/>
                <a:gd fmla="*/ 150 h 263" name="T11"/>
              </a:gdLst>
              <a:cxnLst>
                <a:cxn ang="0">
                  <a:pos x="T0" y="T1"/>
                </a:cxn>
                <a:cxn ang="0">
                  <a:pos x="T2" y="T3"/>
                </a:cxn>
                <a:cxn ang="0">
                  <a:pos x="T4" y="T5"/>
                </a:cxn>
                <a:cxn ang="0">
                  <a:pos x="T6" y="T7"/>
                </a:cxn>
                <a:cxn ang="0">
                  <a:pos x="T8" y="T9"/>
                </a:cxn>
                <a:cxn ang="0">
                  <a:pos x="T10" y="T11"/>
                </a:cxn>
              </a:cxnLst>
              <a:rect b="b" l="0" r="r" t="0"/>
              <a:pathLst>
                <a:path h="263" w="169">
                  <a:moveTo>
                    <a:pt x="150" y="150"/>
                  </a:moveTo>
                  <a:cubicBezTo>
                    <a:pt x="150" y="66"/>
                    <a:pt x="169" y="0"/>
                    <a:pt x="169" y="0"/>
                  </a:cubicBezTo>
                  <a:cubicBezTo>
                    <a:pt x="169" y="0"/>
                    <a:pt x="113" y="10"/>
                    <a:pt x="56" y="103"/>
                  </a:cubicBezTo>
                  <a:cubicBezTo>
                    <a:pt x="0" y="197"/>
                    <a:pt x="0" y="263"/>
                    <a:pt x="0" y="263"/>
                  </a:cubicBezTo>
                  <a:cubicBezTo>
                    <a:pt x="169" y="263"/>
                    <a:pt x="169" y="263"/>
                    <a:pt x="169" y="263"/>
                  </a:cubicBezTo>
                  <a:cubicBezTo>
                    <a:pt x="169" y="263"/>
                    <a:pt x="150" y="235"/>
                    <a:pt x="150" y="15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20"/>
            <p:cNvSpPr/>
            <p:nvPr/>
          </p:nvSpPr>
          <p:spPr bwMode="auto">
            <a:xfrm>
              <a:off x="3829050" y="611188"/>
              <a:ext cx="271463" cy="271463"/>
            </a:xfrm>
            <a:custGeom>
              <a:gdLst>
                <a:gd fmla="*/ 0 w 171" name="T0"/>
                <a:gd fmla="*/ 0 h 171" name="T1"/>
                <a:gd fmla="*/ 0 w 171" name="T2"/>
                <a:gd fmla="*/ 171 h 171" name="T3"/>
                <a:gd fmla="*/ 171 w 171" name="T4"/>
                <a:gd fmla="*/ 171 h 171" name="T5"/>
                <a:gd fmla="*/ 0 w 171" name="T6"/>
                <a:gd fmla="*/ 0 h 171" name="T7"/>
              </a:gdLst>
              <a:cxnLst>
                <a:cxn ang="0">
                  <a:pos x="T0" y="T1"/>
                </a:cxn>
                <a:cxn ang="0">
                  <a:pos x="T2" y="T3"/>
                </a:cxn>
                <a:cxn ang="0">
                  <a:pos x="T4" y="T5"/>
                </a:cxn>
                <a:cxn ang="0">
                  <a:pos x="T6" y="T7"/>
                </a:cxn>
              </a:cxnLst>
              <a:rect b="b" l="0" r="r" t="0"/>
              <a:pathLst>
                <a:path h="171" w="171">
                  <a:moveTo>
                    <a:pt x="0" y="0"/>
                  </a:moveTo>
                  <a:lnTo>
                    <a:pt x="0" y="171"/>
                  </a:lnTo>
                  <a:lnTo>
                    <a:pt x="171" y="171"/>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21"/>
            <p:cNvSpPr/>
            <p:nvPr/>
          </p:nvSpPr>
          <p:spPr bwMode="auto">
            <a:xfrm>
              <a:off x="3468688" y="460375"/>
              <a:ext cx="631825" cy="573088"/>
            </a:xfrm>
            <a:custGeom>
              <a:gdLst>
                <a:gd fmla="*/ 207 w 394" name="T0"/>
                <a:gd fmla="*/ 282 h 357" name="T1"/>
                <a:gd fmla="*/ 207 w 394" name="T2"/>
                <a:gd fmla="*/ 0 h 357" name="T3"/>
                <a:gd fmla="*/ 188 w 394" name="T4"/>
                <a:gd fmla="*/ 0 h 357" name="T5"/>
                <a:gd fmla="*/ 188 w 394" name="T6"/>
                <a:gd fmla="*/ 282 h 357" name="T7"/>
                <a:gd fmla="*/ 2 w 394" name="T8"/>
                <a:gd fmla="*/ 282 h 357" name="T9"/>
                <a:gd fmla="*/ 0 w 394" name="T10"/>
                <a:gd fmla="*/ 282 h 357" name="T11"/>
                <a:gd fmla="*/ 75 w 394" name="T12"/>
                <a:gd fmla="*/ 357 h 357" name="T13"/>
                <a:gd fmla="*/ 319 w 394" name="T14"/>
                <a:gd fmla="*/ 357 h 357" name="T15"/>
                <a:gd fmla="*/ 394 w 394" name="T16"/>
                <a:gd fmla="*/ 282 h 357" name="T17"/>
                <a:gd fmla="*/ 392 w 394" name="T18"/>
                <a:gd fmla="*/ 282 h 357" name="T19"/>
                <a:gd fmla="*/ 207 w 394" name="T20"/>
                <a:gd fmla="*/ 282 h 35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7" w="394">
                  <a:moveTo>
                    <a:pt x="207" y="282"/>
                  </a:moveTo>
                  <a:cubicBezTo>
                    <a:pt x="207" y="0"/>
                    <a:pt x="207" y="0"/>
                    <a:pt x="207" y="0"/>
                  </a:cubicBezTo>
                  <a:cubicBezTo>
                    <a:pt x="188" y="0"/>
                    <a:pt x="188" y="0"/>
                    <a:pt x="188" y="0"/>
                  </a:cubicBezTo>
                  <a:cubicBezTo>
                    <a:pt x="188" y="282"/>
                    <a:pt x="188" y="282"/>
                    <a:pt x="188" y="282"/>
                  </a:cubicBezTo>
                  <a:cubicBezTo>
                    <a:pt x="2" y="282"/>
                    <a:pt x="2" y="282"/>
                    <a:pt x="2" y="282"/>
                  </a:cubicBezTo>
                  <a:cubicBezTo>
                    <a:pt x="0" y="282"/>
                    <a:pt x="0" y="282"/>
                    <a:pt x="0" y="282"/>
                  </a:cubicBezTo>
                  <a:cubicBezTo>
                    <a:pt x="0" y="323"/>
                    <a:pt x="34" y="357"/>
                    <a:pt x="75" y="357"/>
                  </a:cubicBezTo>
                  <a:cubicBezTo>
                    <a:pt x="319" y="357"/>
                    <a:pt x="319" y="357"/>
                    <a:pt x="319" y="357"/>
                  </a:cubicBezTo>
                  <a:cubicBezTo>
                    <a:pt x="361" y="357"/>
                    <a:pt x="394" y="323"/>
                    <a:pt x="394" y="282"/>
                  </a:cubicBezTo>
                  <a:cubicBezTo>
                    <a:pt x="392" y="282"/>
                    <a:pt x="392" y="282"/>
                    <a:pt x="392" y="282"/>
                  </a:cubicBezTo>
                  <a:lnTo>
                    <a:pt x="207" y="28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7" name="文本框 36"/>
          <p:cNvSpPr txBox="1"/>
          <p:nvPr/>
        </p:nvSpPr>
        <p:spPr>
          <a:xfrm>
            <a:off x="9827552" y="4829309"/>
            <a:ext cx="1786597" cy="304800"/>
          </a:xfrm>
          <a:prstGeom prst="rect">
            <a:avLst/>
          </a:prstGeom>
          <a:noFill/>
        </p:spPr>
        <p:txBody>
          <a:bodyPr rtlCol="0" wrap="square">
            <a:spAutoFit/>
          </a:bodyPr>
          <a:lstStyle/>
          <a:p>
            <a:pPr algn="ctr"/>
            <a:r>
              <a:rPr altLang="zh-CN" b="1" lang="en-US" sz="1400">
                <a:solidFill>
                  <a:schemeClr val="bg1"/>
                </a:solidFill>
                <a:latin charset="-128" panose="020b0600000000000000" pitchFamily="34" typeface="AXIS Std M"/>
                <a:ea charset="-128" panose="020b0600000000000000" pitchFamily="34" typeface="AXIS Std M"/>
                <a:cs charset="0" panose="020b0606030504020204" pitchFamily="34" typeface="Open Sans"/>
              </a:rPr>
              <a:t>SUBTITLE </a:t>
            </a:r>
          </a:p>
        </p:txBody>
      </p:sp>
      <p:sp>
        <p:nvSpPr>
          <p:cNvPr id="38" name="矩形 37"/>
          <p:cNvSpPr/>
          <p:nvPr/>
        </p:nvSpPr>
        <p:spPr>
          <a:xfrm>
            <a:off x="9987254" y="5200950"/>
            <a:ext cx="1467192" cy="749808"/>
          </a:xfrm>
          <a:prstGeom prst="rect">
            <a:avLst/>
          </a:prstGeom>
        </p:spPr>
        <p:txBody>
          <a:bodyPr wrap="square">
            <a:spAutoFit/>
          </a:bodyPr>
          <a:lstStyle/>
          <a:p>
            <a:pPr algn="ctr">
              <a:lnSpc>
                <a:spcPct val="120000"/>
              </a:lnSpc>
            </a:pPr>
            <a:r>
              <a:rPr altLang="zh-CN" lang="en-US" sz="1200">
                <a:solidFill>
                  <a:schemeClr val="bg1"/>
                </a:solidFill>
                <a:latin charset="0" panose="020b0606030504020204" pitchFamily="34" typeface="Open Sans"/>
                <a:ea charset="0" panose="020b0606030504020204" pitchFamily="34" typeface="Open Sans"/>
                <a:cs charset="0" panose="020b0606030504020204" pitchFamily="34" typeface="Open Sans"/>
              </a:rPr>
              <a:t>Lorem ipsum dolor sit, consectetur adipisicing eli.</a:t>
            </a:r>
          </a:p>
        </p:txBody>
      </p:sp>
      <p:pic>
        <p:nvPicPr>
          <p:cNvPr id="45" name="图片 44"/>
          <p:cNvPicPr>
            <a:picLocks noChangeAspect="1"/>
          </p:cNvPicPr>
          <p:nvPr/>
        </p:nvPicPr>
        <p:blipFill>
          <a:blip r:embed="rId3">
            <a:grayscl/>
            <a:extLst>
              <a:ext uri="{BEBA8EAE-BF5A-486C-A8C5-ECC9F3942E4B}">
                <a14:imgProps>
                  <a14:imgLayer xmlns:d3p1="http://schemas.openxmlformats.org/officeDocument/2006/relationships" d3p1:embed="">
                    <a14:imgEffect>
                      <a14:saturation sat="300000"/>
                    </a14:imgEffect>
                  </a14:imgLayer>
                </a14:imgProps>
              </a:ext>
              <a:ext uri="{28A0092B-C50C-407E-A947-70E740481C1C}">
                <a14:useLocalDpi val="0"/>
              </a:ext>
            </a:extLst>
          </a:blip>
          <a:srcRect b="1244" l="18418" r="24671" t="3686"/>
          <a:stretch>
            <a:fillRect/>
          </a:stretch>
        </p:blipFill>
        <p:spPr>
          <a:xfrm>
            <a:off x="6822024" y="1138689"/>
            <a:ext cx="4618355" cy="5141324"/>
          </a:xfrm>
          <a:custGeom>
            <a:gdLst>
              <a:gd fmla="*/ 0 w 4618355" name="connsiteX0"/>
              <a:gd fmla="*/ 3594857 h 5141324" name="connsiteY0"/>
              <a:gd fmla="*/ 1467191 w 4618355" name="connsiteX1"/>
              <a:gd fmla="*/ 3594857 h 5141324" name="connsiteY1"/>
              <a:gd fmla="*/ 1467191 w 4618355" name="connsiteX2"/>
              <a:gd fmla="*/ 5141324 h 5141324" name="connsiteY2"/>
              <a:gd fmla="*/ 0 w 4618355" name="connsiteX3"/>
              <a:gd fmla="*/ 5141324 h 5141324" name="connsiteY3"/>
              <a:gd fmla="*/ 1575582 w 4618355" name="connsiteX4"/>
              <a:gd fmla="*/ 1424377 h 5141324" name="connsiteY4"/>
              <a:gd fmla="*/ 3042773 w 4618355" name="connsiteX5"/>
              <a:gd fmla="*/ 1424377 h 5141324" name="connsiteY5"/>
              <a:gd fmla="*/ 3042773 w 4618355" name="connsiteX6"/>
              <a:gd fmla="*/ 5141324 h 5141324" name="connsiteY6"/>
              <a:gd fmla="*/ 1575582 w 4618355" name="connsiteX7"/>
              <a:gd fmla="*/ 5141324 h 5141324" name="connsiteY7"/>
              <a:gd fmla="*/ 3151164 w 4618355" name="connsiteX8"/>
              <a:gd fmla="*/ 0 h 5141324" name="connsiteY8"/>
              <a:gd fmla="*/ 4618355 w 4618355" name="connsiteX9"/>
              <a:gd fmla="*/ 0 h 5141324" name="connsiteY9"/>
              <a:gd fmla="*/ 4618355 w 4618355" name="connsiteX10"/>
              <a:gd fmla="*/ 3486333 h 5141324" name="connsiteY10"/>
              <a:gd fmla="*/ 3151164 w 4618355" name="connsiteX11"/>
              <a:gd fmla="*/ 3486333 h 5141324" name="connsiteY11"/>
              <a:gd fmla="*/ 1575582 w 4618355" name="connsiteX12"/>
              <a:gd fmla="*/ 0 h 5141324" name="connsiteY12"/>
              <a:gd fmla="*/ 3042773 w 4618355" name="connsiteX13"/>
              <a:gd fmla="*/ 0 h 5141324" name="connsiteY13"/>
              <a:gd fmla="*/ 3042773 w 4618355" name="connsiteX14"/>
              <a:gd fmla="*/ 1302288 h 5141324" name="connsiteY14"/>
              <a:gd fmla="*/ 1575582 w 4618355" name="connsiteX15"/>
              <a:gd fmla="*/ 1302288 h 5141324" name="connsiteY15"/>
              <a:gd fmla="*/ 0 w 4618355" name="connsiteX16"/>
              <a:gd fmla="*/ 0 h 5141324" name="connsiteY16"/>
              <a:gd fmla="*/ 1467191 w 4618355" name="connsiteX17"/>
              <a:gd fmla="*/ 0 h 5141324" name="connsiteY17"/>
              <a:gd fmla="*/ 1467191 w 4618355" name="connsiteX18"/>
              <a:gd fmla="*/ 3486333 h 5141324" name="connsiteY18"/>
              <a:gd fmla="*/ 0 w 4618355" name="connsiteX19"/>
              <a:gd fmla="*/ 3486333 h 5141324"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141324" w="4618355">
                <a:moveTo>
                  <a:pt x="0" y="3594857"/>
                </a:moveTo>
                <a:lnTo>
                  <a:pt x="1467191" y="3594857"/>
                </a:lnTo>
                <a:lnTo>
                  <a:pt x="1467191" y="5141324"/>
                </a:lnTo>
                <a:lnTo>
                  <a:pt x="0" y="5141324"/>
                </a:lnTo>
                <a:close/>
                <a:moveTo>
                  <a:pt x="1575582" y="1424377"/>
                </a:moveTo>
                <a:lnTo>
                  <a:pt x="3042773" y="1424377"/>
                </a:lnTo>
                <a:lnTo>
                  <a:pt x="3042773" y="5141324"/>
                </a:lnTo>
                <a:lnTo>
                  <a:pt x="1575582" y="5141324"/>
                </a:lnTo>
                <a:close/>
                <a:moveTo>
                  <a:pt x="3151164" y="0"/>
                </a:moveTo>
                <a:lnTo>
                  <a:pt x="4618355" y="0"/>
                </a:lnTo>
                <a:lnTo>
                  <a:pt x="4618355" y="3486333"/>
                </a:lnTo>
                <a:lnTo>
                  <a:pt x="3151164" y="3486333"/>
                </a:lnTo>
                <a:close/>
                <a:moveTo>
                  <a:pt x="1575582" y="0"/>
                </a:moveTo>
                <a:lnTo>
                  <a:pt x="3042773" y="0"/>
                </a:lnTo>
                <a:lnTo>
                  <a:pt x="3042773" y="1302288"/>
                </a:lnTo>
                <a:lnTo>
                  <a:pt x="1575582" y="1302288"/>
                </a:lnTo>
                <a:close/>
                <a:moveTo>
                  <a:pt x="0" y="0"/>
                </a:moveTo>
                <a:lnTo>
                  <a:pt x="1467191" y="0"/>
                </a:lnTo>
                <a:lnTo>
                  <a:pt x="1467191" y="3486333"/>
                </a:lnTo>
                <a:lnTo>
                  <a:pt x="0" y="3486333"/>
                </a:lnTo>
                <a:close/>
              </a:path>
            </a:pathLst>
          </a:custGeom>
        </p:spPr>
      </p:pic>
    </p:spTree>
    <p:extLst>
      <p:ext uri="{BB962C8B-B14F-4D97-AF65-F5344CB8AC3E}">
        <p14:creationId val="1241502595"/>
      </p:ext>
    </p:extLst>
  </p:cSld>
  <p:clrMapOvr>
    <a:masterClrMapping/>
  </p:clrMapOvr>
  <mc:AlternateContent>
    <mc:Choice Requires="p14">
      <p:transition p14:dur="700" spd="med">
        <p:fade/>
      </p:transition>
    </mc:Choice>
    <mc:Fallback>
      <p:transition spd="med">
        <p:fade/>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2">
            <a:extLst>
              <a:ext uri="{28A0092B-C50C-407E-A947-70E740481C1C}">
                <a14:useLocalDpi val="0"/>
              </a:ext>
            </a:extLst>
          </a:blip>
          <a:stretch>
            <a:fillRect/>
          </a:stretch>
        </p:blipFill>
        <p:spPr>
          <a:xfrm>
            <a:off x="615846" y="513097"/>
            <a:ext cx="10960308" cy="5831807"/>
          </a:xfrm>
          <a:custGeom>
            <a:gdLst>
              <a:gd fmla="*/ 0 w 10960308" name="connsiteX0"/>
              <a:gd fmla="*/ 0 h 5840543" name="connsiteY0"/>
              <a:gd fmla="*/ 10960308 w 10960308" name="connsiteX1"/>
              <a:gd fmla="*/ 0 h 5840543" name="connsiteY1"/>
              <a:gd fmla="*/ 10960308 w 10960308" name="connsiteX2"/>
              <a:gd fmla="*/ 5840543 h 5840543" name="connsiteY2"/>
              <a:gd fmla="*/ 0 w 10960308" name="connsiteX3"/>
              <a:gd fmla="*/ 5840543 h 5840543" name="connsiteY3"/>
            </a:gdLst>
            <a:cxnLst>
              <a:cxn ang="0">
                <a:pos x="connsiteX0" y="connsiteY0"/>
              </a:cxn>
              <a:cxn ang="0">
                <a:pos x="connsiteX1" y="connsiteY1"/>
              </a:cxn>
              <a:cxn ang="0">
                <a:pos x="connsiteX2" y="connsiteY2"/>
              </a:cxn>
              <a:cxn ang="0">
                <a:pos x="connsiteX3" y="connsiteY3"/>
              </a:cxn>
            </a:cxnLst>
            <a:rect b="b" l="l" r="r" t="t"/>
            <a:pathLst>
              <a:path h="5840543" w="10960308">
                <a:moveTo>
                  <a:pt x="0" y="0"/>
                </a:moveTo>
                <a:lnTo>
                  <a:pt x="10960308" y="0"/>
                </a:lnTo>
                <a:lnTo>
                  <a:pt x="10960308" y="5840543"/>
                </a:lnTo>
                <a:lnTo>
                  <a:pt x="0" y="5840543"/>
                </a:lnTo>
                <a:close/>
              </a:path>
            </a:pathLst>
          </a:custGeom>
        </p:spPr>
      </p:pic>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3" name="矩形 2"/>
          <p:cNvSpPr/>
          <p:nvPr/>
        </p:nvSpPr>
        <p:spPr>
          <a:xfrm>
            <a:off x="0" y="1795072"/>
            <a:ext cx="12192000" cy="3267856"/>
          </a:xfrm>
          <a:prstGeom prst="rect">
            <a:avLst/>
          </a:prstGeom>
          <a:solidFill>
            <a:schemeClr val="tx1">
              <a:lumMod val="95000"/>
              <a:lumOff val="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5" name="矩形 4"/>
          <p:cNvSpPr/>
          <p:nvPr/>
        </p:nvSpPr>
        <p:spPr>
          <a:xfrm rot="16200000">
            <a:off x="-816732" y="3471928"/>
            <a:ext cx="2246630" cy="274320"/>
          </a:xfrm>
          <a:prstGeom prst="rect">
            <a:avLst/>
          </a:prstGeom>
        </p:spPr>
        <p:txBody>
          <a:bodyPr wrap="none">
            <a:spAutoFit/>
          </a:bodyPr>
          <a:lstStyle/>
          <a:p>
            <a:r>
              <a:rPr altLang="zh-CN" lang="en-US" spc="300" sz="1200">
                <a:solidFill>
                  <a:schemeClr val="bg1">
                    <a:lumMod val="95000"/>
                  </a:schemeClr>
                </a:solidFill>
                <a:latin charset="-128" panose="020b0400000000000000" pitchFamily="34" typeface="AXIS Std L"/>
                <a:ea charset="-128" panose="020b0400000000000000" pitchFamily="34" typeface="AXIS Std L"/>
              </a:rPr>
              <a:t>Minimalism  lifestyle</a:t>
            </a:r>
          </a:p>
        </p:txBody>
      </p:sp>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6" name="矩形 5"/>
          <p:cNvSpPr/>
          <p:nvPr/>
        </p:nvSpPr>
        <p:spPr>
          <a:xfrm rot="16200000">
            <a:off x="10752086" y="3471928"/>
            <a:ext cx="2246630" cy="274320"/>
          </a:xfrm>
          <a:prstGeom prst="rect">
            <a:avLst/>
          </a:prstGeom>
        </p:spPr>
        <p:txBody>
          <a:bodyPr wrap="none">
            <a:spAutoFit/>
          </a:bodyPr>
          <a:lstStyle/>
          <a:p>
            <a:r>
              <a:rPr altLang="zh-CN" lang="en-US" spc="300" sz="1200">
                <a:solidFill>
                  <a:schemeClr val="bg1">
                    <a:lumMod val="95000"/>
                  </a:schemeClr>
                </a:solidFill>
                <a:latin charset="-128" panose="020b0400000000000000" pitchFamily="34" typeface="AXIS Std L"/>
                <a:ea charset="-128" panose="020b0400000000000000" pitchFamily="34" typeface="AXIS Std L"/>
              </a:rPr>
              <a:t>Minimalism  lifestyle</a:t>
            </a:r>
          </a:p>
        </p:txBody>
      </p:sp>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hidden="1" id="9" name="e7d195523061f1c0"/>
          <p:cNvSpPr txBox="1"/>
          <p:nvPr/>
        </p:nvSpPr>
        <p:spPr>
          <a:xfrm>
            <a:off x="-355600" y="1803400"/>
            <a:ext cx="436880" cy="1016000"/>
          </a:xfrm>
          <a:prstGeom prst="rect">
            <a:avLst/>
          </a:prstGeom>
          <a:noFill/>
        </p:spPr>
        <p:txBody>
          <a:bodyPr rtlCol="0" vert="wordArtVert">
            <a:spAutoFit/>
          </a:bodyPr>
          <a:lstStyle/>
          <a:p>
            <a:r>
              <a:rPr altLang="zh-CN" lang="en-US" sz="100"/>
              <a:t>e7d195523061f1c0214d268728035a112e1f1a63855fa0d5B3BC3571FB2346650E40B27C71D4ADB669896543E409C0762562804D99F14164E036E91A4D200FB459B9C67F1066513BDCC2663F2655ED5A2F3E64E50905ECC13FD08E412A2449DFC0DEA4732AF4E76A12DAA23714D9A24C7EAC7F7CD8FF94AEC7D4E9162B55FEA74E289784371BE33B</a:t>
            </a:r>
          </a:p>
        </p:txBody>
      </p:sp>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4" name="文本框 3"/>
          <p:cNvSpPr txBox="1"/>
          <p:nvPr/>
        </p:nvSpPr>
        <p:spPr>
          <a:xfrm>
            <a:off x="1509010" y="2495291"/>
            <a:ext cx="9203961" cy="1700784"/>
          </a:xfrm>
          <a:prstGeom prst="rect">
            <a:avLst/>
          </a:prstGeom>
          <a:noFill/>
        </p:spPr>
        <p:txBody>
          <a:bodyPr rtlCol="0" wrap="square">
            <a:spAutoFit/>
          </a:bodyPr>
          <a:lstStyle/>
          <a:p>
            <a:pPr algn="ctr">
              <a:lnSpc>
                <a:spcPct val="110000"/>
              </a:lnSpc>
            </a:pPr>
            <a:r>
              <a:rPr altLang="zh-CN" lang="en-US" spc="300" sz="9600">
                <a:solidFill>
                  <a:schemeClr val="bg1"/>
                </a:solidFill>
                <a:latin charset="-128" panose="020b0600000000000000" pitchFamily="34" typeface="AXIS Std M"/>
                <a:ea charset="-128" panose="020b0600000000000000" pitchFamily="34" typeface="AXIS Std M"/>
              </a:rPr>
              <a:t>THANKS</a:t>
            </a:r>
          </a:p>
        </p:txBody>
      </p:sp>
      <p:sp>
        <p:nvSpPr>
          <p:cNvPr id="10" name="矩形 9"/>
          <p:cNvSpPr/>
          <p:nvPr/>
        </p:nvSpPr>
        <p:spPr>
          <a:xfrm>
            <a:off x="1509011" y="3975560"/>
            <a:ext cx="9203960" cy="347472"/>
          </a:xfrm>
          <a:prstGeom prst="rect">
            <a:avLst/>
          </a:prstGeom>
        </p:spPr>
        <p:txBody>
          <a:bodyPr wrap="square">
            <a:spAutoFit/>
          </a:bodyPr>
          <a:lstStyle/>
          <a:p>
            <a:pPr algn="ctr">
              <a:lnSpc>
                <a:spcPct val="120000"/>
              </a:lnSpc>
            </a:pPr>
            <a:r>
              <a:rPr altLang="en-US" lang="zh-CN" spc="300" sz="1400">
                <a:solidFill>
                  <a:schemeClr val="bg1">
                    <a:lumMod val="95000"/>
                  </a:schemeClr>
                </a:solidFill>
                <a:latin charset="-128" panose="020b0400000000000000" pitchFamily="34" typeface="AXIS Std L"/>
                <a:ea charset="-128" panose="020b0400000000000000" pitchFamily="34" typeface="AXIS Std L"/>
                <a:cs charset="0" panose="020b0606030504020204" pitchFamily="34" typeface="Open Sans"/>
              </a:rPr>
              <a:t>财务小生HRZ作品</a:t>
            </a:r>
          </a:p>
        </p:txBody>
      </p:sp>
    </p:spTree>
    <p:extLst>
      <p:ext uri="{BB962C8B-B14F-4D97-AF65-F5344CB8AC3E}">
        <p14:creationId val="2745537454"/>
      </p:ext>
    </p:extLst>
  </p:cSld>
  <p:clrMapOvr>
    <a:masterClrMapping/>
  </p:clrMapOvr>
  <mc:AlternateContent>
    <mc:Choice Requires="p14">
      <p:transition p14:dur="700" spd="med">
        <p:fade/>
      </p:transition>
    </mc:Choice>
    <mc:Fallback>
      <p:transition spd="med">
        <p:fade/>
      </p:transition>
    </mc:Fallback>
  </mc:AlternateConten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11497456" y="0"/>
            <a:ext cx="353666" cy="71952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 name="灯片编号占位符 5"/>
          <p:cNvSpPr>
            <a:spLocks noGrp="1"/>
          </p:cNvSpPr>
          <p:nvPr>
            <p:ph idx="12" sz="quarter" type="sldNum"/>
          </p:nvPr>
        </p:nvSpPr>
        <p:spPr>
          <a:xfrm>
            <a:off x="11370039" y="398251"/>
            <a:ext cx="659567" cy="304800"/>
          </a:xfrm>
          <a:noFill/>
        </p:spPr>
        <p:txBody>
          <a:bodyPr rtlCol="0" wrap="square">
            <a:spAutoFit/>
          </a:bodyPr>
          <a:lstStyle/>
          <a:p>
            <a:pPr algn="ctr"/>
            <a:fld id="{3AD64CF0-1DE3-4296-851F-0E8125E7473A}" type="slidenum">
              <a:rPr altLang="en-US" lang="zh-CN" sz="1400">
                <a:solidFill>
                  <a:schemeClr val="bg1"/>
                </a:solidFill>
                <a:latin charset="-128" panose="020b0600000000000000" pitchFamily="34" typeface="AXIS Std M"/>
                <a:ea charset="-128" panose="020b0600000000000000" pitchFamily="34" typeface="AXIS Std M"/>
              </a:rPr>
              <a:pPr algn="ctr"/>
              <a:t>22</a:t>
            </a:fld>
          </a:p>
        </p:txBody>
      </p:sp>
      <p:sp>
        <p:nvSpPr>
          <p:cNvPr id="4" name="文本框 3"/>
          <p:cNvSpPr txBox="1"/>
          <p:nvPr/>
        </p:nvSpPr>
        <p:spPr>
          <a:xfrm>
            <a:off x="315412" y="205876"/>
            <a:ext cx="3028013" cy="304800"/>
          </a:xfrm>
          <a:prstGeom prst="rect">
            <a:avLst/>
          </a:prstGeom>
          <a:noFill/>
        </p:spPr>
        <p:txBody>
          <a:bodyPr rtlCol="0" wrap="square">
            <a:spAutoFit/>
          </a:bodyPr>
          <a:lstStyle/>
          <a:p>
            <a:r>
              <a:rPr altLang="zh-CN" lang="en-US" sz="14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Create a peaceful world </a:t>
            </a:r>
          </a:p>
        </p:txBody>
      </p:sp>
      <p:grpSp>
        <p:nvGrpSpPr>
          <p:cNvPr id="2" name="组合 1"/>
          <p:cNvGrpSpPr/>
          <p:nvPr/>
        </p:nvGrpSpPr>
        <p:grpSpPr>
          <a:xfrm>
            <a:off x="1477986" y="2425659"/>
            <a:ext cx="9234649" cy="2718412"/>
            <a:chOff x="1492054" y="1497193"/>
            <a:chExt cx="9234649" cy="2718412"/>
          </a:xfrm>
        </p:grpSpPr>
        <p:sp>
          <p:nvSpPr>
            <p:cNvPr descr="e7d195523061f1c0214d268728035a112e1f1a63855fa0d5B3BC3571FB2346650E40B27C71D4ADB669896543E409C0762562804D99F14164E036E91A4D200FB459B9C67F1066513BDCC2663F2655ED5A6892434544A3B304C1F6452776C4BE41C7216E91EAFC6B2B97E411E8D9B3DB05DCBDFCB076C39C63700A5A7752D9459EC0D1FAA2DBF120E8" id="71" name="文本框 70"/>
            <p:cNvSpPr txBox="1"/>
            <p:nvPr/>
          </p:nvSpPr>
          <p:spPr>
            <a:xfrm>
              <a:off x="1506569" y="1497193"/>
              <a:ext cx="3048779" cy="457200"/>
            </a:xfrm>
            <a:prstGeom prst="rect">
              <a:avLst/>
            </a:prstGeom>
            <a:solidFill>
              <a:srgbClr val="282828"/>
            </a:solidFill>
          </p:spPr>
          <p:txBody>
            <a:bodyPr rtlCol="0" wrap="square">
              <a:spAutoFit/>
            </a:bodyPr>
            <a:lstStyle/>
            <a:p>
              <a:r>
                <a:rPr altLang="en-US" lang="zh-CN" sz="2400">
                  <a:solidFill>
                    <a:schemeClr val="bg1"/>
                  </a:solidFill>
                  <a:latin charset="-128" panose="020b0400000000000000" pitchFamily="34" typeface="AXIS Std L"/>
                  <a:ea charset="-128" panose="020b0400000000000000" pitchFamily="34" typeface="AXIS Std L"/>
                </a:rPr>
                <a:t>本模板推荐英文字体</a:t>
              </a:r>
            </a:p>
          </p:txBody>
        </p:sp>
        <p:sp>
          <p:nvSpPr>
            <p:cNvPr descr="e7d195523061f1c0214d268728035a112e1f1a63855fa0d5B3BC3571FB2346650E40B27C71D4ADB669896543E409C0762562804D99F14164E036E91A4D200FB459B9C67F1066513BDCC2663F2655ED5A6892434544A3B304C1F6452776C4BE41C7216E91EAFC6B2B97E411E8D9B3DB05DCBDFCB076C39C63700A5A7752D9459EC0D1FAA2DBF120E8" id="72" name="文本框 71"/>
            <p:cNvSpPr txBox="1"/>
            <p:nvPr/>
          </p:nvSpPr>
          <p:spPr>
            <a:xfrm>
              <a:off x="1492054" y="2321306"/>
              <a:ext cx="3411636" cy="365760"/>
            </a:xfrm>
            <a:prstGeom prst="rect">
              <a:avLst/>
            </a:prstGeom>
            <a:noFill/>
          </p:spPr>
          <p:txBody>
            <a:bodyPr rtlCol="0" wrap="square">
              <a:spAutoFit/>
            </a:bodyPr>
            <a:lstStyle/>
            <a:p>
              <a:r>
                <a:rPr altLang="en-US" lang="zh-CN">
                  <a:solidFill>
                    <a:srgbClr val="000000"/>
                  </a:solidFill>
                  <a:latin charset="-128" panose="020b0400000000000000" pitchFamily="34" typeface="AXIS Std L"/>
                  <a:ea charset="-128" panose="020b0400000000000000" pitchFamily="34" typeface="AXIS Std L"/>
                </a:rPr>
                <a:t>标题：AXIS Std M</a:t>
              </a:r>
            </a:p>
          </p:txBody>
        </p:sp>
        <p:sp>
          <p:nvSpPr>
            <p:cNvPr descr="e7d195523061f1c0214d268728035a112e1f1a63855fa0d5B3BC3571FB2346650E40B27C71D4ADB669896543E409C0762562804D99F14164E036E91A4D200FB459B9C67F1066513BDCC2663F2655ED5A6892434544A3B304C1F6452776C4BE41C7216E91EAFC6B2B97E411E8D9B3DB05DCBDFCB076C39C63700A5A7752D9459EC0D1FAA2DBF120E8" id="73" name="文本框 72"/>
            <p:cNvSpPr txBox="1"/>
            <p:nvPr/>
          </p:nvSpPr>
          <p:spPr>
            <a:xfrm>
              <a:off x="1492054" y="3057519"/>
              <a:ext cx="3222950" cy="365760"/>
            </a:xfrm>
            <a:prstGeom prst="rect">
              <a:avLst/>
            </a:prstGeom>
            <a:noFill/>
          </p:spPr>
          <p:txBody>
            <a:bodyPr rtlCol="0" wrap="square">
              <a:spAutoFit/>
            </a:bodyPr>
            <a:lstStyle/>
            <a:p>
              <a:r>
                <a:rPr altLang="en-US" lang="zh-CN">
                  <a:solidFill>
                    <a:srgbClr val="000000"/>
                  </a:solidFill>
                  <a:latin charset="-128" panose="020b0400000000000000" pitchFamily="34" typeface="AXIS Std L"/>
                  <a:ea charset="-128" panose="020b0400000000000000" pitchFamily="34" typeface="AXIS Std L"/>
                </a:rPr>
                <a:t>正文：Open sans</a:t>
              </a:r>
            </a:p>
          </p:txBody>
        </p:sp>
        <p:sp>
          <p:nvSpPr>
            <p:cNvPr descr="e7d195523061f1c0214d268728035a112e1f1a63855fa0d5B3BC3571FB2346650E40B27C71D4ADB669896543E409C0762562804D99F14164E036E91A4D200FB459B9C67F1066513BDCC2663F2655ED5A6892434544A3B304C1F6452776C4BE41C7216E91EAFC6B2B97E411E8D9B3DB05DCBDFCB076C39C63700A5A7752D9459EC0D1FAA2DBF120E8" id="74" name="文本框 73"/>
            <p:cNvSpPr txBox="1"/>
            <p:nvPr/>
          </p:nvSpPr>
          <p:spPr>
            <a:xfrm>
              <a:off x="1492054" y="3837267"/>
              <a:ext cx="3745464" cy="365760"/>
            </a:xfrm>
            <a:prstGeom prst="rect">
              <a:avLst/>
            </a:prstGeom>
            <a:noFill/>
          </p:spPr>
          <p:txBody>
            <a:bodyPr rtlCol="0" wrap="square">
              <a:spAutoFit/>
            </a:bodyPr>
            <a:lstStyle/>
            <a:p>
              <a:r>
                <a:rPr altLang="en-US" lang="zh-CN">
                  <a:solidFill>
                    <a:srgbClr val="000000"/>
                  </a:solidFill>
                  <a:latin charset="-128" panose="020b0400000000000000" pitchFamily="34" typeface="AXIS Std L"/>
                  <a:ea charset="-128" panose="020b0400000000000000" pitchFamily="34" typeface="AXIS Std L"/>
                </a:rPr>
                <a:t>装饰：AXIS Std L</a:t>
              </a:r>
            </a:p>
          </p:txBody>
        </p:sp>
        <p:sp>
          <p:nvSpPr>
            <p:cNvPr descr="e7d195523061f1c0214d268728035a112e1f1a63855fa0d5B3BC3571FB2346650E40B27C71D4ADB669896543E409C0762562804D99F14164E036E91A4D200FB459B9C67F1066513BDCC2663F2655ED5A6892434544A3B304C1F6452776C4BE41C7216E91EAFC6B2B97E411E8D9B3DB05DCBDFCB076C39C63700A5A7752D9459EC0D1FAA2DBF120E8" id="75" name="文本框 74"/>
            <p:cNvSpPr txBox="1"/>
            <p:nvPr/>
          </p:nvSpPr>
          <p:spPr>
            <a:xfrm>
              <a:off x="7017526" y="2331016"/>
              <a:ext cx="3709178" cy="365760"/>
            </a:xfrm>
            <a:prstGeom prst="rect">
              <a:avLst/>
            </a:prstGeom>
            <a:noFill/>
          </p:spPr>
          <p:txBody>
            <a:bodyPr rtlCol="0" wrap="square">
              <a:spAutoFit/>
            </a:bodyPr>
            <a:lstStyle/>
            <a:p>
              <a:r>
                <a:rPr altLang="en-US" lang="zh-CN">
                  <a:solidFill>
                    <a:srgbClr val="000000"/>
                  </a:solidFill>
                  <a:latin charset="-128" panose="020b0400000000000000" pitchFamily="34" typeface="AXIS Std L"/>
                  <a:ea charset="-128" panose="020b0400000000000000" pitchFamily="34" typeface="AXIS Std L"/>
                </a:rPr>
                <a:t>标题：方正兰亭中黑_GBK</a:t>
              </a:r>
            </a:p>
          </p:txBody>
        </p:sp>
        <p:sp>
          <p:nvSpPr>
            <p:cNvPr descr="e7d195523061f1c0214d268728035a112e1f1a63855fa0d5B3BC3571FB2346650E40B27C71D4ADB669896543E409C0762562804D99F14164E036E91A4D200FB459B9C67F1066513BDCC2663F2655ED5A6892434544A3B304C1F6452776C4BE41C7216E91EAFC6B2B97E411E8D9B3DB05DCBDFCB076C39C63700A5A7752D9459EC0D1FAA2DBF120E8" id="76" name="文本框 75"/>
            <p:cNvSpPr txBox="1"/>
            <p:nvPr/>
          </p:nvSpPr>
          <p:spPr>
            <a:xfrm>
              <a:off x="7017524" y="1497193"/>
              <a:ext cx="3048779" cy="457200"/>
            </a:xfrm>
            <a:prstGeom prst="rect">
              <a:avLst/>
            </a:prstGeom>
            <a:solidFill>
              <a:srgbClr val="AABFC2"/>
            </a:solidFill>
          </p:spPr>
          <p:txBody>
            <a:bodyPr rtlCol="0" wrap="square">
              <a:spAutoFit/>
            </a:bodyPr>
            <a:lstStyle/>
            <a:p>
              <a:r>
                <a:rPr altLang="en-US" lang="zh-CN" sz="2400">
                  <a:solidFill>
                    <a:schemeClr val="bg1"/>
                  </a:solidFill>
                  <a:latin charset="-128" panose="020b0400000000000000" pitchFamily="34" typeface="AXIS Std L"/>
                  <a:ea charset="-128" panose="020b0400000000000000" pitchFamily="34" typeface="AXIS Std L"/>
                </a:rPr>
                <a:t>本模板推荐中文字体</a:t>
              </a:r>
            </a:p>
          </p:txBody>
        </p:sp>
        <p:sp>
          <p:nvSpPr>
            <p:cNvPr descr="e7d195523061f1c0214d268728035a112e1f1a63855fa0d5B3BC3571FB2346650E40B27C71D4ADB669896543E409C0762562804D99F14164E036E91A4D200FB459B9C67F1066513BDCC2663F2655ED5A6892434544A3B304C1F6452776C4BE41C7216E91EAFC6B2B97E411E8D9B3DB05DCBDFCB076C39C63700A5A7752D9459EC0D1FAA2DBF120E8" id="77" name="文本框 76"/>
            <p:cNvSpPr txBox="1"/>
            <p:nvPr/>
          </p:nvSpPr>
          <p:spPr>
            <a:xfrm>
              <a:off x="7017526" y="3058484"/>
              <a:ext cx="3709178" cy="365760"/>
            </a:xfrm>
            <a:prstGeom prst="rect">
              <a:avLst/>
            </a:prstGeom>
            <a:noFill/>
          </p:spPr>
          <p:txBody>
            <a:bodyPr rtlCol="0" wrap="square">
              <a:spAutoFit/>
            </a:bodyPr>
            <a:lstStyle/>
            <a:p>
              <a:r>
                <a:rPr altLang="en-US" lang="zh-CN">
                  <a:solidFill>
                    <a:srgbClr val="000000"/>
                  </a:solidFill>
                  <a:latin charset="-128" panose="020b0400000000000000" pitchFamily="34" typeface="AXIS Std L"/>
                  <a:ea charset="-128" panose="020b0400000000000000" pitchFamily="34" typeface="AXIS Std L"/>
                </a:rPr>
                <a:t>正文：冬青黑体简体中文 W3</a:t>
              </a:r>
            </a:p>
          </p:txBody>
        </p:sp>
        <p:sp>
          <p:nvSpPr>
            <p:cNvPr descr="e7d195523061f1c0214d268728035a112e1f1a63855fa0d5B3BC3571FB2346650E40B27C71D4ADB669896543E409C0762562804D99F14164E036E91A4D200FB459B9C67F1066513BDCC2663F2655ED5A6892434544A3B304C1F6452776C4BE41C7216E91EAFC6B2B97E411E8D9B3DB05DCBDFCB076C39C63700A5A7752D9459EC0D1FAA2DBF120E8" id="78" name="文本框 77"/>
            <p:cNvSpPr txBox="1"/>
            <p:nvPr/>
          </p:nvSpPr>
          <p:spPr>
            <a:xfrm>
              <a:off x="7017526" y="3846272"/>
              <a:ext cx="3709178" cy="365760"/>
            </a:xfrm>
            <a:prstGeom prst="rect">
              <a:avLst/>
            </a:prstGeom>
            <a:noFill/>
          </p:spPr>
          <p:txBody>
            <a:bodyPr rtlCol="0" wrap="square">
              <a:spAutoFit/>
            </a:bodyPr>
            <a:lstStyle/>
            <a:p>
              <a:r>
                <a:rPr altLang="en-US" lang="zh-CN">
                  <a:solidFill>
                    <a:srgbClr val="000000"/>
                  </a:solidFill>
                  <a:latin charset="-128" panose="020b0400000000000000" pitchFamily="34" typeface="AXIS Std L"/>
                  <a:ea charset="-128" panose="020b0400000000000000" pitchFamily="34" typeface="AXIS Std L"/>
                </a:rPr>
                <a:t>装饰：方正兰亭纤黑简体</a:t>
              </a:r>
            </a:p>
          </p:txBody>
        </p:sp>
      </p:grpSp>
    </p:spTree>
    <p:extLst>
      <p:ext uri="{BB962C8B-B14F-4D97-AF65-F5344CB8AC3E}">
        <p14:creationId val="3540628009"/>
      </p:ext>
    </p:extLst>
  </p:cSld>
  <p:clrMapOvr>
    <a:masterClrMapping/>
  </p:clrMapOvr>
  <mc:AlternateContent>
    <mc:Choice Requires="p14">
      <p:transition p14:dur="700" spd="med">
        <p:fade/>
      </p:transition>
    </mc:Choice>
    <mc:Fallback>
      <p:transition spd="med">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 name="图片 15"/>
          <p:cNvPicPr>
            <a:picLocks noChangeAspect="1"/>
          </p:cNvPicPr>
          <p:nvPr/>
        </p:nvPicPr>
        <p:blipFill>
          <a:blip r:embed="rId2">
            <a:extLst>
              <a:ext uri="{28A0092B-C50C-407E-A947-70E740481C1C}">
                <a14:useLocalDpi val="0"/>
              </a:ext>
            </a:extLst>
          </a:blip>
          <a:stretch>
            <a:fillRect/>
          </a:stretch>
        </p:blipFill>
        <p:spPr>
          <a:xfrm>
            <a:off x="620749" y="508729"/>
            <a:ext cx="10935829" cy="5840543"/>
          </a:xfrm>
          <a:custGeom>
            <a:gdLst>
              <a:gd fmla="*/ 0 w 10945636" name="connsiteX0"/>
              <a:gd fmla="*/ 0 h 5840543" name="connsiteY0"/>
              <a:gd fmla="*/ 10945636 w 10945636" name="connsiteX1"/>
              <a:gd fmla="*/ 0 h 5840543" name="connsiteY1"/>
              <a:gd fmla="*/ 10945636 w 10945636" name="connsiteX2"/>
              <a:gd fmla="*/ 5840543 h 5840543" name="connsiteY2"/>
              <a:gd fmla="*/ 0 w 10945636" name="connsiteX3"/>
              <a:gd fmla="*/ 5840543 h 5840543" name="connsiteY3"/>
            </a:gdLst>
            <a:cxnLst>
              <a:cxn ang="0">
                <a:pos x="connsiteX0" y="connsiteY0"/>
              </a:cxn>
              <a:cxn ang="0">
                <a:pos x="connsiteX1" y="connsiteY1"/>
              </a:cxn>
              <a:cxn ang="0">
                <a:pos x="connsiteX2" y="connsiteY2"/>
              </a:cxn>
              <a:cxn ang="0">
                <a:pos x="connsiteX3" y="connsiteY3"/>
              </a:cxn>
            </a:cxnLst>
            <a:rect b="b" l="l" r="r" t="t"/>
            <a:pathLst>
              <a:path h="5840543" w="10945636">
                <a:moveTo>
                  <a:pt x="0" y="0"/>
                </a:moveTo>
                <a:lnTo>
                  <a:pt x="10945636" y="0"/>
                </a:lnTo>
                <a:lnTo>
                  <a:pt x="10945636" y="5840543"/>
                </a:lnTo>
                <a:lnTo>
                  <a:pt x="0" y="5840543"/>
                </a:lnTo>
                <a:close/>
              </a:path>
            </a:pathLst>
          </a:custGeom>
        </p:spPr>
      </p:pic>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hidden="1" id="6" name="e7d195523061f1c0"/>
          <p:cNvSpPr txBox="1"/>
          <p:nvPr/>
        </p:nvSpPr>
        <p:spPr>
          <a:xfrm>
            <a:off x="-355600" y="1803400"/>
            <a:ext cx="436880" cy="1016000"/>
          </a:xfrm>
          <a:prstGeom prst="rect">
            <a:avLst/>
          </a:prstGeom>
          <a:noFill/>
        </p:spPr>
        <p:txBody>
          <a:bodyPr rtlCol="0" vert="wordArtVert">
            <a:spAutoFit/>
          </a:bodyPr>
          <a:lstStyle/>
          <a:p>
            <a:r>
              <a:rPr altLang="zh-CN" lang="en-US" sz="100"/>
              <a:t>e7d195523061f1c0214d268728035a112e1f1a63855fa0d5B3BC3571FB2346650E40B27C71D4ADB669896543E409C0762562804D99F14164E036E91A4D200FB459B9C67F1066513BDCC2663F2655ED5A2F3E64E50905ECC13FD08E412A2449DFC0DEA4732AF4E76A12DAA23714D9A24C7EAC7F7CD8FF94AEC7D4E9162B55FEA74E289784371BE33B</a:t>
            </a:r>
          </a:p>
        </p:txBody>
      </p:sp>
      <p:grpSp>
        <p:nvGrpSpPr>
          <p:cNvPr id="17" name="组合 16"/>
          <p:cNvGrpSpPr/>
          <p:nvPr/>
        </p:nvGrpSpPr>
        <p:grpSpPr>
          <a:xfrm>
            <a:off x="0" y="1960336"/>
            <a:ext cx="12192000" cy="2937329"/>
            <a:chOff x="0" y="1960336"/>
            <a:chExt cx="12192000" cy="2937329"/>
          </a:xfrm>
        </p:grpSpPr>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18" name="矩形 17"/>
            <p:cNvSpPr/>
            <p:nvPr/>
          </p:nvSpPr>
          <p:spPr>
            <a:xfrm>
              <a:off x="0" y="1960336"/>
              <a:ext cx="12192000" cy="2937329"/>
            </a:xfrm>
            <a:prstGeom prst="rect">
              <a:avLst/>
            </a:prstGeom>
            <a:solidFill>
              <a:schemeClr val="tx1">
                <a:lumMod val="95000"/>
                <a:lumOff val="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19" name="文本框 18"/>
            <p:cNvSpPr txBox="1"/>
            <p:nvPr/>
          </p:nvSpPr>
          <p:spPr>
            <a:xfrm>
              <a:off x="2925580" y="2231749"/>
              <a:ext cx="6340839" cy="2505456"/>
            </a:xfrm>
            <a:prstGeom prst="rect">
              <a:avLst/>
            </a:prstGeom>
            <a:noFill/>
          </p:spPr>
          <p:txBody>
            <a:bodyPr rtlCol="0" wrap="square">
              <a:spAutoFit/>
            </a:bodyPr>
            <a:lstStyle/>
            <a:p>
              <a:pPr algn="ctr">
                <a:lnSpc>
                  <a:spcPct val="110000"/>
                </a:lnSpc>
              </a:pPr>
              <a:r>
                <a:rPr altLang="zh-CN" lang="en-US" sz="4800">
                  <a:solidFill>
                    <a:schemeClr val="bg1"/>
                  </a:solidFill>
                  <a:latin charset="-128" panose="020b0600000000000000" pitchFamily="34" typeface="AXIS Std M"/>
                  <a:ea charset="-128" panose="020b0600000000000000" pitchFamily="34" typeface="AXIS Std M"/>
                </a:rPr>
                <a:t>FASHION</a:t>
              </a:r>
            </a:p>
            <a:p>
              <a:pPr algn="ctr">
                <a:lnSpc>
                  <a:spcPct val="110000"/>
                </a:lnSpc>
              </a:pPr>
              <a:r>
                <a:rPr altLang="zh-CN" lang="en-US" sz="4800">
                  <a:solidFill>
                    <a:schemeClr val="bg1"/>
                  </a:solidFill>
                  <a:latin charset="-128" panose="020b0600000000000000" pitchFamily="34" typeface="AXIS Std M"/>
                  <a:ea charset="-128" panose="020b0600000000000000" pitchFamily="34" typeface="AXIS Std M"/>
                </a:rPr>
                <a:t>&amp;</a:t>
              </a:r>
            </a:p>
            <a:p>
              <a:pPr algn="ctr">
                <a:lnSpc>
                  <a:spcPct val="110000"/>
                </a:lnSpc>
              </a:pPr>
              <a:r>
                <a:rPr altLang="zh-CN" lang="en-US" sz="4800">
                  <a:solidFill>
                    <a:schemeClr val="bg1"/>
                  </a:solidFill>
                  <a:latin charset="-128" panose="020b0600000000000000" pitchFamily="34" typeface="AXIS Std M"/>
                  <a:ea charset="-128" panose="020b0600000000000000" pitchFamily="34" typeface="AXIS Std M"/>
                </a:rPr>
                <a:t>BUSINESS</a:t>
              </a:r>
            </a:p>
          </p:txBody>
        </p:sp>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20" name="矩形 19"/>
            <p:cNvSpPr/>
            <p:nvPr/>
          </p:nvSpPr>
          <p:spPr>
            <a:xfrm rot="16200000">
              <a:off x="-816732" y="3471928"/>
              <a:ext cx="2246630" cy="274320"/>
            </a:xfrm>
            <a:prstGeom prst="rect">
              <a:avLst/>
            </a:prstGeom>
          </p:spPr>
          <p:txBody>
            <a:bodyPr wrap="none">
              <a:spAutoFit/>
            </a:bodyPr>
            <a:lstStyle/>
            <a:p>
              <a:r>
                <a:rPr altLang="zh-CN" lang="en-US" spc="300" sz="1200">
                  <a:solidFill>
                    <a:schemeClr val="bg1">
                      <a:lumMod val="95000"/>
                    </a:schemeClr>
                  </a:solidFill>
                  <a:latin charset="-128" panose="020b0400000000000000" pitchFamily="34" typeface="AXIS Std L"/>
                  <a:ea charset="-128" panose="020b0400000000000000" pitchFamily="34" typeface="AXIS Std L"/>
                </a:rPr>
                <a:t>Minimalism  lifestyle</a:t>
              </a:r>
            </a:p>
          </p:txBody>
        </p:sp>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21" name="矩形 20"/>
            <p:cNvSpPr/>
            <p:nvPr/>
          </p:nvSpPr>
          <p:spPr>
            <a:xfrm rot="16200000">
              <a:off x="10752086" y="3471927"/>
              <a:ext cx="2246630" cy="274320"/>
            </a:xfrm>
            <a:prstGeom prst="rect">
              <a:avLst/>
            </a:prstGeom>
          </p:spPr>
          <p:txBody>
            <a:bodyPr wrap="none">
              <a:spAutoFit/>
            </a:bodyPr>
            <a:lstStyle/>
            <a:p>
              <a:r>
                <a:rPr altLang="zh-CN" lang="en-US" spc="300" sz="1200">
                  <a:solidFill>
                    <a:schemeClr val="bg1">
                      <a:lumMod val="95000"/>
                    </a:schemeClr>
                  </a:solidFill>
                  <a:latin charset="-128" panose="020b0400000000000000" pitchFamily="34" typeface="AXIS Std L"/>
                  <a:ea charset="-128" panose="020b0400000000000000" pitchFamily="34" typeface="AXIS Std L"/>
                </a:rPr>
                <a:t>Minimalism  lifestyle</a:t>
              </a:r>
            </a:p>
          </p:txBody>
        </p:sp>
      </p:grpSp>
    </p:spTree>
    <p:extLst>
      <p:ext uri="{BB962C8B-B14F-4D97-AF65-F5344CB8AC3E}">
        <p14:creationId val="1433926537"/>
      </p:ext>
    </p:extLst>
  </p:cSld>
  <p:clrMapOvr>
    <a:masterClrMapping/>
  </p:clrMapOvr>
  <p:transition spd="slow">
    <p:fade thruBlk="1"/>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 26"/>
          <p:cNvPicPr>
            <a:picLocks noChangeAspect="1"/>
          </p:cNvPicPr>
          <p:nvPr/>
        </p:nvPicPr>
        <p:blipFill>
          <a:blip r:embed="rId3">
            <a:extLst>
              <a:ext uri="{28A0092B-C50C-407E-A947-70E740481C1C}">
                <a14:useLocalDpi val="0"/>
              </a:ext>
            </a:extLst>
          </a:blip>
          <a:stretch>
            <a:fillRect/>
          </a:stretch>
        </p:blipFill>
        <p:spPr>
          <a:xfrm>
            <a:off x="0" y="2219"/>
            <a:ext cx="6096000" cy="6853561"/>
          </a:xfrm>
          <a:custGeom>
            <a:gdLst>
              <a:gd fmla="*/ 0 w 6096000" name="connsiteX0"/>
              <a:gd fmla="*/ 0 h 6858000" name="connsiteY0"/>
              <a:gd fmla="*/ 6096000 w 6096000" name="connsiteX1"/>
              <a:gd fmla="*/ 0 h 6858000" name="connsiteY1"/>
              <a:gd fmla="*/ 6096000 w 6096000" name="connsiteX2"/>
              <a:gd fmla="*/ 6858000 h 6858000" name="connsiteY2"/>
              <a:gd fmla="*/ 0 w 609600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096000">
                <a:moveTo>
                  <a:pt x="0" y="0"/>
                </a:moveTo>
                <a:lnTo>
                  <a:pt x="6096000" y="0"/>
                </a:lnTo>
                <a:lnTo>
                  <a:pt x="6096000" y="6858000"/>
                </a:lnTo>
                <a:lnTo>
                  <a:pt x="0" y="6858000"/>
                </a:lnTo>
                <a:close/>
              </a:path>
            </a:pathLst>
          </a:custGeom>
        </p:spPr>
      </p:pic>
      <p:sp>
        <p:nvSpPr>
          <p:cNvPr id="3" name="矩形 2"/>
          <p:cNvSpPr/>
          <p:nvPr/>
        </p:nvSpPr>
        <p:spPr>
          <a:xfrm>
            <a:off x="11497456" y="0"/>
            <a:ext cx="353666" cy="71952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 name="灯片编号占位符 5"/>
          <p:cNvSpPr>
            <a:spLocks noGrp="1"/>
          </p:cNvSpPr>
          <p:nvPr>
            <p:ph idx="12" sz="quarter" type="sldNum"/>
          </p:nvPr>
        </p:nvSpPr>
        <p:spPr>
          <a:xfrm>
            <a:off x="11370039" y="398251"/>
            <a:ext cx="659567" cy="304800"/>
          </a:xfrm>
          <a:noFill/>
        </p:spPr>
        <p:txBody>
          <a:bodyPr rtlCol="0" wrap="square">
            <a:spAutoFit/>
          </a:bodyPr>
          <a:lstStyle/>
          <a:p>
            <a:pPr algn="ctr"/>
            <a:fld id="{BE27D916-E584-4765-8378-4C1C6E96203F}" type="slidenum">
              <a:rPr altLang="en-US" lang="zh-CN" sz="1400">
                <a:solidFill>
                  <a:schemeClr val="bg1"/>
                </a:solidFill>
                <a:latin charset="-128" panose="020b0600000000000000" pitchFamily="34" typeface="AXIS Std M"/>
                <a:ea charset="-128" panose="020b0600000000000000" pitchFamily="34" typeface="AXIS Std M"/>
              </a:rPr>
              <a:pPr algn="ctr"/>
              <a:t>4</a:t>
            </a:fld>
          </a:p>
        </p:txBody>
      </p:sp>
      <p:sp>
        <p:nvSpPr>
          <p:cNvPr id="4" name="文本框 3"/>
          <p:cNvSpPr txBox="1"/>
          <p:nvPr/>
        </p:nvSpPr>
        <p:spPr>
          <a:xfrm>
            <a:off x="6175014" y="205876"/>
            <a:ext cx="3028013" cy="304800"/>
          </a:xfrm>
          <a:prstGeom prst="rect">
            <a:avLst/>
          </a:prstGeom>
          <a:noFill/>
        </p:spPr>
        <p:txBody>
          <a:bodyPr rtlCol="0" wrap="square">
            <a:spAutoFit/>
          </a:bodyPr>
          <a:lstStyle/>
          <a:p>
            <a:r>
              <a:rPr altLang="zh-CN" lang="en-US" sz="14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Create a peaceful world </a:t>
            </a:r>
          </a:p>
        </p:txBody>
      </p:sp>
      <p:grpSp>
        <p:nvGrpSpPr>
          <p:cNvPr id="24" name="组合 23"/>
          <p:cNvGrpSpPr/>
          <p:nvPr/>
        </p:nvGrpSpPr>
        <p:grpSpPr>
          <a:xfrm>
            <a:off x="7708066" y="2306216"/>
            <a:ext cx="4790756" cy="4255921"/>
            <a:chOff x="7060366" y="2458616"/>
            <a:chExt cx="4790756" cy="4255921"/>
          </a:xfrm>
        </p:grpSpPr>
        <p:sp>
          <p:nvSpPr>
            <p:cNvPr id="5" name="文本框 4"/>
            <p:cNvSpPr txBox="1"/>
            <p:nvPr/>
          </p:nvSpPr>
          <p:spPr>
            <a:xfrm>
              <a:off x="7060365" y="2458616"/>
              <a:ext cx="2308486" cy="640080"/>
            </a:xfrm>
            <a:prstGeom prst="rect">
              <a:avLst/>
            </a:prstGeom>
            <a:noFill/>
          </p:spPr>
          <p:txBody>
            <a:bodyPr rtlCol="0" wrap="square">
              <a:spAutoFit/>
            </a:bodyPr>
            <a:lstStyle/>
            <a:p>
              <a:r>
                <a:rPr altLang="zh-CN" lang="en-US" sz="3600">
                  <a:solidFill>
                    <a:schemeClr val="tx1">
                      <a:lumMod val="85000"/>
                      <a:lumOff val="15000"/>
                    </a:schemeClr>
                  </a:solidFill>
                  <a:latin charset="-128" panose="020b0500000000000000" pitchFamily="34" typeface="AXIS Std R"/>
                  <a:ea charset="-128" panose="020b0500000000000000" pitchFamily="34" typeface="AXIS Std R"/>
                  <a:cs charset="0" panose="020b0606030504020204" pitchFamily="34" typeface="Open Sans"/>
                </a:rPr>
                <a:t>Index： </a:t>
              </a:r>
            </a:p>
          </p:txBody>
        </p:sp>
        <p:grpSp>
          <p:nvGrpSpPr>
            <p:cNvPr id="12" name="组合 11"/>
            <p:cNvGrpSpPr/>
            <p:nvPr/>
          </p:nvGrpSpPr>
          <p:grpSpPr>
            <a:xfrm>
              <a:off x="7929795" y="3343032"/>
              <a:ext cx="2608289" cy="307778"/>
              <a:chOff x="7929795" y="3117949"/>
              <a:chExt cx="2608289" cy="307778"/>
            </a:xfrm>
          </p:grpSpPr>
          <p:sp>
            <p:nvSpPr>
              <p:cNvPr id="7" name="文本框 6"/>
              <p:cNvSpPr txBox="1"/>
              <p:nvPr/>
            </p:nvSpPr>
            <p:spPr>
              <a:xfrm>
                <a:off x="7929794" y="3117951"/>
                <a:ext cx="719528" cy="304800"/>
              </a:xfrm>
              <a:prstGeom prst="rect">
                <a:avLst/>
              </a:prstGeom>
              <a:noFill/>
            </p:spPr>
            <p:txBody>
              <a:bodyPr rtlCol="0" wrap="square">
                <a:spAutoFit/>
              </a:bodyPr>
              <a:lstStyle/>
              <a:p>
                <a:r>
                  <a:rPr altLang="zh-CN" b="1" lang="en-US" sz="14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Page </a:t>
                </a:r>
              </a:p>
            </p:txBody>
          </p:sp>
          <p:sp>
            <p:nvSpPr>
              <p:cNvPr id="8" name="文本框 7"/>
              <p:cNvSpPr txBox="1"/>
              <p:nvPr/>
            </p:nvSpPr>
            <p:spPr>
              <a:xfrm>
                <a:off x="9308890" y="3117950"/>
                <a:ext cx="1229193" cy="304800"/>
              </a:xfrm>
              <a:prstGeom prst="rect">
                <a:avLst/>
              </a:prstGeom>
              <a:noFill/>
            </p:spPr>
            <p:txBody>
              <a:bodyPr rtlCol="0" wrap="square">
                <a:spAutoFit/>
              </a:bodyPr>
              <a:lstStyle/>
              <a:p>
                <a:r>
                  <a:rPr altLang="zh-CN" b="1" lang="en-US" sz="14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The title  </a:t>
                </a:r>
              </a:p>
            </p:txBody>
          </p:sp>
        </p:grpSp>
        <p:grpSp>
          <p:nvGrpSpPr>
            <p:cNvPr id="15" name="组合 14"/>
            <p:cNvGrpSpPr/>
            <p:nvPr/>
          </p:nvGrpSpPr>
          <p:grpSpPr>
            <a:xfrm>
              <a:off x="8064708" y="3792743"/>
              <a:ext cx="3786414" cy="615554"/>
              <a:chOff x="8064708" y="3567660"/>
              <a:chExt cx="3786414" cy="615554"/>
            </a:xfrm>
          </p:grpSpPr>
          <p:sp>
            <p:nvSpPr>
              <p:cNvPr id="9" name="文本框 8"/>
              <p:cNvSpPr txBox="1"/>
              <p:nvPr/>
            </p:nvSpPr>
            <p:spPr>
              <a:xfrm>
                <a:off x="8064707" y="3567659"/>
                <a:ext cx="3786414" cy="304800"/>
              </a:xfrm>
              <a:prstGeom prst="rect">
                <a:avLst/>
              </a:prstGeom>
              <a:noFill/>
            </p:spPr>
            <p:txBody>
              <a:bodyPr rtlCol="0" wrap="square">
                <a:spAutoFit/>
              </a:bodyPr>
              <a:lstStyle/>
              <a:p>
                <a:r>
                  <a:rPr altLang="zh-CN" b="1" lang="en-US" sz="1400">
                    <a:latin charset="0" panose="020b0606030504020204" pitchFamily="34" typeface="Open Sans"/>
                    <a:ea charset="0" panose="020b0606030504020204" pitchFamily="34" typeface="Open Sans"/>
                    <a:cs charset="0" panose="020b0606030504020204" pitchFamily="34" typeface="Open Sans"/>
                  </a:rPr>
                  <a:t>5                         Introduction</a:t>
                </a:r>
              </a:p>
            </p:txBody>
          </p:sp>
          <p:sp>
            <p:nvSpPr>
              <p:cNvPr id="10" name="文本框 9"/>
              <p:cNvSpPr txBox="1"/>
              <p:nvPr/>
            </p:nvSpPr>
            <p:spPr>
              <a:xfrm>
                <a:off x="8064707" y="3875437"/>
                <a:ext cx="3786414" cy="304800"/>
              </a:xfrm>
              <a:prstGeom prst="rect">
                <a:avLst/>
              </a:prstGeom>
              <a:noFill/>
            </p:spPr>
            <p:txBody>
              <a:bodyPr rtlCol="0" wrap="square">
                <a:spAutoFit/>
              </a:bodyPr>
              <a:lstStyle/>
              <a:p>
                <a:r>
                  <a:rPr altLang="zh-CN" lang="en-US" sz="1400">
                    <a:latin charset="0" panose="020b0606030504020204" pitchFamily="34" typeface="Open Sans"/>
                    <a:ea charset="0" panose="020b0606030504020204" pitchFamily="34" typeface="Open Sans"/>
                    <a:cs charset="0" panose="020b0606030504020204" pitchFamily="34" typeface="Open Sans"/>
                  </a:rPr>
                  <a:t>                           About our company</a:t>
                </a:r>
              </a:p>
            </p:txBody>
          </p:sp>
        </p:grpSp>
        <p:grpSp>
          <p:nvGrpSpPr>
            <p:cNvPr id="14" name="组合 13"/>
            <p:cNvGrpSpPr/>
            <p:nvPr/>
          </p:nvGrpSpPr>
          <p:grpSpPr>
            <a:xfrm>
              <a:off x="8064708" y="4554471"/>
              <a:ext cx="3786414" cy="622573"/>
              <a:chOff x="8064708" y="4468030"/>
              <a:chExt cx="3786414" cy="622573"/>
            </a:xfrm>
          </p:grpSpPr>
          <p:sp>
            <p:nvSpPr>
              <p:cNvPr id="11" name="文本框 10"/>
              <p:cNvSpPr txBox="1"/>
              <p:nvPr/>
            </p:nvSpPr>
            <p:spPr>
              <a:xfrm>
                <a:off x="8064707" y="4468029"/>
                <a:ext cx="3786414" cy="304800"/>
              </a:xfrm>
              <a:prstGeom prst="rect">
                <a:avLst/>
              </a:prstGeom>
              <a:noFill/>
            </p:spPr>
            <p:txBody>
              <a:bodyPr rtlCol="0" wrap="square">
                <a:spAutoFit/>
              </a:bodyPr>
              <a:lstStyle/>
              <a:p>
                <a:r>
                  <a:rPr altLang="zh-CN" b="1" lang="en-US" sz="1400">
                    <a:latin charset="0" panose="020b0606030504020204" pitchFamily="34" typeface="Open Sans"/>
                    <a:ea charset="0" panose="020b0606030504020204" pitchFamily="34" typeface="Open Sans"/>
                    <a:cs charset="0" panose="020b0606030504020204" pitchFamily="34" typeface="Open Sans"/>
                  </a:rPr>
                  <a:t>9                         Our project</a:t>
                </a:r>
              </a:p>
            </p:txBody>
          </p:sp>
          <p:sp>
            <p:nvSpPr>
              <p:cNvPr id="13" name="文本框 12"/>
              <p:cNvSpPr txBox="1"/>
              <p:nvPr/>
            </p:nvSpPr>
            <p:spPr>
              <a:xfrm>
                <a:off x="8064707" y="4782825"/>
                <a:ext cx="3786414" cy="304800"/>
              </a:xfrm>
              <a:prstGeom prst="rect">
                <a:avLst/>
              </a:prstGeom>
              <a:noFill/>
            </p:spPr>
            <p:txBody>
              <a:bodyPr rtlCol="0" wrap="square">
                <a:spAutoFit/>
              </a:bodyPr>
              <a:lstStyle/>
              <a:p>
                <a:r>
                  <a:rPr altLang="zh-CN" lang="en-US" sz="1400">
                    <a:latin charset="0" panose="020b0606030504020204" pitchFamily="34" typeface="Open Sans"/>
                    <a:ea charset="0" panose="020b0606030504020204" pitchFamily="34" typeface="Open Sans"/>
                    <a:cs charset="0" panose="020b0606030504020204" pitchFamily="34" typeface="Open Sans"/>
                  </a:rPr>
                  <a:t>                           Project plan</a:t>
                </a:r>
              </a:p>
            </p:txBody>
          </p:sp>
        </p:grpSp>
        <p:grpSp>
          <p:nvGrpSpPr>
            <p:cNvPr id="16" name="组合 15"/>
            <p:cNvGrpSpPr/>
            <p:nvPr/>
          </p:nvGrpSpPr>
          <p:grpSpPr>
            <a:xfrm>
              <a:off x="8064708" y="5323218"/>
              <a:ext cx="3786414" cy="622573"/>
              <a:chOff x="8064708" y="4468030"/>
              <a:chExt cx="3786414" cy="622573"/>
            </a:xfrm>
          </p:grpSpPr>
          <p:sp>
            <p:nvSpPr>
              <p:cNvPr id="17" name="文本框 16"/>
              <p:cNvSpPr txBox="1"/>
              <p:nvPr/>
            </p:nvSpPr>
            <p:spPr>
              <a:xfrm>
                <a:off x="8064707" y="4468030"/>
                <a:ext cx="3786414" cy="304800"/>
              </a:xfrm>
              <a:prstGeom prst="rect">
                <a:avLst/>
              </a:prstGeom>
              <a:noFill/>
            </p:spPr>
            <p:txBody>
              <a:bodyPr rtlCol="0" wrap="square">
                <a:spAutoFit/>
              </a:bodyPr>
              <a:lstStyle/>
              <a:p>
                <a:r>
                  <a:rPr altLang="zh-CN" b="1" lang="en-US" sz="1400">
                    <a:latin charset="0" panose="020b0606030504020204" pitchFamily="34" typeface="Open Sans"/>
                    <a:ea charset="0" panose="020b0606030504020204" pitchFamily="34" typeface="Open Sans"/>
                    <a:cs charset="0" panose="020b0606030504020204" pitchFamily="34" typeface="Open Sans"/>
                  </a:rPr>
                  <a:t>13                       Date analysis</a:t>
                </a:r>
              </a:p>
            </p:txBody>
          </p:sp>
          <p:sp>
            <p:nvSpPr>
              <p:cNvPr id="18" name="文本框 17"/>
              <p:cNvSpPr txBox="1"/>
              <p:nvPr/>
            </p:nvSpPr>
            <p:spPr>
              <a:xfrm>
                <a:off x="8064707" y="4782826"/>
                <a:ext cx="3786414" cy="304800"/>
              </a:xfrm>
              <a:prstGeom prst="rect">
                <a:avLst/>
              </a:prstGeom>
              <a:noFill/>
            </p:spPr>
            <p:txBody>
              <a:bodyPr rtlCol="0" wrap="square">
                <a:spAutoFit/>
              </a:bodyPr>
              <a:lstStyle/>
              <a:p>
                <a:r>
                  <a:rPr altLang="zh-CN" lang="en-US" sz="1400">
                    <a:latin charset="0" panose="020b0606030504020204" pitchFamily="34" typeface="Open Sans"/>
                    <a:ea charset="0" panose="020b0606030504020204" pitchFamily="34" typeface="Open Sans"/>
                    <a:cs charset="0" panose="020b0606030504020204" pitchFamily="34" typeface="Open Sans"/>
                  </a:rPr>
                  <a:t>                           Date charts</a:t>
                </a:r>
              </a:p>
            </p:txBody>
          </p:sp>
        </p:grpSp>
        <p:grpSp>
          <p:nvGrpSpPr>
            <p:cNvPr id="19" name="组合 18"/>
            <p:cNvGrpSpPr/>
            <p:nvPr/>
          </p:nvGrpSpPr>
          <p:grpSpPr>
            <a:xfrm>
              <a:off x="8064708" y="6091964"/>
              <a:ext cx="3786414" cy="622573"/>
              <a:chOff x="8064708" y="4468030"/>
              <a:chExt cx="3786414" cy="622573"/>
            </a:xfrm>
          </p:grpSpPr>
          <p:sp>
            <p:nvSpPr>
              <p:cNvPr id="20" name="文本框 19"/>
              <p:cNvSpPr txBox="1"/>
              <p:nvPr/>
            </p:nvSpPr>
            <p:spPr>
              <a:xfrm>
                <a:off x="8064706" y="4468030"/>
                <a:ext cx="3786414" cy="304800"/>
              </a:xfrm>
              <a:prstGeom prst="rect">
                <a:avLst/>
              </a:prstGeom>
              <a:noFill/>
            </p:spPr>
            <p:txBody>
              <a:bodyPr rtlCol="0" wrap="square">
                <a:spAutoFit/>
              </a:bodyPr>
              <a:lstStyle/>
              <a:p>
                <a:r>
                  <a:rPr altLang="zh-CN" b="1" lang="en-US" sz="1400">
                    <a:latin charset="0" panose="020b0606030504020204" pitchFamily="34" typeface="Open Sans"/>
                    <a:ea charset="0" panose="020b0606030504020204" pitchFamily="34" typeface="Open Sans"/>
                    <a:cs charset="0" panose="020b0606030504020204" pitchFamily="34" typeface="Open Sans"/>
                  </a:rPr>
                  <a:t>17                       Promotion </a:t>
                </a:r>
              </a:p>
            </p:txBody>
          </p:sp>
          <p:sp>
            <p:nvSpPr>
              <p:cNvPr id="21" name="文本框 20"/>
              <p:cNvSpPr txBox="1"/>
              <p:nvPr/>
            </p:nvSpPr>
            <p:spPr>
              <a:xfrm>
                <a:off x="8064706" y="4782826"/>
                <a:ext cx="3786414" cy="304800"/>
              </a:xfrm>
              <a:prstGeom prst="rect">
                <a:avLst/>
              </a:prstGeom>
              <a:noFill/>
            </p:spPr>
            <p:txBody>
              <a:bodyPr rtlCol="0" wrap="square">
                <a:spAutoFit/>
              </a:bodyPr>
              <a:lstStyle/>
              <a:p>
                <a:r>
                  <a:rPr altLang="zh-CN" lang="en-US" sz="1400">
                    <a:latin charset="0" panose="020b0606030504020204" pitchFamily="34" typeface="Open Sans"/>
                    <a:ea charset="0" panose="020b0606030504020204" pitchFamily="34" typeface="Open Sans"/>
                    <a:cs charset="0" panose="020b0606030504020204" pitchFamily="34" typeface="Open Sans"/>
                  </a:rPr>
                  <a:t>                           Cases of promotion</a:t>
                </a:r>
              </a:p>
            </p:txBody>
          </p:sp>
        </p:grpSp>
      </p:grpSp>
    </p:spTree>
    <p:extLst>
      <p:ext uri="{BB962C8B-B14F-4D97-AF65-F5344CB8AC3E}">
        <p14:creationId val="2909768056"/>
      </p:ext>
    </p:extLst>
  </p:cSld>
  <p:clrMapOvr>
    <a:masterClrMapping/>
  </p:clrMapOvr>
  <mc:AlternateContent>
    <mc:Choice Requires="p14">
      <p:transition p14:dur="700" spd="med">
        <p:fade/>
      </p:transition>
    </mc:Choice>
    <mc:Fallback>
      <p:transition spd="med">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p:cNvPicPr>
            <a:picLocks noChangeAspect="1"/>
          </p:cNvPicPr>
          <p:nvPr/>
        </p:nvPicPr>
        <p:blipFill>
          <a:blip r:embed="rId2">
            <a:extLst>
              <a:ext uri="{28A0092B-C50C-407E-A947-70E740481C1C}">
                <a14:useLocalDpi val="0"/>
              </a:ext>
            </a:extLst>
          </a:blip>
          <a:stretch>
            <a:fillRect/>
          </a:stretch>
        </p:blipFill>
        <p:spPr>
          <a:xfrm>
            <a:off x="615846" y="509416"/>
            <a:ext cx="10945636" cy="5839169"/>
          </a:xfrm>
          <a:custGeom>
            <a:gdLst>
              <a:gd fmla="*/ 0 w 10945636" name="connsiteX0"/>
              <a:gd fmla="*/ 0 h 5840544" name="connsiteY0"/>
              <a:gd fmla="*/ 10945636 w 10945636" name="connsiteX1"/>
              <a:gd fmla="*/ 0 h 5840544" name="connsiteY1"/>
              <a:gd fmla="*/ 10945636 w 10945636" name="connsiteX2"/>
              <a:gd fmla="*/ 5840544 h 5840544" name="connsiteY2"/>
              <a:gd fmla="*/ 0 w 10945636" name="connsiteX3"/>
              <a:gd fmla="*/ 5840544 h 5840544" name="connsiteY3"/>
            </a:gdLst>
            <a:cxnLst>
              <a:cxn ang="0">
                <a:pos x="connsiteX0" y="connsiteY0"/>
              </a:cxn>
              <a:cxn ang="0">
                <a:pos x="connsiteX1" y="connsiteY1"/>
              </a:cxn>
              <a:cxn ang="0">
                <a:pos x="connsiteX2" y="connsiteY2"/>
              </a:cxn>
              <a:cxn ang="0">
                <a:pos x="connsiteX3" y="connsiteY3"/>
              </a:cxn>
            </a:cxnLst>
            <a:rect b="b" l="l" r="r" t="t"/>
            <a:pathLst>
              <a:path h="5840544" w="10945636">
                <a:moveTo>
                  <a:pt x="0" y="0"/>
                </a:moveTo>
                <a:lnTo>
                  <a:pt x="10945636" y="0"/>
                </a:lnTo>
                <a:lnTo>
                  <a:pt x="10945636" y="5840544"/>
                </a:lnTo>
                <a:lnTo>
                  <a:pt x="0" y="5840544"/>
                </a:lnTo>
                <a:close/>
              </a:path>
            </a:pathLst>
          </a:custGeom>
        </p:spPr>
      </p:pic>
      <p:sp>
        <p:nvSpPr>
          <p:cNvPr id="16" name="矩形 15"/>
          <p:cNvSpPr/>
          <p:nvPr/>
        </p:nvSpPr>
        <p:spPr>
          <a:xfrm>
            <a:off x="615846" y="508041"/>
            <a:ext cx="10945636" cy="5840544"/>
          </a:xfrm>
          <a:prstGeom prst="rect">
            <a:avLst/>
          </a:prstGeom>
          <a:gradFill flip="none" rotWithShape="1">
            <a:gsLst>
              <a:gs pos="0">
                <a:srgbClr val="B9D2D6">
                  <a:alpha val="70000"/>
                </a:srgbClr>
              </a:gs>
              <a:gs pos="21000">
                <a:srgbClr val="A9C0C3">
                  <a:alpha val="70000"/>
                </a:srgbClr>
              </a:gs>
              <a:gs pos="60000">
                <a:srgbClr val="819191">
                  <a:alpha val="26000"/>
                </a:srgbClr>
              </a:gs>
              <a:gs pos="100000">
                <a:srgbClr val="282828">
                  <a:alpha val="7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21" name="组合 20"/>
          <p:cNvGrpSpPr/>
          <p:nvPr/>
        </p:nvGrpSpPr>
        <p:grpSpPr>
          <a:xfrm>
            <a:off x="4207849" y="1853700"/>
            <a:ext cx="3776302" cy="3150600"/>
            <a:chOff x="4207849" y="1853700"/>
            <a:chExt cx="3776302" cy="3150600"/>
          </a:xfrm>
        </p:grpSpPr>
        <p:grpSp>
          <p:nvGrpSpPr>
            <p:cNvPr id="17" name="组合 16"/>
            <p:cNvGrpSpPr/>
            <p:nvPr/>
          </p:nvGrpSpPr>
          <p:grpSpPr>
            <a:xfrm>
              <a:off x="4207849" y="1853700"/>
              <a:ext cx="3776302" cy="3150600"/>
              <a:chOff x="4637345" y="2071542"/>
              <a:chExt cx="3154105" cy="2631496"/>
            </a:xfrm>
          </p:grpSpPr>
          <p:sp>
            <p:nvSpPr>
              <p:cNvPr id="3" name="等腰三角形 2"/>
              <p:cNvSpPr/>
              <p:nvPr/>
            </p:nvSpPr>
            <p:spPr>
              <a:xfrm>
                <a:off x="4771552" y="2099678"/>
                <a:ext cx="3019898" cy="2603360"/>
              </a:xfrm>
              <a:prstGeom prst="triangle">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 name="等腰三角形 3"/>
              <p:cNvSpPr/>
              <p:nvPr/>
            </p:nvSpPr>
            <p:spPr>
              <a:xfrm>
                <a:off x="4637345" y="2071542"/>
                <a:ext cx="2929030" cy="2525026"/>
              </a:xfrm>
              <a:prstGeom prst="triangl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grpSp>
          <p:nvGrpSpPr>
            <p:cNvPr id="20" name="组合 19"/>
            <p:cNvGrpSpPr/>
            <p:nvPr/>
          </p:nvGrpSpPr>
          <p:grpSpPr>
            <a:xfrm>
              <a:off x="4710510" y="2812257"/>
              <a:ext cx="2762848" cy="1870322"/>
              <a:chOff x="4710510" y="2896665"/>
              <a:chExt cx="2762848" cy="1870322"/>
            </a:xfrm>
          </p:grpSpPr>
          <p:sp>
            <p:nvSpPr>
              <p:cNvPr id="18" name="文本框 17"/>
              <p:cNvSpPr txBox="1"/>
              <p:nvPr/>
            </p:nvSpPr>
            <p:spPr>
              <a:xfrm>
                <a:off x="5624732" y="2896665"/>
                <a:ext cx="942536" cy="1310640"/>
              </a:xfrm>
              <a:prstGeom prst="rect">
                <a:avLst/>
              </a:prstGeom>
              <a:noFill/>
            </p:spPr>
            <p:txBody>
              <a:bodyPr rtlCol="0" wrap="square">
                <a:spAutoFit/>
              </a:bodyPr>
              <a:lstStyle/>
              <a:p>
                <a:pPr algn="ctr"/>
                <a:r>
                  <a:rPr altLang="zh-CN" lang="en-US" sz="8000">
                    <a:solidFill>
                      <a:schemeClr val="bg1"/>
                    </a:solidFill>
                    <a:latin charset="-128" panose="020b0400000000000000" pitchFamily="34" typeface="AXIS Std L"/>
                    <a:ea charset="-128" panose="020b0400000000000000" pitchFamily="34" typeface="AXIS Std L"/>
                    <a:cs charset="0" panose="020b0606030504020204" pitchFamily="34" typeface="Open Sans"/>
                  </a:rPr>
                  <a:t>1</a:t>
                </a:r>
              </a:p>
            </p:txBody>
          </p:sp>
          <p:sp>
            <p:nvSpPr>
              <p:cNvPr id="19" name="文本框 18"/>
              <p:cNvSpPr txBox="1"/>
              <p:nvPr/>
            </p:nvSpPr>
            <p:spPr>
              <a:xfrm>
                <a:off x="4710511" y="4336100"/>
                <a:ext cx="2762848" cy="426720"/>
              </a:xfrm>
              <a:prstGeom prst="rect">
                <a:avLst/>
              </a:prstGeom>
              <a:noFill/>
            </p:spPr>
            <p:txBody>
              <a:bodyPr rtlCol="0" wrap="square">
                <a:spAutoFit/>
              </a:bodyPr>
              <a:lstStyle/>
              <a:p>
                <a:pPr algn="ctr"/>
                <a:r>
                  <a:rPr altLang="zh-CN" lang="en-US" sz="2200">
                    <a:solidFill>
                      <a:schemeClr val="bg1"/>
                    </a:solidFill>
                    <a:latin charset="-128" panose="020b0600000000000000" pitchFamily="34" typeface="AXIS Std M"/>
                    <a:ea charset="-128" panose="020b0600000000000000" pitchFamily="34" typeface="AXIS Std M"/>
                    <a:cs charset="0" panose="020b0606030504020204" pitchFamily="34" typeface="Open Sans"/>
                  </a:rPr>
                  <a:t>TEXT PART TITLE</a:t>
                </a:r>
              </a:p>
            </p:txBody>
          </p:sp>
        </p:grpSp>
      </p:grpSp>
    </p:spTree>
    <p:extLst>
      <p:ext uri="{BB962C8B-B14F-4D97-AF65-F5344CB8AC3E}">
        <p14:creationId val="3825126543"/>
      </p:ext>
    </p:extLst>
  </p:cSld>
  <p:clrMapOvr>
    <a:masterClrMapping/>
  </p:clrMapOvr>
  <mc:AlternateContent>
    <mc:Choice Requires="p14">
      <p:transition p14:dur="700" spd="med">
        <p:fade/>
      </p:transition>
    </mc:Choice>
    <mc:Fallback>
      <p:transition spd="med">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5" name="图片 44"/>
          <p:cNvPicPr>
            <a:picLocks noChangeAspect="1"/>
          </p:cNvPicPr>
          <p:nvPr/>
        </p:nvPicPr>
        <p:blipFill>
          <a:blip r:embed="rId3">
            <a:extLst>
              <a:ext uri="{28A0092B-C50C-407E-A947-70E740481C1C}">
                <a14:useLocalDpi val="0"/>
              </a:ext>
            </a:extLst>
          </a:blip>
          <a:stretch>
            <a:fillRect/>
          </a:stretch>
        </p:blipFill>
        <p:spPr>
          <a:xfrm>
            <a:off x="338193" y="1800667"/>
            <a:ext cx="11509697" cy="2686929"/>
          </a:xfrm>
          <a:custGeom>
            <a:gdLst>
              <a:gd fmla="*/ 0 w 11516158" name="connsiteX0"/>
              <a:gd fmla="*/ 0 h 2686929" name="connsiteY0"/>
              <a:gd fmla="*/ 11516158 w 11516158" name="connsiteX1"/>
              <a:gd fmla="*/ 0 h 2686929" name="connsiteY1"/>
              <a:gd fmla="*/ 11516158 w 11516158" name="connsiteX2"/>
              <a:gd fmla="*/ 2686929 h 2686929" name="connsiteY2"/>
              <a:gd fmla="*/ 0 w 11516158" name="connsiteX3"/>
              <a:gd fmla="*/ 2686929 h 2686929" name="connsiteY3"/>
            </a:gdLst>
            <a:cxnLst>
              <a:cxn ang="0">
                <a:pos x="connsiteX0" y="connsiteY0"/>
              </a:cxn>
              <a:cxn ang="0">
                <a:pos x="connsiteX1" y="connsiteY1"/>
              </a:cxn>
              <a:cxn ang="0">
                <a:pos x="connsiteX2" y="connsiteY2"/>
              </a:cxn>
              <a:cxn ang="0">
                <a:pos x="connsiteX3" y="connsiteY3"/>
              </a:cxn>
            </a:cxnLst>
            <a:rect b="b" l="l" r="r" t="t"/>
            <a:pathLst>
              <a:path h="2686929" w="11516158">
                <a:moveTo>
                  <a:pt x="0" y="0"/>
                </a:moveTo>
                <a:lnTo>
                  <a:pt x="11516158" y="0"/>
                </a:lnTo>
                <a:lnTo>
                  <a:pt x="11516158" y="2686929"/>
                </a:lnTo>
                <a:lnTo>
                  <a:pt x="0" y="2686929"/>
                </a:lnTo>
                <a:close/>
              </a:path>
            </a:pathLst>
          </a:custGeom>
        </p:spPr>
      </p:pic>
      <p:sp>
        <p:nvSpPr>
          <p:cNvPr id="3" name="矩形 2"/>
          <p:cNvSpPr/>
          <p:nvPr/>
        </p:nvSpPr>
        <p:spPr>
          <a:xfrm>
            <a:off x="11497456" y="0"/>
            <a:ext cx="353666" cy="71952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 name="灯片编号占位符 5"/>
          <p:cNvSpPr>
            <a:spLocks noGrp="1"/>
          </p:cNvSpPr>
          <p:nvPr>
            <p:ph idx="12" sz="quarter" type="sldNum"/>
          </p:nvPr>
        </p:nvSpPr>
        <p:spPr>
          <a:xfrm>
            <a:off x="11370039" y="398251"/>
            <a:ext cx="659567" cy="304800"/>
          </a:xfrm>
          <a:noFill/>
        </p:spPr>
        <p:txBody>
          <a:bodyPr rtlCol="0" wrap="square">
            <a:spAutoFit/>
          </a:bodyPr>
          <a:lstStyle/>
          <a:p>
            <a:pPr algn="ctr"/>
            <a:fld id="{89549F63-4A5B-4439-9329-8B117DD3ECD6}" type="slidenum">
              <a:rPr altLang="en-US" lang="zh-CN" sz="1400">
                <a:solidFill>
                  <a:schemeClr val="bg1"/>
                </a:solidFill>
                <a:latin charset="-128" panose="020b0600000000000000" pitchFamily="34" typeface="AXIS Std M"/>
                <a:ea charset="-128" panose="020b0600000000000000" pitchFamily="34" typeface="AXIS Std M"/>
              </a:rPr>
              <a:pPr algn="ctr"/>
              <a:t>6</a:t>
            </a:fld>
          </a:p>
        </p:txBody>
      </p:sp>
      <p:sp>
        <p:nvSpPr>
          <p:cNvPr id="4" name="文本框 3"/>
          <p:cNvSpPr txBox="1"/>
          <p:nvPr/>
        </p:nvSpPr>
        <p:spPr>
          <a:xfrm>
            <a:off x="323558" y="205876"/>
            <a:ext cx="3028013" cy="304800"/>
          </a:xfrm>
          <a:prstGeom prst="rect">
            <a:avLst/>
          </a:prstGeom>
          <a:noFill/>
        </p:spPr>
        <p:txBody>
          <a:bodyPr rtlCol="0" wrap="square">
            <a:spAutoFit/>
          </a:bodyPr>
          <a:lstStyle/>
          <a:p>
            <a:r>
              <a:rPr altLang="zh-CN" lang="en-US" sz="14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Create a peaceful world </a:t>
            </a:r>
          </a:p>
        </p:txBody>
      </p:sp>
      <p:grpSp>
        <p:nvGrpSpPr>
          <p:cNvPr id="42" name="组合 41"/>
          <p:cNvGrpSpPr/>
          <p:nvPr/>
        </p:nvGrpSpPr>
        <p:grpSpPr>
          <a:xfrm>
            <a:off x="487805" y="4786142"/>
            <a:ext cx="3062646" cy="1569655"/>
            <a:chOff x="623090" y="4748911"/>
            <a:chExt cx="3062646" cy="1569655"/>
          </a:xfrm>
        </p:grpSpPr>
        <p:grpSp>
          <p:nvGrpSpPr>
            <p:cNvPr id="25" name="组合 24"/>
            <p:cNvGrpSpPr/>
            <p:nvPr/>
          </p:nvGrpSpPr>
          <p:grpSpPr>
            <a:xfrm flipH="1">
              <a:off x="623090" y="4748911"/>
              <a:ext cx="474192" cy="399630"/>
              <a:chOff x="6350" y="1588"/>
              <a:chExt cx="1403350" cy="1182687"/>
            </a:xfrm>
            <a:solidFill>
              <a:srgbClr val="282828"/>
            </a:solidFill>
          </p:grpSpPr>
          <p:sp>
            <p:nvSpPr>
              <p:cNvPr id="26" name="Freeform 5"/>
              <p:cNvSpPr/>
              <p:nvPr/>
            </p:nvSpPr>
            <p:spPr bwMode="auto">
              <a:xfrm>
                <a:off x="498475" y="1588"/>
                <a:ext cx="627063" cy="625475"/>
              </a:xfrm>
              <a:custGeom>
                <a:gdLst>
                  <a:gd fmla="*/ 163 w 166" name="T0"/>
                  <a:gd fmla="*/ 30 h 165" name="T1"/>
                  <a:gd fmla="*/ 134 w 166" name="T2"/>
                  <a:gd fmla="*/ 1 h 165" name="T3"/>
                  <a:gd fmla="*/ 127 w 166" name="T4"/>
                  <a:gd fmla="*/ 0 h 165" name="T5"/>
                  <a:gd fmla="*/ 99 w 166" name="T6"/>
                  <a:gd fmla="*/ 0 h 165" name="T7"/>
                  <a:gd fmla="*/ 94 w 166" name="T8"/>
                  <a:gd fmla="*/ 2 h 165" name="T9"/>
                  <a:gd fmla="*/ 3 w 166" name="T10"/>
                  <a:gd fmla="*/ 93 h 165" name="T11"/>
                  <a:gd fmla="*/ 3 w 166" name="T12"/>
                  <a:gd fmla="*/ 105 h 165" name="T13"/>
                  <a:gd fmla="*/ 9 w 166" name="T14"/>
                  <a:gd fmla="*/ 107 h 165" name="T15"/>
                  <a:gd fmla="*/ 15 w 166" name="T16"/>
                  <a:gd fmla="*/ 104 h 165" name="T17"/>
                  <a:gd fmla="*/ 104 w 166" name="T18"/>
                  <a:gd fmla="*/ 15 h 165" name="T19"/>
                  <a:gd fmla="*/ 125 w 166" name="T20"/>
                  <a:gd fmla="*/ 15 h 165" name="T21"/>
                  <a:gd fmla="*/ 126 w 166" name="T22"/>
                  <a:gd fmla="*/ 16 h 165" name="T23"/>
                  <a:gd fmla="*/ 125 w 166" name="T24"/>
                  <a:gd fmla="*/ 17 h 165" name="T25"/>
                  <a:gd fmla="*/ 25 w 166" name="T26"/>
                  <a:gd fmla="*/ 117 h 165" name="T27"/>
                  <a:gd fmla="*/ 25 w 166" name="T28"/>
                  <a:gd fmla="*/ 123 h 165" name="T29"/>
                  <a:gd fmla="*/ 29 w 166" name="T30"/>
                  <a:gd fmla="*/ 124 h 165" name="T31"/>
                  <a:gd fmla="*/ 32 w 166" name="T32"/>
                  <a:gd fmla="*/ 123 h 165" name="T33"/>
                  <a:gd fmla="*/ 131 w 166" name="T34"/>
                  <a:gd fmla="*/ 23 h 165" name="T35"/>
                  <a:gd fmla="*/ 132 w 166" name="T36"/>
                  <a:gd fmla="*/ 23 h 165" name="T37"/>
                  <a:gd fmla="*/ 143 w 166" name="T38"/>
                  <a:gd fmla="*/ 34 h 165" name="T39"/>
                  <a:gd fmla="*/ 142 w 166" name="T40"/>
                  <a:gd fmla="*/ 34 h 165" name="T41"/>
                  <a:gd fmla="*/ 42 w 166" name="T42"/>
                  <a:gd fmla="*/ 134 h 165" name="T43"/>
                  <a:gd fmla="*/ 42 w 166" name="T44"/>
                  <a:gd fmla="*/ 140 h 165" name="T45"/>
                  <a:gd fmla="*/ 45 w 166" name="T46"/>
                  <a:gd fmla="*/ 141 h 165" name="T47"/>
                  <a:gd fmla="*/ 49 w 166" name="T48"/>
                  <a:gd fmla="*/ 140 h 165" name="T49"/>
                  <a:gd fmla="*/ 148 w 166" name="T50"/>
                  <a:gd fmla="*/ 40 h 165" name="T51"/>
                  <a:gd fmla="*/ 149 w 166" name="T52"/>
                  <a:gd fmla="*/ 40 h 165" name="T53"/>
                  <a:gd fmla="*/ 151 w 166" name="T54"/>
                  <a:gd fmla="*/ 41 h 165" name="T55"/>
                  <a:gd fmla="*/ 151 w 166" name="T56"/>
                  <a:gd fmla="*/ 61 h 165" name="T57"/>
                  <a:gd fmla="*/ 61 w 166" name="T58"/>
                  <a:gd fmla="*/ 150 h 165" name="T59"/>
                  <a:gd fmla="*/ 61 w 166" name="T60"/>
                  <a:gd fmla="*/ 162 h 165" name="T61"/>
                  <a:gd fmla="*/ 67 w 166" name="T62"/>
                  <a:gd fmla="*/ 165 h 165" name="T63"/>
                  <a:gd fmla="*/ 73 w 166" name="T64"/>
                  <a:gd fmla="*/ 162 h 165" name="T65"/>
                  <a:gd fmla="*/ 164 w 166" name="T66"/>
                  <a:gd fmla="*/ 71 h 165" name="T67"/>
                  <a:gd fmla="*/ 164 w 166" name="T68"/>
                  <a:gd fmla="*/ 71 h 165" name="T69"/>
                  <a:gd fmla="*/ 166 w 166" name="T70"/>
                  <a:gd fmla="*/ 65 h 165" name="T71"/>
                  <a:gd fmla="*/ 166 w 166" name="T72"/>
                  <a:gd fmla="*/ 37 h 165" name="T73"/>
                  <a:gd fmla="*/ 163 w 166" name="T74"/>
                  <a:gd fmla="*/ 30 h 16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5" w="166">
                    <a:moveTo>
                      <a:pt x="163" y="30"/>
                    </a:moveTo>
                    <a:cubicBezTo>
                      <a:pt x="134" y="1"/>
                      <a:pt x="134" y="1"/>
                      <a:pt x="134" y="1"/>
                    </a:cubicBezTo>
                    <a:cubicBezTo>
                      <a:pt x="133" y="0"/>
                      <a:pt x="130" y="0"/>
                      <a:pt x="127" y="0"/>
                    </a:cubicBezTo>
                    <a:cubicBezTo>
                      <a:pt x="99" y="0"/>
                      <a:pt x="99" y="0"/>
                      <a:pt x="99" y="0"/>
                    </a:cubicBezTo>
                    <a:cubicBezTo>
                      <a:pt x="97" y="0"/>
                      <a:pt x="96" y="0"/>
                      <a:pt x="94" y="2"/>
                    </a:cubicBezTo>
                    <a:cubicBezTo>
                      <a:pt x="3" y="93"/>
                      <a:pt x="3" y="93"/>
                      <a:pt x="3" y="93"/>
                    </a:cubicBezTo>
                    <a:cubicBezTo>
                      <a:pt x="0" y="96"/>
                      <a:pt x="0" y="101"/>
                      <a:pt x="3" y="105"/>
                    </a:cubicBezTo>
                    <a:cubicBezTo>
                      <a:pt x="5" y="106"/>
                      <a:pt x="7" y="107"/>
                      <a:pt x="9" y="107"/>
                    </a:cubicBezTo>
                    <a:cubicBezTo>
                      <a:pt x="11" y="107"/>
                      <a:pt x="14" y="106"/>
                      <a:pt x="15" y="104"/>
                    </a:cubicBezTo>
                    <a:cubicBezTo>
                      <a:pt x="104" y="15"/>
                      <a:pt x="104" y="15"/>
                      <a:pt x="104" y="15"/>
                    </a:cubicBezTo>
                    <a:cubicBezTo>
                      <a:pt x="125" y="15"/>
                      <a:pt x="125" y="15"/>
                      <a:pt x="125" y="15"/>
                    </a:cubicBezTo>
                    <a:cubicBezTo>
                      <a:pt x="126" y="16"/>
                      <a:pt x="126" y="16"/>
                      <a:pt x="126" y="16"/>
                    </a:cubicBezTo>
                    <a:cubicBezTo>
                      <a:pt x="125" y="17"/>
                      <a:pt x="125" y="17"/>
                      <a:pt x="125" y="17"/>
                    </a:cubicBezTo>
                    <a:cubicBezTo>
                      <a:pt x="25" y="117"/>
                      <a:pt x="25" y="117"/>
                      <a:pt x="25" y="117"/>
                    </a:cubicBezTo>
                    <a:cubicBezTo>
                      <a:pt x="24" y="118"/>
                      <a:pt x="24" y="121"/>
                      <a:pt x="25" y="123"/>
                    </a:cubicBezTo>
                    <a:cubicBezTo>
                      <a:pt x="26" y="124"/>
                      <a:pt x="27" y="124"/>
                      <a:pt x="29" y="124"/>
                    </a:cubicBezTo>
                    <a:cubicBezTo>
                      <a:pt x="30" y="124"/>
                      <a:pt x="31" y="124"/>
                      <a:pt x="32" y="123"/>
                    </a:cubicBezTo>
                    <a:cubicBezTo>
                      <a:pt x="131" y="23"/>
                      <a:pt x="131" y="23"/>
                      <a:pt x="131" y="23"/>
                    </a:cubicBezTo>
                    <a:cubicBezTo>
                      <a:pt x="131" y="23"/>
                      <a:pt x="131" y="23"/>
                      <a:pt x="132" y="23"/>
                    </a:cubicBezTo>
                    <a:cubicBezTo>
                      <a:pt x="143" y="34"/>
                      <a:pt x="143" y="34"/>
                      <a:pt x="143" y="34"/>
                    </a:cubicBezTo>
                    <a:cubicBezTo>
                      <a:pt x="142" y="34"/>
                      <a:pt x="142" y="34"/>
                      <a:pt x="142" y="34"/>
                    </a:cubicBezTo>
                    <a:cubicBezTo>
                      <a:pt x="42" y="134"/>
                      <a:pt x="42" y="134"/>
                      <a:pt x="42" y="134"/>
                    </a:cubicBezTo>
                    <a:cubicBezTo>
                      <a:pt x="41" y="135"/>
                      <a:pt x="41" y="138"/>
                      <a:pt x="42" y="140"/>
                    </a:cubicBezTo>
                    <a:cubicBezTo>
                      <a:pt x="43" y="141"/>
                      <a:pt x="44" y="141"/>
                      <a:pt x="45" y="141"/>
                    </a:cubicBezTo>
                    <a:cubicBezTo>
                      <a:pt x="47" y="141"/>
                      <a:pt x="48" y="141"/>
                      <a:pt x="49" y="140"/>
                    </a:cubicBezTo>
                    <a:cubicBezTo>
                      <a:pt x="148" y="40"/>
                      <a:pt x="148" y="40"/>
                      <a:pt x="148" y="40"/>
                    </a:cubicBezTo>
                    <a:cubicBezTo>
                      <a:pt x="148" y="40"/>
                      <a:pt x="149" y="40"/>
                      <a:pt x="149" y="40"/>
                    </a:cubicBezTo>
                    <a:cubicBezTo>
                      <a:pt x="151" y="41"/>
                      <a:pt x="151" y="41"/>
                      <a:pt x="151" y="41"/>
                    </a:cubicBezTo>
                    <a:cubicBezTo>
                      <a:pt x="151" y="61"/>
                      <a:pt x="151" y="61"/>
                      <a:pt x="151" y="61"/>
                    </a:cubicBezTo>
                    <a:cubicBezTo>
                      <a:pt x="61" y="150"/>
                      <a:pt x="61" y="150"/>
                      <a:pt x="61" y="150"/>
                    </a:cubicBezTo>
                    <a:cubicBezTo>
                      <a:pt x="58" y="153"/>
                      <a:pt x="58" y="159"/>
                      <a:pt x="61" y="162"/>
                    </a:cubicBezTo>
                    <a:cubicBezTo>
                      <a:pt x="63" y="164"/>
                      <a:pt x="65" y="165"/>
                      <a:pt x="67" y="165"/>
                    </a:cubicBezTo>
                    <a:cubicBezTo>
                      <a:pt x="69" y="165"/>
                      <a:pt x="71" y="164"/>
                      <a:pt x="73" y="162"/>
                    </a:cubicBezTo>
                    <a:cubicBezTo>
                      <a:pt x="164" y="71"/>
                      <a:pt x="164" y="71"/>
                      <a:pt x="164" y="71"/>
                    </a:cubicBezTo>
                    <a:cubicBezTo>
                      <a:pt x="164" y="71"/>
                      <a:pt x="164" y="71"/>
                      <a:pt x="164" y="71"/>
                    </a:cubicBezTo>
                    <a:cubicBezTo>
                      <a:pt x="166" y="69"/>
                      <a:pt x="166" y="67"/>
                      <a:pt x="166" y="65"/>
                    </a:cubicBezTo>
                    <a:cubicBezTo>
                      <a:pt x="166" y="37"/>
                      <a:pt x="166" y="37"/>
                      <a:pt x="166" y="37"/>
                    </a:cubicBezTo>
                    <a:cubicBezTo>
                      <a:pt x="166" y="34"/>
                      <a:pt x="165" y="32"/>
                      <a:pt x="163" y="3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8" name="Freeform 6"/>
              <p:cNvSpPr/>
              <p:nvPr/>
            </p:nvSpPr>
            <p:spPr bwMode="auto">
              <a:xfrm>
                <a:off x="6350" y="214313"/>
                <a:ext cx="1403350" cy="969962"/>
              </a:xfrm>
              <a:custGeom>
                <a:gdLst>
                  <a:gd fmla="*/ 346 w 371" name="T0"/>
                  <a:gd fmla="*/ 209 h 256" name="T1"/>
                  <a:gd fmla="*/ 346 w 371" name="T2"/>
                  <a:gd fmla="*/ 25 h 256" name="T3"/>
                  <a:gd fmla="*/ 321 w 371" name="T4"/>
                  <a:gd fmla="*/ 0 h 256" name="T5"/>
                  <a:gd fmla="*/ 309 w 371" name="T6"/>
                  <a:gd fmla="*/ 0 h 256" name="T7"/>
                  <a:gd fmla="*/ 309 w 371" name="T8"/>
                  <a:gd fmla="*/ 9 h 256" name="T9"/>
                  <a:gd fmla="*/ 309 w 371" name="T10"/>
                  <a:gd fmla="*/ 12 h 256" name="T11"/>
                  <a:gd fmla="*/ 321 w 371" name="T12"/>
                  <a:gd fmla="*/ 12 h 256" name="T13"/>
                  <a:gd fmla="*/ 334 w 371" name="T14"/>
                  <a:gd fmla="*/ 25 h 256" name="T15"/>
                  <a:gd fmla="*/ 334 w 371" name="T16"/>
                  <a:gd fmla="*/ 209 h 256" name="T17"/>
                  <a:gd fmla="*/ 231 w 371" name="T18"/>
                  <a:gd fmla="*/ 209 h 256" name="T19"/>
                  <a:gd fmla="*/ 231 w 371" name="T20"/>
                  <a:gd fmla="*/ 212 h 256" name="T21"/>
                  <a:gd fmla="*/ 218 w 371" name="T22"/>
                  <a:gd fmla="*/ 225 h 256" name="T23"/>
                  <a:gd fmla="*/ 150 w 371" name="T24"/>
                  <a:gd fmla="*/ 225 h 256" name="T25"/>
                  <a:gd fmla="*/ 137 w 371" name="T26"/>
                  <a:gd fmla="*/ 212 h 256" name="T27"/>
                  <a:gd fmla="*/ 137 w 371" name="T28"/>
                  <a:gd fmla="*/ 209 h 256" name="T29"/>
                  <a:gd fmla="*/ 40 w 371" name="T30"/>
                  <a:gd fmla="*/ 209 h 256" name="T31"/>
                  <a:gd fmla="*/ 40 w 371" name="T32"/>
                  <a:gd fmla="*/ 25 h 256" name="T33"/>
                  <a:gd fmla="*/ 53 w 371" name="T34"/>
                  <a:gd fmla="*/ 12 h 256" name="T35"/>
                  <a:gd fmla="*/ 140 w 371" name="T36"/>
                  <a:gd fmla="*/ 12 h 256" name="T37"/>
                  <a:gd fmla="*/ 152 w 371" name="T38"/>
                  <a:gd fmla="*/ 0 h 256" name="T39"/>
                  <a:gd fmla="*/ 53 w 371" name="T40"/>
                  <a:gd fmla="*/ 0 h 256" name="T41"/>
                  <a:gd fmla="*/ 28 w 371" name="T42"/>
                  <a:gd fmla="*/ 25 h 256" name="T43"/>
                  <a:gd fmla="*/ 28 w 371" name="T44"/>
                  <a:gd fmla="*/ 209 h 256" name="T45"/>
                  <a:gd fmla="*/ 0 w 371" name="T46"/>
                  <a:gd fmla="*/ 209 h 256" name="T47"/>
                  <a:gd fmla="*/ 0 w 371" name="T48"/>
                  <a:gd fmla="*/ 231 h 256" name="T49"/>
                  <a:gd fmla="*/ 25 w 371" name="T50"/>
                  <a:gd fmla="*/ 256 h 256" name="T51"/>
                  <a:gd fmla="*/ 346 w 371" name="T52"/>
                  <a:gd fmla="*/ 256 h 256" name="T53"/>
                  <a:gd fmla="*/ 371 w 371" name="T54"/>
                  <a:gd fmla="*/ 231 h 256" name="T55"/>
                  <a:gd fmla="*/ 371 w 371" name="T56"/>
                  <a:gd fmla="*/ 209 h 256" name="T57"/>
                  <a:gd fmla="*/ 346 w 371" name="T58"/>
                  <a:gd fmla="*/ 209 h 256"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56" w="371">
                    <a:moveTo>
                      <a:pt x="346" y="209"/>
                    </a:moveTo>
                    <a:cubicBezTo>
                      <a:pt x="346" y="25"/>
                      <a:pt x="346" y="25"/>
                      <a:pt x="346" y="25"/>
                    </a:cubicBezTo>
                    <a:cubicBezTo>
                      <a:pt x="346" y="11"/>
                      <a:pt x="335" y="0"/>
                      <a:pt x="321" y="0"/>
                    </a:cubicBezTo>
                    <a:cubicBezTo>
                      <a:pt x="309" y="0"/>
                      <a:pt x="309" y="0"/>
                      <a:pt x="309" y="0"/>
                    </a:cubicBezTo>
                    <a:cubicBezTo>
                      <a:pt x="309" y="9"/>
                      <a:pt x="309" y="9"/>
                      <a:pt x="309" y="9"/>
                    </a:cubicBezTo>
                    <a:cubicBezTo>
                      <a:pt x="309" y="10"/>
                      <a:pt x="309" y="11"/>
                      <a:pt x="309" y="12"/>
                    </a:cubicBezTo>
                    <a:cubicBezTo>
                      <a:pt x="321" y="12"/>
                      <a:pt x="321" y="12"/>
                      <a:pt x="321" y="12"/>
                    </a:cubicBezTo>
                    <a:cubicBezTo>
                      <a:pt x="328" y="12"/>
                      <a:pt x="334" y="18"/>
                      <a:pt x="334" y="25"/>
                    </a:cubicBezTo>
                    <a:cubicBezTo>
                      <a:pt x="334" y="209"/>
                      <a:pt x="334" y="209"/>
                      <a:pt x="334" y="209"/>
                    </a:cubicBezTo>
                    <a:cubicBezTo>
                      <a:pt x="231" y="209"/>
                      <a:pt x="231" y="209"/>
                      <a:pt x="231" y="209"/>
                    </a:cubicBezTo>
                    <a:cubicBezTo>
                      <a:pt x="231" y="212"/>
                      <a:pt x="231" y="212"/>
                      <a:pt x="231" y="212"/>
                    </a:cubicBezTo>
                    <a:cubicBezTo>
                      <a:pt x="231" y="219"/>
                      <a:pt x="225" y="225"/>
                      <a:pt x="218" y="225"/>
                    </a:cubicBezTo>
                    <a:cubicBezTo>
                      <a:pt x="150" y="225"/>
                      <a:pt x="150" y="225"/>
                      <a:pt x="150" y="225"/>
                    </a:cubicBezTo>
                    <a:cubicBezTo>
                      <a:pt x="143" y="225"/>
                      <a:pt x="137" y="219"/>
                      <a:pt x="137" y="212"/>
                    </a:cubicBezTo>
                    <a:cubicBezTo>
                      <a:pt x="137" y="209"/>
                      <a:pt x="137" y="209"/>
                      <a:pt x="137" y="209"/>
                    </a:cubicBezTo>
                    <a:cubicBezTo>
                      <a:pt x="40" y="209"/>
                      <a:pt x="40" y="209"/>
                      <a:pt x="40" y="209"/>
                    </a:cubicBezTo>
                    <a:cubicBezTo>
                      <a:pt x="40" y="25"/>
                      <a:pt x="40" y="25"/>
                      <a:pt x="40" y="25"/>
                    </a:cubicBezTo>
                    <a:cubicBezTo>
                      <a:pt x="40" y="18"/>
                      <a:pt x="46" y="12"/>
                      <a:pt x="53" y="12"/>
                    </a:cubicBezTo>
                    <a:cubicBezTo>
                      <a:pt x="140" y="12"/>
                      <a:pt x="140" y="12"/>
                      <a:pt x="140" y="12"/>
                    </a:cubicBezTo>
                    <a:cubicBezTo>
                      <a:pt x="152" y="0"/>
                      <a:pt x="152" y="0"/>
                      <a:pt x="152" y="0"/>
                    </a:cubicBezTo>
                    <a:cubicBezTo>
                      <a:pt x="53" y="0"/>
                      <a:pt x="53" y="0"/>
                      <a:pt x="53" y="0"/>
                    </a:cubicBezTo>
                    <a:cubicBezTo>
                      <a:pt x="39" y="0"/>
                      <a:pt x="28" y="11"/>
                      <a:pt x="28" y="25"/>
                    </a:cubicBezTo>
                    <a:cubicBezTo>
                      <a:pt x="28" y="209"/>
                      <a:pt x="28" y="209"/>
                      <a:pt x="28" y="209"/>
                    </a:cubicBezTo>
                    <a:cubicBezTo>
                      <a:pt x="0" y="209"/>
                      <a:pt x="0" y="209"/>
                      <a:pt x="0" y="209"/>
                    </a:cubicBezTo>
                    <a:cubicBezTo>
                      <a:pt x="0" y="231"/>
                      <a:pt x="0" y="231"/>
                      <a:pt x="0" y="231"/>
                    </a:cubicBezTo>
                    <a:cubicBezTo>
                      <a:pt x="0" y="245"/>
                      <a:pt x="11" y="256"/>
                      <a:pt x="25" y="256"/>
                    </a:cubicBezTo>
                    <a:cubicBezTo>
                      <a:pt x="346" y="256"/>
                      <a:pt x="346" y="256"/>
                      <a:pt x="346" y="256"/>
                    </a:cubicBezTo>
                    <a:cubicBezTo>
                      <a:pt x="360" y="256"/>
                      <a:pt x="371" y="245"/>
                      <a:pt x="371" y="231"/>
                    </a:cubicBezTo>
                    <a:cubicBezTo>
                      <a:pt x="371" y="209"/>
                      <a:pt x="371" y="209"/>
                      <a:pt x="371" y="209"/>
                    </a:cubicBezTo>
                    <a:lnTo>
                      <a:pt x="346" y="20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9" name="Freeform 7"/>
              <p:cNvSpPr/>
              <p:nvPr/>
            </p:nvSpPr>
            <p:spPr bwMode="auto">
              <a:xfrm>
                <a:off x="369888" y="411163"/>
                <a:ext cx="339725" cy="333375"/>
              </a:xfrm>
              <a:custGeom>
                <a:gdLst>
                  <a:gd fmla="*/ 88 w 90" name="T0"/>
                  <a:gd fmla="*/ 59 h 88" name="T1"/>
                  <a:gd fmla="*/ 78 w 90" name="T2"/>
                  <a:gd fmla="*/ 53 h 88" name="T3"/>
                  <a:gd fmla="*/ 40 w 90" name="T4"/>
                  <a:gd fmla="*/ 63 h 88" name="T5"/>
                  <a:gd fmla="*/ 39 w 90" name="T6"/>
                  <a:gd fmla="*/ 61 h 88" name="T7"/>
                  <a:gd fmla="*/ 27 w 90" name="T8"/>
                  <a:gd fmla="*/ 48 h 88" name="T9"/>
                  <a:gd fmla="*/ 37 w 90" name="T10"/>
                  <a:gd fmla="*/ 12 h 88" name="T11"/>
                  <a:gd fmla="*/ 31 w 90" name="T12"/>
                  <a:gd fmla="*/ 2 h 88" name="T13"/>
                  <a:gd fmla="*/ 21 w 90" name="T14"/>
                  <a:gd fmla="*/ 7 h 88" name="T15"/>
                  <a:gd fmla="*/ 0 w 90" name="T16"/>
                  <a:gd fmla="*/ 77 h 88" name="T17"/>
                  <a:gd fmla="*/ 0 w 90" name="T18"/>
                  <a:gd fmla="*/ 78 h 88" name="T19"/>
                  <a:gd fmla="*/ 0 w 90" name="T20"/>
                  <a:gd fmla="*/ 82 h 88" name="T21"/>
                  <a:gd fmla="*/ 9 w 90" name="T22"/>
                  <a:gd fmla="*/ 88 h 88" name="T23"/>
                  <a:gd fmla="*/ 11 w 90" name="T24"/>
                  <a:gd fmla="*/ 88 h 88" name="T25"/>
                  <a:gd fmla="*/ 82 w 90" name="T26"/>
                  <a:gd fmla="*/ 70 h 88" name="T27"/>
                  <a:gd fmla="*/ 88 w 90" name="T28"/>
                  <a:gd fmla="*/ 59 h 8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8" w="90">
                    <a:moveTo>
                      <a:pt x="88" y="59"/>
                    </a:moveTo>
                    <a:cubicBezTo>
                      <a:pt x="87" y="55"/>
                      <a:pt x="83" y="52"/>
                      <a:pt x="78" y="53"/>
                    </a:cubicBezTo>
                    <a:cubicBezTo>
                      <a:pt x="40" y="63"/>
                      <a:pt x="40" y="63"/>
                      <a:pt x="40" y="63"/>
                    </a:cubicBezTo>
                    <a:cubicBezTo>
                      <a:pt x="40" y="62"/>
                      <a:pt x="39" y="61"/>
                      <a:pt x="39" y="61"/>
                    </a:cubicBezTo>
                    <a:cubicBezTo>
                      <a:pt x="27" y="48"/>
                      <a:pt x="27" y="48"/>
                      <a:pt x="27" y="48"/>
                    </a:cubicBezTo>
                    <a:cubicBezTo>
                      <a:pt x="37" y="12"/>
                      <a:pt x="37" y="12"/>
                      <a:pt x="37" y="12"/>
                    </a:cubicBezTo>
                    <a:cubicBezTo>
                      <a:pt x="38" y="8"/>
                      <a:pt x="36" y="3"/>
                      <a:pt x="31" y="2"/>
                    </a:cubicBezTo>
                    <a:cubicBezTo>
                      <a:pt x="27" y="0"/>
                      <a:pt x="22" y="3"/>
                      <a:pt x="21" y="7"/>
                    </a:cubicBezTo>
                    <a:cubicBezTo>
                      <a:pt x="0" y="77"/>
                      <a:pt x="0" y="77"/>
                      <a:pt x="0" y="77"/>
                    </a:cubicBezTo>
                    <a:cubicBezTo>
                      <a:pt x="0" y="77"/>
                      <a:pt x="0" y="78"/>
                      <a:pt x="0" y="78"/>
                    </a:cubicBezTo>
                    <a:cubicBezTo>
                      <a:pt x="0" y="79"/>
                      <a:pt x="0" y="80"/>
                      <a:pt x="0" y="82"/>
                    </a:cubicBezTo>
                    <a:cubicBezTo>
                      <a:pt x="1" y="85"/>
                      <a:pt x="5" y="88"/>
                      <a:pt x="9" y="88"/>
                    </a:cubicBezTo>
                    <a:cubicBezTo>
                      <a:pt x="9" y="88"/>
                      <a:pt x="10" y="88"/>
                      <a:pt x="11" y="88"/>
                    </a:cubicBezTo>
                    <a:cubicBezTo>
                      <a:pt x="82" y="70"/>
                      <a:pt x="82" y="70"/>
                      <a:pt x="82" y="70"/>
                    </a:cubicBezTo>
                    <a:cubicBezTo>
                      <a:pt x="87" y="68"/>
                      <a:pt x="90" y="64"/>
                      <a:pt x="88" y="5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nvGrpSpPr>
            <p:cNvPr id="23" name="组合 22"/>
            <p:cNvGrpSpPr/>
            <p:nvPr/>
          </p:nvGrpSpPr>
          <p:grpSpPr>
            <a:xfrm>
              <a:off x="1331170" y="4779449"/>
              <a:ext cx="2354566" cy="1539117"/>
              <a:chOff x="1331170" y="4779449"/>
              <a:chExt cx="2354566" cy="1539117"/>
            </a:xfrm>
          </p:grpSpPr>
          <p:sp>
            <p:nvSpPr>
              <p:cNvPr id="22" name="文本框 21"/>
              <p:cNvSpPr txBox="1"/>
              <p:nvPr/>
            </p:nvSpPr>
            <p:spPr>
              <a:xfrm>
                <a:off x="1331170" y="4779449"/>
                <a:ext cx="1786597" cy="335280"/>
              </a:xfrm>
              <a:prstGeom prst="rect">
                <a:avLst/>
              </a:prstGeom>
              <a:noFill/>
            </p:spPr>
            <p:txBody>
              <a:bodyPr rtlCol="0" wrap="square">
                <a:spAutoFit/>
              </a:bodyPr>
              <a:lstStyle/>
              <a:p>
                <a:r>
                  <a:rPr altLang="zh-CN" b="1" lang="en-US" sz="1600">
                    <a:latin charset="-128" panose="020b0600000000000000" pitchFamily="34" typeface="AXIS Std M"/>
                    <a:ea charset="-128" panose="020b0600000000000000" pitchFamily="34" typeface="AXIS Std M"/>
                    <a:cs charset="0" panose="020b0606030504020204" pitchFamily="34" typeface="Open Sans"/>
                  </a:rPr>
                  <a:t>SUBTITLE 01</a:t>
                </a:r>
              </a:p>
            </p:txBody>
          </p:sp>
          <p:sp>
            <p:nvSpPr>
              <p:cNvPr id="32" name="矩形 31"/>
              <p:cNvSpPr/>
              <p:nvPr/>
            </p:nvSpPr>
            <p:spPr>
              <a:xfrm>
                <a:off x="1331170" y="5192104"/>
                <a:ext cx="2354566" cy="1115568"/>
              </a:xfrm>
              <a:prstGeom prst="rect">
                <a:avLst/>
              </a:prstGeom>
            </p:spPr>
            <p:txBody>
              <a:bodyPr wrap="square">
                <a:spAutoFit/>
              </a:bodyPr>
              <a:lstStyle/>
              <a:p>
                <a:pP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consectetur adipisicing elit, eiusmod tempor dolore magna aliqua. </a:t>
                </a:r>
              </a:p>
            </p:txBody>
          </p:sp>
        </p:grpSp>
      </p:grpSp>
      <p:grpSp>
        <p:nvGrpSpPr>
          <p:cNvPr id="41" name="组合 40"/>
          <p:cNvGrpSpPr/>
          <p:nvPr/>
        </p:nvGrpSpPr>
        <p:grpSpPr>
          <a:xfrm>
            <a:off x="4627140" y="4786142"/>
            <a:ext cx="3069137" cy="1592644"/>
            <a:chOff x="4917164" y="4725922"/>
            <a:chExt cx="3069137" cy="1592644"/>
          </a:xfrm>
        </p:grpSpPr>
        <p:sp>
          <p:nvSpPr>
            <p:cNvPr id="30" name="Freeform 54"/>
            <p:cNvSpPr>
              <a:spLocks noEditPoints="1"/>
            </p:cNvSpPr>
            <p:nvPr/>
          </p:nvSpPr>
          <p:spPr bwMode="auto">
            <a:xfrm>
              <a:off x="4917164" y="4725922"/>
              <a:ext cx="436260" cy="445608"/>
            </a:xfrm>
            <a:custGeom>
              <a:gdLst>
                <a:gd fmla="*/ 126 w 175" name="T0"/>
                <a:gd fmla="*/ 34 h 178" name="T1"/>
                <a:gd fmla="*/ 53 w 175" name="T2"/>
                <a:gd fmla="*/ 28 h 178" name="T3"/>
                <a:gd fmla="*/ 11 w 175" name="T4"/>
                <a:gd fmla="*/ 44 h 178" name="T5"/>
                <a:gd fmla="*/ 0 w 175" name="T6"/>
                <a:gd fmla="*/ 57 h 178" name="T7"/>
                <a:gd fmla="*/ 14 w 175" name="T8"/>
                <a:gd fmla="*/ 83 h 178" name="T9"/>
                <a:gd fmla="*/ 50 w 175" name="T10"/>
                <a:gd fmla="*/ 145 h 178" name="T11"/>
                <a:gd fmla="*/ 62 w 175" name="T12"/>
                <a:gd fmla="*/ 167 h 178" name="T13"/>
                <a:gd fmla="*/ 79 w 175" name="T14"/>
                <a:gd fmla="*/ 176 h 178" name="T15"/>
                <a:gd fmla="*/ 123 w 175" name="T16"/>
                <a:gd fmla="*/ 151 h 178" name="T17"/>
                <a:gd fmla="*/ 164 w 175" name="T18"/>
                <a:gd fmla="*/ 134 h 178" name="T19"/>
                <a:gd fmla="*/ 171 w 175" name="T20"/>
                <a:gd fmla="*/ 57 h 178" name="T21"/>
                <a:gd fmla="*/ 158 w 175" name="T22"/>
                <a:gd fmla="*/ 89 h 178" name="T23"/>
                <a:gd fmla="*/ 159 w 175" name="T24"/>
                <a:gd fmla="*/ 79 h 178" name="T25"/>
                <a:gd fmla="*/ 142 w 175" name="T26"/>
                <a:gd fmla="*/ 70 h 178" name="T27"/>
                <a:gd fmla="*/ 129 w 175" name="T28"/>
                <a:gd fmla="*/ 40 h 178" name="T29"/>
                <a:gd fmla="*/ 154 w 175" name="T30"/>
                <a:gd fmla="*/ 94 h 178" name="T31"/>
                <a:gd fmla="*/ 154 w 175" name="T32"/>
                <a:gd fmla="*/ 95 h 178" name="T33"/>
                <a:gd fmla="*/ 136 w 175" name="T34"/>
                <a:gd fmla="*/ 89 h 178" name="T35"/>
                <a:gd fmla="*/ 138 w 175" name="T36"/>
                <a:gd fmla="*/ 75 h 178" name="T37"/>
                <a:gd fmla="*/ 148 w 175" name="T38"/>
                <a:gd fmla="*/ 90 h 178" name="T39"/>
                <a:gd fmla="*/ 154 w 175" name="T40"/>
                <a:gd fmla="*/ 94 h 178" name="T41"/>
                <a:gd fmla="*/ 113 w 175" name="T42"/>
                <a:gd fmla="*/ 47 h 178" name="T43"/>
                <a:gd fmla="*/ 122 w 175" name="T44"/>
                <a:gd fmla="*/ 40 h 178" name="T45"/>
                <a:gd fmla="*/ 88 w 175" name="T46"/>
                <a:gd fmla="*/ 7 h 178" name="T47"/>
                <a:gd fmla="*/ 92 w 175" name="T48"/>
                <a:gd fmla="*/ 37 h 178" name="T49"/>
                <a:gd fmla="*/ 88 w 175" name="T50"/>
                <a:gd fmla="*/ 7 h 178" name="T51"/>
                <a:gd fmla="*/ 82 w 175" name="T52"/>
                <a:gd fmla="*/ 40 h 178" name="T53"/>
                <a:gd fmla="*/ 50 w 175" name="T54"/>
                <a:gd fmla="*/ 54 h 178" name="T55"/>
                <a:gd fmla="*/ 48 w 175" name="T56"/>
                <a:gd fmla="*/ 34 h 178" name="T57"/>
                <a:gd fmla="*/ 42 w 175" name="T58"/>
                <a:gd fmla="*/ 58 h 178" name="T59"/>
                <a:gd fmla="*/ 15 w 175" name="T60"/>
                <a:gd fmla="*/ 67 h 178" name="T61"/>
                <a:gd fmla="*/ 17 w 175" name="T62"/>
                <a:gd fmla="*/ 48 h 178" name="T63"/>
                <a:gd fmla="*/ 48 w 175" name="T64"/>
                <a:gd fmla="*/ 34 h 178" name="T65"/>
                <a:gd fmla="*/ 22 w 175" name="T66"/>
                <a:gd fmla="*/ 84 h 178" name="T67"/>
                <a:gd fmla="*/ 22 w 175" name="T68"/>
                <a:gd fmla="*/ 83 h 178" name="T69"/>
                <a:gd fmla="*/ 39 w 175" name="T70"/>
                <a:gd fmla="*/ 89 h 178" name="T71"/>
                <a:gd fmla="*/ 11 w 175" name="T72"/>
                <a:gd fmla="*/ 119 h 178" name="T73"/>
                <a:gd fmla="*/ 42 w 175" name="T74"/>
                <a:gd fmla="*/ 116 h 178" name="T75"/>
                <a:gd fmla="*/ 11 w 175" name="T76"/>
                <a:gd fmla="*/ 119 h 178" name="T77"/>
                <a:gd fmla="*/ 48 w 175" name="T78"/>
                <a:gd fmla="*/ 62 h 178" name="T79"/>
                <a:gd fmla="*/ 92 w 175" name="T80"/>
                <a:gd fmla="*/ 44 h 178" name="T81"/>
                <a:gd fmla="*/ 128 w 175" name="T82"/>
                <a:gd fmla="*/ 66 h 178" name="T83"/>
                <a:gd fmla="*/ 128 w 175" name="T84"/>
                <a:gd fmla="*/ 116 h 178" name="T85"/>
                <a:gd fmla="*/ 84 w 175" name="T86"/>
                <a:gd fmla="*/ 134 h 178" name="T87"/>
                <a:gd fmla="*/ 48 w 175" name="T88"/>
                <a:gd fmla="*/ 112 h 178" name="T89"/>
                <a:gd fmla="*/ 49 w 175" name="T90"/>
                <a:gd fmla="*/ 122 h 178" name="T91"/>
                <a:gd fmla="*/ 74 w 175" name="T92"/>
                <a:gd fmla="*/ 137 h 178" name="T93"/>
                <a:gd fmla="*/ 49 w 175" name="T94"/>
                <a:gd fmla="*/ 122 h 178" name="T95"/>
                <a:gd fmla="*/ 83 w 175" name="T96"/>
                <a:gd fmla="*/ 171 h 178" name="T97"/>
                <a:gd fmla="*/ 73 w 175" name="T98"/>
                <a:gd fmla="*/ 156 h 178" name="T99"/>
                <a:gd fmla="*/ 57 w 175" name="T100"/>
                <a:gd fmla="*/ 145 h 178" name="T101"/>
                <a:gd fmla="*/ 116 w 175" name="T102"/>
                <a:gd fmla="*/ 150 h 178" name="T103"/>
                <a:gd fmla="*/ 119 w 175" name="T104"/>
                <a:gd fmla="*/ 144 h 178" name="T105"/>
                <a:gd fmla="*/ 105 w 175" name="T106"/>
                <a:gd fmla="*/ 134 h 178" name="T107"/>
                <a:gd fmla="*/ 119 w 175" name="T108"/>
                <a:gd fmla="*/ 144 h 178" name="T109"/>
                <a:gd fmla="*/ 128 w 175" name="T110"/>
                <a:gd fmla="*/ 144 h 178" name="T111"/>
                <a:gd fmla="*/ 133 w 175" name="T112"/>
                <a:gd fmla="*/ 120 h 178" name="T113"/>
                <a:gd fmla="*/ 159 w 175" name="T114"/>
                <a:gd fmla="*/ 131 h 17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78" w="175">
                  <a:moveTo>
                    <a:pt x="171" y="57"/>
                  </a:moveTo>
                  <a:cubicBezTo>
                    <a:pt x="165" y="43"/>
                    <a:pt x="149" y="35"/>
                    <a:pt x="126" y="34"/>
                  </a:cubicBezTo>
                  <a:cubicBezTo>
                    <a:pt x="117" y="13"/>
                    <a:pt x="104" y="0"/>
                    <a:pt x="88" y="0"/>
                  </a:cubicBezTo>
                  <a:cubicBezTo>
                    <a:pt x="74" y="0"/>
                    <a:pt x="61" y="11"/>
                    <a:pt x="53" y="28"/>
                  </a:cubicBezTo>
                  <a:cubicBezTo>
                    <a:pt x="51" y="28"/>
                    <a:pt x="50" y="27"/>
                    <a:pt x="48" y="27"/>
                  </a:cubicBezTo>
                  <a:cubicBezTo>
                    <a:pt x="31" y="27"/>
                    <a:pt x="18" y="33"/>
                    <a:pt x="11" y="44"/>
                  </a:cubicBezTo>
                  <a:cubicBezTo>
                    <a:pt x="11" y="45"/>
                    <a:pt x="11" y="45"/>
                    <a:pt x="10" y="46"/>
                  </a:cubicBezTo>
                  <a:cubicBezTo>
                    <a:pt x="5" y="46"/>
                    <a:pt x="0" y="51"/>
                    <a:pt x="0" y="57"/>
                  </a:cubicBezTo>
                  <a:cubicBezTo>
                    <a:pt x="0" y="62"/>
                    <a:pt x="4" y="67"/>
                    <a:pt x="9" y="68"/>
                  </a:cubicBezTo>
                  <a:cubicBezTo>
                    <a:pt x="10" y="73"/>
                    <a:pt x="11" y="78"/>
                    <a:pt x="14" y="83"/>
                  </a:cubicBezTo>
                  <a:cubicBezTo>
                    <a:pt x="4" y="96"/>
                    <a:pt x="1" y="110"/>
                    <a:pt x="5" y="121"/>
                  </a:cubicBezTo>
                  <a:cubicBezTo>
                    <a:pt x="10" y="135"/>
                    <a:pt x="27" y="144"/>
                    <a:pt x="50" y="145"/>
                  </a:cubicBezTo>
                  <a:cubicBezTo>
                    <a:pt x="53" y="153"/>
                    <a:pt x="57" y="159"/>
                    <a:pt x="62" y="165"/>
                  </a:cubicBezTo>
                  <a:cubicBezTo>
                    <a:pt x="62" y="166"/>
                    <a:pt x="62" y="166"/>
                    <a:pt x="62" y="167"/>
                  </a:cubicBezTo>
                  <a:cubicBezTo>
                    <a:pt x="62" y="173"/>
                    <a:pt x="67" y="178"/>
                    <a:pt x="73" y="178"/>
                  </a:cubicBezTo>
                  <a:cubicBezTo>
                    <a:pt x="75" y="178"/>
                    <a:pt x="77" y="177"/>
                    <a:pt x="79" y="176"/>
                  </a:cubicBezTo>
                  <a:cubicBezTo>
                    <a:pt x="82" y="178"/>
                    <a:pt x="85" y="178"/>
                    <a:pt x="88" y="178"/>
                  </a:cubicBezTo>
                  <a:cubicBezTo>
                    <a:pt x="102" y="178"/>
                    <a:pt x="114" y="168"/>
                    <a:pt x="123" y="151"/>
                  </a:cubicBezTo>
                  <a:cubicBezTo>
                    <a:pt x="125" y="151"/>
                    <a:pt x="126" y="151"/>
                    <a:pt x="128" y="151"/>
                  </a:cubicBezTo>
                  <a:cubicBezTo>
                    <a:pt x="145" y="151"/>
                    <a:pt x="158" y="145"/>
                    <a:pt x="164" y="134"/>
                  </a:cubicBezTo>
                  <a:cubicBezTo>
                    <a:pt x="171" y="124"/>
                    <a:pt x="170" y="110"/>
                    <a:pt x="162" y="95"/>
                  </a:cubicBezTo>
                  <a:cubicBezTo>
                    <a:pt x="172" y="82"/>
                    <a:pt x="175" y="68"/>
                    <a:pt x="171" y="57"/>
                  </a:cubicBezTo>
                  <a:close/>
                  <a:moveTo>
                    <a:pt x="165" y="59"/>
                  </a:moveTo>
                  <a:cubicBezTo>
                    <a:pt x="168" y="68"/>
                    <a:pt x="166" y="79"/>
                    <a:pt x="158" y="89"/>
                  </a:cubicBezTo>
                  <a:cubicBezTo>
                    <a:pt x="158" y="89"/>
                    <a:pt x="157" y="88"/>
                    <a:pt x="156" y="87"/>
                  </a:cubicBezTo>
                  <a:cubicBezTo>
                    <a:pt x="158" y="85"/>
                    <a:pt x="159" y="82"/>
                    <a:pt x="159" y="79"/>
                  </a:cubicBezTo>
                  <a:cubicBezTo>
                    <a:pt x="159" y="73"/>
                    <a:pt x="155" y="68"/>
                    <a:pt x="148" y="68"/>
                  </a:cubicBezTo>
                  <a:cubicBezTo>
                    <a:pt x="146" y="68"/>
                    <a:pt x="144" y="69"/>
                    <a:pt x="142" y="70"/>
                  </a:cubicBezTo>
                  <a:cubicBezTo>
                    <a:pt x="140" y="68"/>
                    <a:pt x="137" y="65"/>
                    <a:pt x="134" y="63"/>
                  </a:cubicBezTo>
                  <a:cubicBezTo>
                    <a:pt x="133" y="55"/>
                    <a:pt x="131" y="47"/>
                    <a:pt x="129" y="40"/>
                  </a:cubicBezTo>
                  <a:cubicBezTo>
                    <a:pt x="147" y="42"/>
                    <a:pt x="161" y="49"/>
                    <a:pt x="165" y="59"/>
                  </a:cubicBezTo>
                  <a:close/>
                  <a:moveTo>
                    <a:pt x="154" y="94"/>
                  </a:moveTo>
                  <a:cubicBezTo>
                    <a:pt x="154" y="94"/>
                    <a:pt x="154" y="94"/>
                    <a:pt x="154" y="95"/>
                  </a:cubicBezTo>
                  <a:cubicBezTo>
                    <a:pt x="154" y="95"/>
                    <a:pt x="154" y="95"/>
                    <a:pt x="154" y="95"/>
                  </a:cubicBezTo>
                  <a:cubicBezTo>
                    <a:pt x="148" y="101"/>
                    <a:pt x="142" y="107"/>
                    <a:pt x="135" y="112"/>
                  </a:cubicBezTo>
                  <a:cubicBezTo>
                    <a:pt x="136" y="104"/>
                    <a:pt x="136" y="97"/>
                    <a:pt x="136" y="89"/>
                  </a:cubicBezTo>
                  <a:cubicBezTo>
                    <a:pt x="136" y="83"/>
                    <a:pt x="136" y="78"/>
                    <a:pt x="136" y="72"/>
                  </a:cubicBezTo>
                  <a:cubicBezTo>
                    <a:pt x="136" y="73"/>
                    <a:pt x="137" y="74"/>
                    <a:pt x="138" y="75"/>
                  </a:cubicBezTo>
                  <a:cubicBezTo>
                    <a:pt x="138" y="76"/>
                    <a:pt x="137" y="78"/>
                    <a:pt x="137" y="79"/>
                  </a:cubicBezTo>
                  <a:cubicBezTo>
                    <a:pt x="137" y="85"/>
                    <a:pt x="142" y="90"/>
                    <a:pt x="148" y="90"/>
                  </a:cubicBezTo>
                  <a:cubicBezTo>
                    <a:pt x="149" y="90"/>
                    <a:pt x="150" y="90"/>
                    <a:pt x="151" y="90"/>
                  </a:cubicBezTo>
                  <a:cubicBezTo>
                    <a:pt x="152" y="91"/>
                    <a:pt x="153" y="93"/>
                    <a:pt x="154" y="94"/>
                  </a:cubicBezTo>
                  <a:close/>
                  <a:moveTo>
                    <a:pt x="127" y="57"/>
                  </a:moveTo>
                  <a:cubicBezTo>
                    <a:pt x="122" y="54"/>
                    <a:pt x="118" y="50"/>
                    <a:pt x="113" y="47"/>
                  </a:cubicBezTo>
                  <a:cubicBezTo>
                    <a:pt x="109" y="45"/>
                    <a:pt x="106" y="44"/>
                    <a:pt x="102" y="42"/>
                  </a:cubicBezTo>
                  <a:cubicBezTo>
                    <a:pt x="109" y="41"/>
                    <a:pt x="115" y="40"/>
                    <a:pt x="122" y="40"/>
                  </a:cubicBezTo>
                  <a:cubicBezTo>
                    <a:pt x="124" y="45"/>
                    <a:pt x="125" y="51"/>
                    <a:pt x="127" y="57"/>
                  </a:cubicBezTo>
                  <a:close/>
                  <a:moveTo>
                    <a:pt x="88" y="7"/>
                  </a:moveTo>
                  <a:cubicBezTo>
                    <a:pt x="100" y="7"/>
                    <a:pt x="111" y="17"/>
                    <a:pt x="119" y="34"/>
                  </a:cubicBezTo>
                  <a:cubicBezTo>
                    <a:pt x="110" y="34"/>
                    <a:pt x="101" y="35"/>
                    <a:pt x="92" y="37"/>
                  </a:cubicBezTo>
                  <a:cubicBezTo>
                    <a:pt x="81" y="33"/>
                    <a:pt x="70" y="30"/>
                    <a:pt x="60" y="28"/>
                  </a:cubicBezTo>
                  <a:cubicBezTo>
                    <a:pt x="67" y="15"/>
                    <a:pt x="77" y="7"/>
                    <a:pt x="88" y="7"/>
                  </a:cubicBezTo>
                  <a:close/>
                  <a:moveTo>
                    <a:pt x="57" y="34"/>
                  </a:moveTo>
                  <a:cubicBezTo>
                    <a:pt x="65" y="35"/>
                    <a:pt x="73" y="37"/>
                    <a:pt x="82" y="40"/>
                  </a:cubicBezTo>
                  <a:cubicBezTo>
                    <a:pt x="78" y="41"/>
                    <a:pt x="74" y="43"/>
                    <a:pt x="71" y="44"/>
                  </a:cubicBezTo>
                  <a:cubicBezTo>
                    <a:pt x="63" y="47"/>
                    <a:pt x="56" y="50"/>
                    <a:pt x="50" y="54"/>
                  </a:cubicBezTo>
                  <a:cubicBezTo>
                    <a:pt x="52" y="47"/>
                    <a:pt x="54" y="40"/>
                    <a:pt x="57" y="34"/>
                  </a:cubicBezTo>
                  <a:close/>
                  <a:moveTo>
                    <a:pt x="48" y="34"/>
                  </a:moveTo>
                  <a:cubicBezTo>
                    <a:pt x="49" y="34"/>
                    <a:pt x="49" y="34"/>
                    <a:pt x="50" y="34"/>
                  </a:cubicBezTo>
                  <a:cubicBezTo>
                    <a:pt x="47" y="41"/>
                    <a:pt x="44" y="49"/>
                    <a:pt x="42" y="58"/>
                  </a:cubicBezTo>
                  <a:cubicBezTo>
                    <a:pt x="33" y="64"/>
                    <a:pt x="25" y="71"/>
                    <a:pt x="19" y="78"/>
                  </a:cubicBezTo>
                  <a:cubicBezTo>
                    <a:pt x="17" y="74"/>
                    <a:pt x="16" y="71"/>
                    <a:pt x="15" y="67"/>
                  </a:cubicBezTo>
                  <a:cubicBezTo>
                    <a:pt x="19" y="66"/>
                    <a:pt x="22" y="62"/>
                    <a:pt x="22" y="57"/>
                  </a:cubicBezTo>
                  <a:cubicBezTo>
                    <a:pt x="22" y="53"/>
                    <a:pt x="20" y="50"/>
                    <a:pt x="17" y="48"/>
                  </a:cubicBezTo>
                  <a:cubicBezTo>
                    <a:pt x="17" y="47"/>
                    <a:pt x="17" y="47"/>
                    <a:pt x="17" y="47"/>
                  </a:cubicBezTo>
                  <a:cubicBezTo>
                    <a:pt x="22" y="39"/>
                    <a:pt x="33" y="34"/>
                    <a:pt x="48" y="34"/>
                  </a:cubicBezTo>
                  <a:close/>
                  <a:moveTo>
                    <a:pt x="40" y="106"/>
                  </a:moveTo>
                  <a:cubicBezTo>
                    <a:pt x="33" y="99"/>
                    <a:pt x="27" y="92"/>
                    <a:pt x="22" y="84"/>
                  </a:cubicBezTo>
                  <a:cubicBezTo>
                    <a:pt x="22" y="84"/>
                    <a:pt x="22" y="84"/>
                    <a:pt x="22" y="84"/>
                  </a:cubicBezTo>
                  <a:cubicBezTo>
                    <a:pt x="22" y="84"/>
                    <a:pt x="22" y="83"/>
                    <a:pt x="22" y="83"/>
                  </a:cubicBezTo>
                  <a:cubicBezTo>
                    <a:pt x="27" y="77"/>
                    <a:pt x="34" y="72"/>
                    <a:pt x="41" y="67"/>
                  </a:cubicBezTo>
                  <a:cubicBezTo>
                    <a:pt x="40" y="74"/>
                    <a:pt x="39" y="81"/>
                    <a:pt x="39" y="89"/>
                  </a:cubicBezTo>
                  <a:cubicBezTo>
                    <a:pt x="39" y="95"/>
                    <a:pt x="40" y="101"/>
                    <a:pt x="40" y="106"/>
                  </a:cubicBezTo>
                  <a:close/>
                  <a:moveTo>
                    <a:pt x="11" y="119"/>
                  </a:moveTo>
                  <a:cubicBezTo>
                    <a:pt x="8" y="110"/>
                    <a:pt x="10" y="100"/>
                    <a:pt x="18" y="89"/>
                  </a:cubicBezTo>
                  <a:cubicBezTo>
                    <a:pt x="24" y="98"/>
                    <a:pt x="32" y="107"/>
                    <a:pt x="42" y="116"/>
                  </a:cubicBezTo>
                  <a:cubicBezTo>
                    <a:pt x="43" y="124"/>
                    <a:pt x="45" y="131"/>
                    <a:pt x="47" y="138"/>
                  </a:cubicBezTo>
                  <a:cubicBezTo>
                    <a:pt x="29" y="137"/>
                    <a:pt x="15" y="130"/>
                    <a:pt x="11" y="119"/>
                  </a:cubicBezTo>
                  <a:close/>
                  <a:moveTo>
                    <a:pt x="46" y="89"/>
                  </a:moveTo>
                  <a:cubicBezTo>
                    <a:pt x="46" y="80"/>
                    <a:pt x="47" y="71"/>
                    <a:pt x="48" y="62"/>
                  </a:cubicBezTo>
                  <a:cubicBezTo>
                    <a:pt x="56" y="57"/>
                    <a:pt x="64" y="53"/>
                    <a:pt x="73" y="50"/>
                  </a:cubicBezTo>
                  <a:cubicBezTo>
                    <a:pt x="79" y="47"/>
                    <a:pt x="85" y="46"/>
                    <a:pt x="92" y="44"/>
                  </a:cubicBezTo>
                  <a:cubicBezTo>
                    <a:pt x="98" y="47"/>
                    <a:pt x="104" y="50"/>
                    <a:pt x="109" y="53"/>
                  </a:cubicBezTo>
                  <a:cubicBezTo>
                    <a:pt x="116" y="57"/>
                    <a:pt x="123" y="61"/>
                    <a:pt x="128" y="66"/>
                  </a:cubicBezTo>
                  <a:cubicBezTo>
                    <a:pt x="129" y="73"/>
                    <a:pt x="130" y="81"/>
                    <a:pt x="130" y="89"/>
                  </a:cubicBezTo>
                  <a:cubicBezTo>
                    <a:pt x="130" y="99"/>
                    <a:pt x="129" y="108"/>
                    <a:pt x="128" y="116"/>
                  </a:cubicBezTo>
                  <a:cubicBezTo>
                    <a:pt x="120" y="121"/>
                    <a:pt x="112" y="125"/>
                    <a:pt x="103" y="128"/>
                  </a:cubicBezTo>
                  <a:cubicBezTo>
                    <a:pt x="97" y="131"/>
                    <a:pt x="91" y="133"/>
                    <a:pt x="84" y="134"/>
                  </a:cubicBezTo>
                  <a:cubicBezTo>
                    <a:pt x="78" y="132"/>
                    <a:pt x="72" y="129"/>
                    <a:pt x="67" y="125"/>
                  </a:cubicBezTo>
                  <a:cubicBezTo>
                    <a:pt x="60" y="121"/>
                    <a:pt x="53" y="117"/>
                    <a:pt x="48" y="112"/>
                  </a:cubicBezTo>
                  <a:cubicBezTo>
                    <a:pt x="46" y="105"/>
                    <a:pt x="46" y="97"/>
                    <a:pt x="46" y="89"/>
                  </a:cubicBezTo>
                  <a:close/>
                  <a:moveTo>
                    <a:pt x="49" y="122"/>
                  </a:moveTo>
                  <a:cubicBezTo>
                    <a:pt x="54" y="125"/>
                    <a:pt x="58" y="128"/>
                    <a:pt x="63" y="131"/>
                  </a:cubicBezTo>
                  <a:cubicBezTo>
                    <a:pt x="67" y="133"/>
                    <a:pt x="70" y="135"/>
                    <a:pt x="74" y="137"/>
                  </a:cubicBezTo>
                  <a:cubicBezTo>
                    <a:pt x="67" y="138"/>
                    <a:pt x="61" y="138"/>
                    <a:pt x="54" y="138"/>
                  </a:cubicBezTo>
                  <a:cubicBezTo>
                    <a:pt x="52" y="133"/>
                    <a:pt x="51" y="128"/>
                    <a:pt x="49" y="122"/>
                  </a:cubicBezTo>
                  <a:close/>
                  <a:moveTo>
                    <a:pt x="88" y="172"/>
                  </a:moveTo>
                  <a:cubicBezTo>
                    <a:pt x="86" y="172"/>
                    <a:pt x="85" y="172"/>
                    <a:pt x="83" y="171"/>
                  </a:cubicBezTo>
                  <a:cubicBezTo>
                    <a:pt x="84" y="170"/>
                    <a:pt x="84" y="168"/>
                    <a:pt x="84" y="167"/>
                  </a:cubicBezTo>
                  <a:cubicBezTo>
                    <a:pt x="84" y="161"/>
                    <a:pt x="79" y="156"/>
                    <a:pt x="73" y="156"/>
                  </a:cubicBezTo>
                  <a:cubicBezTo>
                    <a:pt x="70" y="156"/>
                    <a:pt x="68" y="157"/>
                    <a:pt x="66" y="159"/>
                  </a:cubicBezTo>
                  <a:cubicBezTo>
                    <a:pt x="62" y="155"/>
                    <a:pt x="59" y="150"/>
                    <a:pt x="57" y="145"/>
                  </a:cubicBezTo>
                  <a:cubicBezTo>
                    <a:pt x="65" y="144"/>
                    <a:pt x="75" y="143"/>
                    <a:pt x="84" y="141"/>
                  </a:cubicBezTo>
                  <a:cubicBezTo>
                    <a:pt x="95" y="146"/>
                    <a:pt x="106" y="149"/>
                    <a:pt x="116" y="150"/>
                  </a:cubicBezTo>
                  <a:cubicBezTo>
                    <a:pt x="109" y="163"/>
                    <a:pt x="99" y="172"/>
                    <a:pt x="88" y="172"/>
                  </a:cubicBezTo>
                  <a:close/>
                  <a:moveTo>
                    <a:pt x="119" y="144"/>
                  </a:moveTo>
                  <a:cubicBezTo>
                    <a:pt x="111" y="143"/>
                    <a:pt x="103" y="141"/>
                    <a:pt x="94" y="138"/>
                  </a:cubicBezTo>
                  <a:cubicBezTo>
                    <a:pt x="98" y="137"/>
                    <a:pt x="102" y="136"/>
                    <a:pt x="105" y="134"/>
                  </a:cubicBezTo>
                  <a:cubicBezTo>
                    <a:pt x="113" y="132"/>
                    <a:pt x="119" y="128"/>
                    <a:pt x="126" y="125"/>
                  </a:cubicBezTo>
                  <a:cubicBezTo>
                    <a:pt x="124" y="132"/>
                    <a:pt x="122" y="138"/>
                    <a:pt x="119" y="144"/>
                  </a:cubicBezTo>
                  <a:close/>
                  <a:moveTo>
                    <a:pt x="159" y="131"/>
                  </a:moveTo>
                  <a:cubicBezTo>
                    <a:pt x="154" y="140"/>
                    <a:pt x="143" y="144"/>
                    <a:pt x="128" y="144"/>
                  </a:cubicBezTo>
                  <a:cubicBezTo>
                    <a:pt x="127" y="144"/>
                    <a:pt x="127" y="144"/>
                    <a:pt x="126" y="144"/>
                  </a:cubicBezTo>
                  <a:cubicBezTo>
                    <a:pt x="129" y="137"/>
                    <a:pt x="132" y="129"/>
                    <a:pt x="133" y="120"/>
                  </a:cubicBezTo>
                  <a:cubicBezTo>
                    <a:pt x="143" y="114"/>
                    <a:pt x="151" y="108"/>
                    <a:pt x="157" y="101"/>
                  </a:cubicBezTo>
                  <a:cubicBezTo>
                    <a:pt x="163" y="113"/>
                    <a:pt x="164" y="123"/>
                    <a:pt x="159" y="131"/>
                  </a:cubicBezTo>
                  <a:close/>
                </a:path>
              </a:pathLst>
            </a:custGeom>
            <a:solidFill>
              <a:srgbClr val="282828"/>
            </a:solidFill>
            <a:ln>
              <a:no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nvGrpSpPr>
            <p:cNvPr id="34" name="组合 33"/>
            <p:cNvGrpSpPr/>
            <p:nvPr/>
          </p:nvGrpSpPr>
          <p:grpSpPr>
            <a:xfrm>
              <a:off x="5631735" y="4779449"/>
              <a:ext cx="2354566" cy="1539117"/>
              <a:chOff x="1331170" y="4779449"/>
              <a:chExt cx="2354566" cy="1539117"/>
            </a:xfrm>
          </p:grpSpPr>
          <p:sp>
            <p:nvSpPr>
              <p:cNvPr id="35" name="文本框 34"/>
              <p:cNvSpPr txBox="1"/>
              <p:nvPr/>
            </p:nvSpPr>
            <p:spPr>
              <a:xfrm>
                <a:off x="1331170" y="4779449"/>
                <a:ext cx="1786597" cy="335280"/>
              </a:xfrm>
              <a:prstGeom prst="rect">
                <a:avLst/>
              </a:prstGeom>
              <a:noFill/>
            </p:spPr>
            <p:txBody>
              <a:bodyPr rtlCol="0" wrap="square">
                <a:spAutoFit/>
              </a:bodyPr>
              <a:lstStyle/>
              <a:p>
                <a:r>
                  <a:rPr altLang="zh-CN" b="1" lang="en-US" sz="1600">
                    <a:latin charset="-128" panose="020b0600000000000000" pitchFamily="34" typeface="AXIS Std M"/>
                    <a:ea charset="-128" panose="020b0600000000000000" pitchFamily="34" typeface="AXIS Std M"/>
                    <a:cs charset="0" panose="020b0606030504020204" pitchFamily="34" typeface="Open Sans"/>
                  </a:rPr>
                  <a:t>SUBTITLE 02</a:t>
                </a:r>
              </a:p>
            </p:txBody>
          </p:sp>
          <p:sp>
            <p:nvSpPr>
              <p:cNvPr id="36" name="矩形 35"/>
              <p:cNvSpPr/>
              <p:nvPr/>
            </p:nvSpPr>
            <p:spPr>
              <a:xfrm>
                <a:off x="1331169" y="5192104"/>
                <a:ext cx="2354566" cy="1115568"/>
              </a:xfrm>
              <a:prstGeom prst="rect">
                <a:avLst/>
              </a:prstGeom>
            </p:spPr>
            <p:txBody>
              <a:bodyPr wrap="square">
                <a:spAutoFit/>
              </a:bodyPr>
              <a:lstStyle/>
              <a:p>
                <a:pP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consectetur adipisicing elit, eiusmod tempor dolore magna aliqua. </a:t>
                </a:r>
              </a:p>
            </p:txBody>
          </p:sp>
        </p:grpSp>
      </p:grpSp>
      <p:grpSp>
        <p:nvGrpSpPr>
          <p:cNvPr id="40" name="组合 39"/>
          <p:cNvGrpSpPr/>
          <p:nvPr/>
        </p:nvGrpSpPr>
        <p:grpSpPr>
          <a:xfrm>
            <a:off x="8772967" y="4786142"/>
            <a:ext cx="3112203" cy="1547846"/>
            <a:chOff x="9202799" y="4770720"/>
            <a:chExt cx="3112203" cy="1547846"/>
          </a:xfrm>
        </p:grpSpPr>
        <p:sp>
          <p:nvSpPr>
            <p:cNvPr id="31" name="Freeform 97"/>
            <p:cNvSpPr>
              <a:spLocks noEditPoints="1"/>
            </p:cNvSpPr>
            <p:nvPr/>
          </p:nvSpPr>
          <p:spPr bwMode="auto">
            <a:xfrm>
              <a:off x="9202799" y="4770720"/>
              <a:ext cx="485717" cy="412284"/>
            </a:xfrm>
            <a:custGeom>
              <a:gdLst>
                <a:gd fmla="*/ 212 w 250" name="T0"/>
                <a:gd fmla="*/ 5 h 212" name="T1"/>
                <a:gd fmla="*/ 48 w 250" name="T2"/>
                <a:gd fmla="*/ 0 h 212" name="T3"/>
                <a:gd fmla="*/ 2 w 250" name="T4"/>
                <a:gd fmla="*/ 71 h 212" name="T5"/>
                <a:gd fmla="*/ 94 w 250" name="T6"/>
                <a:gd fmla="*/ 207 h 212" name="T7"/>
                <a:gd fmla="*/ 147 w 250" name="T8"/>
                <a:gd fmla="*/ 212 h 212" name="T9"/>
                <a:gd fmla="*/ 248 w 250" name="T10"/>
                <a:gd fmla="*/ 82 h 212" name="T11"/>
                <a:gd fmla="*/ 230 w 250" name="T12"/>
                <a:gd fmla="*/ 69 h 212" name="T13"/>
                <a:gd fmla="*/ 186 w 250" name="T14"/>
                <a:gd fmla="*/ 69 h 212" name="T15"/>
                <a:gd fmla="*/ 204 w 250" name="T16"/>
                <a:gd fmla="*/ 20 h 212" name="T17"/>
                <a:gd fmla="*/ 230 w 250" name="T18"/>
                <a:gd fmla="*/ 69 h 212" name="T19"/>
                <a:gd fmla="*/ 87 w 250" name="T20"/>
                <a:gd fmla="*/ 69 h 212" name="T21"/>
                <a:gd fmla="*/ 121 w 250" name="T22"/>
                <a:gd fmla="*/ 14 h 212" name="T23"/>
                <a:gd fmla="*/ 127 w 250" name="T24"/>
                <a:gd fmla="*/ 14 h 212" name="T25"/>
                <a:gd fmla="*/ 162 w 250" name="T26"/>
                <a:gd fmla="*/ 69 h 212" name="T27"/>
                <a:gd fmla="*/ 145 w 250" name="T28"/>
                <a:gd fmla="*/ 14 h 212" name="T29"/>
                <a:gd fmla="*/ 190 w 250" name="T30"/>
                <a:gd fmla="*/ 14 h 212" name="T31"/>
                <a:gd fmla="*/ 173 w 250" name="T32"/>
                <a:gd fmla="*/ 60 h 212" name="T33"/>
                <a:gd fmla="*/ 145 w 250" name="T34"/>
                <a:gd fmla="*/ 14 h 212" name="T35"/>
                <a:gd fmla="*/ 59 w 250" name="T36"/>
                <a:gd fmla="*/ 15 h 212" name="T37"/>
                <a:gd fmla="*/ 104 w 250" name="T38"/>
                <a:gd fmla="*/ 14 h 212" name="T39"/>
                <a:gd fmla="*/ 76 w 250" name="T40"/>
                <a:gd fmla="*/ 59 h 212" name="T41"/>
                <a:gd fmla="*/ 166 w 250" name="T42"/>
                <a:gd fmla="*/ 83 h 212" name="T43"/>
                <a:gd fmla="*/ 128 w 250" name="T44"/>
                <a:gd fmla="*/ 198 h 212" name="T45"/>
                <a:gd fmla="*/ 122 w 250" name="T46"/>
                <a:gd fmla="*/ 198 h 212" name="T47"/>
                <a:gd fmla="*/ 83 w 250" name="T48"/>
                <a:gd fmla="*/ 84 h 212" name="T49"/>
                <a:gd fmla="*/ 166 w 250" name="T50"/>
                <a:gd fmla="*/ 83 h 212" name="T51"/>
                <a:gd fmla="*/ 63 w 250" name="T52"/>
                <a:gd fmla="*/ 68 h 212" name="T53"/>
                <a:gd fmla="*/ 20 w 250" name="T54"/>
                <a:gd fmla="*/ 69 h 212" name="T55"/>
                <a:gd fmla="*/ 46 w 250" name="T56"/>
                <a:gd fmla="*/ 21 h 212" name="T57"/>
                <a:gd fmla="*/ 22 w 250" name="T58"/>
                <a:gd fmla="*/ 83 h 212" name="T59"/>
                <a:gd fmla="*/ 68 w 250" name="T60"/>
                <a:gd fmla="*/ 84 h 212" name="T61"/>
                <a:gd fmla="*/ 106 w 250" name="T62"/>
                <a:gd fmla="*/ 198 h 212" name="T63"/>
                <a:gd fmla="*/ 104 w 250" name="T64"/>
                <a:gd fmla="*/ 197 h 212" name="T65"/>
                <a:gd fmla="*/ 22 w 250" name="T66"/>
                <a:gd fmla="*/ 83 h 212" name="T67"/>
                <a:gd fmla="*/ 143 w 250" name="T68"/>
                <a:gd fmla="*/ 198 h 212" name="T69"/>
                <a:gd fmla="*/ 181 w 250" name="T70"/>
                <a:gd fmla="*/ 84 h 212" name="T71"/>
                <a:gd fmla="*/ 229 w 250" name="T72"/>
                <a:gd fmla="*/ 83 h 212" name="T73"/>
                <a:gd fmla="*/ 146 w 250" name="T74"/>
                <a:gd fmla="*/ 198 h 21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11" w="250">
                  <a:moveTo>
                    <a:pt x="248" y="71"/>
                  </a:moveTo>
                  <a:cubicBezTo>
                    <a:pt x="212" y="5"/>
                    <a:pt x="212" y="5"/>
                    <a:pt x="212" y="5"/>
                  </a:cubicBezTo>
                  <a:cubicBezTo>
                    <a:pt x="210" y="2"/>
                    <a:pt x="206" y="0"/>
                    <a:pt x="202" y="0"/>
                  </a:cubicBezTo>
                  <a:cubicBezTo>
                    <a:pt x="48" y="0"/>
                    <a:pt x="48" y="0"/>
                    <a:pt x="48" y="0"/>
                  </a:cubicBezTo>
                  <a:cubicBezTo>
                    <a:pt x="45" y="0"/>
                    <a:pt x="41" y="2"/>
                    <a:pt x="39" y="5"/>
                  </a:cubicBezTo>
                  <a:cubicBezTo>
                    <a:pt x="2" y="71"/>
                    <a:pt x="2" y="71"/>
                    <a:pt x="2" y="71"/>
                  </a:cubicBezTo>
                  <a:cubicBezTo>
                    <a:pt x="0" y="74"/>
                    <a:pt x="0" y="79"/>
                    <a:pt x="3" y="82"/>
                  </a:cubicBezTo>
                  <a:cubicBezTo>
                    <a:pt x="94" y="207"/>
                    <a:pt x="94" y="207"/>
                    <a:pt x="94" y="207"/>
                  </a:cubicBezTo>
                  <a:cubicBezTo>
                    <a:pt x="96" y="210"/>
                    <a:pt x="100" y="212"/>
                    <a:pt x="103" y="212"/>
                  </a:cubicBezTo>
                  <a:cubicBezTo>
                    <a:pt x="147" y="212"/>
                    <a:pt x="147" y="212"/>
                    <a:pt x="147" y="212"/>
                  </a:cubicBezTo>
                  <a:cubicBezTo>
                    <a:pt x="151" y="212"/>
                    <a:pt x="154" y="210"/>
                    <a:pt x="157" y="207"/>
                  </a:cubicBezTo>
                  <a:cubicBezTo>
                    <a:pt x="248" y="82"/>
                    <a:pt x="248" y="82"/>
                    <a:pt x="248" y="82"/>
                  </a:cubicBezTo>
                  <a:cubicBezTo>
                    <a:pt x="250" y="79"/>
                    <a:pt x="250" y="74"/>
                    <a:pt x="248" y="71"/>
                  </a:cubicBezTo>
                  <a:close/>
                  <a:moveTo>
                    <a:pt x="230" y="69"/>
                  </a:moveTo>
                  <a:cubicBezTo>
                    <a:pt x="219" y="69"/>
                    <a:pt x="198" y="69"/>
                    <a:pt x="187" y="69"/>
                  </a:cubicBezTo>
                  <a:cubicBezTo>
                    <a:pt x="186" y="69"/>
                    <a:pt x="186" y="69"/>
                    <a:pt x="186" y="69"/>
                  </a:cubicBezTo>
                  <a:cubicBezTo>
                    <a:pt x="203" y="20"/>
                    <a:pt x="203" y="20"/>
                    <a:pt x="203" y="20"/>
                  </a:cubicBezTo>
                  <a:cubicBezTo>
                    <a:pt x="203" y="20"/>
                    <a:pt x="204" y="19"/>
                    <a:pt x="204" y="20"/>
                  </a:cubicBezTo>
                  <a:cubicBezTo>
                    <a:pt x="211" y="32"/>
                    <a:pt x="228" y="63"/>
                    <a:pt x="231" y="68"/>
                  </a:cubicBezTo>
                  <a:cubicBezTo>
                    <a:pt x="231" y="69"/>
                    <a:pt x="231" y="69"/>
                    <a:pt x="230" y="69"/>
                  </a:cubicBezTo>
                  <a:close/>
                  <a:moveTo>
                    <a:pt x="161" y="69"/>
                  </a:moveTo>
                  <a:cubicBezTo>
                    <a:pt x="143" y="69"/>
                    <a:pt x="106" y="69"/>
                    <a:pt x="87" y="69"/>
                  </a:cubicBezTo>
                  <a:cubicBezTo>
                    <a:pt x="86" y="69"/>
                    <a:pt x="86" y="68"/>
                    <a:pt x="86" y="68"/>
                  </a:cubicBezTo>
                  <a:cubicBezTo>
                    <a:pt x="121" y="14"/>
                    <a:pt x="121" y="14"/>
                    <a:pt x="121" y="14"/>
                  </a:cubicBezTo>
                  <a:cubicBezTo>
                    <a:pt x="121" y="14"/>
                    <a:pt x="121" y="14"/>
                    <a:pt x="122" y="14"/>
                  </a:cubicBezTo>
                  <a:cubicBezTo>
                    <a:pt x="123" y="14"/>
                    <a:pt x="126" y="14"/>
                    <a:pt x="127" y="14"/>
                  </a:cubicBezTo>
                  <a:cubicBezTo>
                    <a:pt x="128" y="14"/>
                    <a:pt x="128" y="14"/>
                    <a:pt x="128" y="14"/>
                  </a:cubicBezTo>
                  <a:cubicBezTo>
                    <a:pt x="162" y="69"/>
                    <a:pt x="162" y="69"/>
                    <a:pt x="162" y="69"/>
                  </a:cubicBezTo>
                  <a:cubicBezTo>
                    <a:pt x="162" y="69"/>
                    <a:pt x="163" y="69"/>
                    <a:pt x="161" y="69"/>
                  </a:cubicBezTo>
                  <a:close/>
                  <a:moveTo>
                    <a:pt x="145" y="14"/>
                  </a:moveTo>
                  <a:cubicBezTo>
                    <a:pt x="155" y="14"/>
                    <a:pt x="185" y="14"/>
                    <a:pt x="190" y="14"/>
                  </a:cubicBezTo>
                  <a:cubicBezTo>
                    <a:pt x="190" y="14"/>
                    <a:pt x="190" y="14"/>
                    <a:pt x="190" y="14"/>
                  </a:cubicBezTo>
                  <a:cubicBezTo>
                    <a:pt x="190" y="14"/>
                    <a:pt x="179" y="48"/>
                    <a:pt x="175" y="60"/>
                  </a:cubicBezTo>
                  <a:cubicBezTo>
                    <a:pt x="174" y="61"/>
                    <a:pt x="173" y="60"/>
                    <a:pt x="173" y="60"/>
                  </a:cubicBezTo>
                  <a:cubicBezTo>
                    <a:pt x="144" y="14"/>
                    <a:pt x="144" y="14"/>
                    <a:pt x="144" y="14"/>
                  </a:cubicBezTo>
                  <a:cubicBezTo>
                    <a:pt x="144" y="14"/>
                    <a:pt x="144" y="14"/>
                    <a:pt x="145" y="14"/>
                  </a:cubicBezTo>
                  <a:close/>
                  <a:moveTo>
                    <a:pt x="74" y="59"/>
                  </a:moveTo>
                  <a:cubicBezTo>
                    <a:pt x="71" y="48"/>
                    <a:pt x="59" y="15"/>
                    <a:pt x="59" y="15"/>
                  </a:cubicBezTo>
                  <a:cubicBezTo>
                    <a:pt x="59" y="15"/>
                    <a:pt x="59" y="14"/>
                    <a:pt x="60" y="14"/>
                  </a:cubicBezTo>
                  <a:cubicBezTo>
                    <a:pt x="70" y="14"/>
                    <a:pt x="98" y="14"/>
                    <a:pt x="104" y="14"/>
                  </a:cubicBezTo>
                  <a:cubicBezTo>
                    <a:pt x="105" y="14"/>
                    <a:pt x="104" y="14"/>
                    <a:pt x="104" y="14"/>
                  </a:cubicBezTo>
                  <a:cubicBezTo>
                    <a:pt x="76" y="59"/>
                    <a:pt x="76" y="59"/>
                    <a:pt x="76" y="59"/>
                  </a:cubicBezTo>
                  <a:cubicBezTo>
                    <a:pt x="76" y="59"/>
                    <a:pt x="75" y="60"/>
                    <a:pt x="74" y="59"/>
                  </a:cubicBezTo>
                  <a:close/>
                  <a:moveTo>
                    <a:pt x="166" y="83"/>
                  </a:moveTo>
                  <a:cubicBezTo>
                    <a:pt x="167" y="83"/>
                    <a:pt x="166" y="84"/>
                    <a:pt x="166" y="84"/>
                  </a:cubicBezTo>
                  <a:cubicBezTo>
                    <a:pt x="128" y="198"/>
                    <a:pt x="128" y="198"/>
                    <a:pt x="128" y="198"/>
                  </a:cubicBezTo>
                  <a:cubicBezTo>
                    <a:pt x="128" y="198"/>
                    <a:pt x="127" y="198"/>
                    <a:pt x="127" y="198"/>
                  </a:cubicBezTo>
                  <a:cubicBezTo>
                    <a:pt x="126" y="198"/>
                    <a:pt x="123" y="198"/>
                    <a:pt x="122" y="198"/>
                  </a:cubicBezTo>
                  <a:cubicBezTo>
                    <a:pt x="122" y="198"/>
                    <a:pt x="121" y="198"/>
                    <a:pt x="121" y="198"/>
                  </a:cubicBezTo>
                  <a:cubicBezTo>
                    <a:pt x="83" y="84"/>
                    <a:pt x="83" y="84"/>
                    <a:pt x="83" y="84"/>
                  </a:cubicBezTo>
                  <a:cubicBezTo>
                    <a:pt x="83" y="84"/>
                    <a:pt x="83" y="83"/>
                    <a:pt x="83" y="83"/>
                  </a:cubicBezTo>
                  <a:cubicBezTo>
                    <a:pt x="104" y="83"/>
                    <a:pt x="145" y="83"/>
                    <a:pt x="166" y="83"/>
                  </a:cubicBezTo>
                  <a:close/>
                  <a:moveTo>
                    <a:pt x="47" y="21"/>
                  </a:moveTo>
                  <a:cubicBezTo>
                    <a:pt x="51" y="32"/>
                    <a:pt x="61" y="63"/>
                    <a:pt x="63" y="68"/>
                  </a:cubicBezTo>
                  <a:cubicBezTo>
                    <a:pt x="63" y="69"/>
                    <a:pt x="63" y="69"/>
                    <a:pt x="62" y="69"/>
                  </a:cubicBezTo>
                  <a:cubicBezTo>
                    <a:pt x="52" y="69"/>
                    <a:pt x="31" y="69"/>
                    <a:pt x="20" y="69"/>
                  </a:cubicBezTo>
                  <a:cubicBezTo>
                    <a:pt x="19" y="69"/>
                    <a:pt x="20" y="68"/>
                    <a:pt x="20" y="68"/>
                  </a:cubicBezTo>
                  <a:cubicBezTo>
                    <a:pt x="46" y="21"/>
                    <a:pt x="46" y="21"/>
                    <a:pt x="46" y="21"/>
                  </a:cubicBezTo>
                  <a:cubicBezTo>
                    <a:pt x="46" y="21"/>
                    <a:pt x="46" y="20"/>
                    <a:pt x="47" y="21"/>
                  </a:cubicBezTo>
                  <a:close/>
                  <a:moveTo>
                    <a:pt x="22" y="83"/>
                  </a:moveTo>
                  <a:cubicBezTo>
                    <a:pt x="33" y="83"/>
                    <a:pt x="56" y="83"/>
                    <a:pt x="67" y="83"/>
                  </a:cubicBezTo>
                  <a:cubicBezTo>
                    <a:pt x="68" y="83"/>
                    <a:pt x="68" y="84"/>
                    <a:pt x="68" y="84"/>
                  </a:cubicBezTo>
                  <a:cubicBezTo>
                    <a:pt x="107" y="197"/>
                    <a:pt x="107" y="197"/>
                    <a:pt x="107" y="197"/>
                  </a:cubicBezTo>
                  <a:cubicBezTo>
                    <a:pt x="107" y="197"/>
                    <a:pt x="107" y="198"/>
                    <a:pt x="106" y="198"/>
                  </a:cubicBezTo>
                  <a:cubicBezTo>
                    <a:pt x="106" y="198"/>
                    <a:pt x="105" y="198"/>
                    <a:pt x="105" y="198"/>
                  </a:cubicBezTo>
                  <a:cubicBezTo>
                    <a:pt x="105" y="198"/>
                    <a:pt x="104" y="197"/>
                    <a:pt x="104" y="197"/>
                  </a:cubicBezTo>
                  <a:cubicBezTo>
                    <a:pt x="21" y="84"/>
                    <a:pt x="21" y="84"/>
                    <a:pt x="21" y="84"/>
                  </a:cubicBezTo>
                  <a:cubicBezTo>
                    <a:pt x="21" y="84"/>
                    <a:pt x="21" y="83"/>
                    <a:pt x="22" y="83"/>
                  </a:cubicBezTo>
                  <a:close/>
                  <a:moveTo>
                    <a:pt x="146" y="198"/>
                  </a:moveTo>
                  <a:cubicBezTo>
                    <a:pt x="145" y="198"/>
                    <a:pt x="143" y="198"/>
                    <a:pt x="143" y="198"/>
                  </a:cubicBezTo>
                  <a:cubicBezTo>
                    <a:pt x="142" y="198"/>
                    <a:pt x="142" y="198"/>
                    <a:pt x="142" y="198"/>
                  </a:cubicBezTo>
                  <a:cubicBezTo>
                    <a:pt x="181" y="84"/>
                    <a:pt x="181" y="84"/>
                    <a:pt x="181" y="84"/>
                  </a:cubicBezTo>
                  <a:cubicBezTo>
                    <a:pt x="181" y="84"/>
                    <a:pt x="181" y="83"/>
                    <a:pt x="182" y="83"/>
                  </a:cubicBezTo>
                  <a:cubicBezTo>
                    <a:pt x="194" y="83"/>
                    <a:pt x="217" y="83"/>
                    <a:pt x="229" y="83"/>
                  </a:cubicBezTo>
                  <a:cubicBezTo>
                    <a:pt x="230" y="83"/>
                    <a:pt x="229" y="84"/>
                    <a:pt x="229" y="84"/>
                  </a:cubicBezTo>
                  <a:cubicBezTo>
                    <a:pt x="146" y="198"/>
                    <a:pt x="146" y="198"/>
                    <a:pt x="146" y="198"/>
                  </a:cubicBezTo>
                  <a:cubicBezTo>
                    <a:pt x="146" y="198"/>
                    <a:pt x="146" y="198"/>
                    <a:pt x="146" y="198"/>
                  </a:cubicBezTo>
                  <a:close/>
                </a:path>
              </a:pathLst>
            </a:custGeom>
            <a:solidFill>
              <a:srgbClr val="282828"/>
            </a:solidFill>
            <a:ln>
              <a:no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nvGrpSpPr>
            <p:cNvPr id="37" name="组合 36"/>
            <p:cNvGrpSpPr/>
            <p:nvPr/>
          </p:nvGrpSpPr>
          <p:grpSpPr>
            <a:xfrm>
              <a:off x="9960436" y="4779449"/>
              <a:ext cx="2354566" cy="1539117"/>
              <a:chOff x="1331170" y="4779449"/>
              <a:chExt cx="2354566" cy="1539117"/>
            </a:xfrm>
          </p:grpSpPr>
          <p:sp>
            <p:nvSpPr>
              <p:cNvPr id="38" name="文本框 37"/>
              <p:cNvSpPr txBox="1"/>
              <p:nvPr/>
            </p:nvSpPr>
            <p:spPr>
              <a:xfrm>
                <a:off x="1331169" y="4779449"/>
                <a:ext cx="1786597" cy="335280"/>
              </a:xfrm>
              <a:prstGeom prst="rect">
                <a:avLst/>
              </a:prstGeom>
              <a:noFill/>
            </p:spPr>
            <p:txBody>
              <a:bodyPr rtlCol="0" wrap="square">
                <a:spAutoFit/>
              </a:bodyPr>
              <a:lstStyle/>
              <a:p>
                <a:r>
                  <a:rPr altLang="zh-CN" b="1" lang="en-US" sz="1600">
                    <a:latin charset="-128" panose="020b0600000000000000" pitchFamily="34" typeface="AXIS Std M"/>
                    <a:ea charset="-128" panose="020b0600000000000000" pitchFamily="34" typeface="AXIS Std M"/>
                    <a:cs charset="0" panose="020b0606030504020204" pitchFamily="34" typeface="Open Sans"/>
                  </a:rPr>
                  <a:t>SUBTITLE 03</a:t>
                </a:r>
              </a:p>
            </p:txBody>
          </p:sp>
          <p:sp>
            <p:nvSpPr>
              <p:cNvPr id="39" name="矩形 38"/>
              <p:cNvSpPr/>
              <p:nvPr/>
            </p:nvSpPr>
            <p:spPr>
              <a:xfrm>
                <a:off x="1331169" y="5192104"/>
                <a:ext cx="2354566" cy="1115568"/>
              </a:xfrm>
              <a:prstGeom prst="rect">
                <a:avLst/>
              </a:prstGeom>
            </p:spPr>
            <p:txBody>
              <a:bodyPr wrap="square">
                <a:spAutoFit/>
              </a:bodyPr>
              <a:lstStyle/>
              <a:p>
                <a:pP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consectetur adipisicing elit, eiusmod tempor dolore magna aliqua. </a:t>
                </a:r>
              </a:p>
            </p:txBody>
          </p:sp>
        </p:grpSp>
      </p:grpSp>
    </p:spTree>
    <p:extLst>
      <p:ext uri="{BB962C8B-B14F-4D97-AF65-F5344CB8AC3E}">
        <p14:creationId val="3605439880"/>
      </p:ext>
    </p:extLst>
  </p:cSld>
  <p:clrMapOvr>
    <a:masterClrMapping/>
  </p:clrMapOvr>
  <mc:AlternateContent>
    <mc:Choice Requires="p14">
      <p:transition p14:dur="700" spd="med">
        <p:fade/>
      </p:transition>
    </mc:Choice>
    <mc:Fallback>
      <p:transition spd="med">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6" name="图片 25"/>
          <p:cNvPicPr>
            <a:picLocks noChangeAspect="1"/>
          </p:cNvPicPr>
          <p:nvPr/>
        </p:nvPicPr>
        <p:blipFill>
          <a:blip r:embed="rId3">
            <a:extLst>
              <a:ext uri="{28A0092B-C50C-407E-A947-70E740481C1C}">
                <a14:useLocalDpi val="0"/>
              </a:ext>
            </a:extLst>
          </a:blip>
          <a:stretch>
            <a:fillRect/>
          </a:stretch>
        </p:blipFill>
        <p:spPr>
          <a:xfrm>
            <a:off x="363098" y="3601470"/>
            <a:ext cx="5629739" cy="2897659"/>
          </a:xfrm>
          <a:custGeom>
            <a:gdLst>
              <a:gd fmla="*/ 0 w 5629739" name="connsiteX0"/>
              <a:gd fmla="*/ 0 h 2897944" name="connsiteY0"/>
              <a:gd fmla="*/ 5629739 w 5629739" name="connsiteX1"/>
              <a:gd fmla="*/ 0 h 2897944" name="connsiteY1"/>
              <a:gd fmla="*/ 5629739 w 5629739" name="connsiteX2"/>
              <a:gd fmla="*/ 2897944 h 2897944" name="connsiteY2"/>
              <a:gd fmla="*/ 0 w 5629739" name="connsiteX3"/>
              <a:gd fmla="*/ 2897944 h 2897944" name="connsiteY3"/>
            </a:gdLst>
            <a:cxnLst>
              <a:cxn ang="0">
                <a:pos x="connsiteX0" y="connsiteY0"/>
              </a:cxn>
              <a:cxn ang="0">
                <a:pos x="connsiteX1" y="connsiteY1"/>
              </a:cxn>
              <a:cxn ang="0">
                <a:pos x="connsiteX2" y="connsiteY2"/>
              </a:cxn>
              <a:cxn ang="0">
                <a:pos x="connsiteX3" y="connsiteY3"/>
              </a:cxn>
            </a:cxnLst>
            <a:rect b="b" l="l" r="r" t="t"/>
            <a:pathLst>
              <a:path h="2897944" w="5629739">
                <a:moveTo>
                  <a:pt x="0" y="0"/>
                </a:moveTo>
                <a:lnTo>
                  <a:pt x="5629739" y="0"/>
                </a:lnTo>
                <a:lnTo>
                  <a:pt x="5629739" y="2897944"/>
                </a:lnTo>
                <a:lnTo>
                  <a:pt x="0" y="2897944"/>
                </a:lnTo>
                <a:close/>
              </a:path>
            </a:pathLst>
          </a:custGeom>
        </p:spPr>
      </p:pic>
      <p:sp>
        <p:nvSpPr>
          <p:cNvPr id="3" name="矩形 2"/>
          <p:cNvSpPr/>
          <p:nvPr/>
        </p:nvSpPr>
        <p:spPr>
          <a:xfrm>
            <a:off x="11497456" y="0"/>
            <a:ext cx="353666" cy="71952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 name="灯片编号占位符 5"/>
          <p:cNvSpPr>
            <a:spLocks noGrp="1"/>
          </p:cNvSpPr>
          <p:nvPr>
            <p:ph idx="12" sz="quarter" type="sldNum"/>
          </p:nvPr>
        </p:nvSpPr>
        <p:spPr>
          <a:xfrm>
            <a:off x="11370039" y="398251"/>
            <a:ext cx="659567" cy="304800"/>
          </a:xfrm>
          <a:noFill/>
        </p:spPr>
        <p:txBody>
          <a:bodyPr rtlCol="0" wrap="square">
            <a:spAutoFit/>
          </a:bodyPr>
          <a:lstStyle/>
          <a:p>
            <a:pPr algn="ctr"/>
            <a:fld id="{5D2F87BD-E1DC-454C-871E-233CBB248822}" type="slidenum">
              <a:rPr altLang="en-US" lang="zh-CN" sz="1400">
                <a:solidFill>
                  <a:schemeClr val="bg1"/>
                </a:solidFill>
                <a:latin charset="-128" panose="020b0600000000000000" pitchFamily="34" typeface="AXIS Std M"/>
                <a:ea charset="-128" panose="020b0600000000000000" pitchFamily="34" typeface="AXIS Std M"/>
              </a:rPr>
              <a:pPr algn="ctr"/>
              <a:t>7</a:t>
            </a:fld>
          </a:p>
        </p:txBody>
      </p:sp>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7" name="文本框 6"/>
          <p:cNvSpPr txBox="1"/>
          <p:nvPr/>
        </p:nvSpPr>
        <p:spPr>
          <a:xfrm>
            <a:off x="264623" y="846172"/>
            <a:ext cx="6340839" cy="2724912"/>
          </a:xfrm>
          <a:prstGeom prst="rect">
            <a:avLst/>
          </a:prstGeom>
          <a:noFill/>
        </p:spPr>
        <p:txBody>
          <a:bodyPr rtlCol="0" wrap="square">
            <a:spAutoFit/>
          </a:bodyPr>
          <a:lstStyle/>
          <a:p>
            <a:pPr>
              <a:lnSpc>
                <a:spcPct val="120000"/>
              </a:lnSpc>
            </a:pPr>
            <a:r>
              <a:rPr altLang="zh-CN" lang="en-US" sz="4800">
                <a:solidFill>
                  <a:srgbClr val="282828"/>
                </a:solidFill>
                <a:latin charset="-128" panose="020b0600000000000000" pitchFamily="34" typeface="AXIS Std M"/>
                <a:ea charset="-128" panose="020b0600000000000000" pitchFamily="34" typeface="AXIS Std M"/>
              </a:rPr>
              <a:t>FASHION</a:t>
            </a:r>
          </a:p>
          <a:p>
            <a:pPr>
              <a:lnSpc>
                <a:spcPct val="120000"/>
              </a:lnSpc>
            </a:pPr>
            <a:r>
              <a:rPr altLang="zh-CN" lang="en-US" sz="4800">
                <a:solidFill>
                  <a:srgbClr val="282828"/>
                </a:solidFill>
                <a:latin charset="-128" panose="020b0600000000000000" pitchFamily="34" typeface="AXIS Std M"/>
                <a:ea charset="-128" panose="020b0600000000000000" pitchFamily="34" typeface="AXIS Std M"/>
              </a:rPr>
              <a:t>&amp;</a:t>
            </a:r>
          </a:p>
          <a:p>
            <a:pPr>
              <a:lnSpc>
                <a:spcPct val="120000"/>
              </a:lnSpc>
            </a:pPr>
            <a:r>
              <a:rPr altLang="zh-CN" lang="en-US" sz="4800">
                <a:solidFill>
                  <a:srgbClr val="282828"/>
                </a:solidFill>
                <a:latin charset="-128" panose="020b0600000000000000" pitchFamily="34" typeface="AXIS Std M"/>
                <a:ea charset="-128" panose="020b0600000000000000" pitchFamily="34" typeface="AXIS Std M"/>
              </a:rPr>
              <a:t>BUSINESS PAGES</a:t>
            </a:r>
          </a:p>
        </p:txBody>
      </p:sp>
      <p:grpSp>
        <p:nvGrpSpPr>
          <p:cNvPr id="10" name="组合 9"/>
          <p:cNvGrpSpPr/>
          <p:nvPr/>
        </p:nvGrpSpPr>
        <p:grpSpPr>
          <a:xfrm>
            <a:off x="6953722" y="1101303"/>
            <a:ext cx="4515598" cy="979849"/>
            <a:chOff x="1331170" y="4779449"/>
            <a:chExt cx="4515598" cy="979849"/>
          </a:xfrm>
        </p:grpSpPr>
        <p:sp>
          <p:nvSpPr>
            <p:cNvPr id="11" name="文本框 10"/>
            <p:cNvSpPr txBox="1"/>
            <p:nvPr/>
          </p:nvSpPr>
          <p:spPr>
            <a:xfrm>
              <a:off x="1331171" y="4779449"/>
              <a:ext cx="1786597" cy="335280"/>
            </a:xfrm>
            <a:prstGeom prst="rect">
              <a:avLst/>
            </a:prstGeom>
            <a:noFill/>
          </p:spPr>
          <p:txBody>
            <a:bodyPr rtlCol="0" wrap="square">
              <a:spAutoFit/>
            </a:bodyPr>
            <a:lstStyle/>
            <a:p>
              <a:r>
                <a:rPr altLang="zh-CN" b="1" lang="en-US" sz="1600">
                  <a:latin charset="-128" panose="020b0600000000000000" pitchFamily="34" typeface="AXIS Std M"/>
                  <a:ea charset="-128" panose="020b0600000000000000" pitchFamily="34" typeface="AXIS Std M"/>
                  <a:cs charset="0" panose="020b0606030504020204" pitchFamily="34" typeface="Open Sans"/>
                </a:rPr>
                <a:t>SUBTITLE 01</a:t>
              </a:r>
            </a:p>
          </p:txBody>
        </p:sp>
        <p:sp>
          <p:nvSpPr>
            <p:cNvPr id="12" name="矩形 11"/>
            <p:cNvSpPr/>
            <p:nvPr/>
          </p:nvSpPr>
          <p:spPr>
            <a:xfrm>
              <a:off x="1331169" y="5149900"/>
              <a:ext cx="4515598" cy="603504"/>
            </a:xfrm>
            <a:prstGeom prst="rect">
              <a:avLst/>
            </a:prstGeom>
          </p:spPr>
          <p:txBody>
            <a:bodyPr wrap="square">
              <a:spAutoFit/>
            </a:bodyPr>
            <a:lstStyle/>
            <a:p>
              <a:pP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consectetur adipisicing elit, eiusmod tempor dolore magna aliqua. </a:t>
              </a:r>
            </a:p>
          </p:txBody>
        </p:sp>
      </p:grpSp>
      <p:grpSp>
        <p:nvGrpSpPr>
          <p:cNvPr id="16" name="组合 15"/>
          <p:cNvGrpSpPr/>
          <p:nvPr/>
        </p:nvGrpSpPr>
        <p:grpSpPr>
          <a:xfrm>
            <a:off x="6953722" y="2401627"/>
            <a:ext cx="4515598" cy="979849"/>
            <a:chOff x="1331170" y="4779449"/>
            <a:chExt cx="4515598" cy="979849"/>
          </a:xfrm>
        </p:grpSpPr>
        <p:sp>
          <p:nvSpPr>
            <p:cNvPr id="17" name="文本框 16"/>
            <p:cNvSpPr txBox="1"/>
            <p:nvPr/>
          </p:nvSpPr>
          <p:spPr>
            <a:xfrm>
              <a:off x="1331171" y="4779449"/>
              <a:ext cx="1786597" cy="335280"/>
            </a:xfrm>
            <a:prstGeom prst="rect">
              <a:avLst/>
            </a:prstGeom>
            <a:noFill/>
          </p:spPr>
          <p:txBody>
            <a:bodyPr rtlCol="0" wrap="square">
              <a:spAutoFit/>
            </a:bodyPr>
            <a:lstStyle/>
            <a:p>
              <a:r>
                <a:rPr altLang="zh-CN" b="1" lang="en-US" sz="1600">
                  <a:latin charset="-128" panose="020b0600000000000000" pitchFamily="34" typeface="AXIS Std M"/>
                  <a:ea charset="-128" panose="020b0600000000000000" pitchFamily="34" typeface="AXIS Std M"/>
                  <a:cs charset="0" panose="020b0606030504020204" pitchFamily="34" typeface="Open Sans"/>
                </a:rPr>
                <a:t>SUBTITLE 02</a:t>
              </a:r>
            </a:p>
          </p:txBody>
        </p:sp>
        <p:sp>
          <p:nvSpPr>
            <p:cNvPr id="18" name="矩形 17"/>
            <p:cNvSpPr/>
            <p:nvPr/>
          </p:nvSpPr>
          <p:spPr>
            <a:xfrm>
              <a:off x="1331169" y="5149900"/>
              <a:ext cx="4515598" cy="603504"/>
            </a:xfrm>
            <a:prstGeom prst="rect">
              <a:avLst/>
            </a:prstGeom>
          </p:spPr>
          <p:txBody>
            <a:bodyPr wrap="square">
              <a:spAutoFit/>
            </a:bodyPr>
            <a:lstStyle/>
            <a:p>
              <a:pP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consectetur adipisicing elit, eiusmod tempor dolore magna aliqua. </a:t>
              </a:r>
            </a:p>
          </p:txBody>
        </p:sp>
      </p:grpSp>
      <p:grpSp>
        <p:nvGrpSpPr>
          <p:cNvPr id="19" name="组合 18"/>
          <p:cNvGrpSpPr/>
          <p:nvPr/>
        </p:nvGrpSpPr>
        <p:grpSpPr>
          <a:xfrm>
            <a:off x="6953722" y="3701951"/>
            <a:ext cx="4515598" cy="1238381"/>
            <a:chOff x="1331170" y="4779449"/>
            <a:chExt cx="4515598" cy="1238381"/>
          </a:xfrm>
        </p:grpSpPr>
        <p:sp>
          <p:nvSpPr>
            <p:cNvPr id="20" name="文本框 19"/>
            <p:cNvSpPr txBox="1"/>
            <p:nvPr/>
          </p:nvSpPr>
          <p:spPr>
            <a:xfrm>
              <a:off x="1331171" y="4779449"/>
              <a:ext cx="1786597" cy="335280"/>
            </a:xfrm>
            <a:prstGeom prst="rect">
              <a:avLst/>
            </a:prstGeom>
            <a:noFill/>
          </p:spPr>
          <p:txBody>
            <a:bodyPr rtlCol="0" wrap="square">
              <a:spAutoFit/>
            </a:bodyPr>
            <a:lstStyle/>
            <a:p>
              <a:r>
                <a:rPr altLang="zh-CN" b="1" lang="en-US" sz="1600">
                  <a:latin charset="-128" panose="020b0600000000000000" pitchFamily="34" typeface="AXIS Std M"/>
                  <a:ea charset="-128" panose="020b0600000000000000" pitchFamily="34" typeface="AXIS Std M"/>
                  <a:cs charset="0" panose="020b0606030504020204" pitchFamily="34" typeface="Open Sans"/>
                </a:rPr>
                <a:t>SUBTITLE 03</a:t>
              </a:r>
            </a:p>
          </p:txBody>
        </p:sp>
        <p:sp>
          <p:nvSpPr>
            <p:cNvPr id="21" name="矩形 20"/>
            <p:cNvSpPr/>
            <p:nvPr/>
          </p:nvSpPr>
          <p:spPr>
            <a:xfrm>
              <a:off x="1331169" y="5149900"/>
              <a:ext cx="4515598" cy="859536"/>
            </a:xfrm>
            <a:prstGeom prst="rect">
              <a:avLst/>
            </a:prstGeom>
          </p:spPr>
          <p:txBody>
            <a:bodyPr wrap="square">
              <a:spAutoFit/>
            </a:bodyPr>
            <a:lstStyle/>
            <a:p>
              <a:pP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consectetur adipisicing elit,. eiusmod tempor dolore magna aliqua. eiusmod tempor dolore magna aliqua</a:t>
              </a:r>
            </a:p>
          </p:txBody>
        </p:sp>
      </p:grpSp>
      <p:grpSp>
        <p:nvGrpSpPr>
          <p:cNvPr id="22" name="组合 21"/>
          <p:cNvGrpSpPr/>
          <p:nvPr/>
        </p:nvGrpSpPr>
        <p:grpSpPr>
          <a:xfrm>
            <a:off x="6953722" y="5260808"/>
            <a:ext cx="4515598" cy="1238381"/>
            <a:chOff x="1331170" y="4779449"/>
            <a:chExt cx="4515598" cy="1238381"/>
          </a:xfrm>
        </p:grpSpPr>
        <p:sp>
          <p:nvSpPr>
            <p:cNvPr id="23" name="文本框 22"/>
            <p:cNvSpPr txBox="1"/>
            <p:nvPr/>
          </p:nvSpPr>
          <p:spPr>
            <a:xfrm>
              <a:off x="1331171" y="4779449"/>
              <a:ext cx="1786597" cy="335280"/>
            </a:xfrm>
            <a:prstGeom prst="rect">
              <a:avLst/>
            </a:prstGeom>
            <a:noFill/>
          </p:spPr>
          <p:txBody>
            <a:bodyPr rtlCol="0" wrap="square">
              <a:spAutoFit/>
            </a:bodyPr>
            <a:lstStyle/>
            <a:p>
              <a:r>
                <a:rPr altLang="zh-CN" b="1" lang="en-US" sz="1600">
                  <a:latin charset="-128" panose="020b0600000000000000" pitchFamily="34" typeface="AXIS Std M"/>
                  <a:ea charset="-128" panose="020b0600000000000000" pitchFamily="34" typeface="AXIS Std M"/>
                  <a:cs charset="0" panose="020b0606030504020204" pitchFamily="34" typeface="Open Sans"/>
                </a:rPr>
                <a:t>SUBTITLE 04</a:t>
              </a:r>
            </a:p>
          </p:txBody>
        </p:sp>
        <p:sp>
          <p:nvSpPr>
            <p:cNvPr id="24" name="矩形 23"/>
            <p:cNvSpPr/>
            <p:nvPr/>
          </p:nvSpPr>
          <p:spPr>
            <a:xfrm>
              <a:off x="1331169" y="5149900"/>
              <a:ext cx="4515598" cy="859536"/>
            </a:xfrm>
            <a:prstGeom prst="rect">
              <a:avLst/>
            </a:prstGeom>
          </p:spPr>
          <p:txBody>
            <a:bodyPr wrap="square">
              <a:spAutoFit/>
            </a:bodyPr>
            <a:lstStyle/>
            <a:p>
              <a:pP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consectetur adipisicing elit, eiusmod tempor dolore magna aliqua. eiusmod tempor dolore magna aliqua</a:t>
              </a:r>
            </a:p>
          </p:txBody>
        </p:sp>
      </p:grpSp>
      <p:sp>
        <p:nvSpPr>
          <p:cNvPr id="25" name="文本框 24"/>
          <p:cNvSpPr txBox="1"/>
          <p:nvPr/>
        </p:nvSpPr>
        <p:spPr>
          <a:xfrm>
            <a:off x="323558" y="205876"/>
            <a:ext cx="3028013" cy="304800"/>
          </a:xfrm>
          <a:prstGeom prst="rect">
            <a:avLst/>
          </a:prstGeom>
          <a:noFill/>
        </p:spPr>
        <p:txBody>
          <a:bodyPr rtlCol="0" wrap="square">
            <a:spAutoFit/>
          </a:bodyPr>
          <a:lstStyle/>
          <a:p>
            <a:r>
              <a:rPr altLang="zh-CN" lang="en-US" sz="14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Create a peaceful world </a:t>
            </a:r>
          </a:p>
        </p:txBody>
      </p:sp>
    </p:spTree>
    <p:extLst>
      <p:ext uri="{BB962C8B-B14F-4D97-AF65-F5344CB8AC3E}">
        <p14:creationId val="2420616491"/>
      </p:ext>
    </p:extLst>
  </p:cSld>
  <p:clrMapOvr>
    <a:masterClrMapping/>
  </p:clrMapOvr>
  <mc:AlternateContent>
    <mc:Choice Requires="p14">
      <p:transition p14:dur="700" spd="med">
        <p:fade/>
      </p:transition>
    </mc:Choice>
    <mc:Fallback>
      <p:transition spd="med">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p:cNvPicPr>
            <a:picLocks noChangeAspect="1"/>
          </p:cNvPicPr>
          <p:nvPr/>
        </p:nvPicPr>
        <p:blipFill>
          <a:blip r:embed="rId3">
            <a:extLst>
              <a:ext uri="{28A0092B-C50C-407E-A947-70E740481C1C}">
                <a14:useLocalDpi val="0"/>
              </a:ext>
            </a:extLst>
          </a:blip>
          <a:stretch>
            <a:fillRect/>
          </a:stretch>
        </p:blipFill>
        <p:spPr>
          <a:xfrm>
            <a:off x="3773713" y="1656602"/>
            <a:ext cx="8083323" cy="5200856"/>
          </a:xfrm>
          <a:custGeom>
            <a:gdLst>
              <a:gd fmla="*/ 0 w 8263606" name="connsiteX0"/>
              <a:gd fmla="*/ 0 h 5317958" name="connsiteY0"/>
              <a:gd fmla="*/ 8263606 w 8263606" name="connsiteX1"/>
              <a:gd fmla="*/ 0 h 5317958" name="connsiteY1"/>
              <a:gd fmla="*/ 8263606 w 8263606" name="connsiteX2"/>
              <a:gd fmla="*/ 5317958 h 5317958" name="connsiteY2"/>
              <a:gd fmla="*/ 0 w 8263606" name="connsiteX3"/>
              <a:gd fmla="*/ 5317958 h 5317958" name="connsiteY3"/>
            </a:gdLst>
            <a:cxnLst>
              <a:cxn ang="0">
                <a:pos x="connsiteX0" y="connsiteY0"/>
              </a:cxn>
              <a:cxn ang="0">
                <a:pos x="connsiteX1" y="connsiteY1"/>
              </a:cxn>
              <a:cxn ang="0">
                <a:pos x="connsiteX2" y="connsiteY2"/>
              </a:cxn>
              <a:cxn ang="0">
                <a:pos x="connsiteX3" y="connsiteY3"/>
              </a:cxn>
            </a:cxnLst>
            <a:rect b="b" l="l" r="r" t="t"/>
            <a:pathLst>
              <a:path h="5317958" w="8263606">
                <a:moveTo>
                  <a:pt x="0" y="0"/>
                </a:moveTo>
                <a:lnTo>
                  <a:pt x="8263606" y="0"/>
                </a:lnTo>
                <a:lnTo>
                  <a:pt x="8263606" y="5317958"/>
                </a:lnTo>
                <a:lnTo>
                  <a:pt x="0" y="5317958"/>
                </a:lnTo>
                <a:close/>
              </a:path>
            </a:pathLst>
          </a:custGeom>
        </p:spPr>
      </p:pic>
      <p:sp>
        <p:nvSpPr>
          <p:cNvPr id="3" name="矩形 2"/>
          <p:cNvSpPr/>
          <p:nvPr/>
        </p:nvSpPr>
        <p:spPr>
          <a:xfrm>
            <a:off x="11497456" y="0"/>
            <a:ext cx="353666" cy="71952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 name="灯片编号占位符 5"/>
          <p:cNvSpPr>
            <a:spLocks noGrp="1"/>
          </p:cNvSpPr>
          <p:nvPr>
            <p:ph idx="12" sz="quarter" type="sldNum"/>
          </p:nvPr>
        </p:nvSpPr>
        <p:spPr>
          <a:xfrm>
            <a:off x="11370039" y="398251"/>
            <a:ext cx="659567" cy="304800"/>
          </a:xfrm>
          <a:noFill/>
        </p:spPr>
        <p:txBody>
          <a:bodyPr rtlCol="0" wrap="square">
            <a:spAutoFit/>
          </a:bodyPr>
          <a:lstStyle/>
          <a:p>
            <a:pPr algn="ctr"/>
            <a:fld id="{9DB4ED6D-63B5-4CB4-BF43-101E8180C59E}" type="slidenum">
              <a:rPr altLang="en-US" lang="zh-CN" sz="1400">
                <a:solidFill>
                  <a:schemeClr val="bg1"/>
                </a:solidFill>
                <a:latin charset="-128" panose="020b0600000000000000" pitchFamily="34" typeface="AXIS Std M"/>
                <a:ea charset="-128" panose="020b0600000000000000" pitchFamily="34" typeface="AXIS Std M"/>
              </a:rPr>
              <a:pPr algn="ctr"/>
              <a:t>8</a:t>
            </a:fld>
          </a:p>
        </p:txBody>
      </p:sp>
      <p:sp>
        <p:nvSpPr>
          <p:cNvPr id="4" name="文本框 3"/>
          <p:cNvSpPr txBox="1"/>
          <p:nvPr/>
        </p:nvSpPr>
        <p:spPr>
          <a:xfrm>
            <a:off x="315412" y="205876"/>
            <a:ext cx="3028013" cy="304800"/>
          </a:xfrm>
          <a:prstGeom prst="rect">
            <a:avLst/>
          </a:prstGeom>
          <a:noFill/>
        </p:spPr>
        <p:txBody>
          <a:bodyPr rtlCol="0" wrap="square">
            <a:spAutoFit/>
          </a:bodyPr>
          <a:lstStyle/>
          <a:p>
            <a:r>
              <a:rPr altLang="zh-CN" lang="en-US" sz="14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Create a peaceful world </a:t>
            </a:r>
          </a:p>
        </p:txBody>
      </p:sp>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7" name="文本框 6"/>
          <p:cNvSpPr txBox="1"/>
          <p:nvPr/>
        </p:nvSpPr>
        <p:spPr>
          <a:xfrm>
            <a:off x="806699" y="2598806"/>
            <a:ext cx="3794030" cy="1847088"/>
          </a:xfrm>
          <a:prstGeom prst="rect">
            <a:avLst/>
          </a:prstGeom>
          <a:noFill/>
        </p:spPr>
        <p:txBody>
          <a:bodyPr rtlCol="0" wrap="square">
            <a:spAutoFit/>
          </a:bodyPr>
          <a:lstStyle/>
          <a:p>
            <a:pPr>
              <a:lnSpc>
                <a:spcPct val="120000"/>
              </a:lnSpc>
            </a:pPr>
            <a:r>
              <a:rPr altLang="zh-CN" lang="en-US" sz="4800">
                <a:solidFill>
                  <a:srgbClr val="282828"/>
                </a:solidFill>
                <a:latin charset="-128" panose="020b0600000000000000" pitchFamily="34" typeface="AXIS Std M"/>
                <a:ea charset="-128" panose="020b0600000000000000" pitchFamily="34" typeface="AXIS Std M"/>
              </a:rPr>
              <a:t>SIMPLE TEMPLATE</a:t>
            </a:r>
          </a:p>
        </p:txBody>
      </p:sp>
      <p:sp>
        <p:nvSpPr>
          <p:cNvPr id="5" name="文本框 4"/>
          <p:cNvSpPr txBox="1"/>
          <p:nvPr/>
        </p:nvSpPr>
        <p:spPr>
          <a:xfrm>
            <a:off x="322079" y="1864905"/>
            <a:ext cx="1604211" cy="1432560"/>
          </a:xfrm>
          <a:prstGeom prst="rect">
            <a:avLst/>
          </a:prstGeom>
          <a:noFill/>
        </p:spPr>
        <p:txBody>
          <a:bodyPr rtlCol="0" wrap="square">
            <a:spAutoFit/>
          </a:bodyPr>
          <a:lstStyle/>
          <a:p>
            <a:r>
              <a:rPr altLang="zh-CN" b="1" lang="en-US" sz="8800">
                <a:solidFill>
                  <a:srgbClr val="819191"/>
                </a:solidFill>
                <a:latin charset="0" panose="020b0606030504020204" pitchFamily="34" typeface="Open Sans"/>
                <a:ea charset="0" panose="020b0606030504020204" pitchFamily="34" typeface="Open Sans"/>
                <a:cs charset="0" panose="020b0606030504020204" pitchFamily="34" typeface="Open Sans"/>
              </a:rPr>
              <a:t>“</a:t>
            </a:r>
          </a:p>
        </p:txBody>
      </p:sp>
      <p:sp>
        <p:nvSpPr>
          <p:cNvPr id="8" name="矩形 7"/>
          <p:cNvSpPr/>
          <p:nvPr/>
        </p:nvSpPr>
        <p:spPr>
          <a:xfrm>
            <a:off x="879506" y="4566455"/>
            <a:ext cx="2894207" cy="1115568"/>
          </a:xfrm>
          <a:prstGeom prst="rect">
            <a:avLst/>
          </a:prstGeom>
        </p:spPr>
        <p:txBody>
          <a:bodyPr wrap="square">
            <a:spAutoFit/>
          </a:bodyPr>
          <a:lstStyle/>
          <a:p>
            <a:pP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consectetur adipisicing elit, eiusmod tempor dolore magna aliqua. eiusmod tempor dolore magna aliqua</a:t>
            </a:r>
          </a:p>
        </p:txBody>
      </p:sp>
      <p:sp>
        <p:nvSpPr>
          <p:cNvPr id="9" name="矩形 8"/>
          <p:cNvSpPr/>
          <p:nvPr/>
        </p:nvSpPr>
        <p:spPr>
          <a:xfrm>
            <a:off x="879506" y="6053372"/>
            <a:ext cx="3024837" cy="603504"/>
          </a:xfrm>
          <a:prstGeom prst="rect">
            <a:avLst/>
          </a:prstGeom>
        </p:spPr>
        <p:txBody>
          <a:bodyPr wrap="square">
            <a:spAutoFit/>
          </a:bodyPr>
          <a:lstStyle/>
          <a:p>
            <a:pPr>
              <a:lnSpc>
                <a:spcPct val="120000"/>
              </a:lnSpc>
            </a:pPr>
            <a:r>
              <a:rPr altLang="zh-CN" lang="en-US" sz="14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Lorem ipsum dolor sit, consectetur adipisicing elit.</a:t>
            </a:r>
          </a:p>
        </p:txBody>
      </p:sp>
    </p:spTree>
    <p:extLst>
      <p:ext uri="{BB962C8B-B14F-4D97-AF65-F5344CB8AC3E}">
        <p14:creationId val="1732272082"/>
      </p:ext>
    </p:extLst>
  </p:cSld>
  <p:clrMapOvr>
    <a:masterClrMapping/>
  </p:clrMapOvr>
  <mc:AlternateContent>
    <mc:Choice Requires="p14">
      <p:transition p14:dur="700" spd="med">
        <p:fade/>
      </p:transition>
    </mc:Choice>
    <mc:Fallback>
      <p:transition spd="med">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p:cNvPicPr>
            <a:picLocks noChangeAspect="1"/>
          </p:cNvPicPr>
          <p:nvPr/>
        </p:nvPicPr>
        <p:blipFill>
          <a:blip r:embed="rId2">
            <a:extLst>
              <a:ext uri="{28A0092B-C50C-407E-A947-70E740481C1C}">
                <a14:useLocalDpi val="0"/>
              </a:ext>
            </a:extLst>
          </a:blip>
          <a:stretch>
            <a:fillRect/>
          </a:stretch>
        </p:blipFill>
        <p:spPr>
          <a:xfrm>
            <a:off x="615846" y="509416"/>
            <a:ext cx="10945636" cy="5839169"/>
          </a:xfrm>
          <a:custGeom>
            <a:gdLst>
              <a:gd fmla="*/ 0 w 10945636" name="connsiteX0"/>
              <a:gd fmla="*/ 0 h 5840544" name="connsiteY0"/>
              <a:gd fmla="*/ 10945636 w 10945636" name="connsiteX1"/>
              <a:gd fmla="*/ 0 h 5840544" name="connsiteY1"/>
              <a:gd fmla="*/ 10945636 w 10945636" name="connsiteX2"/>
              <a:gd fmla="*/ 5840544 h 5840544" name="connsiteY2"/>
              <a:gd fmla="*/ 0 w 10945636" name="connsiteX3"/>
              <a:gd fmla="*/ 5840544 h 5840544" name="connsiteY3"/>
            </a:gdLst>
            <a:cxnLst>
              <a:cxn ang="0">
                <a:pos x="connsiteX0" y="connsiteY0"/>
              </a:cxn>
              <a:cxn ang="0">
                <a:pos x="connsiteX1" y="connsiteY1"/>
              </a:cxn>
              <a:cxn ang="0">
                <a:pos x="connsiteX2" y="connsiteY2"/>
              </a:cxn>
              <a:cxn ang="0">
                <a:pos x="connsiteX3" y="connsiteY3"/>
              </a:cxn>
            </a:cxnLst>
            <a:rect b="b" l="l" r="r" t="t"/>
            <a:pathLst>
              <a:path h="5840544" w="10945636">
                <a:moveTo>
                  <a:pt x="0" y="0"/>
                </a:moveTo>
                <a:lnTo>
                  <a:pt x="10945636" y="0"/>
                </a:lnTo>
                <a:lnTo>
                  <a:pt x="10945636" y="5840544"/>
                </a:lnTo>
                <a:lnTo>
                  <a:pt x="0" y="5840544"/>
                </a:lnTo>
                <a:close/>
              </a:path>
            </a:pathLst>
          </a:custGeom>
        </p:spPr>
      </p:pic>
      <p:sp>
        <p:nvSpPr>
          <p:cNvPr id="16" name="矩形 15"/>
          <p:cNvSpPr/>
          <p:nvPr/>
        </p:nvSpPr>
        <p:spPr>
          <a:xfrm>
            <a:off x="615846" y="508041"/>
            <a:ext cx="10945636" cy="5840544"/>
          </a:xfrm>
          <a:prstGeom prst="rect">
            <a:avLst/>
          </a:prstGeom>
          <a:gradFill flip="none" rotWithShape="1">
            <a:gsLst>
              <a:gs pos="0">
                <a:srgbClr val="B9D2D6">
                  <a:alpha val="70000"/>
                </a:srgbClr>
              </a:gs>
              <a:gs pos="21000">
                <a:srgbClr val="A9C0C3">
                  <a:alpha val="70000"/>
                </a:srgbClr>
              </a:gs>
              <a:gs pos="60000">
                <a:srgbClr val="819191">
                  <a:alpha val="26000"/>
                </a:srgbClr>
              </a:gs>
              <a:gs pos="100000">
                <a:srgbClr val="282828">
                  <a:alpha val="7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21" name="组合 20"/>
          <p:cNvGrpSpPr/>
          <p:nvPr/>
        </p:nvGrpSpPr>
        <p:grpSpPr>
          <a:xfrm>
            <a:off x="4207849" y="1853700"/>
            <a:ext cx="3776302" cy="3150600"/>
            <a:chOff x="4207849" y="1853700"/>
            <a:chExt cx="3776302" cy="3150600"/>
          </a:xfrm>
        </p:grpSpPr>
        <p:grpSp>
          <p:nvGrpSpPr>
            <p:cNvPr id="17" name="组合 16"/>
            <p:cNvGrpSpPr/>
            <p:nvPr/>
          </p:nvGrpSpPr>
          <p:grpSpPr>
            <a:xfrm>
              <a:off x="4207849" y="1853700"/>
              <a:ext cx="3776302" cy="3150600"/>
              <a:chOff x="4637345" y="2071542"/>
              <a:chExt cx="3154105" cy="2631496"/>
            </a:xfrm>
          </p:grpSpPr>
          <p:sp>
            <p:nvSpPr>
              <p:cNvPr id="3" name="等腰三角形 2"/>
              <p:cNvSpPr/>
              <p:nvPr/>
            </p:nvSpPr>
            <p:spPr>
              <a:xfrm>
                <a:off x="4771552" y="2099678"/>
                <a:ext cx="3019898" cy="2603360"/>
              </a:xfrm>
              <a:prstGeom prst="triangle">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 name="等腰三角形 3"/>
              <p:cNvSpPr/>
              <p:nvPr/>
            </p:nvSpPr>
            <p:spPr>
              <a:xfrm>
                <a:off x="4637345" y="2071542"/>
                <a:ext cx="2929030" cy="2525026"/>
              </a:xfrm>
              <a:prstGeom prst="triangl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grpSp>
          <p:nvGrpSpPr>
            <p:cNvPr id="20" name="组合 19"/>
            <p:cNvGrpSpPr/>
            <p:nvPr/>
          </p:nvGrpSpPr>
          <p:grpSpPr>
            <a:xfrm>
              <a:off x="4710510" y="2812257"/>
              <a:ext cx="2762848" cy="1870322"/>
              <a:chOff x="4710510" y="2896665"/>
              <a:chExt cx="2762848" cy="1870322"/>
            </a:xfrm>
          </p:grpSpPr>
          <p:sp>
            <p:nvSpPr>
              <p:cNvPr id="18" name="文本框 17"/>
              <p:cNvSpPr txBox="1"/>
              <p:nvPr/>
            </p:nvSpPr>
            <p:spPr>
              <a:xfrm>
                <a:off x="5624732" y="2896665"/>
                <a:ext cx="942536" cy="1310640"/>
              </a:xfrm>
              <a:prstGeom prst="rect">
                <a:avLst/>
              </a:prstGeom>
              <a:noFill/>
            </p:spPr>
            <p:txBody>
              <a:bodyPr rtlCol="0" wrap="square">
                <a:spAutoFit/>
              </a:bodyPr>
              <a:lstStyle/>
              <a:p>
                <a:pPr algn="ctr"/>
                <a:r>
                  <a:rPr altLang="zh-CN" lang="en-US" sz="8000">
                    <a:solidFill>
                      <a:schemeClr val="bg1"/>
                    </a:solidFill>
                    <a:latin charset="-128" panose="020b0400000000000000" pitchFamily="34" typeface="AXIS Std L"/>
                    <a:ea charset="-128" panose="020b0400000000000000" pitchFamily="34" typeface="AXIS Std L"/>
                    <a:cs charset="0" panose="020b0606030504020204" pitchFamily="34" typeface="Open Sans"/>
                  </a:rPr>
                  <a:t>2</a:t>
                </a:r>
              </a:p>
            </p:txBody>
          </p:sp>
          <p:sp>
            <p:nvSpPr>
              <p:cNvPr id="19" name="文本框 18"/>
              <p:cNvSpPr txBox="1"/>
              <p:nvPr/>
            </p:nvSpPr>
            <p:spPr>
              <a:xfrm>
                <a:off x="4710511" y="4336100"/>
                <a:ext cx="2762848" cy="426720"/>
              </a:xfrm>
              <a:prstGeom prst="rect">
                <a:avLst/>
              </a:prstGeom>
              <a:noFill/>
            </p:spPr>
            <p:txBody>
              <a:bodyPr rtlCol="0" wrap="square">
                <a:spAutoFit/>
              </a:bodyPr>
              <a:lstStyle/>
              <a:p>
                <a:pPr algn="ctr"/>
                <a:r>
                  <a:rPr altLang="zh-CN" lang="en-US" sz="2200">
                    <a:solidFill>
                      <a:schemeClr val="bg1"/>
                    </a:solidFill>
                    <a:latin charset="-128" panose="020b0600000000000000" pitchFamily="34" typeface="AXIS Std M"/>
                    <a:ea charset="-128" panose="020b0600000000000000" pitchFamily="34" typeface="AXIS Std M"/>
                    <a:cs charset="0" panose="020b0606030504020204" pitchFamily="34" typeface="Open Sans"/>
                  </a:rPr>
                  <a:t>TEXT PART TITLE</a:t>
                </a:r>
              </a:p>
            </p:txBody>
          </p:sp>
        </p:grpSp>
      </p:grpSp>
    </p:spTree>
    <p:extLst>
      <p:ext uri="{BB962C8B-B14F-4D97-AF65-F5344CB8AC3E}">
        <p14:creationId val="3288246657"/>
      </p:ext>
    </p:extLst>
  </p:cSld>
  <p:clrMapOvr>
    <a:masterClrMapping/>
  </p:clrMapOvr>
  <mc:AlternateContent>
    <mc:Choice Requires="p14">
      <p:transition p14:dur="700" spd="med">
        <p:fade/>
      </p:transition>
    </mc:Choice>
    <mc:Fallback>
      <p:transition spd="med">
        <p:fade/>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rtlCol="0" wrap="square">
        <a:spAutoFit/>
      </a:bodyPr>
      <a:lstStyle>
        <a:defPPr>
          <a:defRPr dirty="0" smtClean="0" sz="1600">
            <a:latin charset="0" panose="020B0606030504020204" pitchFamily="34" typeface="Open Sans"/>
            <a:ea charset="0" panose="020B0606030504020204" pitchFamily="34" typeface="Open Sans"/>
            <a:cs charset="0" panose="020B0606030504020204" pitchFamily="34" typeface="Open Sans"/>
          </a:defRPr>
        </a:defPPr>
      </a:lstStyle>
    </a:tx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item1.xml><?xml version="1.0" encoding="utf-8"?>
<e7d195523061f1c0 xmlns="http://e7d195523061f1c0/custom/data/def">
  <_7b1dac89e7d195523061f1c0316ecb71 xmlns="">e7d195523061f1c0214d268728035a112e1f1a63855fa0d5B3BC3571FB2346650E40B27C71D4ADB669896543E409C0762562804D99F14164E036E91A4D200FB459B9C67F1066513BDCC2663F2655ED5A2F3E64E50905ECC13FD08E412A2449DFC0DEA4732AF4E76A12DAA23714D9A24C7EAC7F7CD8FF94AEC7D4E9162B55FEA74E289784371BE33B</_7b1dac89e7d195523061f1c0316ecb71>
</e7d195523061f1c0>
</file>

<file path=customXml/itemProps1.xml><?xml version="1.0" encoding="utf-8"?>
<ds:datastoreItem xmlns:ds="http://schemas.openxmlformats.org/officeDocument/2006/customXml" ds:itemID="{B0F3114C-015A-4FAC-B9BB-D791D02A1142}">
  <ds:schemaRefs>
    <ds:schemaRef ds:uri="http://e7d195523061f1c0/custom/data/def"/>
    <ds:schemaRef ds:uri=""/>
  </ds:schemaRefs>
</ds:datastoreItem>
</file>

<file path=docProps/app.xml><?xml version="1.0" encoding="utf-8"?>
<Properties xmlns:vt="http://schemas.openxmlformats.org/officeDocument/2006/docPropsVTypes" xmlns="http://schemas.openxmlformats.org/officeDocument/2006/extended-properties">
  <Company>©PPTSTORE</Company>
  <PresentationFormat>宽屏</PresentationFormat>
  <Paragraphs>161</Paragraphs>
  <Slides>22</Slides>
  <Notes>15</Notes>
  <TotalTime>455</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22</vt:i4>
      </vt:variant>
    </vt:vector>
  </HeadingPairs>
  <TitlesOfParts>
    <vt:vector baseType="lpstr" size="32">
      <vt:lpstr>Arial</vt:lpstr>
      <vt:lpstr>等线 Light</vt:lpstr>
      <vt:lpstr>等线</vt:lpstr>
      <vt:lpstr>Calibri Light</vt:lpstr>
      <vt:lpstr>Calibri</vt:lpstr>
      <vt:lpstr>AXIS Std L</vt:lpstr>
      <vt:lpstr>AXIS Std M</vt:lpstr>
      <vt:lpstr>Open Sans</vt:lpstr>
      <vt:lpstr>AXIS Std 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2016-07-16T14:51:57Z</dcterms:created>
  <cp:lastModifiedBy>Administrator</cp:lastModifiedBy>
  <dcterms:modified xsi:type="dcterms:W3CDTF">2021-08-20T10:56:42Z</dcterms:modified>
  <cp:revision>60</cp:revision>
  <dc:title>PowerPoint 演示文稿</dc:title>
</cp:coreProperties>
</file>