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61" r:id="rId4"/>
    <p:sldId id="272" r:id="rId5"/>
    <p:sldId id="273" r:id="rId6"/>
    <p:sldId id="263" r:id="rId7"/>
    <p:sldId id="290" r:id="rId8"/>
    <p:sldId id="288" r:id="rId9"/>
    <p:sldId id="266" r:id="rId10"/>
    <p:sldId id="284" r:id="rId11"/>
    <p:sldId id="285" r:id="rId12"/>
    <p:sldId id="267" r:id="rId13"/>
    <p:sldId id="278" r:id="rId14"/>
    <p:sldId id="279" r:id="rId15"/>
    <p:sldId id="268" r:id="rId16"/>
    <p:sldId id="294" r:id="rId17"/>
    <p:sldId id="296" r:id="rId18"/>
    <p:sldId id="269" r:id="rId19"/>
    <p:sldId id="292" r:id="rId20"/>
    <p:sldId id="298" r:id="rId21"/>
    <p:sldId id="270" r:id="rId22"/>
    <p:sldId id="271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78"/>
      </p:cViewPr>
      <p:guideLst>
        <p:guide orient="horz" pos="2205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FBEA9-F1BF-470C-AA63-E9329779BE7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FFDE2-57B9-43B4-80F8-AF568AF3FE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9284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1223760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99FA-020E-45FC-B9BC-7EF32B1CE947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B971-8C85-4339-B3D2-809BD30CACF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564200" y="-1"/>
            <a:ext cx="12760889" cy="6896101"/>
            <a:chOff x="-564200" y="-1"/>
            <a:chExt cx="12760889" cy="689610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val="0"/>
                </a:ext>
              </a:extLst>
            </a:blip>
            <a:srcRect l="14674" r="21216" b="78416"/>
            <a:stretch>
              <a:fillRect/>
            </a:stretch>
          </p:blipFill>
          <p:spPr>
            <a:xfrm flipH="1" flipV="1">
              <a:off x="-564200" y="4747005"/>
              <a:ext cx="6383484" cy="214909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val="0"/>
                </a:ext>
              </a:extLst>
            </a:blip>
            <a:srcRect l="14674" r="21216" b="73338"/>
            <a:stretch>
              <a:fillRect/>
            </a:stretch>
          </p:blipFill>
          <p:spPr>
            <a:xfrm flipH="1">
              <a:off x="-564200" y="2167626"/>
              <a:ext cx="6383484" cy="265471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val="0"/>
                </a:ext>
              </a:extLst>
            </a:blip>
            <a:srcRect l="14674" t="4136" r="21215" b="73338"/>
            <a:stretch>
              <a:fillRect/>
            </a:stretch>
          </p:blipFill>
          <p:spPr>
            <a:xfrm flipH="1" flipV="1">
              <a:off x="-564200" y="-1"/>
              <a:ext cx="6383484" cy="224295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val="0"/>
                </a:ext>
              </a:extLst>
            </a:blip>
            <a:srcRect l="14674" r="21216" b="78416"/>
            <a:stretch>
              <a:fillRect/>
            </a:stretch>
          </p:blipFill>
          <p:spPr>
            <a:xfrm flipV="1">
              <a:off x="5813205" y="4747005"/>
              <a:ext cx="6383484" cy="214909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val="0"/>
                </a:ext>
              </a:extLst>
            </a:blip>
            <a:srcRect l="14674" r="21216" b="73338"/>
            <a:stretch>
              <a:fillRect/>
            </a:stretch>
          </p:blipFill>
          <p:spPr>
            <a:xfrm>
              <a:off x="5813205" y="2167626"/>
              <a:ext cx="6383484" cy="26547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val="0"/>
                </a:ext>
              </a:extLst>
            </a:blip>
            <a:srcRect l="14674" t="4136" r="21215" b="73338"/>
            <a:stretch>
              <a:fillRect/>
            </a:stretch>
          </p:blipFill>
          <p:spPr>
            <a:xfrm flipV="1">
              <a:off x="5813205" y="-1"/>
              <a:ext cx="6383484" cy="2242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372951738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99FA-020E-45FC-B9BC-7EF32B1CE947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B971-8C85-4339-B3D2-809BD30CAC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3997523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99FA-020E-45FC-B9BC-7EF32B1CE947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B971-8C85-4339-B3D2-809BD30CAC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9741245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705055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6647244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1973989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8685723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129727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3935734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0595548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9819947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99FA-020E-45FC-B9BC-7EF32B1CE947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B971-8C85-4339-B3D2-809BD30CAC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6859612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03127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355269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1612071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99FA-020E-45FC-B9BC-7EF32B1CE947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B971-8C85-4339-B3D2-809BD30CAC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0543315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99FA-020E-45FC-B9BC-7EF32B1CE947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B971-8C85-4339-B3D2-809BD30CAC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5323231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99FA-020E-45FC-B9BC-7EF32B1CE947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B971-8C85-4339-B3D2-809BD30CAC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3714031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99FA-020E-45FC-B9BC-7EF32B1CE947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B971-8C85-4339-B3D2-809BD30CACF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-564200" y="-1"/>
            <a:ext cx="12760889" cy="6896101"/>
            <a:chOff x="-564200" y="-1"/>
            <a:chExt cx="12760889" cy="689610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val="0"/>
                </a:ext>
              </a:extLst>
            </a:blip>
            <a:srcRect l="14674" r="21216" b="78416"/>
            <a:stretch>
              <a:fillRect/>
            </a:stretch>
          </p:blipFill>
          <p:spPr>
            <a:xfrm flipH="1" flipV="1">
              <a:off x="-564200" y="4747005"/>
              <a:ext cx="6383484" cy="214909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val="0"/>
                </a:ext>
              </a:extLst>
            </a:blip>
            <a:srcRect l="14674" r="21216" b="73338"/>
            <a:stretch>
              <a:fillRect/>
            </a:stretch>
          </p:blipFill>
          <p:spPr>
            <a:xfrm flipH="1">
              <a:off x="-564200" y="2167626"/>
              <a:ext cx="6383484" cy="265471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val="0"/>
                </a:ext>
              </a:extLst>
            </a:blip>
            <a:srcRect l="14674" t="4136" r="21215" b="73338"/>
            <a:stretch>
              <a:fillRect/>
            </a:stretch>
          </p:blipFill>
          <p:spPr>
            <a:xfrm flipH="1" flipV="1">
              <a:off x="-564200" y="-1"/>
              <a:ext cx="6383484" cy="224295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val="0"/>
                </a:ext>
              </a:extLst>
            </a:blip>
            <a:srcRect l="14674" r="21216" b="78416"/>
            <a:stretch>
              <a:fillRect/>
            </a:stretch>
          </p:blipFill>
          <p:spPr>
            <a:xfrm flipV="1">
              <a:off x="5813205" y="4747005"/>
              <a:ext cx="6383484" cy="214909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val="0"/>
                </a:ext>
              </a:extLst>
            </a:blip>
            <a:srcRect l="14674" r="21216" b="73338"/>
            <a:stretch>
              <a:fillRect/>
            </a:stretch>
          </p:blipFill>
          <p:spPr>
            <a:xfrm>
              <a:off x="5813205" y="2167626"/>
              <a:ext cx="6383484" cy="265471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val="0"/>
                </a:ext>
              </a:extLst>
            </a:blip>
            <a:srcRect l="14674" t="4136" r="21215" b="73338"/>
            <a:stretch>
              <a:fillRect/>
            </a:stretch>
          </p:blipFill>
          <p:spPr>
            <a:xfrm flipV="1">
              <a:off x="5813205" y="-1"/>
              <a:ext cx="6383484" cy="2242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67818854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99FA-020E-45FC-B9BC-7EF32B1CE947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B971-8C85-4339-B3D2-809BD30CACF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-2"/>
            <a:ext cx="12196689" cy="6896102"/>
            <a:chOff x="0" y="-2"/>
            <a:chExt cx="12196689" cy="689610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val="0"/>
                </a:ext>
              </a:extLst>
            </a:blip>
            <a:srcRect l="14674" r="26883" b="78416"/>
            <a:stretch>
              <a:fillRect/>
            </a:stretch>
          </p:blipFill>
          <p:spPr>
            <a:xfrm flipH="1" flipV="1">
              <a:off x="0" y="4747004"/>
              <a:ext cx="5819284" cy="214909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val="0"/>
                </a:ext>
              </a:extLst>
            </a:blip>
            <a:srcRect l="14674" r="26883" b="73338"/>
            <a:stretch>
              <a:fillRect/>
            </a:stretch>
          </p:blipFill>
          <p:spPr>
            <a:xfrm flipH="1">
              <a:off x="0" y="2167626"/>
              <a:ext cx="5819284" cy="265471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val="0"/>
                </a:ext>
              </a:extLst>
            </a:blip>
            <a:srcRect l="14674" t="4136" r="28980" b="73338"/>
            <a:stretch>
              <a:fillRect/>
            </a:stretch>
          </p:blipFill>
          <p:spPr>
            <a:xfrm flipH="1" flipV="1">
              <a:off x="209006" y="-2"/>
              <a:ext cx="5610278" cy="224295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val="0"/>
                </a:ext>
              </a:extLst>
            </a:blip>
            <a:srcRect l="14674" r="21216" b="78416"/>
            <a:stretch>
              <a:fillRect/>
            </a:stretch>
          </p:blipFill>
          <p:spPr>
            <a:xfrm flipV="1">
              <a:off x="5813205" y="4747005"/>
              <a:ext cx="6383484" cy="21490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val="0"/>
                </a:ext>
              </a:extLst>
            </a:blip>
            <a:srcRect l="14674" r="21216" b="73338"/>
            <a:stretch>
              <a:fillRect/>
            </a:stretch>
          </p:blipFill>
          <p:spPr>
            <a:xfrm>
              <a:off x="5813205" y="2167626"/>
              <a:ext cx="6383484" cy="265471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val="0"/>
                </a:ext>
              </a:extLst>
            </a:blip>
            <a:srcRect l="14674" t="4136" r="21215" b="73338"/>
            <a:stretch>
              <a:fillRect/>
            </a:stretch>
          </p:blipFill>
          <p:spPr>
            <a:xfrm flipV="1">
              <a:off x="5813205" y="-1"/>
              <a:ext cx="6383484" cy="2242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31086238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99FA-020E-45FC-B9BC-7EF32B1CE947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B971-8C85-4339-B3D2-809BD30CAC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8546433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99FA-020E-45FC-B9BC-7EF32B1CE947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B971-8C85-4339-B3D2-809BD30CAC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757182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299FA-020E-45FC-B9BC-7EF32B1CE947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3B971-8C85-4339-B3D2-809BD30CACF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4690" y="-3"/>
            <a:ext cx="12201379" cy="6896103"/>
            <a:chOff x="-4690" y="-3"/>
            <a:chExt cx="12201379" cy="689610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rcRect l="14674" r="21216" b="78416"/>
            <a:stretch>
              <a:fillRect/>
            </a:stretch>
          </p:blipFill>
          <p:spPr>
            <a:xfrm flipH="1" flipV="1">
              <a:off x="-4690" y="4747004"/>
              <a:ext cx="5823974" cy="214909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rcRect l="14674" r="21216" b="73338"/>
            <a:stretch>
              <a:fillRect/>
            </a:stretch>
          </p:blipFill>
          <p:spPr>
            <a:xfrm flipH="1">
              <a:off x="-4690" y="2167626"/>
              <a:ext cx="5823973" cy="265471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rcRect l="14674" t="4136" r="27275" b="73338"/>
            <a:stretch>
              <a:fillRect/>
            </a:stretch>
          </p:blipFill>
          <p:spPr>
            <a:xfrm flipH="1" flipV="1">
              <a:off x="-1" y="-3"/>
              <a:ext cx="5819283" cy="224295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rcRect l="14674" r="21216" b="78416"/>
            <a:stretch>
              <a:fillRect/>
            </a:stretch>
          </p:blipFill>
          <p:spPr>
            <a:xfrm flipV="1">
              <a:off x="5813205" y="4747005"/>
              <a:ext cx="6383484" cy="214909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rcRect l="14674" r="21216" b="73338"/>
            <a:stretch>
              <a:fillRect/>
            </a:stretch>
          </p:blipFill>
          <p:spPr>
            <a:xfrm>
              <a:off x="5813205" y="2167626"/>
              <a:ext cx="6383484" cy="26547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rcRect l="14674" t="4136" r="21215" b="73338"/>
            <a:stretch>
              <a:fillRect/>
            </a:stretch>
          </p:blipFill>
          <p:spPr>
            <a:xfrm flipV="1">
              <a:off x="5813205" y="-2"/>
              <a:ext cx="6378795" cy="2242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369124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9120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0.png" Type="http://schemas.openxmlformats.org/officeDocument/2006/relationships/image"/><Relationship Id="rId4" Target="../media/image1.jpeg" Type="http://schemas.openxmlformats.org/officeDocument/2006/relationships/image"/><Relationship Id="rId5" Target="../media/image11.png" Type="http://schemas.openxmlformats.org/officeDocument/2006/relationships/image"/><Relationship Id="rId6" Target="../media/image19.png" Type="http://schemas.openxmlformats.org/officeDocument/2006/relationships/image"/><Relationship Id="rId7" Target="../media/image2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8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1.pn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78416" l="14674" r="21216"/>
          <a:stretch>
            <a:fillRect/>
          </a:stretch>
        </p:blipFill>
        <p:spPr>
          <a:xfrm flipH="1" flipV="1">
            <a:off x="-564200" y="4747005"/>
            <a:ext cx="6383484" cy="21490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73338" l="14674" r="21216"/>
          <a:stretch>
            <a:fillRect/>
          </a:stretch>
        </p:blipFill>
        <p:spPr>
          <a:xfrm flipH="1">
            <a:off x="-564200" y="2167626"/>
            <a:ext cx="6383484" cy="265471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73338" l="14674" r="21215" t="4136"/>
          <a:stretch>
            <a:fillRect/>
          </a:stretch>
        </p:blipFill>
        <p:spPr>
          <a:xfrm flipH="1" flipV="1">
            <a:off x="-564200" y="-1"/>
            <a:ext cx="6383484" cy="22429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78416" l="14674" r="21216"/>
          <a:stretch>
            <a:fillRect/>
          </a:stretch>
        </p:blipFill>
        <p:spPr>
          <a:xfrm flipV="1">
            <a:off x="5813205" y="4747005"/>
            <a:ext cx="6383484" cy="21490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73338" l="14674" r="21216"/>
          <a:stretch>
            <a:fillRect/>
          </a:stretch>
        </p:blipFill>
        <p:spPr>
          <a:xfrm>
            <a:off x="5813205" y="2167626"/>
            <a:ext cx="6383484" cy="26547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73338" l="14674" r="21215" t="4136"/>
          <a:stretch>
            <a:fillRect/>
          </a:stretch>
        </p:blipFill>
        <p:spPr>
          <a:xfrm flipV="1">
            <a:off x="5813205" y="-1"/>
            <a:ext cx="6383484" cy="224295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634981" y="1252024"/>
            <a:ext cx="2625609" cy="4304714"/>
            <a:chOff x="4429241" y="1252024"/>
            <a:chExt cx="2625609" cy="4304714"/>
          </a:xfrm>
        </p:grpSpPr>
        <p:sp>
          <p:nvSpPr>
            <p:cNvPr id="2" name="文本框 1"/>
            <p:cNvSpPr txBox="1"/>
            <p:nvPr/>
          </p:nvSpPr>
          <p:spPr>
            <a:xfrm>
              <a:off x="4429241" y="1252024"/>
              <a:ext cx="2133600" cy="4304714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mtClean="0" sz="12800">
                  <a:solidFill>
                    <a:prstClr val="white"/>
                  </a:solidFill>
                  <a:latin charset="-122" panose="02010601030101010101" pitchFamily="2" typeface="叶根友行书繁"/>
                  <a:ea charset="-122" panose="02010601030101010101" pitchFamily="2" typeface="叶根友行书繁"/>
                </a:rPr>
                <a:t>交手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115474" y="1418639"/>
              <a:ext cx="792480" cy="2900142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mtClean="0" spc="300" sz="4000">
                  <a:solidFill>
                    <a:prstClr val="black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与这个时代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574026" y="4162230"/>
              <a:ext cx="1480823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600">
                  <a:solidFill>
                    <a:prstClr val="black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互联网时代的</a:t>
              </a:r>
            </a:p>
            <a:p>
              <a:r>
                <a:rPr altLang="en-US" lang="zh-CN" smtClean="0" sz="1600">
                  <a:solidFill>
                    <a:prstClr val="black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创业江湖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4674" r="14919"/>
          <a:stretch>
            <a:fillRect/>
          </a:stretch>
        </p:blipFill>
        <p:spPr>
          <a:xfrm rot="5400000">
            <a:off x="16057059" y="-2109690"/>
            <a:ext cx="7010400" cy="99568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319372" y="5230510"/>
            <a:ext cx="5551479" cy="996696"/>
            <a:chOff x="2830126" y="5079866"/>
            <a:chExt cx="5551479" cy="996696"/>
          </a:xfrm>
        </p:grpSpPr>
        <p:sp>
          <p:nvSpPr>
            <p:cNvPr id="12" name="矩形 11"/>
            <p:cNvSpPr/>
            <p:nvPr/>
          </p:nvSpPr>
          <p:spPr>
            <a:xfrm>
              <a:off x="2830126" y="5131198"/>
              <a:ext cx="146677" cy="880062"/>
            </a:xfrm>
            <a:prstGeom prst="rect">
              <a:avLst/>
            </a:prstGeom>
            <a:solidFill>
              <a:srgbClr val="01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234928" y="5116707"/>
              <a:ext cx="146677" cy="880062"/>
            </a:xfrm>
            <a:prstGeom prst="rect">
              <a:avLst/>
            </a:prstGeom>
            <a:solidFill>
              <a:srgbClr val="01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943159" y="5100331"/>
              <a:ext cx="2333974" cy="93268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2300">
                  <a:solidFill>
                    <a:prstClr val="white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独家爆料节目</a:t>
              </a:r>
            </a:p>
            <a:p>
              <a:pPr>
                <a:lnSpc>
                  <a:spcPct val="120000"/>
                </a:lnSpc>
              </a:pPr>
              <a:r>
                <a:rPr altLang="en-US" lang="zh-CN" smtClean="0" sz="2300">
                  <a:solidFill>
                    <a:prstClr val="white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之外的对话内容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5803267" y="5099942"/>
              <a:ext cx="18000" cy="880062"/>
            </a:xfrm>
            <a:prstGeom prst="rect">
              <a:avLst/>
            </a:prstGeom>
            <a:solidFill>
              <a:srgbClr val="01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021589" y="5079866"/>
              <a:ext cx="2869807" cy="99669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altLang="en-US" lang="zh-CN" smtClean="0">
                  <a:solidFill>
                    <a:prstClr val="black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王小丫、夏华、冯唐、</a:t>
              </a:r>
            </a:p>
            <a:p>
              <a:pPr>
                <a:lnSpc>
                  <a:spcPct val="110000"/>
                </a:lnSpc>
              </a:pPr>
              <a:r>
                <a:rPr altLang="en-US" lang="zh-CN" smtClean="0">
                  <a:solidFill>
                    <a:prstClr val="black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王凯、王小川等联袂推荐</a:t>
              </a:r>
            </a:p>
            <a:p>
              <a:pPr>
                <a:lnSpc>
                  <a:spcPct val="110000"/>
                </a:lnSpc>
              </a:pPr>
              <a:r>
                <a:rPr altLang="en-US" lang="zh-CN" smtClean="0">
                  <a:solidFill>
                    <a:prstClr val="black"/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水蓦◎读书笔记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1369" l="6685" r="6685" t="36234"/>
          <a:stretch>
            <a:fillRect/>
          </a:stretch>
        </p:blipFill>
        <p:spPr>
          <a:xfrm>
            <a:off x="10398021" y="498000"/>
            <a:ext cx="1172202" cy="584124"/>
          </a:xfrm>
          <a:prstGeom prst="rect">
            <a:avLst/>
          </a:prstGeom>
        </p:spPr>
      </p:pic>
    </p:spTree>
    <p:extLst>
      <p:ext uri="{BB962C8B-B14F-4D97-AF65-F5344CB8AC3E}">
        <p14:creationId val="325577410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aintBrush brushSize="1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56667"/>
          <a:stretch>
            <a:fillRect/>
          </a:stretch>
        </p:blipFill>
        <p:spPr>
          <a:xfrm>
            <a:off x="-1" y="-276541"/>
            <a:ext cx="12442669" cy="7184604"/>
          </a:xfrm>
          <a:custGeom>
            <a:gdLst>
              <a:gd fmla="*/ 4492615 w 12861768" name="connsiteX0"/>
              <a:gd fmla="*/ 858444 h 7426599" name="connsiteY0"/>
              <a:gd fmla="*/ 4492615 w 12861768" name="connsiteX1"/>
              <a:gd fmla="*/ 3984049 h 7426599" name="connsiteY1"/>
              <a:gd fmla="*/ 8647072 w 12861768" name="connsiteX2"/>
              <a:gd fmla="*/ 3984049 h 7426599" name="connsiteY2"/>
              <a:gd fmla="*/ 8647072 w 12861768" name="connsiteX3"/>
              <a:gd fmla="*/ 858444 h 7426599" name="connsiteY3"/>
              <a:gd fmla="*/ 0 w 12861768" name="connsiteX4"/>
              <a:gd fmla="*/ 0 h 7426599" name="connsiteY4"/>
              <a:gd fmla="*/ 12861768 w 12861768" name="connsiteX5"/>
              <a:gd fmla="*/ 0 h 7426599" name="connsiteY5"/>
              <a:gd fmla="*/ 12861768 w 12861768" name="connsiteX6"/>
              <a:gd fmla="*/ 7426599 h 7426599" name="connsiteY6"/>
              <a:gd fmla="*/ 0 w 12861768" name="connsiteX7"/>
              <a:gd fmla="*/ 7426599 h 742659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7426599" w="12861768">
                <a:moveTo>
                  <a:pt x="4492615" y="858444"/>
                </a:moveTo>
                <a:lnTo>
                  <a:pt x="4492615" y="3984049"/>
                </a:lnTo>
                <a:lnTo>
                  <a:pt x="8647072" y="3984049"/>
                </a:lnTo>
                <a:lnTo>
                  <a:pt x="8647072" y="858444"/>
                </a:lnTo>
                <a:close/>
                <a:moveTo>
                  <a:pt x="0" y="0"/>
                </a:moveTo>
                <a:lnTo>
                  <a:pt x="12861768" y="0"/>
                </a:lnTo>
                <a:lnTo>
                  <a:pt x="12861768" y="7426599"/>
                </a:lnTo>
                <a:lnTo>
                  <a:pt x="0" y="7426599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4674" r="14919"/>
          <a:stretch>
            <a:fillRect/>
          </a:stretch>
        </p:blipFill>
        <p:spPr>
          <a:xfrm rot="5400000">
            <a:off x="14537747" y="-2172953"/>
            <a:ext cx="7010400" cy="99568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31369" l="6685" r="6685" t="36234"/>
          <a:stretch>
            <a:fillRect/>
          </a:stretch>
        </p:blipFill>
        <p:spPr>
          <a:xfrm>
            <a:off x="5676610" y="339908"/>
            <a:ext cx="838778" cy="41797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3372981" y="3728345"/>
            <a:ext cx="1300480" cy="14325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600">
                <a:solidFill>
                  <a:prstClr val="white"/>
                </a:solidFill>
                <a:latin charset="-122" panose="02010601030101010101" pitchFamily="2" typeface="叶根友毛笔行书简体"/>
                <a:ea charset="-122" panose="02010601030101010101" pitchFamily="2" typeface="叶根友毛笔行书简体"/>
              </a:defRPr>
            </a:lvl1pPr>
          </a:lstStyle>
          <a:p>
            <a:r>
              <a:rPr altLang="en-US" lang="zh-CN" smtClean="0" sz="8800"/>
              <a:t>的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83008" l="9961" r="89941" t="7487">
                        <a14:foregroundMark x1="51855" x2="54785" y1="36393" y2="66927"/>
                        <a14:foregroundMark x1="76465" x2="36670" y1="65299" y2="64714"/>
                        <a14:foregroundMark x1="46680" x2="33545" y1="62500" y2="64193"/>
                        <a14:foregroundMark x1="62402" x2="71143" y1="58333" y2="60677"/>
                        <a14:foregroundMark x1="68018" x2="31348" y1="67513" y2="68164"/>
                        <a14:foregroundMark x1="32520" x2="29590" y1="62891" y2="67904"/>
                        <a14:foregroundMark x1="80371" x2="36328" y1="77018" y2="79427"/>
                        <a14:foregroundMark x1="84473" x2="88867" y1="76107" y2="78320"/>
                        <a14:foregroundMark x1="84180" x2="88037" y1="72917" y2="77083"/>
                        <a14:foregroundMark x1="87500" x2="80322" y1="76367" y2="68880"/>
                        <a14:foregroundMark x1="86963" x2="79248" y1="75391" y2="72331"/>
                        <a14:foregroundMark x1="54980" x2="27783" y1="82617" y2="83008"/>
                        <a14:foregroundMark x1="42773" x2="34277" y1="76497" y2="78190"/>
                        <a14:foregroundMark x1="45947" x2="30957" y1="76693" y2="78906"/>
                        <a14:backgroundMark x1="39258" x2="15918" y1="17904" y2="49414"/>
                        <a14:backgroundMark x1="38770" x2="27295" y1="16667" y2="53776"/>
                        <a14:backgroundMark x1="70850" x2="69385" y1="19010" y2="42383"/>
                        <a14:backgroundMark x1="65625" x2="41748" y1="17253" y2="15169"/>
                        <a14:backgroundMark x1="35400" x2="38330" y1="19466" y2="49870"/>
                        <a14:backgroundMark x1="69678" x2="64502" y1="30990" y2="51497"/>
                        <a14:backgroundMark x1="73145" x2="66650" y1="54883" y2="53451"/>
                        <a14:backgroundMark x1="67383" x2="63623" y1="53906" y2="53906"/>
                        <a14:backgroundMark x1="41797" x2="39551" y1="19466" y2="50977"/>
                      </a14:backgroundRemoval>
                    </a14:imgEffect>
                    <a14:imgEffect>
                      <a14:artisticPaintBrush brushSize="9"/>
                    </a14:imgEffect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6297" l="27627" r="9039"/>
          <a:stretch>
            <a:fillRect/>
          </a:stretch>
        </p:blipFill>
        <p:spPr>
          <a:xfrm flipH="1">
            <a:off x="-8113877" y="-1090619"/>
            <a:ext cx="5791200" cy="574040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3226677" y="5139212"/>
            <a:ext cx="18211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pc="300" sz="4000">
                <a:solidFill>
                  <a:prstClr val="white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柳传志</a:t>
            </a:r>
          </a:p>
        </p:txBody>
      </p:sp>
      <p:sp>
        <p:nvSpPr>
          <p:cNvPr id="41" name="矩形 40"/>
          <p:cNvSpPr/>
          <p:nvPr/>
        </p:nvSpPr>
        <p:spPr>
          <a:xfrm>
            <a:off x="7167785" y="5139212"/>
            <a:ext cx="12750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pc="300" sz="4000">
                <a:solidFill>
                  <a:prstClr val="white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王石</a:t>
            </a:r>
          </a:p>
        </p:txBody>
      </p:sp>
      <p:sp>
        <p:nvSpPr>
          <p:cNvPr id="2" name="矩形 1"/>
          <p:cNvSpPr/>
          <p:nvPr/>
        </p:nvSpPr>
        <p:spPr>
          <a:xfrm>
            <a:off x="7167785" y="5859540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000">
                <a:gradFill>
                  <a:gsLst>
                    <a:gs pos="0">
                      <a:srgbClr val="FEE56B"/>
                    </a:gs>
                    <a:gs pos="32000">
                      <a:srgbClr val="EBC64B"/>
                    </a:gs>
                    <a:gs pos="76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万科董事会主席</a:t>
            </a:r>
          </a:p>
        </p:txBody>
      </p:sp>
      <p:sp>
        <p:nvSpPr>
          <p:cNvPr id="26" name="矩形 25"/>
          <p:cNvSpPr/>
          <p:nvPr/>
        </p:nvSpPr>
        <p:spPr>
          <a:xfrm>
            <a:off x="3085613" y="5859540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000">
                <a:gradFill>
                  <a:gsLst>
                    <a:gs pos="0">
                      <a:srgbClr val="FEE56B"/>
                    </a:gs>
                    <a:gs pos="32000">
                      <a:srgbClr val="EBC64B"/>
                    </a:gs>
                    <a:gs pos="76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联想集团创始人</a:t>
            </a:r>
          </a:p>
        </p:txBody>
      </p:sp>
      <p:sp>
        <p:nvSpPr>
          <p:cNvPr id="13" name="矩形 12"/>
          <p:cNvSpPr/>
          <p:nvPr/>
        </p:nvSpPr>
        <p:spPr>
          <a:xfrm>
            <a:off x="3414798" y="732521"/>
            <a:ext cx="2087880" cy="2377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5000">
                <a:solidFill>
                  <a:prstClr val="white"/>
                </a:solidFill>
                <a:latin charset="-128" panose="02000609000000000000" pitchFamily="49" typeface="★日文毛笔"/>
                <a:ea charset="-128" panose="02000609000000000000" pitchFamily="49" typeface="★日文毛笔"/>
              </a:rPr>
              <a:t>激</a:t>
            </a:r>
          </a:p>
        </p:txBody>
      </p:sp>
      <p:sp>
        <p:nvSpPr>
          <p:cNvPr id="14" name="矩形 13"/>
          <p:cNvSpPr/>
          <p:nvPr/>
        </p:nvSpPr>
        <p:spPr>
          <a:xfrm>
            <a:off x="5145887" y="693216"/>
            <a:ext cx="1300480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8800">
                <a:solidFill>
                  <a:prstClr val="white"/>
                </a:solidFill>
                <a:latin charset="-122" panose="02010609000101010101" pitchFamily="49" typeface="汉仪颜楷繁"/>
                <a:ea charset="-122" panose="02010609000101010101" pitchFamily="49" typeface="汉仪颜楷繁"/>
              </a:rPr>
              <a:t>荡</a:t>
            </a:r>
          </a:p>
        </p:txBody>
      </p:sp>
      <p:sp>
        <p:nvSpPr>
          <p:cNvPr id="15" name="矩形 14"/>
          <p:cNvSpPr/>
          <p:nvPr/>
        </p:nvSpPr>
        <p:spPr>
          <a:xfrm>
            <a:off x="5444190" y="1575842"/>
            <a:ext cx="1643380" cy="1844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1500">
                <a:solidFill>
                  <a:prstClr val="white"/>
                </a:solidFill>
                <a:latin charset="-128" panose="02000609000000000000" pitchFamily="49" typeface="★日文毛笔"/>
                <a:ea charset="-128" panose="02000609000000000000" pitchFamily="49" typeface="★日文毛笔"/>
              </a:rPr>
              <a:t>三</a:t>
            </a:r>
          </a:p>
        </p:txBody>
      </p:sp>
      <p:sp>
        <p:nvSpPr>
          <p:cNvPr id="16" name="矩形 15"/>
          <p:cNvSpPr/>
          <p:nvPr/>
        </p:nvSpPr>
        <p:spPr>
          <a:xfrm>
            <a:off x="6273904" y="670179"/>
            <a:ext cx="1643380" cy="1844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1500">
                <a:solidFill>
                  <a:prstClr val="white"/>
                </a:solidFill>
                <a:latin charset="-128" panose="02000609000000000000" pitchFamily="49" typeface="★日文毛笔"/>
                <a:ea charset="-128" panose="02000609000000000000" pitchFamily="49" typeface="★日文毛笔"/>
              </a:rPr>
              <a:t>十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786813" y="1203172"/>
            <a:ext cx="2313454" cy="3388760"/>
            <a:chOff x="6387009" y="1331798"/>
            <a:chExt cx="2313454" cy="3388760"/>
          </a:xfrm>
        </p:grpSpPr>
        <p:sp>
          <p:nvSpPr>
            <p:cNvPr id="4" name="矩形 3"/>
            <p:cNvSpPr/>
            <p:nvPr/>
          </p:nvSpPr>
          <p:spPr>
            <a:xfrm>
              <a:off x="6398196" y="1331798"/>
              <a:ext cx="2291080" cy="2621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16600">
                  <a:solidFill>
                    <a:prstClr val="white"/>
                  </a:solidFill>
                  <a:latin charset="-128" panose="02000609000000000000" pitchFamily="49" typeface="★日文毛笔"/>
                  <a:ea charset="-128" panose="02000609000000000000" pitchFamily="49" typeface="★日文毛笔"/>
                </a:rPr>
                <a:t>年</a:t>
              </a: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7"/>
            <a:srcRect b="25935" l="45711" r="43023" t="61076"/>
            <a:stretch>
              <a:fillRect/>
            </a:stretch>
          </p:blipFill>
          <p:spPr>
            <a:xfrm>
              <a:off x="7367062" y="3106804"/>
              <a:ext cx="507183" cy="1613754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/>
        </p:nvSpPr>
        <p:spPr>
          <a:xfrm>
            <a:off x="5609835" y="4672241"/>
            <a:ext cx="1300480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lang="en-US" smtClean="0" sz="8800">
                <a:gradFill>
                  <a:gsLst>
                    <a:gs pos="0">
                      <a:srgbClr val="FEE35E"/>
                    </a:gs>
                    <a:gs pos="19000">
                      <a:srgbClr val="EBC64B"/>
                    </a:gs>
                    <a:gs pos="57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601030101010101" pitchFamily="2" typeface="叶根友行书繁"/>
                <a:ea charset="-122" panose="02010601030101010101" pitchFamily="2" typeface="叶根友行书繁"/>
              </a:rPr>
              <a:t>vs</a:t>
            </a:r>
          </a:p>
        </p:txBody>
      </p:sp>
    </p:spTree>
    <p:extLst>
      <p:ext uri="{BB962C8B-B14F-4D97-AF65-F5344CB8AC3E}">
        <p14:creationId val="390897500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962025" y="690563"/>
            <a:ext cx="10267950" cy="5619750"/>
          </a:xfrm>
          <a:prstGeom prst="roundRect">
            <a:avLst>
              <a:gd fmla="val 5481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aintBrush brushSize="1"/>
                    </a14:imgEffect>
                  </a14:imgLayer>
                </a14:imgProps>
              </a:ext>
            </a:extLst>
          </a:blip>
          <a:srcRect r="40765" t="3885"/>
          <a:stretch>
            <a:fillRect/>
          </a:stretch>
        </p:blipFill>
        <p:spPr>
          <a:xfrm>
            <a:off x="1048328" y="690563"/>
            <a:ext cx="6012872" cy="56314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68671" y="1662881"/>
            <a:ext cx="18973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pc="300" sz="4200">
                <a:solidFill>
                  <a:prstClr val="black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柳传志</a:t>
            </a:r>
          </a:p>
        </p:txBody>
      </p:sp>
      <p:sp>
        <p:nvSpPr>
          <p:cNvPr id="6" name="矩形 5"/>
          <p:cNvSpPr/>
          <p:nvPr/>
        </p:nvSpPr>
        <p:spPr>
          <a:xfrm>
            <a:off x="7082691" y="1920830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400">
                <a:gradFill>
                  <a:gsLst>
                    <a:gs pos="0">
                      <a:srgbClr val="FEE56B"/>
                    </a:gs>
                    <a:gs pos="32000">
                      <a:srgbClr val="EBC64B"/>
                    </a:gs>
                    <a:gs pos="76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effectLst>
                  <a:outerShdw algn="tl" blurRad="76200" dir="2700000" dist="38100" rotWithShape="0">
                    <a:prstClr val="black">
                      <a:alpha val="90000"/>
                    </a:prstClr>
                  </a:outerShdw>
                </a:effectLst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联想集团创始人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b="62904" l="29049" r="53056" t="19159"/>
          <a:stretch>
            <a:fillRect/>
          </a:stretch>
        </p:blipFill>
        <p:spPr>
          <a:xfrm>
            <a:off x="10308172" y="5112582"/>
            <a:ext cx="1001487" cy="9579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b="62128" l="51702" r="29917" t="18967"/>
          <a:stretch>
            <a:fillRect/>
          </a:stretch>
        </p:blipFill>
        <p:spPr>
          <a:xfrm>
            <a:off x="4498698" y="2283825"/>
            <a:ext cx="1028700" cy="10096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27399" y="2425146"/>
            <a:ext cx="5362275" cy="3108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65000"/>
              </a:lnSpc>
            </a:pPr>
            <a:r>
              <a:rPr altLang="en-US" lang="zh-CN" smtClean="0" sz="2000">
                <a:solidFill>
                  <a:prstClr val="black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我常说一句话，挨过饿的人和没挨过饿的人，吃红烧肉，滋味是不一样的。我和王石基本上都是属于挨过饿的人，白岩松差点事，但是也多少挨过点饿，所以在一起说话的时候有共同同          语言，我就特别希望让年轻人知道挨饿是                 什么滋味。</a:t>
            </a:r>
          </a:p>
        </p:txBody>
      </p:sp>
    </p:spTree>
    <p:extLst>
      <p:ext uri="{BB962C8B-B14F-4D97-AF65-F5344CB8AC3E}">
        <p14:creationId val="160931590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962025" y="690563"/>
            <a:ext cx="10267950" cy="5619750"/>
          </a:xfrm>
          <a:prstGeom prst="roundRect">
            <a:avLst>
              <a:gd fmla="val 5481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496" l="42269" r="1509" t="3484"/>
          <a:stretch>
            <a:fillRect/>
          </a:stretch>
        </p:blipFill>
        <p:spPr>
          <a:xfrm>
            <a:off x="5529943" y="690563"/>
            <a:ext cx="5700032" cy="5619750"/>
          </a:xfrm>
          <a:custGeom>
            <a:gdLst>
              <a:gd fmla="*/ 0 w 5700032" name="connsiteX0"/>
              <a:gd fmla="*/ 0 h 5619750" name="connsiteY0"/>
              <a:gd fmla="*/ 5392014 w 5700032" name="connsiteX1"/>
              <a:gd fmla="*/ 0 h 5619750" name="connsiteY1"/>
              <a:gd fmla="*/ 5700032 w 5700032" name="connsiteX2"/>
              <a:gd fmla="*/ 308018 h 5619750" name="connsiteY2"/>
              <a:gd fmla="*/ 5700032 w 5700032" name="connsiteX3"/>
              <a:gd fmla="*/ 5311732 h 5619750" name="connsiteY3"/>
              <a:gd fmla="*/ 5392014 w 5700032" name="connsiteX4"/>
              <a:gd fmla="*/ 5619750 h 5619750" name="connsiteY4"/>
              <a:gd fmla="*/ 0 w 5700032" name="connsiteX5"/>
              <a:gd fmla="*/ 5619750 h 561975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619750" w="5700032">
                <a:moveTo>
                  <a:pt x="0" y="0"/>
                </a:moveTo>
                <a:lnTo>
                  <a:pt x="5392014" y="0"/>
                </a:lnTo>
                <a:cubicBezTo>
                  <a:pt x="5562128" y="0"/>
                  <a:pt x="5700032" y="137904"/>
                  <a:pt x="5700032" y="308018"/>
                </a:cubicBezTo>
                <a:lnTo>
                  <a:pt x="5700032" y="5311732"/>
                </a:lnTo>
                <a:cubicBezTo>
                  <a:pt x="5700032" y="5481846"/>
                  <a:pt x="5562128" y="5619750"/>
                  <a:pt x="5392014" y="5619750"/>
                </a:cubicBezTo>
                <a:lnTo>
                  <a:pt x="0" y="561975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1798849" y="1782330"/>
            <a:ext cx="13258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pc="300" sz="4200">
                <a:solidFill>
                  <a:prstClr val="black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王石</a:t>
            </a:r>
          </a:p>
        </p:txBody>
      </p:sp>
      <p:sp>
        <p:nvSpPr>
          <p:cNvPr id="6" name="矩形 5"/>
          <p:cNvSpPr/>
          <p:nvPr/>
        </p:nvSpPr>
        <p:spPr>
          <a:xfrm>
            <a:off x="3104121" y="2059329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gradFill>
                  <a:gsLst>
                    <a:gs pos="0">
                      <a:srgbClr val="FEE56B"/>
                    </a:gs>
                    <a:gs pos="32000">
                      <a:srgbClr val="EBC64B"/>
                    </a:gs>
                    <a:gs pos="76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effectLst>
                  <a:outerShdw algn="tl" blurRad="76200" dir="2700000" dist="38100" rotWithShape="0">
                    <a:prstClr val="black">
                      <a:alpha val="90000"/>
                    </a:prstClr>
                  </a:outerShdw>
                </a:effectLst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万科董事会主席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b="62128" l="51702" r="29917" t="18967"/>
          <a:stretch>
            <a:fillRect/>
          </a:stretch>
        </p:blipFill>
        <p:spPr>
          <a:xfrm>
            <a:off x="1077198" y="2210477"/>
            <a:ext cx="1028700" cy="1009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98849" y="2520994"/>
            <a:ext cx="5399697" cy="3108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65000"/>
              </a:lnSpc>
            </a:pPr>
            <a:r>
              <a:rPr altLang="zh-CN" lang="en-US" smtClean="0" sz="2000">
                <a:solidFill>
                  <a:prstClr val="black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2003年我登上珠峰之后，被誉为中国年龄最大登珠峰的人，我非常不以为然，那年我52岁，但世界纪录的最大年龄是71岁，那我52岁算什么。我已经暗暗下定决心，我要在72岁再登一次珠峰，要超过他，所以你问我我的野心是什 么，我想我在乎的东西比物质上的东西更多。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547261" y="4725264"/>
            <a:ext cx="1676400" cy="313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0">
                <a:solidFill>
                  <a:schemeClr val="bg1">
                    <a:alpha val="28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”</a:t>
            </a:r>
          </a:p>
        </p:txBody>
      </p:sp>
    </p:spTree>
    <p:extLst>
      <p:ext uri="{BB962C8B-B14F-4D97-AF65-F5344CB8AC3E}">
        <p14:creationId val="39966252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6908529" y="1680356"/>
            <a:ext cx="3056210" cy="2088484"/>
            <a:chOff x="9508633" y="2432941"/>
            <a:chExt cx="2155826" cy="1473200"/>
          </a:xfrm>
        </p:grpSpPr>
        <p:sp>
          <p:nvSpPr>
            <p:cNvPr id="10" name="Freeform 972"/>
            <p:cNvSpPr/>
            <p:nvPr/>
          </p:nvSpPr>
          <p:spPr bwMode="auto">
            <a:xfrm>
              <a:off x="9508633" y="2432941"/>
              <a:ext cx="1479550" cy="1473200"/>
            </a:xfrm>
            <a:custGeom>
              <a:gdLst>
                <a:gd fmla="*/ 393 w 394" name="T0"/>
                <a:gd fmla="*/ 133 h 391" name="T1"/>
                <a:gd fmla="*/ 385 w 394" name="T2"/>
                <a:gd fmla="*/ 114 h 391" name="T3"/>
                <a:gd fmla="*/ 370 w 394" name="T4"/>
                <a:gd fmla="*/ 84 h 391" name="T5"/>
                <a:gd fmla="*/ 334 w 394" name="T6"/>
                <a:gd fmla="*/ 65 h 391" name="T7"/>
                <a:gd fmla="*/ 306 w 394" name="T8"/>
                <a:gd fmla="*/ 41 h 391" name="T9"/>
                <a:gd fmla="*/ 275 w 394" name="T10"/>
                <a:gd fmla="*/ 23 h 391" name="T11"/>
                <a:gd fmla="*/ 240 w 394" name="T12"/>
                <a:gd fmla="*/ 8 h 391" name="T13"/>
                <a:gd fmla="*/ 214 w 394" name="T14"/>
                <a:gd fmla="*/ 2 h 391" name="T15"/>
                <a:gd fmla="*/ 170 w 394" name="T16"/>
                <a:gd fmla="*/ 3 h 391" name="T17"/>
                <a:gd fmla="*/ 141 w 394" name="T18"/>
                <a:gd fmla="*/ 11 h 391" name="T19"/>
                <a:gd fmla="*/ 102 w 394" name="T20"/>
                <a:gd fmla="*/ 22 h 391" name="T21"/>
                <a:gd fmla="*/ 82 w 394" name="T22"/>
                <a:gd fmla="*/ 39 h 391" name="T23"/>
                <a:gd fmla="*/ 109 w 394" name="T24"/>
                <a:gd fmla="*/ 53 h 391" name="T25"/>
                <a:gd fmla="*/ 146 w 394" name="T26"/>
                <a:gd fmla="*/ 52 h 391" name="T27"/>
                <a:gd fmla="*/ 195 w 394" name="T28"/>
                <a:gd fmla="*/ 52 h 391" name="T29"/>
                <a:gd fmla="*/ 216 w 394" name="T30"/>
                <a:gd fmla="*/ 57 h 391" name="T31"/>
                <a:gd fmla="*/ 252 w 394" name="T32"/>
                <a:gd fmla="*/ 66 h 391" name="T33"/>
                <a:gd fmla="*/ 285 w 394" name="T34"/>
                <a:gd fmla="*/ 90 h 391" name="T35"/>
                <a:gd fmla="*/ 296 w 394" name="T36"/>
                <a:gd fmla="*/ 104 h 391" name="T37"/>
                <a:gd fmla="*/ 311 w 394" name="T38"/>
                <a:gd fmla="*/ 133 h 391" name="T39"/>
                <a:gd fmla="*/ 330 w 394" name="T40"/>
                <a:gd fmla="*/ 166 h 391" name="T41"/>
                <a:gd fmla="*/ 329 w 394" name="T42"/>
                <a:gd fmla="*/ 221 h 391" name="T43"/>
                <a:gd fmla="*/ 313 w 394" name="T44"/>
                <a:gd fmla="*/ 230 h 391" name="T45"/>
                <a:gd fmla="*/ 280 w 394" name="T46"/>
                <a:gd fmla="*/ 242 h 391" name="T47"/>
                <a:gd fmla="*/ 296 w 394" name="T48"/>
                <a:gd fmla="*/ 267 h 391" name="T49"/>
                <a:gd fmla="*/ 276 w 394" name="T50"/>
                <a:gd fmla="*/ 299 h 391" name="T51"/>
                <a:gd fmla="*/ 243 w 394" name="T52"/>
                <a:gd fmla="*/ 316 h 391" name="T53"/>
                <a:gd fmla="*/ 215 w 394" name="T54"/>
                <a:gd fmla="*/ 326 h 391" name="T55"/>
                <a:gd fmla="*/ 182 w 394" name="T56"/>
                <a:gd fmla="*/ 331 h 391" name="T57"/>
                <a:gd fmla="*/ 145 w 394" name="T58"/>
                <a:gd fmla="*/ 331 h 391" name="T59"/>
                <a:gd fmla="*/ 111 w 394" name="T60"/>
                <a:gd fmla="*/ 312 h 391" name="T61"/>
                <a:gd fmla="*/ 90 w 394" name="T62"/>
                <a:gd fmla="*/ 295 h 391" name="T63"/>
                <a:gd fmla="*/ 68 w 394" name="T64"/>
                <a:gd fmla="*/ 274 h 391" name="T65"/>
                <a:gd fmla="*/ 46 w 394" name="T66"/>
                <a:gd fmla="*/ 222 h 391" name="T67"/>
                <a:gd fmla="*/ 40 w 394" name="T68"/>
                <a:gd fmla="*/ 199 h 391" name="T69"/>
                <a:gd fmla="*/ 36 w 394" name="T70"/>
                <a:gd fmla="*/ 162 h 391" name="T71"/>
                <a:gd fmla="*/ 10 w 394" name="T72"/>
                <a:gd fmla="*/ 157 h 391" name="T73"/>
                <a:gd fmla="*/ 2 w 394" name="T74"/>
                <a:gd fmla="*/ 192 h 391" name="T75"/>
                <a:gd fmla="*/ 4 w 394" name="T76"/>
                <a:gd fmla="*/ 225 h 391" name="T77"/>
                <a:gd fmla="*/ 15 w 394" name="T78"/>
                <a:gd fmla="*/ 261 h 391" name="T79"/>
                <a:gd fmla="*/ 35 w 394" name="T80"/>
                <a:gd fmla="*/ 302 h 391" name="T81"/>
                <a:gd fmla="*/ 62 w 394" name="T82"/>
                <a:gd fmla="*/ 331 h 391" name="T83"/>
                <a:gd fmla="*/ 87 w 394" name="T84"/>
                <a:gd fmla="*/ 362 h 391" name="T85"/>
                <a:gd fmla="*/ 129 w 394" name="T86"/>
                <a:gd fmla="*/ 376 h 391" name="T87"/>
                <a:gd fmla="*/ 160 w 394" name="T88"/>
                <a:gd fmla="*/ 377 h 391" name="T89"/>
                <a:gd fmla="*/ 189 w 394" name="T90"/>
                <a:gd fmla="*/ 384 h 391" name="T91"/>
                <a:gd fmla="*/ 219 w 394" name="T92"/>
                <a:gd fmla="*/ 390 h 391" name="T93"/>
                <a:gd fmla="*/ 249 w 394" name="T94"/>
                <a:gd fmla="*/ 378 h 391" name="T95"/>
                <a:gd fmla="*/ 287 w 394" name="T96"/>
                <a:gd fmla="*/ 367 h 391" name="T97"/>
                <a:gd fmla="*/ 320 w 394" name="T98"/>
                <a:gd fmla="*/ 358 h 391" name="T99"/>
                <a:gd fmla="*/ 340 w 394" name="T100"/>
                <a:gd fmla="*/ 351 h 391" name="T101"/>
                <a:gd fmla="*/ 358 w 394" name="T102"/>
                <a:gd fmla="*/ 321 h 391" name="T103"/>
                <a:gd fmla="*/ 379 w 394" name="T104"/>
                <a:gd fmla="*/ 300 h 391" name="T105"/>
                <a:gd fmla="*/ 381 w 394" name="T106"/>
                <a:gd fmla="*/ 257 h 391" name="T107"/>
                <a:gd fmla="*/ 382 w 394" name="T108"/>
                <a:gd fmla="*/ 219 h 391" name="T109"/>
                <a:gd fmla="*/ 393 w 394" name="T110"/>
                <a:gd fmla="*/ 164 h 391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391" w="394">
                  <a:moveTo>
                    <a:pt x="393" y="153"/>
                  </a:moveTo>
                  <a:cubicBezTo>
                    <a:pt x="392" y="151"/>
                    <a:pt x="392" y="149"/>
                    <a:pt x="392" y="147"/>
                  </a:cubicBezTo>
                  <a:cubicBezTo>
                    <a:pt x="392" y="146"/>
                    <a:pt x="392" y="145"/>
                    <a:pt x="392" y="145"/>
                  </a:cubicBezTo>
                  <a:cubicBezTo>
                    <a:pt x="392" y="143"/>
                    <a:pt x="393" y="141"/>
                    <a:pt x="393" y="140"/>
                  </a:cubicBezTo>
                  <a:cubicBezTo>
                    <a:pt x="393" y="139"/>
                    <a:pt x="392" y="139"/>
                    <a:pt x="392" y="138"/>
                  </a:cubicBezTo>
                  <a:cubicBezTo>
                    <a:pt x="392" y="137"/>
                    <a:pt x="393" y="137"/>
                    <a:pt x="393" y="136"/>
                  </a:cubicBezTo>
                  <a:cubicBezTo>
                    <a:pt x="393" y="135"/>
                    <a:pt x="393" y="134"/>
                    <a:pt x="393" y="133"/>
                  </a:cubicBezTo>
                  <a:cubicBezTo>
                    <a:pt x="393" y="129"/>
                    <a:pt x="392" y="126"/>
                    <a:pt x="390" y="124"/>
                  </a:cubicBezTo>
                  <a:cubicBezTo>
                    <a:pt x="390" y="123"/>
                    <a:pt x="389" y="121"/>
                    <a:pt x="389" y="121"/>
                  </a:cubicBezTo>
                  <a:cubicBezTo>
                    <a:pt x="389" y="120"/>
                    <a:pt x="388" y="120"/>
                    <a:pt x="388" y="119"/>
                  </a:cubicBezTo>
                  <a:cubicBezTo>
                    <a:pt x="387" y="119"/>
                    <a:pt x="387" y="118"/>
                    <a:pt x="387" y="118"/>
                  </a:cubicBezTo>
                  <a:cubicBezTo>
                    <a:pt x="387" y="117"/>
                    <a:pt x="386" y="117"/>
                    <a:pt x="386" y="117"/>
                  </a:cubicBezTo>
                  <a:cubicBezTo>
                    <a:pt x="386" y="117"/>
                    <a:pt x="386" y="116"/>
                    <a:pt x="386" y="116"/>
                  </a:cubicBezTo>
                  <a:cubicBezTo>
                    <a:pt x="386" y="115"/>
                    <a:pt x="385" y="115"/>
                    <a:pt x="385" y="114"/>
                  </a:cubicBezTo>
                  <a:cubicBezTo>
                    <a:pt x="384" y="113"/>
                    <a:pt x="384" y="112"/>
                    <a:pt x="384" y="111"/>
                  </a:cubicBezTo>
                  <a:cubicBezTo>
                    <a:pt x="383" y="111"/>
                    <a:pt x="383" y="109"/>
                    <a:pt x="383" y="108"/>
                  </a:cubicBezTo>
                  <a:cubicBezTo>
                    <a:pt x="381" y="105"/>
                    <a:pt x="382" y="101"/>
                    <a:pt x="379" y="98"/>
                  </a:cubicBezTo>
                  <a:cubicBezTo>
                    <a:pt x="380" y="97"/>
                    <a:pt x="379" y="97"/>
                    <a:pt x="379" y="96"/>
                  </a:cubicBezTo>
                  <a:cubicBezTo>
                    <a:pt x="378" y="95"/>
                    <a:pt x="378" y="95"/>
                    <a:pt x="378" y="93"/>
                  </a:cubicBezTo>
                  <a:cubicBezTo>
                    <a:pt x="376" y="90"/>
                    <a:pt x="375" y="87"/>
                    <a:pt x="373" y="85"/>
                  </a:cubicBezTo>
                  <a:cubicBezTo>
                    <a:pt x="372" y="85"/>
                    <a:pt x="371" y="84"/>
                    <a:pt x="370" y="84"/>
                  </a:cubicBezTo>
                  <a:cubicBezTo>
                    <a:pt x="370" y="83"/>
                    <a:pt x="371" y="83"/>
                    <a:pt x="370" y="82"/>
                  </a:cubicBezTo>
                  <a:cubicBezTo>
                    <a:pt x="370" y="81"/>
                    <a:pt x="369" y="80"/>
                    <a:pt x="368" y="79"/>
                  </a:cubicBezTo>
                  <a:cubicBezTo>
                    <a:pt x="367" y="78"/>
                    <a:pt x="366" y="77"/>
                    <a:pt x="365" y="76"/>
                  </a:cubicBezTo>
                  <a:cubicBezTo>
                    <a:pt x="361" y="72"/>
                    <a:pt x="355" y="71"/>
                    <a:pt x="349" y="71"/>
                  </a:cubicBezTo>
                  <a:cubicBezTo>
                    <a:pt x="347" y="71"/>
                    <a:pt x="346" y="70"/>
                    <a:pt x="344" y="70"/>
                  </a:cubicBezTo>
                  <a:cubicBezTo>
                    <a:pt x="341" y="69"/>
                    <a:pt x="338" y="68"/>
                    <a:pt x="336" y="65"/>
                  </a:cubicBezTo>
                  <a:cubicBezTo>
                    <a:pt x="335" y="65"/>
                    <a:pt x="334" y="65"/>
                    <a:pt x="334" y="65"/>
                  </a:cubicBezTo>
                  <a:cubicBezTo>
                    <a:pt x="333" y="64"/>
                    <a:pt x="331" y="63"/>
                    <a:pt x="329" y="63"/>
                  </a:cubicBezTo>
                  <a:cubicBezTo>
                    <a:pt x="329" y="60"/>
                    <a:pt x="327" y="58"/>
                    <a:pt x="325" y="57"/>
                  </a:cubicBezTo>
                  <a:cubicBezTo>
                    <a:pt x="323" y="57"/>
                    <a:pt x="322" y="54"/>
                    <a:pt x="320" y="54"/>
                  </a:cubicBezTo>
                  <a:cubicBezTo>
                    <a:pt x="320" y="53"/>
                    <a:pt x="319" y="53"/>
                    <a:pt x="319" y="52"/>
                  </a:cubicBezTo>
                  <a:cubicBezTo>
                    <a:pt x="317" y="50"/>
                    <a:pt x="315" y="47"/>
                    <a:pt x="312" y="47"/>
                  </a:cubicBezTo>
                  <a:cubicBezTo>
                    <a:pt x="312" y="45"/>
                    <a:pt x="311" y="45"/>
                    <a:pt x="310" y="44"/>
                  </a:cubicBezTo>
                  <a:cubicBezTo>
                    <a:pt x="308" y="44"/>
                    <a:pt x="307" y="43"/>
                    <a:pt x="306" y="41"/>
                  </a:cubicBezTo>
                  <a:cubicBezTo>
                    <a:pt x="304" y="42"/>
                    <a:pt x="303" y="40"/>
                    <a:pt x="302" y="39"/>
                  </a:cubicBezTo>
                  <a:cubicBezTo>
                    <a:pt x="299" y="40"/>
                    <a:pt x="298" y="38"/>
                    <a:pt x="297" y="37"/>
                  </a:cubicBezTo>
                  <a:cubicBezTo>
                    <a:pt x="294" y="36"/>
                    <a:pt x="293" y="35"/>
                    <a:pt x="291" y="34"/>
                  </a:cubicBezTo>
                  <a:cubicBezTo>
                    <a:pt x="291" y="34"/>
                    <a:pt x="291" y="33"/>
                    <a:pt x="290" y="33"/>
                  </a:cubicBezTo>
                  <a:cubicBezTo>
                    <a:pt x="287" y="32"/>
                    <a:pt x="284" y="30"/>
                    <a:pt x="282" y="27"/>
                  </a:cubicBezTo>
                  <a:cubicBezTo>
                    <a:pt x="279" y="27"/>
                    <a:pt x="278" y="25"/>
                    <a:pt x="276" y="25"/>
                  </a:cubicBezTo>
                  <a:cubicBezTo>
                    <a:pt x="276" y="24"/>
                    <a:pt x="275" y="24"/>
                    <a:pt x="275" y="23"/>
                  </a:cubicBezTo>
                  <a:cubicBezTo>
                    <a:pt x="274" y="23"/>
                    <a:pt x="274" y="23"/>
                    <a:pt x="274" y="23"/>
                  </a:cubicBezTo>
                  <a:cubicBezTo>
                    <a:pt x="271" y="20"/>
                    <a:pt x="267" y="19"/>
                    <a:pt x="264" y="17"/>
                  </a:cubicBezTo>
                  <a:cubicBezTo>
                    <a:pt x="263" y="15"/>
                    <a:pt x="261" y="16"/>
                    <a:pt x="259" y="15"/>
                  </a:cubicBezTo>
                  <a:cubicBezTo>
                    <a:pt x="258" y="15"/>
                    <a:pt x="257" y="13"/>
                    <a:pt x="256" y="12"/>
                  </a:cubicBezTo>
                  <a:cubicBezTo>
                    <a:pt x="255" y="12"/>
                    <a:pt x="253" y="12"/>
                    <a:pt x="252" y="12"/>
                  </a:cubicBezTo>
                  <a:cubicBezTo>
                    <a:pt x="251" y="11"/>
                    <a:pt x="248" y="11"/>
                    <a:pt x="246" y="11"/>
                  </a:cubicBezTo>
                  <a:cubicBezTo>
                    <a:pt x="244" y="10"/>
                    <a:pt x="242" y="9"/>
                    <a:pt x="240" y="8"/>
                  </a:cubicBezTo>
                  <a:cubicBezTo>
                    <a:pt x="239" y="7"/>
                    <a:pt x="238" y="7"/>
                    <a:pt x="237" y="7"/>
                  </a:cubicBezTo>
                  <a:cubicBezTo>
                    <a:pt x="236" y="6"/>
                    <a:pt x="235" y="7"/>
                    <a:pt x="235" y="7"/>
                  </a:cubicBezTo>
                  <a:cubicBezTo>
                    <a:pt x="234" y="7"/>
                    <a:pt x="234" y="6"/>
                    <a:pt x="234" y="6"/>
                  </a:cubicBezTo>
                  <a:cubicBezTo>
                    <a:pt x="232" y="6"/>
                    <a:pt x="230" y="6"/>
                    <a:pt x="228" y="6"/>
                  </a:cubicBezTo>
                  <a:cubicBezTo>
                    <a:pt x="227" y="5"/>
                    <a:pt x="227" y="5"/>
                    <a:pt x="225" y="5"/>
                  </a:cubicBezTo>
                  <a:cubicBezTo>
                    <a:pt x="223" y="3"/>
                    <a:pt x="221" y="3"/>
                    <a:pt x="219" y="2"/>
                  </a:cubicBezTo>
                  <a:cubicBezTo>
                    <a:pt x="217" y="2"/>
                    <a:pt x="216" y="2"/>
                    <a:pt x="214" y="2"/>
                  </a:cubicBezTo>
                  <a:cubicBezTo>
                    <a:pt x="213" y="2"/>
                    <a:pt x="212" y="1"/>
                    <a:pt x="211" y="1"/>
                  </a:cubicBezTo>
                  <a:cubicBezTo>
                    <a:pt x="208" y="1"/>
                    <a:pt x="205" y="1"/>
                    <a:pt x="202" y="1"/>
                  </a:cubicBezTo>
                  <a:cubicBezTo>
                    <a:pt x="199" y="1"/>
                    <a:pt x="197" y="0"/>
                    <a:pt x="195" y="0"/>
                  </a:cubicBezTo>
                  <a:cubicBezTo>
                    <a:pt x="192" y="0"/>
                    <a:pt x="190" y="0"/>
                    <a:pt x="187" y="1"/>
                  </a:cubicBezTo>
                  <a:cubicBezTo>
                    <a:pt x="183" y="0"/>
                    <a:pt x="178" y="1"/>
                    <a:pt x="175" y="2"/>
                  </a:cubicBezTo>
                  <a:cubicBezTo>
                    <a:pt x="174" y="2"/>
                    <a:pt x="174" y="2"/>
                    <a:pt x="173" y="2"/>
                  </a:cubicBezTo>
                  <a:cubicBezTo>
                    <a:pt x="172" y="2"/>
                    <a:pt x="171" y="3"/>
                    <a:pt x="170" y="3"/>
                  </a:cubicBezTo>
                  <a:cubicBezTo>
                    <a:pt x="168" y="3"/>
                    <a:pt x="167" y="4"/>
                    <a:pt x="165" y="4"/>
                  </a:cubicBezTo>
                  <a:cubicBezTo>
                    <a:pt x="164" y="5"/>
                    <a:pt x="162" y="5"/>
                    <a:pt x="161" y="5"/>
                  </a:cubicBezTo>
                  <a:cubicBezTo>
                    <a:pt x="160" y="5"/>
                    <a:pt x="160" y="6"/>
                    <a:pt x="159" y="6"/>
                  </a:cubicBezTo>
                  <a:cubicBezTo>
                    <a:pt x="159" y="6"/>
                    <a:pt x="158" y="6"/>
                    <a:pt x="157" y="6"/>
                  </a:cubicBezTo>
                  <a:cubicBezTo>
                    <a:pt x="155" y="6"/>
                    <a:pt x="153" y="7"/>
                    <a:pt x="151" y="7"/>
                  </a:cubicBezTo>
                  <a:cubicBezTo>
                    <a:pt x="149" y="7"/>
                    <a:pt x="148" y="7"/>
                    <a:pt x="146" y="8"/>
                  </a:cubicBezTo>
                  <a:cubicBezTo>
                    <a:pt x="145" y="10"/>
                    <a:pt x="143" y="11"/>
                    <a:pt x="141" y="11"/>
                  </a:cubicBezTo>
                  <a:cubicBezTo>
                    <a:pt x="139" y="15"/>
                    <a:pt x="135" y="15"/>
                    <a:pt x="129" y="15"/>
                  </a:cubicBezTo>
                  <a:cubicBezTo>
                    <a:pt x="129" y="15"/>
                    <a:pt x="128" y="14"/>
                    <a:pt x="127" y="14"/>
                  </a:cubicBezTo>
                  <a:cubicBezTo>
                    <a:pt x="125" y="14"/>
                    <a:pt x="124" y="15"/>
                    <a:pt x="122" y="15"/>
                  </a:cubicBezTo>
                  <a:cubicBezTo>
                    <a:pt x="121" y="18"/>
                    <a:pt x="119" y="22"/>
                    <a:pt x="114" y="22"/>
                  </a:cubicBezTo>
                  <a:cubicBezTo>
                    <a:pt x="113" y="22"/>
                    <a:pt x="113" y="23"/>
                    <a:pt x="112" y="23"/>
                  </a:cubicBezTo>
                  <a:cubicBezTo>
                    <a:pt x="110" y="22"/>
                    <a:pt x="108" y="21"/>
                    <a:pt x="107" y="21"/>
                  </a:cubicBezTo>
                  <a:cubicBezTo>
                    <a:pt x="105" y="21"/>
                    <a:pt x="103" y="21"/>
                    <a:pt x="102" y="22"/>
                  </a:cubicBezTo>
                  <a:cubicBezTo>
                    <a:pt x="101" y="23"/>
                    <a:pt x="102" y="25"/>
                    <a:pt x="102" y="27"/>
                  </a:cubicBezTo>
                  <a:cubicBezTo>
                    <a:pt x="101" y="29"/>
                    <a:pt x="100" y="29"/>
                    <a:pt x="99" y="31"/>
                  </a:cubicBezTo>
                  <a:cubicBezTo>
                    <a:pt x="98" y="30"/>
                    <a:pt x="97" y="32"/>
                    <a:pt x="96" y="32"/>
                  </a:cubicBezTo>
                  <a:cubicBezTo>
                    <a:pt x="95" y="33"/>
                    <a:pt x="94" y="33"/>
                    <a:pt x="93" y="34"/>
                  </a:cubicBezTo>
                  <a:cubicBezTo>
                    <a:pt x="90" y="33"/>
                    <a:pt x="87" y="33"/>
                    <a:pt x="85" y="33"/>
                  </a:cubicBezTo>
                  <a:cubicBezTo>
                    <a:pt x="84" y="33"/>
                    <a:pt x="84" y="33"/>
                    <a:pt x="83" y="34"/>
                  </a:cubicBezTo>
                  <a:cubicBezTo>
                    <a:pt x="82" y="36"/>
                    <a:pt x="83" y="37"/>
                    <a:pt x="82" y="39"/>
                  </a:cubicBezTo>
                  <a:cubicBezTo>
                    <a:pt x="84" y="43"/>
                    <a:pt x="81" y="45"/>
                    <a:pt x="81" y="48"/>
                  </a:cubicBezTo>
                  <a:cubicBezTo>
                    <a:pt x="80" y="48"/>
                    <a:pt x="80" y="49"/>
                    <a:pt x="80" y="49"/>
                  </a:cubicBezTo>
                  <a:cubicBezTo>
                    <a:pt x="79" y="52"/>
                    <a:pt x="79" y="54"/>
                    <a:pt x="81" y="56"/>
                  </a:cubicBezTo>
                  <a:cubicBezTo>
                    <a:pt x="84" y="57"/>
                    <a:pt x="87" y="55"/>
                    <a:pt x="89" y="55"/>
                  </a:cubicBezTo>
                  <a:cubicBezTo>
                    <a:pt x="92" y="55"/>
                    <a:pt x="95" y="56"/>
                    <a:pt x="98" y="55"/>
                  </a:cubicBezTo>
                  <a:cubicBezTo>
                    <a:pt x="99" y="54"/>
                    <a:pt x="99" y="52"/>
                    <a:pt x="101" y="51"/>
                  </a:cubicBezTo>
                  <a:cubicBezTo>
                    <a:pt x="103" y="52"/>
                    <a:pt x="106" y="52"/>
                    <a:pt x="109" y="53"/>
                  </a:cubicBezTo>
                  <a:cubicBezTo>
                    <a:pt x="111" y="52"/>
                    <a:pt x="113" y="50"/>
                    <a:pt x="116" y="50"/>
                  </a:cubicBezTo>
                  <a:cubicBezTo>
                    <a:pt x="116" y="50"/>
                    <a:pt x="117" y="49"/>
                    <a:pt x="118" y="48"/>
                  </a:cubicBezTo>
                  <a:cubicBezTo>
                    <a:pt x="119" y="48"/>
                    <a:pt x="120" y="49"/>
                    <a:pt x="121" y="49"/>
                  </a:cubicBezTo>
                  <a:cubicBezTo>
                    <a:pt x="122" y="50"/>
                    <a:pt x="124" y="49"/>
                    <a:pt x="125" y="49"/>
                  </a:cubicBezTo>
                  <a:cubicBezTo>
                    <a:pt x="129" y="50"/>
                    <a:pt x="132" y="51"/>
                    <a:pt x="135" y="50"/>
                  </a:cubicBezTo>
                  <a:cubicBezTo>
                    <a:pt x="137" y="51"/>
                    <a:pt x="139" y="53"/>
                    <a:pt x="140" y="54"/>
                  </a:cubicBezTo>
                  <a:cubicBezTo>
                    <a:pt x="143" y="55"/>
                    <a:pt x="144" y="53"/>
                    <a:pt x="146" y="52"/>
                  </a:cubicBezTo>
                  <a:cubicBezTo>
                    <a:pt x="148" y="51"/>
                    <a:pt x="150" y="51"/>
                    <a:pt x="151" y="50"/>
                  </a:cubicBezTo>
                  <a:cubicBezTo>
                    <a:pt x="153" y="50"/>
                    <a:pt x="154" y="49"/>
                    <a:pt x="155" y="49"/>
                  </a:cubicBezTo>
                  <a:cubicBezTo>
                    <a:pt x="156" y="49"/>
                    <a:pt x="158" y="50"/>
                    <a:pt x="159" y="49"/>
                  </a:cubicBezTo>
                  <a:cubicBezTo>
                    <a:pt x="162" y="52"/>
                    <a:pt x="168" y="51"/>
                    <a:pt x="172" y="53"/>
                  </a:cubicBezTo>
                  <a:cubicBezTo>
                    <a:pt x="177" y="52"/>
                    <a:pt x="181" y="53"/>
                    <a:pt x="185" y="54"/>
                  </a:cubicBezTo>
                  <a:cubicBezTo>
                    <a:pt x="188" y="53"/>
                    <a:pt x="190" y="53"/>
                    <a:pt x="192" y="52"/>
                  </a:cubicBezTo>
                  <a:cubicBezTo>
                    <a:pt x="193" y="52"/>
                    <a:pt x="194" y="52"/>
                    <a:pt x="195" y="52"/>
                  </a:cubicBezTo>
                  <a:cubicBezTo>
                    <a:pt x="196" y="51"/>
                    <a:pt x="199" y="51"/>
                    <a:pt x="202" y="51"/>
                  </a:cubicBezTo>
                  <a:cubicBezTo>
                    <a:pt x="202" y="51"/>
                    <a:pt x="202" y="52"/>
                    <a:pt x="202" y="52"/>
                  </a:cubicBezTo>
                  <a:cubicBezTo>
                    <a:pt x="203" y="52"/>
                    <a:pt x="203" y="53"/>
                    <a:pt x="204" y="54"/>
                  </a:cubicBezTo>
                  <a:cubicBezTo>
                    <a:pt x="205" y="55"/>
                    <a:pt x="206" y="54"/>
                    <a:pt x="207" y="55"/>
                  </a:cubicBezTo>
                  <a:cubicBezTo>
                    <a:pt x="208" y="55"/>
                    <a:pt x="209" y="56"/>
                    <a:pt x="210" y="56"/>
                  </a:cubicBezTo>
                  <a:cubicBezTo>
                    <a:pt x="212" y="57"/>
                    <a:pt x="213" y="56"/>
                    <a:pt x="214" y="56"/>
                  </a:cubicBezTo>
                  <a:cubicBezTo>
                    <a:pt x="214" y="56"/>
                    <a:pt x="215" y="56"/>
                    <a:pt x="216" y="57"/>
                  </a:cubicBezTo>
                  <a:cubicBezTo>
                    <a:pt x="219" y="57"/>
                    <a:pt x="221" y="56"/>
                    <a:pt x="223" y="57"/>
                  </a:cubicBezTo>
                  <a:cubicBezTo>
                    <a:pt x="224" y="57"/>
                    <a:pt x="225" y="58"/>
                    <a:pt x="226" y="58"/>
                  </a:cubicBezTo>
                  <a:cubicBezTo>
                    <a:pt x="227" y="59"/>
                    <a:pt x="228" y="59"/>
                    <a:pt x="230" y="60"/>
                  </a:cubicBezTo>
                  <a:cubicBezTo>
                    <a:pt x="231" y="61"/>
                    <a:pt x="233" y="61"/>
                    <a:pt x="234" y="62"/>
                  </a:cubicBezTo>
                  <a:cubicBezTo>
                    <a:pt x="237" y="62"/>
                    <a:pt x="237" y="64"/>
                    <a:pt x="241" y="63"/>
                  </a:cubicBezTo>
                  <a:cubicBezTo>
                    <a:pt x="242" y="65"/>
                    <a:pt x="246" y="64"/>
                    <a:pt x="248" y="64"/>
                  </a:cubicBezTo>
                  <a:cubicBezTo>
                    <a:pt x="249" y="66"/>
                    <a:pt x="251" y="65"/>
                    <a:pt x="252" y="66"/>
                  </a:cubicBezTo>
                  <a:cubicBezTo>
                    <a:pt x="254" y="67"/>
                    <a:pt x="253" y="68"/>
                    <a:pt x="255" y="69"/>
                  </a:cubicBezTo>
                  <a:cubicBezTo>
                    <a:pt x="257" y="69"/>
                    <a:pt x="259" y="70"/>
                    <a:pt x="261" y="72"/>
                  </a:cubicBezTo>
                  <a:cubicBezTo>
                    <a:pt x="263" y="72"/>
                    <a:pt x="265" y="74"/>
                    <a:pt x="265" y="75"/>
                  </a:cubicBezTo>
                  <a:cubicBezTo>
                    <a:pt x="267" y="76"/>
                    <a:pt x="268" y="77"/>
                    <a:pt x="269" y="79"/>
                  </a:cubicBezTo>
                  <a:cubicBezTo>
                    <a:pt x="274" y="80"/>
                    <a:pt x="276" y="85"/>
                    <a:pt x="281" y="87"/>
                  </a:cubicBezTo>
                  <a:cubicBezTo>
                    <a:pt x="281" y="87"/>
                    <a:pt x="281" y="88"/>
                    <a:pt x="282" y="89"/>
                  </a:cubicBezTo>
                  <a:cubicBezTo>
                    <a:pt x="283" y="89"/>
                    <a:pt x="284" y="90"/>
                    <a:pt x="285" y="90"/>
                  </a:cubicBezTo>
                  <a:cubicBezTo>
                    <a:pt x="286" y="92"/>
                    <a:pt x="288" y="93"/>
                    <a:pt x="289" y="95"/>
                  </a:cubicBezTo>
                  <a:cubicBezTo>
                    <a:pt x="290" y="96"/>
                    <a:pt x="290" y="97"/>
                    <a:pt x="290" y="98"/>
                  </a:cubicBezTo>
                  <a:cubicBezTo>
                    <a:pt x="290" y="98"/>
                    <a:pt x="291" y="98"/>
                    <a:pt x="291" y="98"/>
                  </a:cubicBezTo>
                  <a:cubicBezTo>
                    <a:pt x="292" y="99"/>
                    <a:pt x="292" y="99"/>
                    <a:pt x="293" y="100"/>
                  </a:cubicBezTo>
                  <a:cubicBezTo>
                    <a:pt x="294" y="101"/>
                    <a:pt x="294" y="101"/>
                    <a:pt x="294" y="102"/>
                  </a:cubicBezTo>
                  <a:cubicBezTo>
                    <a:pt x="295" y="102"/>
                    <a:pt x="296" y="103"/>
                    <a:pt x="296" y="103"/>
                  </a:cubicBezTo>
                  <a:cubicBezTo>
                    <a:pt x="296" y="104"/>
                    <a:pt x="296" y="104"/>
                    <a:pt x="296" y="104"/>
                  </a:cubicBezTo>
                  <a:cubicBezTo>
                    <a:pt x="297" y="105"/>
                    <a:pt x="298" y="106"/>
                    <a:pt x="298" y="107"/>
                  </a:cubicBezTo>
                  <a:cubicBezTo>
                    <a:pt x="300" y="108"/>
                    <a:pt x="300" y="109"/>
                    <a:pt x="301" y="110"/>
                  </a:cubicBezTo>
                  <a:cubicBezTo>
                    <a:pt x="302" y="110"/>
                    <a:pt x="303" y="111"/>
                    <a:pt x="304" y="112"/>
                  </a:cubicBezTo>
                  <a:cubicBezTo>
                    <a:pt x="305" y="114"/>
                    <a:pt x="306" y="115"/>
                    <a:pt x="307" y="117"/>
                  </a:cubicBezTo>
                  <a:cubicBezTo>
                    <a:pt x="308" y="119"/>
                    <a:pt x="310" y="119"/>
                    <a:pt x="311" y="121"/>
                  </a:cubicBezTo>
                  <a:cubicBezTo>
                    <a:pt x="311" y="123"/>
                    <a:pt x="310" y="125"/>
                    <a:pt x="311" y="127"/>
                  </a:cubicBezTo>
                  <a:cubicBezTo>
                    <a:pt x="310" y="128"/>
                    <a:pt x="310" y="131"/>
                    <a:pt x="311" y="133"/>
                  </a:cubicBezTo>
                  <a:cubicBezTo>
                    <a:pt x="313" y="137"/>
                    <a:pt x="313" y="144"/>
                    <a:pt x="317" y="146"/>
                  </a:cubicBezTo>
                  <a:cubicBezTo>
                    <a:pt x="317" y="148"/>
                    <a:pt x="319" y="150"/>
                    <a:pt x="320" y="151"/>
                  </a:cubicBezTo>
                  <a:cubicBezTo>
                    <a:pt x="322" y="153"/>
                    <a:pt x="325" y="154"/>
                    <a:pt x="326" y="157"/>
                  </a:cubicBezTo>
                  <a:cubicBezTo>
                    <a:pt x="326" y="157"/>
                    <a:pt x="327" y="158"/>
                    <a:pt x="327" y="158"/>
                  </a:cubicBezTo>
                  <a:cubicBezTo>
                    <a:pt x="327" y="159"/>
                    <a:pt x="327" y="160"/>
                    <a:pt x="328" y="160"/>
                  </a:cubicBezTo>
                  <a:cubicBezTo>
                    <a:pt x="328" y="161"/>
                    <a:pt x="329" y="161"/>
                    <a:pt x="329" y="162"/>
                  </a:cubicBezTo>
                  <a:cubicBezTo>
                    <a:pt x="330" y="163"/>
                    <a:pt x="331" y="164"/>
                    <a:pt x="330" y="166"/>
                  </a:cubicBezTo>
                  <a:cubicBezTo>
                    <a:pt x="332" y="168"/>
                    <a:pt x="331" y="172"/>
                    <a:pt x="331" y="174"/>
                  </a:cubicBezTo>
                  <a:cubicBezTo>
                    <a:pt x="331" y="175"/>
                    <a:pt x="332" y="176"/>
                    <a:pt x="332" y="177"/>
                  </a:cubicBezTo>
                  <a:cubicBezTo>
                    <a:pt x="332" y="179"/>
                    <a:pt x="331" y="181"/>
                    <a:pt x="332" y="183"/>
                  </a:cubicBezTo>
                  <a:cubicBezTo>
                    <a:pt x="331" y="185"/>
                    <a:pt x="331" y="186"/>
                    <a:pt x="331" y="188"/>
                  </a:cubicBezTo>
                  <a:cubicBezTo>
                    <a:pt x="331" y="195"/>
                    <a:pt x="332" y="202"/>
                    <a:pt x="331" y="208"/>
                  </a:cubicBezTo>
                  <a:cubicBezTo>
                    <a:pt x="330" y="210"/>
                    <a:pt x="330" y="212"/>
                    <a:pt x="330" y="214"/>
                  </a:cubicBezTo>
                  <a:cubicBezTo>
                    <a:pt x="330" y="217"/>
                    <a:pt x="330" y="219"/>
                    <a:pt x="329" y="221"/>
                  </a:cubicBezTo>
                  <a:cubicBezTo>
                    <a:pt x="329" y="224"/>
                    <a:pt x="327" y="225"/>
                    <a:pt x="328" y="228"/>
                  </a:cubicBezTo>
                  <a:cubicBezTo>
                    <a:pt x="327" y="229"/>
                    <a:pt x="327" y="230"/>
                    <a:pt x="325" y="231"/>
                  </a:cubicBezTo>
                  <a:cubicBezTo>
                    <a:pt x="325" y="231"/>
                    <a:pt x="324" y="231"/>
                    <a:pt x="324" y="231"/>
                  </a:cubicBezTo>
                  <a:cubicBezTo>
                    <a:pt x="323" y="231"/>
                    <a:pt x="323" y="231"/>
                    <a:pt x="322" y="231"/>
                  </a:cubicBezTo>
                  <a:cubicBezTo>
                    <a:pt x="320" y="232"/>
                    <a:pt x="320" y="231"/>
                    <a:pt x="318" y="231"/>
                  </a:cubicBezTo>
                  <a:cubicBezTo>
                    <a:pt x="318" y="231"/>
                    <a:pt x="317" y="231"/>
                    <a:pt x="316" y="231"/>
                  </a:cubicBezTo>
                  <a:cubicBezTo>
                    <a:pt x="315" y="231"/>
                    <a:pt x="314" y="230"/>
                    <a:pt x="313" y="230"/>
                  </a:cubicBezTo>
                  <a:cubicBezTo>
                    <a:pt x="311" y="229"/>
                    <a:pt x="311" y="230"/>
                    <a:pt x="309" y="229"/>
                  </a:cubicBezTo>
                  <a:cubicBezTo>
                    <a:pt x="307" y="229"/>
                    <a:pt x="306" y="228"/>
                    <a:pt x="305" y="228"/>
                  </a:cubicBezTo>
                  <a:cubicBezTo>
                    <a:pt x="303" y="228"/>
                    <a:pt x="300" y="229"/>
                    <a:pt x="299" y="229"/>
                  </a:cubicBezTo>
                  <a:cubicBezTo>
                    <a:pt x="297" y="229"/>
                    <a:pt x="296" y="229"/>
                    <a:pt x="295" y="229"/>
                  </a:cubicBezTo>
                  <a:cubicBezTo>
                    <a:pt x="294" y="230"/>
                    <a:pt x="292" y="231"/>
                    <a:pt x="291" y="232"/>
                  </a:cubicBezTo>
                  <a:cubicBezTo>
                    <a:pt x="290" y="233"/>
                    <a:pt x="289" y="233"/>
                    <a:pt x="288" y="234"/>
                  </a:cubicBezTo>
                  <a:cubicBezTo>
                    <a:pt x="285" y="236"/>
                    <a:pt x="282" y="238"/>
                    <a:pt x="280" y="242"/>
                  </a:cubicBezTo>
                  <a:cubicBezTo>
                    <a:pt x="281" y="245"/>
                    <a:pt x="278" y="247"/>
                    <a:pt x="279" y="251"/>
                  </a:cubicBezTo>
                  <a:cubicBezTo>
                    <a:pt x="280" y="253"/>
                    <a:pt x="281" y="255"/>
                    <a:pt x="282" y="257"/>
                  </a:cubicBezTo>
                  <a:cubicBezTo>
                    <a:pt x="282" y="257"/>
                    <a:pt x="282" y="258"/>
                    <a:pt x="282" y="258"/>
                  </a:cubicBezTo>
                  <a:cubicBezTo>
                    <a:pt x="283" y="259"/>
                    <a:pt x="285" y="260"/>
                    <a:pt x="286" y="261"/>
                  </a:cubicBezTo>
                  <a:cubicBezTo>
                    <a:pt x="287" y="262"/>
                    <a:pt x="288" y="263"/>
                    <a:pt x="288" y="264"/>
                  </a:cubicBezTo>
                  <a:cubicBezTo>
                    <a:pt x="290" y="265"/>
                    <a:pt x="292" y="265"/>
                    <a:pt x="293" y="266"/>
                  </a:cubicBezTo>
                  <a:cubicBezTo>
                    <a:pt x="294" y="266"/>
                    <a:pt x="295" y="267"/>
                    <a:pt x="296" y="267"/>
                  </a:cubicBezTo>
                  <a:cubicBezTo>
                    <a:pt x="298" y="269"/>
                    <a:pt x="302" y="270"/>
                    <a:pt x="304" y="271"/>
                  </a:cubicBezTo>
                  <a:cubicBezTo>
                    <a:pt x="307" y="275"/>
                    <a:pt x="303" y="277"/>
                    <a:pt x="302" y="279"/>
                  </a:cubicBezTo>
                  <a:cubicBezTo>
                    <a:pt x="301" y="279"/>
                    <a:pt x="302" y="280"/>
                    <a:pt x="302" y="281"/>
                  </a:cubicBezTo>
                  <a:cubicBezTo>
                    <a:pt x="300" y="283"/>
                    <a:pt x="296" y="285"/>
                    <a:pt x="294" y="288"/>
                  </a:cubicBezTo>
                  <a:cubicBezTo>
                    <a:pt x="291" y="289"/>
                    <a:pt x="289" y="291"/>
                    <a:pt x="287" y="294"/>
                  </a:cubicBezTo>
                  <a:cubicBezTo>
                    <a:pt x="286" y="295"/>
                    <a:pt x="284" y="295"/>
                    <a:pt x="283" y="297"/>
                  </a:cubicBezTo>
                  <a:cubicBezTo>
                    <a:pt x="281" y="298"/>
                    <a:pt x="279" y="298"/>
                    <a:pt x="276" y="299"/>
                  </a:cubicBezTo>
                  <a:cubicBezTo>
                    <a:pt x="275" y="300"/>
                    <a:pt x="273" y="300"/>
                    <a:pt x="271" y="301"/>
                  </a:cubicBezTo>
                  <a:cubicBezTo>
                    <a:pt x="269" y="302"/>
                    <a:pt x="268" y="304"/>
                    <a:pt x="266" y="305"/>
                  </a:cubicBezTo>
                  <a:cubicBezTo>
                    <a:pt x="266" y="305"/>
                    <a:pt x="265" y="305"/>
                    <a:pt x="265" y="305"/>
                  </a:cubicBezTo>
                  <a:cubicBezTo>
                    <a:pt x="262" y="308"/>
                    <a:pt x="255" y="307"/>
                    <a:pt x="254" y="311"/>
                  </a:cubicBezTo>
                  <a:cubicBezTo>
                    <a:pt x="253" y="311"/>
                    <a:pt x="253" y="311"/>
                    <a:pt x="252" y="311"/>
                  </a:cubicBezTo>
                  <a:cubicBezTo>
                    <a:pt x="251" y="312"/>
                    <a:pt x="249" y="313"/>
                    <a:pt x="247" y="313"/>
                  </a:cubicBezTo>
                  <a:cubicBezTo>
                    <a:pt x="247" y="315"/>
                    <a:pt x="244" y="315"/>
                    <a:pt x="243" y="316"/>
                  </a:cubicBezTo>
                  <a:cubicBezTo>
                    <a:pt x="240" y="316"/>
                    <a:pt x="238" y="318"/>
                    <a:pt x="236" y="320"/>
                  </a:cubicBezTo>
                  <a:cubicBezTo>
                    <a:pt x="234" y="320"/>
                    <a:pt x="233" y="320"/>
                    <a:pt x="232" y="321"/>
                  </a:cubicBezTo>
                  <a:cubicBezTo>
                    <a:pt x="231" y="321"/>
                    <a:pt x="231" y="321"/>
                    <a:pt x="229" y="321"/>
                  </a:cubicBezTo>
                  <a:cubicBezTo>
                    <a:pt x="229" y="321"/>
                    <a:pt x="228" y="322"/>
                    <a:pt x="228" y="322"/>
                  </a:cubicBezTo>
                  <a:cubicBezTo>
                    <a:pt x="226" y="323"/>
                    <a:pt x="224" y="324"/>
                    <a:pt x="221" y="325"/>
                  </a:cubicBezTo>
                  <a:cubicBezTo>
                    <a:pt x="220" y="325"/>
                    <a:pt x="219" y="326"/>
                    <a:pt x="217" y="326"/>
                  </a:cubicBezTo>
                  <a:cubicBezTo>
                    <a:pt x="216" y="326"/>
                    <a:pt x="216" y="326"/>
                    <a:pt x="215" y="326"/>
                  </a:cubicBezTo>
                  <a:cubicBezTo>
                    <a:pt x="213" y="327"/>
                    <a:pt x="212" y="327"/>
                    <a:pt x="210" y="328"/>
                  </a:cubicBezTo>
                  <a:cubicBezTo>
                    <a:pt x="207" y="328"/>
                    <a:pt x="205" y="327"/>
                    <a:pt x="203" y="329"/>
                  </a:cubicBezTo>
                  <a:cubicBezTo>
                    <a:pt x="199" y="329"/>
                    <a:pt x="196" y="331"/>
                    <a:pt x="193" y="332"/>
                  </a:cubicBezTo>
                  <a:cubicBezTo>
                    <a:pt x="193" y="332"/>
                    <a:pt x="193" y="331"/>
                    <a:pt x="192" y="331"/>
                  </a:cubicBezTo>
                  <a:cubicBezTo>
                    <a:pt x="191" y="332"/>
                    <a:pt x="191" y="332"/>
                    <a:pt x="190" y="332"/>
                  </a:cubicBezTo>
                  <a:cubicBezTo>
                    <a:pt x="189" y="332"/>
                    <a:pt x="188" y="333"/>
                    <a:pt x="187" y="333"/>
                  </a:cubicBezTo>
                  <a:cubicBezTo>
                    <a:pt x="185" y="333"/>
                    <a:pt x="183" y="332"/>
                    <a:pt x="182" y="331"/>
                  </a:cubicBezTo>
                  <a:cubicBezTo>
                    <a:pt x="180" y="331"/>
                    <a:pt x="178" y="332"/>
                    <a:pt x="177" y="332"/>
                  </a:cubicBezTo>
                  <a:cubicBezTo>
                    <a:pt x="176" y="332"/>
                    <a:pt x="176" y="332"/>
                    <a:pt x="175" y="332"/>
                  </a:cubicBezTo>
                  <a:cubicBezTo>
                    <a:pt x="174" y="332"/>
                    <a:pt x="173" y="332"/>
                    <a:pt x="172" y="333"/>
                  </a:cubicBezTo>
                  <a:cubicBezTo>
                    <a:pt x="170" y="333"/>
                    <a:pt x="168" y="332"/>
                    <a:pt x="165" y="332"/>
                  </a:cubicBezTo>
                  <a:cubicBezTo>
                    <a:pt x="163" y="332"/>
                    <a:pt x="161" y="334"/>
                    <a:pt x="158" y="334"/>
                  </a:cubicBezTo>
                  <a:cubicBezTo>
                    <a:pt x="156" y="334"/>
                    <a:pt x="154" y="333"/>
                    <a:pt x="151" y="333"/>
                  </a:cubicBezTo>
                  <a:cubicBezTo>
                    <a:pt x="150" y="332"/>
                    <a:pt x="148" y="331"/>
                    <a:pt x="145" y="331"/>
                  </a:cubicBezTo>
                  <a:cubicBezTo>
                    <a:pt x="144" y="331"/>
                    <a:pt x="143" y="330"/>
                    <a:pt x="142" y="330"/>
                  </a:cubicBezTo>
                  <a:cubicBezTo>
                    <a:pt x="139" y="330"/>
                    <a:pt x="138" y="329"/>
                    <a:pt x="136" y="328"/>
                  </a:cubicBezTo>
                  <a:cubicBezTo>
                    <a:pt x="134" y="327"/>
                    <a:pt x="133" y="326"/>
                    <a:pt x="132" y="325"/>
                  </a:cubicBezTo>
                  <a:cubicBezTo>
                    <a:pt x="131" y="324"/>
                    <a:pt x="129" y="323"/>
                    <a:pt x="128" y="322"/>
                  </a:cubicBezTo>
                  <a:cubicBezTo>
                    <a:pt x="125" y="322"/>
                    <a:pt x="125" y="320"/>
                    <a:pt x="123" y="320"/>
                  </a:cubicBezTo>
                  <a:cubicBezTo>
                    <a:pt x="121" y="318"/>
                    <a:pt x="118" y="317"/>
                    <a:pt x="115" y="315"/>
                  </a:cubicBezTo>
                  <a:cubicBezTo>
                    <a:pt x="113" y="315"/>
                    <a:pt x="112" y="314"/>
                    <a:pt x="111" y="312"/>
                  </a:cubicBezTo>
                  <a:cubicBezTo>
                    <a:pt x="108" y="311"/>
                    <a:pt x="107" y="309"/>
                    <a:pt x="104" y="308"/>
                  </a:cubicBezTo>
                  <a:cubicBezTo>
                    <a:pt x="103" y="308"/>
                    <a:pt x="103" y="307"/>
                    <a:pt x="103" y="306"/>
                  </a:cubicBezTo>
                  <a:cubicBezTo>
                    <a:pt x="103" y="306"/>
                    <a:pt x="102" y="306"/>
                    <a:pt x="102" y="306"/>
                  </a:cubicBezTo>
                  <a:cubicBezTo>
                    <a:pt x="100" y="303"/>
                    <a:pt x="97" y="303"/>
                    <a:pt x="96" y="300"/>
                  </a:cubicBezTo>
                  <a:cubicBezTo>
                    <a:pt x="95" y="300"/>
                    <a:pt x="94" y="299"/>
                    <a:pt x="94" y="299"/>
                  </a:cubicBezTo>
                  <a:cubicBezTo>
                    <a:pt x="94" y="298"/>
                    <a:pt x="94" y="299"/>
                    <a:pt x="94" y="298"/>
                  </a:cubicBezTo>
                  <a:cubicBezTo>
                    <a:pt x="92" y="297"/>
                    <a:pt x="92" y="295"/>
                    <a:pt x="90" y="295"/>
                  </a:cubicBezTo>
                  <a:cubicBezTo>
                    <a:pt x="90" y="295"/>
                    <a:pt x="90" y="294"/>
                    <a:pt x="90" y="294"/>
                  </a:cubicBezTo>
                  <a:cubicBezTo>
                    <a:pt x="86" y="292"/>
                    <a:pt x="85" y="288"/>
                    <a:pt x="80" y="287"/>
                  </a:cubicBezTo>
                  <a:cubicBezTo>
                    <a:pt x="79" y="284"/>
                    <a:pt x="78" y="283"/>
                    <a:pt x="75" y="282"/>
                  </a:cubicBezTo>
                  <a:cubicBezTo>
                    <a:pt x="75" y="281"/>
                    <a:pt x="75" y="280"/>
                    <a:pt x="75" y="280"/>
                  </a:cubicBezTo>
                  <a:cubicBezTo>
                    <a:pt x="74" y="279"/>
                    <a:pt x="72" y="277"/>
                    <a:pt x="72" y="276"/>
                  </a:cubicBezTo>
                  <a:cubicBezTo>
                    <a:pt x="71" y="276"/>
                    <a:pt x="70" y="276"/>
                    <a:pt x="69" y="275"/>
                  </a:cubicBezTo>
                  <a:cubicBezTo>
                    <a:pt x="69" y="275"/>
                    <a:pt x="68" y="274"/>
                    <a:pt x="68" y="274"/>
                  </a:cubicBezTo>
                  <a:cubicBezTo>
                    <a:pt x="66" y="271"/>
                    <a:pt x="65" y="268"/>
                    <a:pt x="63" y="266"/>
                  </a:cubicBezTo>
                  <a:cubicBezTo>
                    <a:pt x="63" y="266"/>
                    <a:pt x="63" y="265"/>
                    <a:pt x="63" y="265"/>
                  </a:cubicBezTo>
                  <a:cubicBezTo>
                    <a:pt x="61" y="262"/>
                    <a:pt x="60" y="259"/>
                    <a:pt x="58" y="257"/>
                  </a:cubicBezTo>
                  <a:cubicBezTo>
                    <a:pt x="56" y="255"/>
                    <a:pt x="55" y="253"/>
                    <a:pt x="54" y="251"/>
                  </a:cubicBezTo>
                  <a:cubicBezTo>
                    <a:pt x="55" y="249"/>
                    <a:pt x="53" y="248"/>
                    <a:pt x="52" y="245"/>
                  </a:cubicBezTo>
                  <a:cubicBezTo>
                    <a:pt x="47" y="243"/>
                    <a:pt x="50" y="234"/>
                    <a:pt x="47" y="229"/>
                  </a:cubicBezTo>
                  <a:cubicBezTo>
                    <a:pt x="48" y="227"/>
                    <a:pt x="46" y="224"/>
                    <a:pt x="46" y="222"/>
                  </a:cubicBezTo>
                  <a:cubicBezTo>
                    <a:pt x="45" y="221"/>
                    <a:pt x="45" y="220"/>
                    <a:pt x="45" y="219"/>
                  </a:cubicBezTo>
                  <a:cubicBezTo>
                    <a:pt x="45" y="218"/>
                    <a:pt x="43" y="217"/>
                    <a:pt x="43" y="216"/>
                  </a:cubicBezTo>
                  <a:cubicBezTo>
                    <a:pt x="43" y="214"/>
                    <a:pt x="42" y="214"/>
                    <a:pt x="42" y="213"/>
                  </a:cubicBezTo>
                  <a:cubicBezTo>
                    <a:pt x="42" y="212"/>
                    <a:pt x="42" y="211"/>
                    <a:pt x="43" y="210"/>
                  </a:cubicBezTo>
                  <a:cubicBezTo>
                    <a:pt x="42" y="209"/>
                    <a:pt x="42" y="207"/>
                    <a:pt x="42" y="205"/>
                  </a:cubicBezTo>
                  <a:cubicBezTo>
                    <a:pt x="41" y="204"/>
                    <a:pt x="41" y="202"/>
                    <a:pt x="41" y="200"/>
                  </a:cubicBezTo>
                  <a:cubicBezTo>
                    <a:pt x="41" y="199"/>
                    <a:pt x="39" y="200"/>
                    <a:pt x="40" y="199"/>
                  </a:cubicBezTo>
                  <a:cubicBezTo>
                    <a:pt x="40" y="197"/>
                    <a:pt x="39" y="197"/>
                    <a:pt x="39" y="196"/>
                  </a:cubicBezTo>
                  <a:cubicBezTo>
                    <a:pt x="41" y="193"/>
                    <a:pt x="40" y="187"/>
                    <a:pt x="37" y="186"/>
                  </a:cubicBezTo>
                  <a:cubicBezTo>
                    <a:pt x="39" y="182"/>
                    <a:pt x="36" y="179"/>
                    <a:pt x="35" y="176"/>
                  </a:cubicBezTo>
                  <a:cubicBezTo>
                    <a:pt x="35" y="175"/>
                    <a:pt x="35" y="175"/>
                    <a:pt x="35" y="174"/>
                  </a:cubicBezTo>
                  <a:cubicBezTo>
                    <a:pt x="34" y="173"/>
                    <a:pt x="34" y="171"/>
                    <a:pt x="34" y="168"/>
                  </a:cubicBezTo>
                  <a:cubicBezTo>
                    <a:pt x="35" y="166"/>
                    <a:pt x="35" y="165"/>
                    <a:pt x="36" y="164"/>
                  </a:cubicBezTo>
                  <a:cubicBezTo>
                    <a:pt x="37" y="163"/>
                    <a:pt x="36" y="163"/>
                    <a:pt x="36" y="162"/>
                  </a:cubicBezTo>
                  <a:cubicBezTo>
                    <a:pt x="37" y="160"/>
                    <a:pt x="37" y="157"/>
                    <a:pt x="38" y="154"/>
                  </a:cubicBezTo>
                  <a:cubicBezTo>
                    <a:pt x="36" y="151"/>
                    <a:pt x="35" y="146"/>
                    <a:pt x="30" y="147"/>
                  </a:cubicBezTo>
                  <a:cubicBezTo>
                    <a:pt x="29" y="147"/>
                    <a:pt x="29" y="147"/>
                    <a:pt x="29" y="146"/>
                  </a:cubicBezTo>
                  <a:cubicBezTo>
                    <a:pt x="26" y="147"/>
                    <a:pt x="23" y="146"/>
                    <a:pt x="21" y="148"/>
                  </a:cubicBezTo>
                  <a:cubicBezTo>
                    <a:pt x="20" y="147"/>
                    <a:pt x="19" y="148"/>
                    <a:pt x="18" y="149"/>
                  </a:cubicBezTo>
                  <a:cubicBezTo>
                    <a:pt x="14" y="150"/>
                    <a:pt x="11" y="150"/>
                    <a:pt x="10" y="153"/>
                  </a:cubicBezTo>
                  <a:cubicBezTo>
                    <a:pt x="11" y="154"/>
                    <a:pt x="10" y="155"/>
                    <a:pt x="10" y="157"/>
                  </a:cubicBezTo>
                  <a:cubicBezTo>
                    <a:pt x="8" y="157"/>
                    <a:pt x="8" y="159"/>
                    <a:pt x="7" y="159"/>
                  </a:cubicBezTo>
                  <a:cubicBezTo>
                    <a:pt x="7" y="161"/>
                    <a:pt x="6" y="163"/>
                    <a:pt x="6" y="165"/>
                  </a:cubicBezTo>
                  <a:cubicBezTo>
                    <a:pt x="6" y="166"/>
                    <a:pt x="7" y="167"/>
                    <a:pt x="7" y="168"/>
                  </a:cubicBezTo>
                  <a:cubicBezTo>
                    <a:pt x="7" y="170"/>
                    <a:pt x="5" y="170"/>
                    <a:pt x="5" y="172"/>
                  </a:cubicBezTo>
                  <a:cubicBezTo>
                    <a:pt x="5" y="174"/>
                    <a:pt x="5" y="175"/>
                    <a:pt x="4" y="176"/>
                  </a:cubicBezTo>
                  <a:cubicBezTo>
                    <a:pt x="4" y="177"/>
                    <a:pt x="5" y="177"/>
                    <a:pt x="5" y="178"/>
                  </a:cubicBezTo>
                  <a:cubicBezTo>
                    <a:pt x="2" y="181"/>
                    <a:pt x="2" y="188"/>
                    <a:pt x="2" y="192"/>
                  </a:cubicBezTo>
                  <a:cubicBezTo>
                    <a:pt x="0" y="194"/>
                    <a:pt x="2" y="197"/>
                    <a:pt x="2" y="199"/>
                  </a:cubicBezTo>
                  <a:cubicBezTo>
                    <a:pt x="2" y="201"/>
                    <a:pt x="1" y="202"/>
                    <a:pt x="1" y="203"/>
                  </a:cubicBezTo>
                  <a:cubicBezTo>
                    <a:pt x="1" y="206"/>
                    <a:pt x="1" y="208"/>
                    <a:pt x="0" y="210"/>
                  </a:cubicBezTo>
                  <a:cubicBezTo>
                    <a:pt x="0" y="211"/>
                    <a:pt x="1" y="211"/>
                    <a:pt x="1" y="212"/>
                  </a:cubicBezTo>
                  <a:cubicBezTo>
                    <a:pt x="0" y="215"/>
                    <a:pt x="2" y="216"/>
                    <a:pt x="1" y="219"/>
                  </a:cubicBezTo>
                  <a:cubicBezTo>
                    <a:pt x="1" y="220"/>
                    <a:pt x="1" y="223"/>
                    <a:pt x="2" y="225"/>
                  </a:cubicBezTo>
                  <a:cubicBezTo>
                    <a:pt x="3" y="225"/>
                    <a:pt x="4" y="224"/>
                    <a:pt x="4" y="225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5" y="226"/>
                    <a:pt x="6" y="227"/>
                    <a:pt x="6" y="228"/>
                  </a:cubicBezTo>
                  <a:cubicBezTo>
                    <a:pt x="6" y="229"/>
                    <a:pt x="5" y="233"/>
                    <a:pt x="6" y="235"/>
                  </a:cubicBezTo>
                  <a:cubicBezTo>
                    <a:pt x="8" y="238"/>
                    <a:pt x="10" y="242"/>
                    <a:pt x="11" y="245"/>
                  </a:cubicBezTo>
                  <a:cubicBezTo>
                    <a:pt x="10" y="248"/>
                    <a:pt x="10" y="251"/>
                    <a:pt x="9" y="254"/>
                  </a:cubicBezTo>
                  <a:cubicBezTo>
                    <a:pt x="10" y="255"/>
                    <a:pt x="11" y="256"/>
                    <a:pt x="12" y="256"/>
                  </a:cubicBezTo>
                  <a:cubicBezTo>
                    <a:pt x="12" y="259"/>
                    <a:pt x="15" y="259"/>
                    <a:pt x="15" y="261"/>
                  </a:cubicBezTo>
                  <a:cubicBezTo>
                    <a:pt x="14" y="262"/>
                    <a:pt x="14" y="265"/>
                    <a:pt x="14" y="267"/>
                  </a:cubicBezTo>
                  <a:cubicBezTo>
                    <a:pt x="17" y="268"/>
                    <a:pt x="16" y="272"/>
                    <a:pt x="18" y="274"/>
                  </a:cubicBezTo>
                  <a:cubicBezTo>
                    <a:pt x="16" y="277"/>
                    <a:pt x="19" y="280"/>
                    <a:pt x="19" y="282"/>
                  </a:cubicBezTo>
                  <a:cubicBezTo>
                    <a:pt x="22" y="283"/>
                    <a:pt x="23" y="286"/>
                    <a:pt x="25" y="288"/>
                  </a:cubicBezTo>
                  <a:cubicBezTo>
                    <a:pt x="25" y="289"/>
                    <a:pt x="25" y="290"/>
                    <a:pt x="25" y="291"/>
                  </a:cubicBezTo>
                  <a:cubicBezTo>
                    <a:pt x="28" y="292"/>
                    <a:pt x="29" y="297"/>
                    <a:pt x="33" y="298"/>
                  </a:cubicBezTo>
                  <a:cubicBezTo>
                    <a:pt x="33" y="300"/>
                    <a:pt x="35" y="300"/>
                    <a:pt x="35" y="302"/>
                  </a:cubicBezTo>
                  <a:cubicBezTo>
                    <a:pt x="37" y="304"/>
                    <a:pt x="39" y="306"/>
                    <a:pt x="41" y="308"/>
                  </a:cubicBezTo>
                  <a:cubicBezTo>
                    <a:pt x="41" y="310"/>
                    <a:pt x="40" y="309"/>
                    <a:pt x="40" y="311"/>
                  </a:cubicBezTo>
                  <a:cubicBezTo>
                    <a:pt x="42" y="312"/>
                    <a:pt x="44" y="312"/>
                    <a:pt x="46" y="314"/>
                  </a:cubicBezTo>
                  <a:cubicBezTo>
                    <a:pt x="47" y="317"/>
                    <a:pt x="48" y="320"/>
                    <a:pt x="49" y="324"/>
                  </a:cubicBezTo>
                  <a:cubicBezTo>
                    <a:pt x="51" y="324"/>
                    <a:pt x="51" y="325"/>
                    <a:pt x="51" y="326"/>
                  </a:cubicBezTo>
                  <a:cubicBezTo>
                    <a:pt x="54" y="327"/>
                    <a:pt x="55" y="328"/>
                    <a:pt x="59" y="328"/>
                  </a:cubicBezTo>
                  <a:cubicBezTo>
                    <a:pt x="60" y="329"/>
                    <a:pt x="61" y="330"/>
                    <a:pt x="62" y="331"/>
                  </a:cubicBezTo>
                  <a:cubicBezTo>
                    <a:pt x="64" y="333"/>
                    <a:pt x="66" y="334"/>
                    <a:pt x="67" y="336"/>
                  </a:cubicBezTo>
                  <a:cubicBezTo>
                    <a:pt x="67" y="338"/>
                    <a:pt x="67" y="340"/>
                    <a:pt x="68" y="342"/>
                  </a:cubicBezTo>
                  <a:cubicBezTo>
                    <a:pt x="68" y="342"/>
                    <a:pt x="68" y="343"/>
                    <a:pt x="68" y="343"/>
                  </a:cubicBezTo>
                  <a:cubicBezTo>
                    <a:pt x="70" y="344"/>
                    <a:pt x="70" y="346"/>
                    <a:pt x="71" y="347"/>
                  </a:cubicBezTo>
                  <a:cubicBezTo>
                    <a:pt x="72" y="349"/>
                    <a:pt x="73" y="350"/>
                    <a:pt x="74" y="352"/>
                  </a:cubicBezTo>
                  <a:cubicBezTo>
                    <a:pt x="75" y="353"/>
                    <a:pt x="77" y="354"/>
                    <a:pt x="78" y="357"/>
                  </a:cubicBezTo>
                  <a:cubicBezTo>
                    <a:pt x="81" y="358"/>
                    <a:pt x="84" y="360"/>
                    <a:pt x="87" y="362"/>
                  </a:cubicBezTo>
                  <a:cubicBezTo>
                    <a:pt x="88" y="363"/>
                    <a:pt x="90" y="364"/>
                    <a:pt x="91" y="365"/>
                  </a:cubicBezTo>
                  <a:cubicBezTo>
                    <a:pt x="94" y="367"/>
                    <a:pt x="97" y="367"/>
                    <a:pt x="101" y="368"/>
                  </a:cubicBezTo>
                  <a:cubicBezTo>
                    <a:pt x="104" y="369"/>
                    <a:pt x="107" y="370"/>
                    <a:pt x="110" y="370"/>
                  </a:cubicBezTo>
                  <a:cubicBezTo>
                    <a:pt x="110" y="371"/>
                    <a:pt x="111" y="371"/>
                    <a:pt x="112" y="372"/>
                  </a:cubicBezTo>
                  <a:cubicBezTo>
                    <a:pt x="114" y="371"/>
                    <a:pt x="115" y="373"/>
                    <a:pt x="117" y="372"/>
                  </a:cubicBezTo>
                  <a:cubicBezTo>
                    <a:pt x="118" y="372"/>
                    <a:pt x="117" y="373"/>
                    <a:pt x="118" y="373"/>
                  </a:cubicBezTo>
                  <a:cubicBezTo>
                    <a:pt x="122" y="374"/>
                    <a:pt x="124" y="377"/>
                    <a:pt x="129" y="376"/>
                  </a:cubicBezTo>
                  <a:cubicBezTo>
                    <a:pt x="130" y="377"/>
                    <a:pt x="131" y="378"/>
                    <a:pt x="132" y="379"/>
                  </a:cubicBezTo>
                  <a:cubicBezTo>
                    <a:pt x="134" y="380"/>
                    <a:pt x="135" y="379"/>
                    <a:pt x="138" y="379"/>
                  </a:cubicBezTo>
                  <a:cubicBezTo>
                    <a:pt x="138" y="379"/>
                    <a:pt x="139" y="379"/>
                    <a:pt x="140" y="379"/>
                  </a:cubicBezTo>
                  <a:cubicBezTo>
                    <a:pt x="142" y="379"/>
                    <a:pt x="142" y="378"/>
                    <a:pt x="143" y="377"/>
                  </a:cubicBezTo>
                  <a:cubicBezTo>
                    <a:pt x="144" y="376"/>
                    <a:pt x="145" y="376"/>
                    <a:pt x="145" y="375"/>
                  </a:cubicBezTo>
                  <a:cubicBezTo>
                    <a:pt x="149" y="377"/>
                    <a:pt x="154" y="376"/>
                    <a:pt x="157" y="376"/>
                  </a:cubicBezTo>
                  <a:cubicBezTo>
                    <a:pt x="158" y="377"/>
                    <a:pt x="159" y="377"/>
                    <a:pt x="160" y="377"/>
                  </a:cubicBezTo>
                  <a:cubicBezTo>
                    <a:pt x="162" y="377"/>
                    <a:pt x="163" y="377"/>
                    <a:pt x="165" y="378"/>
                  </a:cubicBezTo>
                  <a:cubicBezTo>
                    <a:pt x="166" y="379"/>
                    <a:pt x="166" y="380"/>
                    <a:pt x="167" y="381"/>
                  </a:cubicBezTo>
                  <a:cubicBezTo>
                    <a:pt x="169" y="382"/>
                    <a:pt x="171" y="382"/>
                    <a:pt x="172" y="381"/>
                  </a:cubicBezTo>
                  <a:cubicBezTo>
                    <a:pt x="173" y="381"/>
                    <a:pt x="174" y="380"/>
                    <a:pt x="175" y="380"/>
                  </a:cubicBezTo>
                  <a:cubicBezTo>
                    <a:pt x="178" y="380"/>
                    <a:pt x="179" y="382"/>
                    <a:pt x="181" y="383"/>
                  </a:cubicBezTo>
                  <a:cubicBezTo>
                    <a:pt x="183" y="383"/>
                    <a:pt x="185" y="383"/>
                    <a:pt x="188" y="383"/>
                  </a:cubicBezTo>
                  <a:cubicBezTo>
                    <a:pt x="188" y="383"/>
                    <a:pt x="188" y="384"/>
                    <a:pt x="189" y="384"/>
                  </a:cubicBezTo>
                  <a:cubicBezTo>
                    <a:pt x="189" y="384"/>
                    <a:pt x="190" y="384"/>
                    <a:pt x="190" y="384"/>
                  </a:cubicBezTo>
                  <a:cubicBezTo>
                    <a:pt x="191" y="384"/>
                    <a:pt x="192" y="384"/>
                    <a:pt x="193" y="385"/>
                  </a:cubicBezTo>
                  <a:cubicBezTo>
                    <a:pt x="192" y="385"/>
                    <a:pt x="193" y="385"/>
                    <a:pt x="193" y="386"/>
                  </a:cubicBezTo>
                  <a:cubicBezTo>
                    <a:pt x="196" y="387"/>
                    <a:pt x="198" y="391"/>
                    <a:pt x="203" y="389"/>
                  </a:cubicBezTo>
                  <a:cubicBezTo>
                    <a:pt x="203" y="389"/>
                    <a:pt x="204" y="390"/>
                    <a:pt x="205" y="390"/>
                  </a:cubicBezTo>
                  <a:cubicBezTo>
                    <a:pt x="207" y="389"/>
                    <a:pt x="210" y="390"/>
                    <a:pt x="212" y="388"/>
                  </a:cubicBezTo>
                  <a:cubicBezTo>
                    <a:pt x="214" y="389"/>
                    <a:pt x="217" y="390"/>
                    <a:pt x="219" y="390"/>
                  </a:cubicBezTo>
                  <a:cubicBezTo>
                    <a:pt x="220" y="390"/>
                    <a:pt x="221" y="389"/>
                    <a:pt x="223" y="389"/>
                  </a:cubicBezTo>
                  <a:cubicBezTo>
                    <a:pt x="224" y="388"/>
                    <a:pt x="225" y="389"/>
                    <a:pt x="226" y="389"/>
                  </a:cubicBezTo>
                  <a:cubicBezTo>
                    <a:pt x="229" y="388"/>
                    <a:pt x="231" y="386"/>
                    <a:pt x="233" y="385"/>
                  </a:cubicBezTo>
                  <a:cubicBezTo>
                    <a:pt x="234" y="385"/>
                    <a:pt x="234" y="385"/>
                    <a:pt x="235" y="384"/>
                  </a:cubicBezTo>
                  <a:cubicBezTo>
                    <a:pt x="236" y="384"/>
                    <a:pt x="237" y="383"/>
                    <a:pt x="237" y="383"/>
                  </a:cubicBezTo>
                  <a:cubicBezTo>
                    <a:pt x="239" y="382"/>
                    <a:pt x="242" y="381"/>
                    <a:pt x="244" y="381"/>
                  </a:cubicBezTo>
                  <a:cubicBezTo>
                    <a:pt x="245" y="379"/>
                    <a:pt x="248" y="379"/>
                    <a:pt x="249" y="378"/>
                  </a:cubicBezTo>
                  <a:cubicBezTo>
                    <a:pt x="251" y="378"/>
                    <a:pt x="253" y="376"/>
                    <a:pt x="255" y="376"/>
                  </a:cubicBezTo>
                  <a:cubicBezTo>
                    <a:pt x="256" y="376"/>
                    <a:pt x="256" y="376"/>
                    <a:pt x="257" y="376"/>
                  </a:cubicBezTo>
                  <a:cubicBezTo>
                    <a:pt x="259" y="376"/>
                    <a:pt x="261" y="374"/>
                    <a:pt x="263" y="375"/>
                  </a:cubicBezTo>
                  <a:cubicBezTo>
                    <a:pt x="265" y="373"/>
                    <a:pt x="270" y="374"/>
                    <a:pt x="272" y="371"/>
                  </a:cubicBezTo>
                  <a:cubicBezTo>
                    <a:pt x="274" y="371"/>
                    <a:pt x="277" y="370"/>
                    <a:pt x="278" y="369"/>
                  </a:cubicBezTo>
                  <a:cubicBezTo>
                    <a:pt x="280" y="369"/>
                    <a:pt x="282" y="368"/>
                    <a:pt x="284" y="367"/>
                  </a:cubicBezTo>
                  <a:cubicBezTo>
                    <a:pt x="285" y="367"/>
                    <a:pt x="286" y="368"/>
                    <a:pt x="287" y="367"/>
                  </a:cubicBezTo>
                  <a:cubicBezTo>
                    <a:pt x="287" y="367"/>
                    <a:pt x="287" y="366"/>
                    <a:pt x="288" y="366"/>
                  </a:cubicBezTo>
                  <a:cubicBezTo>
                    <a:pt x="289" y="366"/>
                    <a:pt x="289" y="366"/>
                    <a:pt x="290" y="366"/>
                  </a:cubicBezTo>
                  <a:cubicBezTo>
                    <a:pt x="292" y="364"/>
                    <a:pt x="294" y="362"/>
                    <a:pt x="297" y="361"/>
                  </a:cubicBezTo>
                  <a:cubicBezTo>
                    <a:pt x="298" y="360"/>
                    <a:pt x="298" y="359"/>
                    <a:pt x="300" y="358"/>
                  </a:cubicBezTo>
                  <a:cubicBezTo>
                    <a:pt x="302" y="356"/>
                    <a:pt x="309" y="357"/>
                    <a:pt x="312" y="357"/>
                  </a:cubicBezTo>
                  <a:cubicBezTo>
                    <a:pt x="313" y="356"/>
                    <a:pt x="314" y="356"/>
                    <a:pt x="315" y="356"/>
                  </a:cubicBezTo>
                  <a:cubicBezTo>
                    <a:pt x="317" y="357"/>
                    <a:pt x="318" y="358"/>
                    <a:pt x="320" y="358"/>
                  </a:cubicBezTo>
                  <a:cubicBezTo>
                    <a:pt x="323" y="359"/>
                    <a:pt x="325" y="358"/>
                    <a:pt x="327" y="357"/>
                  </a:cubicBezTo>
                  <a:cubicBezTo>
                    <a:pt x="328" y="357"/>
                    <a:pt x="328" y="358"/>
                    <a:pt x="329" y="358"/>
                  </a:cubicBezTo>
                  <a:cubicBezTo>
                    <a:pt x="329" y="358"/>
                    <a:pt x="330" y="357"/>
                    <a:pt x="330" y="357"/>
                  </a:cubicBezTo>
                  <a:cubicBezTo>
                    <a:pt x="332" y="357"/>
                    <a:pt x="334" y="357"/>
                    <a:pt x="335" y="356"/>
                  </a:cubicBezTo>
                  <a:cubicBezTo>
                    <a:pt x="335" y="356"/>
                    <a:pt x="335" y="355"/>
                    <a:pt x="336" y="355"/>
                  </a:cubicBezTo>
                  <a:cubicBezTo>
                    <a:pt x="337" y="355"/>
                    <a:pt x="337" y="355"/>
                    <a:pt x="338" y="355"/>
                  </a:cubicBezTo>
                  <a:cubicBezTo>
                    <a:pt x="339" y="353"/>
                    <a:pt x="340" y="353"/>
                    <a:pt x="340" y="351"/>
                  </a:cubicBezTo>
                  <a:cubicBezTo>
                    <a:pt x="341" y="350"/>
                    <a:pt x="342" y="348"/>
                    <a:pt x="342" y="346"/>
                  </a:cubicBezTo>
                  <a:cubicBezTo>
                    <a:pt x="343" y="346"/>
                    <a:pt x="344" y="346"/>
                    <a:pt x="345" y="345"/>
                  </a:cubicBezTo>
                  <a:cubicBezTo>
                    <a:pt x="345" y="343"/>
                    <a:pt x="346" y="342"/>
                    <a:pt x="347" y="340"/>
                  </a:cubicBezTo>
                  <a:cubicBezTo>
                    <a:pt x="347" y="337"/>
                    <a:pt x="350" y="336"/>
                    <a:pt x="352" y="334"/>
                  </a:cubicBezTo>
                  <a:cubicBezTo>
                    <a:pt x="352" y="333"/>
                    <a:pt x="352" y="333"/>
                    <a:pt x="352" y="332"/>
                  </a:cubicBezTo>
                  <a:cubicBezTo>
                    <a:pt x="355" y="330"/>
                    <a:pt x="357" y="328"/>
                    <a:pt x="357" y="324"/>
                  </a:cubicBezTo>
                  <a:cubicBezTo>
                    <a:pt x="358" y="323"/>
                    <a:pt x="359" y="323"/>
                    <a:pt x="358" y="321"/>
                  </a:cubicBezTo>
                  <a:cubicBezTo>
                    <a:pt x="360" y="321"/>
                    <a:pt x="360" y="320"/>
                    <a:pt x="360" y="319"/>
                  </a:cubicBezTo>
                  <a:cubicBezTo>
                    <a:pt x="364" y="317"/>
                    <a:pt x="364" y="312"/>
                    <a:pt x="369" y="312"/>
                  </a:cubicBezTo>
                  <a:cubicBezTo>
                    <a:pt x="369" y="315"/>
                    <a:pt x="372" y="316"/>
                    <a:pt x="373" y="318"/>
                  </a:cubicBezTo>
                  <a:cubicBezTo>
                    <a:pt x="374" y="318"/>
                    <a:pt x="376" y="319"/>
                    <a:pt x="378" y="318"/>
                  </a:cubicBezTo>
                  <a:cubicBezTo>
                    <a:pt x="381" y="314"/>
                    <a:pt x="379" y="309"/>
                    <a:pt x="378" y="305"/>
                  </a:cubicBezTo>
                  <a:cubicBezTo>
                    <a:pt x="379" y="305"/>
                    <a:pt x="379" y="304"/>
                    <a:pt x="380" y="303"/>
                  </a:cubicBezTo>
                  <a:cubicBezTo>
                    <a:pt x="380" y="302"/>
                    <a:pt x="379" y="301"/>
                    <a:pt x="379" y="300"/>
                  </a:cubicBezTo>
                  <a:cubicBezTo>
                    <a:pt x="380" y="299"/>
                    <a:pt x="380" y="299"/>
                    <a:pt x="380" y="298"/>
                  </a:cubicBezTo>
                  <a:cubicBezTo>
                    <a:pt x="380" y="295"/>
                    <a:pt x="379" y="292"/>
                    <a:pt x="379" y="289"/>
                  </a:cubicBezTo>
                  <a:cubicBezTo>
                    <a:pt x="379" y="287"/>
                    <a:pt x="381" y="286"/>
                    <a:pt x="380" y="284"/>
                  </a:cubicBezTo>
                  <a:cubicBezTo>
                    <a:pt x="380" y="283"/>
                    <a:pt x="381" y="283"/>
                    <a:pt x="381" y="282"/>
                  </a:cubicBezTo>
                  <a:cubicBezTo>
                    <a:pt x="381" y="281"/>
                    <a:pt x="380" y="281"/>
                    <a:pt x="381" y="281"/>
                  </a:cubicBezTo>
                  <a:cubicBezTo>
                    <a:pt x="381" y="276"/>
                    <a:pt x="380" y="270"/>
                    <a:pt x="380" y="265"/>
                  </a:cubicBezTo>
                  <a:cubicBezTo>
                    <a:pt x="380" y="262"/>
                    <a:pt x="381" y="260"/>
                    <a:pt x="381" y="257"/>
                  </a:cubicBezTo>
                  <a:cubicBezTo>
                    <a:pt x="381" y="253"/>
                    <a:pt x="379" y="250"/>
                    <a:pt x="381" y="246"/>
                  </a:cubicBezTo>
                  <a:cubicBezTo>
                    <a:pt x="380" y="242"/>
                    <a:pt x="382" y="236"/>
                    <a:pt x="381" y="231"/>
                  </a:cubicBezTo>
                  <a:cubicBezTo>
                    <a:pt x="381" y="231"/>
                    <a:pt x="381" y="230"/>
                    <a:pt x="381" y="230"/>
                  </a:cubicBezTo>
                  <a:cubicBezTo>
                    <a:pt x="381" y="229"/>
                    <a:pt x="381" y="228"/>
                    <a:pt x="381" y="228"/>
                  </a:cubicBezTo>
                  <a:cubicBezTo>
                    <a:pt x="381" y="227"/>
                    <a:pt x="380" y="226"/>
                    <a:pt x="380" y="225"/>
                  </a:cubicBezTo>
                  <a:cubicBezTo>
                    <a:pt x="380" y="224"/>
                    <a:pt x="381" y="223"/>
                    <a:pt x="380" y="222"/>
                  </a:cubicBezTo>
                  <a:cubicBezTo>
                    <a:pt x="382" y="222"/>
                    <a:pt x="382" y="220"/>
                    <a:pt x="382" y="219"/>
                  </a:cubicBezTo>
                  <a:cubicBezTo>
                    <a:pt x="383" y="216"/>
                    <a:pt x="385" y="214"/>
                    <a:pt x="386" y="210"/>
                  </a:cubicBezTo>
                  <a:cubicBezTo>
                    <a:pt x="389" y="207"/>
                    <a:pt x="389" y="201"/>
                    <a:pt x="389" y="197"/>
                  </a:cubicBezTo>
                  <a:cubicBezTo>
                    <a:pt x="389" y="196"/>
                    <a:pt x="390" y="195"/>
                    <a:pt x="390" y="194"/>
                  </a:cubicBezTo>
                  <a:cubicBezTo>
                    <a:pt x="390" y="194"/>
                    <a:pt x="390" y="193"/>
                    <a:pt x="390" y="193"/>
                  </a:cubicBezTo>
                  <a:cubicBezTo>
                    <a:pt x="392" y="187"/>
                    <a:pt x="392" y="181"/>
                    <a:pt x="393" y="174"/>
                  </a:cubicBezTo>
                  <a:cubicBezTo>
                    <a:pt x="393" y="173"/>
                    <a:pt x="393" y="172"/>
                    <a:pt x="392" y="172"/>
                  </a:cubicBezTo>
                  <a:cubicBezTo>
                    <a:pt x="394" y="170"/>
                    <a:pt x="392" y="166"/>
                    <a:pt x="393" y="164"/>
                  </a:cubicBezTo>
                  <a:cubicBezTo>
                    <a:pt x="393" y="163"/>
                    <a:pt x="394" y="161"/>
                    <a:pt x="394" y="160"/>
                  </a:cubicBezTo>
                  <a:cubicBezTo>
                    <a:pt x="394" y="158"/>
                    <a:pt x="393" y="155"/>
                    <a:pt x="393" y="153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" name="Freeform 973"/>
            <p:cNvSpPr/>
            <p:nvPr/>
          </p:nvSpPr>
          <p:spPr bwMode="auto">
            <a:xfrm>
              <a:off x="10545271" y="2912367"/>
              <a:ext cx="11113" cy="7938"/>
            </a:xfrm>
            <a:custGeom>
              <a:gdLst>
                <a:gd fmla="*/ 2 w 3" name="T0"/>
                <a:gd fmla="*/ 2 h 2" name="T1"/>
                <a:gd fmla="*/ 1 w 3" name="T2"/>
                <a:gd fmla="*/ 2 h 2" name="T3"/>
                <a:gd fmla="*/ 2 w 3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2" y="2"/>
                  </a:moveTo>
                  <a:cubicBezTo>
                    <a:pt x="3" y="0"/>
                    <a:pt x="0" y="0"/>
                    <a:pt x="1" y="2"/>
                  </a:cubicBezTo>
                  <a:cubicBezTo>
                    <a:pt x="2" y="2"/>
                    <a:pt x="1" y="2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" name="Freeform 974"/>
            <p:cNvSpPr/>
            <p:nvPr/>
          </p:nvSpPr>
          <p:spPr bwMode="auto">
            <a:xfrm>
              <a:off x="11067558" y="3002854"/>
              <a:ext cx="58738" cy="41275"/>
            </a:xfrm>
            <a:custGeom>
              <a:gdLst>
                <a:gd fmla="*/ 6 w 16" name="T0"/>
                <a:gd fmla="*/ 10 h 11" name="T1"/>
                <a:gd fmla="*/ 13 w 16" name="T2"/>
                <a:gd fmla="*/ 11 h 11" name="T3"/>
                <a:gd fmla="*/ 16 w 16" name="T4"/>
                <a:gd fmla="*/ 8 h 11" name="T5"/>
                <a:gd fmla="*/ 13 w 16" name="T6"/>
                <a:gd fmla="*/ 3 h 11" name="T7"/>
                <a:gd fmla="*/ 8 w 16" name="T8"/>
                <a:gd fmla="*/ 0 h 11" name="T9"/>
                <a:gd fmla="*/ 1 w 16" name="T10"/>
                <a:gd fmla="*/ 2 h 11" name="T11"/>
                <a:gd fmla="*/ 0 w 16" name="T12"/>
                <a:gd fmla="*/ 7 h 11" name="T13"/>
                <a:gd fmla="*/ 6 w 16" name="T14"/>
                <a:gd fmla="*/ 10 h 1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" w="16">
                  <a:moveTo>
                    <a:pt x="6" y="10"/>
                  </a:moveTo>
                  <a:cubicBezTo>
                    <a:pt x="9" y="11"/>
                    <a:pt x="12" y="11"/>
                    <a:pt x="13" y="11"/>
                  </a:cubicBezTo>
                  <a:cubicBezTo>
                    <a:pt x="14" y="10"/>
                    <a:pt x="16" y="9"/>
                    <a:pt x="16" y="8"/>
                  </a:cubicBezTo>
                  <a:cubicBezTo>
                    <a:pt x="16" y="6"/>
                    <a:pt x="13" y="5"/>
                    <a:pt x="13" y="3"/>
                  </a:cubicBezTo>
                  <a:cubicBezTo>
                    <a:pt x="11" y="2"/>
                    <a:pt x="10" y="0"/>
                    <a:pt x="8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1" y="10"/>
                    <a:pt x="3" y="10"/>
                    <a:pt x="6" y="10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" name="Freeform 975"/>
            <p:cNvSpPr/>
            <p:nvPr/>
          </p:nvSpPr>
          <p:spPr bwMode="auto">
            <a:xfrm>
              <a:off x="11397758" y="3039367"/>
              <a:ext cx="30163" cy="65088"/>
            </a:xfrm>
            <a:custGeom>
              <a:gdLst>
                <a:gd fmla="*/ 6 w 8" name="T0"/>
                <a:gd fmla="*/ 1 h 17" name="T1"/>
                <a:gd fmla="*/ 4 w 8" name="T2"/>
                <a:gd fmla="*/ 0 h 17" name="T3"/>
                <a:gd fmla="*/ 1 w 8" name="T4"/>
                <a:gd fmla="*/ 8 h 17" name="T5"/>
                <a:gd fmla="*/ 0 w 8" name="T6"/>
                <a:gd fmla="*/ 11 h 17" name="T7"/>
                <a:gd fmla="*/ 2 w 8" name="T8"/>
                <a:gd fmla="*/ 13 h 17" name="T9"/>
                <a:gd fmla="*/ 1 w 8" name="T10"/>
                <a:gd fmla="*/ 17 h 17" name="T11"/>
                <a:gd fmla="*/ 7 w 8" name="T12"/>
                <a:gd fmla="*/ 14 h 17" name="T13"/>
                <a:gd fmla="*/ 7 w 8" name="T14"/>
                <a:gd fmla="*/ 13 h 17" name="T15"/>
                <a:gd fmla="*/ 8 w 8" name="T16"/>
                <a:gd fmla="*/ 12 h 17" name="T17"/>
                <a:gd fmla="*/ 8 w 8" name="T18"/>
                <a:gd fmla="*/ 9 h 17" name="T19"/>
                <a:gd fmla="*/ 8 w 8" name="T20"/>
                <a:gd fmla="*/ 6 h 17" name="T21"/>
                <a:gd fmla="*/ 6 w 8" name="T22"/>
                <a:gd fmla="*/ 1 h 1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7" w="8">
                  <a:moveTo>
                    <a:pt x="6" y="1"/>
                  </a:moveTo>
                  <a:cubicBezTo>
                    <a:pt x="5" y="1"/>
                    <a:pt x="5" y="0"/>
                    <a:pt x="4" y="0"/>
                  </a:cubicBezTo>
                  <a:cubicBezTo>
                    <a:pt x="0" y="1"/>
                    <a:pt x="1" y="5"/>
                    <a:pt x="1" y="8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1" y="12"/>
                    <a:pt x="1" y="12"/>
                    <a:pt x="2" y="13"/>
                  </a:cubicBezTo>
                  <a:cubicBezTo>
                    <a:pt x="2" y="15"/>
                    <a:pt x="1" y="15"/>
                    <a:pt x="1" y="17"/>
                  </a:cubicBezTo>
                  <a:cubicBezTo>
                    <a:pt x="3" y="17"/>
                    <a:pt x="6" y="16"/>
                    <a:pt x="7" y="14"/>
                  </a:cubicBezTo>
                  <a:cubicBezTo>
                    <a:pt x="7" y="14"/>
                    <a:pt x="7" y="13"/>
                    <a:pt x="7" y="13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11"/>
                    <a:pt x="8" y="9"/>
                    <a:pt x="8" y="9"/>
                  </a:cubicBezTo>
                  <a:cubicBezTo>
                    <a:pt x="8" y="8"/>
                    <a:pt x="8" y="8"/>
                    <a:pt x="8" y="6"/>
                  </a:cubicBezTo>
                  <a:cubicBezTo>
                    <a:pt x="8" y="4"/>
                    <a:pt x="6" y="4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" name="Freeform 976"/>
            <p:cNvSpPr/>
            <p:nvPr/>
          </p:nvSpPr>
          <p:spPr bwMode="auto">
            <a:xfrm>
              <a:off x="11067558" y="3183829"/>
              <a:ext cx="138113" cy="195263"/>
            </a:xfrm>
            <a:custGeom>
              <a:gdLst>
                <a:gd fmla="*/ 34 w 37" name="T0"/>
                <a:gd fmla="*/ 5 h 52" name="T1"/>
                <a:gd fmla="*/ 32 w 37" name="T2"/>
                <a:gd fmla="*/ 4 h 52" name="T3"/>
                <a:gd fmla="*/ 26 w 37" name="T4"/>
                <a:gd fmla="*/ 1 h 52" name="T5"/>
                <a:gd fmla="*/ 24 w 37" name="T6"/>
                <a:gd fmla="*/ 1 h 52" name="T7"/>
                <a:gd fmla="*/ 23 w 37" name="T8"/>
                <a:gd fmla="*/ 1 h 52" name="T9"/>
                <a:gd fmla="*/ 17 w 37" name="T10"/>
                <a:gd fmla="*/ 2 h 52" name="T11"/>
                <a:gd fmla="*/ 13 w 37" name="T12"/>
                <a:gd fmla="*/ 7 h 52" name="T13"/>
                <a:gd fmla="*/ 12 w 37" name="T14"/>
                <a:gd fmla="*/ 10 h 52" name="T15"/>
                <a:gd fmla="*/ 14 w 37" name="T16"/>
                <a:gd fmla="*/ 17 h 52" name="T17"/>
                <a:gd fmla="*/ 8 w 37" name="T18"/>
                <a:gd fmla="*/ 22 h 52" name="T19"/>
                <a:gd fmla="*/ 4 w 37" name="T20"/>
                <a:gd fmla="*/ 25 h 52" name="T21"/>
                <a:gd fmla="*/ 2 w 37" name="T22"/>
                <a:gd fmla="*/ 36 h 52" name="T23"/>
                <a:gd fmla="*/ 1 w 37" name="T24"/>
                <a:gd fmla="*/ 41 h 52" name="T25"/>
                <a:gd fmla="*/ 0 w 37" name="T26"/>
                <a:gd fmla="*/ 43 h 52" name="T27"/>
                <a:gd fmla="*/ 1 w 37" name="T28"/>
                <a:gd fmla="*/ 46 h 52" name="T29"/>
                <a:gd fmla="*/ 3 w 37" name="T30"/>
                <a:gd fmla="*/ 48 h 52" name="T31"/>
                <a:gd fmla="*/ 6 w 37" name="T32"/>
                <a:gd fmla="*/ 51 h 52" name="T33"/>
                <a:gd fmla="*/ 9 w 37" name="T34"/>
                <a:gd fmla="*/ 52 h 52" name="T35"/>
                <a:gd fmla="*/ 13 w 37" name="T36"/>
                <a:gd fmla="*/ 51 h 52" name="T37"/>
                <a:gd fmla="*/ 15 w 37" name="T38"/>
                <a:gd fmla="*/ 52 h 52" name="T39"/>
                <a:gd fmla="*/ 17 w 37" name="T40"/>
                <a:gd fmla="*/ 51 h 52" name="T41"/>
                <a:gd fmla="*/ 22 w 37" name="T42"/>
                <a:gd fmla="*/ 49 h 52" name="T43"/>
                <a:gd fmla="*/ 24 w 37" name="T44"/>
                <a:gd fmla="*/ 47 h 52" name="T45"/>
                <a:gd fmla="*/ 27 w 37" name="T46"/>
                <a:gd fmla="*/ 37 h 52" name="T47"/>
                <a:gd fmla="*/ 28 w 37" name="T48"/>
                <a:gd fmla="*/ 34 h 52" name="T49"/>
                <a:gd fmla="*/ 25 w 37" name="T50"/>
                <a:gd fmla="*/ 27 h 52" name="T51"/>
                <a:gd fmla="*/ 24 w 37" name="T52"/>
                <a:gd fmla="*/ 23 h 52" name="T53"/>
                <a:gd fmla="*/ 26 w 37" name="T54"/>
                <a:gd fmla="*/ 21 h 52" name="T55"/>
                <a:gd fmla="*/ 29 w 37" name="T56"/>
                <a:gd fmla="*/ 21 h 52" name="T57"/>
                <a:gd fmla="*/ 33 w 37" name="T58"/>
                <a:gd fmla="*/ 18 h 52" name="T59"/>
                <a:gd fmla="*/ 35 w 37" name="T60"/>
                <a:gd fmla="*/ 15 h 52" name="T61"/>
                <a:gd fmla="*/ 36 w 37" name="T62"/>
                <a:gd fmla="*/ 8 h 52" name="T63"/>
                <a:gd fmla="*/ 34 w 37" name="T64"/>
                <a:gd fmla="*/ 5 h 52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52" w="37">
                  <a:moveTo>
                    <a:pt x="34" y="5"/>
                  </a:moveTo>
                  <a:cubicBezTo>
                    <a:pt x="33" y="5"/>
                    <a:pt x="33" y="4"/>
                    <a:pt x="32" y="4"/>
                  </a:cubicBezTo>
                  <a:cubicBezTo>
                    <a:pt x="31" y="2"/>
                    <a:pt x="29" y="1"/>
                    <a:pt x="26" y="1"/>
                  </a:cubicBezTo>
                  <a:cubicBezTo>
                    <a:pt x="25" y="1"/>
                    <a:pt x="25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0" y="0"/>
                    <a:pt x="19" y="2"/>
                    <a:pt x="17" y="2"/>
                  </a:cubicBezTo>
                  <a:cubicBezTo>
                    <a:pt x="16" y="4"/>
                    <a:pt x="14" y="5"/>
                    <a:pt x="13" y="7"/>
                  </a:cubicBezTo>
                  <a:cubicBezTo>
                    <a:pt x="14" y="8"/>
                    <a:pt x="12" y="8"/>
                    <a:pt x="12" y="10"/>
                  </a:cubicBezTo>
                  <a:cubicBezTo>
                    <a:pt x="12" y="12"/>
                    <a:pt x="13" y="15"/>
                    <a:pt x="14" y="17"/>
                  </a:cubicBezTo>
                  <a:cubicBezTo>
                    <a:pt x="13" y="19"/>
                    <a:pt x="12" y="22"/>
                    <a:pt x="8" y="22"/>
                  </a:cubicBezTo>
                  <a:cubicBezTo>
                    <a:pt x="7" y="23"/>
                    <a:pt x="6" y="24"/>
                    <a:pt x="4" y="25"/>
                  </a:cubicBezTo>
                  <a:cubicBezTo>
                    <a:pt x="1" y="28"/>
                    <a:pt x="2" y="31"/>
                    <a:pt x="2" y="36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1" y="41"/>
                    <a:pt x="1" y="42"/>
                    <a:pt x="0" y="43"/>
                  </a:cubicBezTo>
                  <a:cubicBezTo>
                    <a:pt x="1" y="44"/>
                    <a:pt x="1" y="45"/>
                    <a:pt x="1" y="46"/>
                  </a:cubicBezTo>
                  <a:cubicBezTo>
                    <a:pt x="2" y="47"/>
                    <a:pt x="3" y="47"/>
                    <a:pt x="3" y="48"/>
                  </a:cubicBezTo>
                  <a:cubicBezTo>
                    <a:pt x="3" y="50"/>
                    <a:pt x="5" y="50"/>
                    <a:pt x="6" y="51"/>
                  </a:cubicBezTo>
                  <a:cubicBezTo>
                    <a:pt x="7" y="51"/>
                    <a:pt x="8" y="51"/>
                    <a:pt x="9" y="52"/>
                  </a:cubicBezTo>
                  <a:cubicBezTo>
                    <a:pt x="11" y="52"/>
                    <a:pt x="12" y="51"/>
                    <a:pt x="13" y="51"/>
                  </a:cubicBezTo>
                  <a:cubicBezTo>
                    <a:pt x="13" y="51"/>
                    <a:pt x="14" y="52"/>
                    <a:pt x="15" y="52"/>
                  </a:cubicBezTo>
                  <a:cubicBezTo>
                    <a:pt x="15" y="52"/>
                    <a:pt x="16" y="51"/>
                    <a:pt x="17" y="51"/>
                  </a:cubicBezTo>
                  <a:cubicBezTo>
                    <a:pt x="20" y="51"/>
                    <a:pt x="20" y="51"/>
                    <a:pt x="22" y="49"/>
                  </a:cubicBezTo>
                  <a:cubicBezTo>
                    <a:pt x="22" y="48"/>
                    <a:pt x="24" y="47"/>
                    <a:pt x="24" y="47"/>
                  </a:cubicBezTo>
                  <a:cubicBezTo>
                    <a:pt x="26" y="45"/>
                    <a:pt x="27" y="40"/>
                    <a:pt x="27" y="37"/>
                  </a:cubicBezTo>
                  <a:cubicBezTo>
                    <a:pt x="27" y="36"/>
                    <a:pt x="28" y="35"/>
                    <a:pt x="28" y="34"/>
                  </a:cubicBezTo>
                  <a:cubicBezTo>
                    <a:pt x="28" y="30"/>
                    <a:pt x="26" y="30"/>
                    <a:pt x="25" y="27"/>
                  </a:cubicBezTo>
                  <a:cubicBezTo>
                    <a:pt x="25" y="26"/>
                    <a:pt x="25" y="25"/>
                    <a:pt x="24" y="23"/>
                  </a:cubicBezTo>
                  <a:cubicBezTo>
                    <a:pt x="25" y="22"/>
                    <a:pt x="25" y="21"/>
                    <a:pt x="26" y="21"/>
                  </a:cubicBezTo>
                  <a:cubicBezTo>
                    <a:pt x="27" y="22"/>
                    <a:pt x="28" y="22"/>
                    <a:pt x="29" y="21"/>
                  </a:cubicBezTo>
                  <a:cubicBezTo>
                    <a:pt x="31" y="21"/>
                    <a:pt x="32" y="19"/>
                    <a:pt x="33" y="18"/>
                  </a:cubicBezTo>
                  <a:cubicBezTo>
                    <a:pt x="33" y="16"/>
                    <a:pt x="34" y="16"/>
                    <a:pt x="35" y="15"/>
                  </a:cubicBezTo>
                  <a:cubicBezTo>
                    <a:pt x="35" y="12"/>
                    <a:pt x="37" y="10"/>
                    <a:pt x="36" y="8"/>
                  </a:cubicBezTo>
                  <a:cubicBezTo>
                    <a:pt x="36" y="7"/>
                    <a:pt x="35" y="6"/>
                    <a:pt x="34" y="5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" name="Freeform 977"/>
            <p:cNvSpPr/>
            <p:nvPr/>
          </p:nvSpPr>
          <p:spPr bwMode="auto">
            <a:xfrm>
              <a:off x="11551746" y="3190179"/>
              <a:ext cx="82550" cy="57150"/>
            </a:xfrm>
            <a:custGeom>
              <a:gdLst>
                <a:gd fmla="*/ 5 w 22" name="T0"/>
                <a:gd fmla="*/ 12 h 15" name="T1"/>
                <a:gd fmla="*/ 7 w 22" name="T2"/>
                <a:gd fmla="*/ 13 h 15" name="T3"/>
                <a:gd fmla="*/ 9 w 22" name="T4"/>
                <a:gd fmla="*/ 14 h 15" name="T5"/>
                <a:gd fmla="*/ 15 w 22" name="T6"/>
                <a:gd fmla="*/ 15 h 15" name="T7"/>
                <a:gd fmla="*/ 22 w 22" name="T8"/>
                <a:gd fmla="*/ 8 h 15" name="T9"/>
                <a:gd fmla="*/ 19 w 22" name="T10"/>
                <a:gd fmla="*/ 4 h 15" name="T11"/>
                <a:gd fmla="*/ 17 w 22" name="T12"/>
                <a:gd fmla="*/ 2 h 15" name="T13"/>
                <a:gd fmla="*/ 14 w 22" name="T14"/>
                <a:gd fmla="*/ 1 h 15" name="T15"/>
                <a:gd fmla="*/ 8 w 22" name="T16"/>
                <a:gd fmla="*/ 0 h 15" name="T17"/>
                <a:gd fmla="*/ 2 w 22" name="T18"/>
                <a:gd fmla="*/ 3 h 15" name="T19"/>
                <a:gd fmla="*/ 0 w 22" name="T20"/>
                <a:gd fmla="*/ 8 h 15" name="T21"/>
                <a:gd fmla="*/ 5 w 22" name="T22"/>
                <a:gd fmla="*/ 12 h 1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5" w="22">
                  <a:moveTo>
                    <a:pt x="5" y="12"/>
                  </a:moveTo>
                  <a:cubicBezTo>
                    <a:pt x="6" y="13"/>
                    <a:pt x="6" y="13"/>
                    <a:pt x="7" y="13"/>
                  </a:cubicBezTo>
                  <a:cubicBezTo>
                    <a:pt x="8" y="13"/>
                    <a:pt x="8" y="14"/>
                    <a:pt x="9" y="14"/>
                  </a:cubicBezTo>
                  <a:cubicBezTo>
                    <a:pt x="11" y="15"/>
                    <a:pt x="13" y="15"/>
                    <a:pt x="15" y="15"/>
                  </a:cubicBezTo>
                  <a:cubicBezTo>
                    <a:pt x="18" y="14"/>
                    <a:pt x="22" y="12"/>
                    <a:pt x="22" y="8"/>
                  </a:cubicBezTo>
                  <a:cubicBezTo>
                    <a:pt x="22" y="6"/>
                    <a:pt x="20" y="6"/>
                    <a:pt x="19" y="4"/>
                  </a:cubicBezTo>
                  <a:cubicBezTo>
                    <a:pt x="18" y="3"/>
                    <a:pt x="17" y="2"/>
                    <a:pt x="17" y="2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6" y="1"/>
                    <a:pt x="4" y="3"/>
                    <a:pt x="2" y="3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9"/>
                    <a:pt x="2" y="11"/>
                    <a:pt x="5" y="12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" name="Freeform 978"/>
            <p:cNvSpPr/>
            <p:nvPr/>
          </p:nvSpPr>
          <p:spPr bwMode="auto">
            <a:xfrm>
              <a:off x="11059621" y="3190179"/>
              <a:ext cx="41275" cy="49213"/>
            </a:xfrm>
            <a:custGeom>
              <a:gdLst>
                <a:gd fmla="*/ 8 w 11" name="T0"/>
                <a:gd fmla="*/ 10 h 13" name="T1"/>
                <a:gd fmla="*/ 8 w 11" name="T2"/>
                <a:gd fmla="*/ 3 h 13" name="T3"/>
                <a:gd fmla="*/ 8 w 11" name="T4"/>
                <a:gd fmla="*/ 10 h 1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" w="11">
                  <a:moveTo>
                    <a:pt x="8" y="10"/>
                  </a:moveTo>
                  <a:cubicBezTo>
                    <a:pt x="11" y="8"/>
                    <a:pt x="10" y="5"/>
                    <a:pt x="8" y="3"/>
                  </a:cubicBezTo>
                  <a:cubicBezTo>
                    <a:pt x="0" y="0"/>
                    <a:pt x="1" y="13"/>
                    <a:pt x="8" y="10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" name="Freeform 979"/>
            <p:cNvSpPr/>
            <p:nvPr/>
          </p:nvSpPr>
          <p:spPr bwMode="auto">
            <a:xfrm>
              <a:off x="10446846" y="3244154"/>
              <a:ext cx="49213" cy="47625"/>
            </a:xfrm>
            <a:custGeom>
              <a:gdLst>
                <a:gd fmla="*/ 3 w 13" name="T0"/>
                <a:gd fmla="*/ 12 h 13" name="T1"/>
                <a:gd fmla="*/ 5 w 13" name="T2"/>
                <a:gd fmla="*/ 12 h 13" name="T3"/>
                <a:gd fmla="*/ 5 w 13" name="T4"/>
                <a:gd fmla="*/ 13 h 13" name="T5"/>
                <a:gd fmla="*/ 9 w 13" name="T6"/>
                <a:gd fmla="*/ 13 h 13" name="T7"/>
                <a:gd fmla="*/ 13 w 13" name="T8"/>
                <a:gd fmla="*/ 9 h 13" name="T9"/>
                <a:gd fmla="*/ 11 w 13" name="T10"/>
                <a:gd fmla="*/ 5 h 13" name="T11"/>
                <a:gd fmla="*/ 10 w 13" name="T12"/>
                <a:gd fmla="*/ 4 h 13" name="T13"/>
                <a:gd fmla="*/ 6 w 13" name="T14"/>
                <a:gd fmla="*/ 0 h 13" name="T15"/>
                <a:gd fmla="*/ 0 w 13" name="T16"/>
                <a:gd fmla="*/ 4 h 13" name="T17"/>
                <a:gd fmla="*/ 0 w 13" name="T18"/>
                <a:gd fmla="*/ 9 h 13" name="T19"/>
                <a:gd fmla="*/ 3 w 13" name="T20"/>
                <a:gd fmla="*/ 12 h 1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" w="13">
                  <a:moveTo>
                    <a:pt x="3" y="12"/>
                  </a:moveTo>
                  <a:cubicBezTo>
                    <a:pt x="3" y="12"/>
                    <a:pt x="4" y="12"/>
                    <a:pt x="5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6" y="13"/>
                    <a:pt x="8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2" y="6"/>
                    <a:pt x="11" y="5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2"/>
                    <a:pt x="7" y="1"/>
                    <a:pt x="6" y="0"/>
                  </a:cubicBezTo>
                  <a:cubicBezTo>
                    <a:pt x="3" y="0"/>
                    <a:pt x="1" y="2"/>
                    <a:pt x="0" y="4"/>
                  </a:cubicBezTo>
                  <a:cubicBezTo>
                    <a:pt x="0" y="5"/>
                    <a:pt x="0" y="8"/>
                    <a:pt x="0" y="9"/>
                  </a:cubicBezTo>
                  <a:cubicBezTo>
                    <a:pt x="1" y="9"/>
                    <a:pt x="3" y="12"/>
                    <a:pt x="3" y="12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" name="Freeform 980"/>
            <p:cNvSpPr/>
            <p:nvPr/>
          </p:nvSpPr>
          <p:spPr bwMode="auto">
            <a:xfrm>
              <a:off x="10394458" y="3307654"/>
              <a:ext cx="79375" cy="52388"/>
            </a:xfrm>
            <a:custGeom>
              <a:gdLst>
                <a:gd fmla="*/ 11 w 21" name="T0"/>
                <a:gd fmla="*/ 0 h 14" name="T1"/>
                <a:gd fmla="*/ 9 w 21" name="T2"/>
                <a:gd fmla="*/ 1 h 14" name="T3"/>
                <a:gd fmla="*/ 3 w 21" name="T4"/>
                <a:gd fmla="*/ 1 h 14" name="T5"/>
                <a:gd fmla="*/ 0 w 21" name="T6"/>
                <a:gd fmla="*/ 4 h 14" name="T7"/>
                <a:gd fmla="*/ 0 w 21" name="T8"/>
                <a:gd fmla="*/ 8 h 14" name="T9"/>
                <a:gd fmla="*/ 9 w 21" name="T10"/>
                <a:gd fmla="*/ 14 h 14" name="T11"/>
                <a:gd fmla="*/ 18 w 21" name="T12"/>
                <a:gd fmla="*/ 13 h 14" name="T13"/>
                <a:gd fmla="*/ 21 w 21" name="T14"/>
                <a:gd fmla="*/ 9 h 14" name="T15"/>
                <a:gd fmla="*/ 19 w 21" name="T16"/>
                <a:gd fmla="*/ 4 h 14" name="T17"/>
                <a:gd fmla="*/ 14 w 21" name="T18"/>
                <a:gd fmla="*/ 2 h 14" name="T19"/>
                <a:gd fmla="*/ 11 w 21" name="T20"/>
                <a:gd fmla="*/ 0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21">
                  <a:moveTo>
                    <a:pt x="11" y="0"/>
                  </a:moveTo>
                  <a:cubicBezTo>
                    <a:pt x="10" y="0"/>
                    <a:pt x="10" y="1"/>
                    <a:pt x="9" y="1"/>
                  </a:cubicBezTo>
                  <a:cubicBezTo>
                    <a:pt x="7" y="1"/>
                    <a:pt x="4" y="1"/>
                    <a:pt x="3" y="1"/>
                  </a:cubicBezTo>
                  <a:cubicBezTo>
                    <a:pt x="2" y="1"/>
                    <a:pt x="0" y="3"/>
                    <a:pt x="0" y="4"/>
                  </a:cubicBezTo>
                  <a:cubicBezTo>
                    <a:pt x="0" y="5"/>
                    <a:pt x="0" y="8"/>
                    <a:pt x="0" y="8"/>
                  </a:cubicBezTo>
                  <a:cubicBezTo>
                    <a:pt x="1" y="10"/>
                    <a:pt x="5" y="14"/>
                    <a:pt x="9" y="14"/>
                  </a:cubicBezTo>
                  <a:cubicBezTo>
                    <a:pt x="11" y="14"/>
                    <a:pt x="17" y="14"/>
                    <a:pt x="18" y="13"/>
                  </a:cubicBezTo>
                  <a:cubicBezTo>
                    <a:pt x="19" y="12"/>
                    <a:pt x="20" y="10"/>
                    <a:pt x="21" y="9"/>
                  </a:cubicBezTo>
                  <a:cubicBezTo>
                    <a:pt x="20" y="7"/>
                    <a:pt x="20" y="5"/>
                    <a:pt x="19" y="4"/>
                  </a:cubicBezTo>
                  <a:cubicBezTo>
                    <a:pt x="18" y="3"/>
                    <a:pt x="16" y="2"/>
                    <a:pt x="14" y="2"/>
                  </a:cubicBezTo>
                  <a:cubicBezTo>
                    <a:pt x="14" y="1"/>
                    <a:pt x="12" y="0"/>
                    <a:pt x="11" y="0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" name="Freeform 981"/>
            <p:cNvSpPr/>
            <p:nvPr/>
          </p:nvSpPr>
          <p:spPr bwMode="auto">
            <a:xfrm>
              <a:off x="10996121" y="3398142"/>
              <a:ext cx="3175" cy="0"/>
            </a:xfrm>
            <a:custGeom>
              <a:gdLst>
                <a:gd fmla="*/ 0 w 1" name="T0"/>
                <a:gd fmla="*/ 1 w 1" name="T1"/>
                <a:gd fmla="*/ 1 w 1" name="T2"/>
                <a:gd fmla="*/ 0 w 1" name="T3"/>
                <a:gd fmla="*/ 0 w 1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" name="Freeform 982"/>
            <p:cNvSpPr/>
            <p:nvPr/>
          </p:nvSpPr>
          <p:spPr bwMode="auto">
            <a:xfrm>
              <a:off x="11532696" y="3401317"/>
              <a:ext cx="131763" cy="101600"/>
            </a:xfrm>
            <a:custGeom>
              <a:gdLst>
                <a:gd fmla="*/ 31 w 35" name="T0"/>
                <a:gd fmla="*/ 6 h 27" name="T1"/>
                <a:gd fmla="*/ 29 w 35" name="T2"/>
                <a:gd fmla="*/ 4 h 27" name="T3"/>
                <a:gd fmla="*/ 25 w 35" name="T4"/>
                <a:gd fmla="*/ 1 h 27" name="T5"/>
                <a:gd fmla="*/ 22 w 35" name="T6"/>
                <a:gd fmla="*/ 2 h 27" name="T7"/>
                <a:gd fmla="*/ 16 w 35" name="T8"/>
                <a:gd fmla="*/ 1 h 27" name="T9"/>
                <a:gd fmla="*/ 11 w 35" name="T10"/>
                <a:gd fmla="*/ 1 h 27" name="T11"/>
                <a:gd fmla="*/ 7 w 35" name="T12"/>
                <a:gd fmla="*/ 3 h 27" name="T13"/>
                <a:gd fmla="*/ 4 w 35" name="T14"/>
                <a:gd fmla="*/ 5 h 27" name="T15"/>
                <a:gd fmla="*/ 2 w 35" name="T16"/>
                <a:gd fmla="*/ 7 h 27" name="T17"/>
                <a:gd fmla="*/ 2 w 35" name="T18"/>
                <a:gd fmla="*/ 17 h 27" name="T19"/>
                <a:gd fmla="*/ 5 w 35" name="T20"/>
                <a:gd fmla="*/ 22 h 27" name="T21"/>
                <a:gd fmla="*/ 16 w 35" name="T22"/>
                <a:gd fmla="*/ 26 h 27" name="T23"/>
                <a:gd fmla="*/ 20 w 35" name="T24"/>
                <a:gd fmla="*/ 27 h 27" name="T25"/>
                <a:gd fmla="*/ 27 w 35" name="T26"/>
                <a:gd fmla="*/ 27 h 27" name="T27"/>
                <a:gd fmla="*/ 34 w 35" name="T28"/>
                <a:gd fmla="*/ 23 h 27" name="T29"/>
                <a:gd fmla="*/ 35 w 35" name="T30"/>
                <a:gd fmla="*/ 13 h 27" name="T31"/>
                <a:gd fmla="*/ 33 w 35" name="T32"/>
                <a:gd fmla="*/ 8 h 27" name="T33"/>
                <a:gd fmla="*/ 31 w 35" name="T34"/>
                <a:gd fmla="*/ 6 h 27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7" w="35">
                  <a:moveTo>
                    <a:pt x="31" y="6"/>
                  </a:move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6" y="2"/>
                    <a:pt x="25" y="1"/>
                  </a:cubicBezTo>
                  <a:cubicBezTo>
                    <a:pt x="24" y="1"/>
                    <a:pt x="23" y="1"/>
                    <a:pt x="22" y="2"/>
                  </a:cubicBezTo>
                  <a:cubicBezTo>
                    <a:pt x="20" y="0"/>
                    <a:pt x="18" y="1"/>
                    <a:pt x="16" y="1"/>
                  </a:cubicBezTo>
                  <a:cubicBezTo>
                    <a:pt x="14" y="1"/>
                    <a:pt x="13" y="1"/>
                    <a:pt x="11" y="1"/>
                  </a:cubicBezTo>
                  <a:cubicBezTo>
                    <a:pt x="9" y="1"/>
                    <a:pt x="8" y="2"/>
                    <a:pt x="7" y="3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2" y="11"/>
                    <a:pt x="0" y="14"/>
                    <a:pt x="2" y="17"/>
                  </a:cubicBezTo>
                  <a:cubicBezTo>
                    <a:pt x="3" y="19"/>
                    <a:pt x="5" y="19"/>
                    <a:pt x="5" y="22"/>
                  </a:cubicBezTo>
                  <a:cubicBezTo>
                    <a:pt x="8" y="23"/>
                    <a:pt x="11" y="26"/>
                    <a:pt x="16" y="26"/>
                  </a:cubicBezTo>
                  <a:cubicBezTo>
                    <a:pt x="17" y="27"/>
                    <a:pt x="18" y="27"/>
                    <a:pt x="20" y="27"/>
                  </a:cubicBezTo>
                  <a:cubicBezTo>
                    <a:pt x="22" y="27"/>
                    <a:pt x="25" y="27"/>
                    <a:pt x="27" y="27"/>
                  </a:cubicBezTo>
                  <a:cubicBezTo>
                    <a:pt x="30" y="26"/>
                    <a:pt x="32" y="24"/>
                    <a:pt x="34" y="23"/>
                  </a:cubicBezTo>
                  <a:cubicBezTo>
                    <a:pt x="35" y="20"/>
                    <a:pt x="35" y="17"/>
                    <a:pt x="35" y="13"/>
                  </a:cubicBezTo>
                  <a:cubicBezTo>
                    <a:pt x="34" y="12"/>
                    <a:pt x="34" y="9"/>
                    <a:pt x="33" y="8"/>
                  </a:cubicBezTo>
                  <a:cubicBezTo>
                    <a:pt x="33" y="7"/>
                    <a:pt x="31" y="7"/>
                    <a:pt x="31" y="6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" name="Freeform 983"/>
            <p:cNvSpPr/>
            <p:nvPr/>
          </p:nvSpPr>
          <p:spPr bwMode="auto">
            <a:xfrm>
              <a:off x="11277108" y="3458467"/>
              <a:ext cx="7938" cy="7938"/>
            </a:xfrm>
            <a:custGeom>
              <a:gdLst>
                <a:gd fmla="*/ 0 w 2" name="T0"/>
                <a:gd fmla="*/ 0 h 2" name="T1"/>
                <a:gd fmla="*/ 2 w 2" name="T2"/>
                <a:gd fmla="*/ 0 h 2" name="T3"/>
                <a:gd fmla="*/ 0 w 2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0" y="2"/>
                    <a:pt x="2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" name="Freeform 984"/>
            <p:cNvSpPr/>
            <p:nvPr/>
          </p:nvSpPr>
          <p:spPr bwMode="auto">
            <a:xfrm>
              <a:off x="11296158" y="3458467"/>
              <a:ext cx="96838" cy="109538"/>
            </a:xfrm>
            <a:custGeom>
              <a:gdLst>
                <a:gd fmla="*/ 25 w 26" name="T0"/>
                <a:gd fmla="*/ 6 h 29" name="T1"/>
                <a:gd fmla="*/ 17 w 26" name="T2"/>
                <a:gd fmla="*/ 1 h 29" name="T3"/>
                <a:gd fmla="*/ 8 w 26" name="T4"/>
                <a:gd fmla="*/ 2 h 29" name="T5"/>
                <a:gd fmla="*/ 2 w 26" name="T6"/>
                <a:gd fmla="*/ 10 h 29" name="T7"/>
                <a:gd fmla="*/ 0 w 26" name="T8"/>
                <a:gd fmla="*/ 17 h 29" name="T9"/>
                <a:gd fmla="*/ 3 w 26" name="T10"/>
                <a:gd fmla="*/ 24 h 29" name="T11"/>
                <a:gd fmla="*/ 9 w 26" name="T12"/>
                <a:gd fmla="*/ 28 h 29" name="T13"/>
                <a:gd fmla="*/ 17 w 26" name="T14"/>
                <a:gd fmla="*/ 29 h 29" name="T15"/>
                <a:gd fmla="*/ 20 w 26" name="T16"/>
                <a:gd fmla="*/ 29 h 29" name="T17"/>
                <a:gd fmla="*/ 24 w 26" name="T18"/>
                <a:gd fmla="*/ 21 h 29" name="T19"/>
                <a:gd fmla="*/ 24 w 26" name="T20"/>
                <a:gd fmla="*/ 19 h 29" name="T21"/>
                <a:gd fmla="*/ 26 w 26" name="T22"/>
                <a:gd fmla="*/ 12 h 29" name="T23"/>
                <a:gd fmla="*/ 25 w 26" name="T24"/>
                <a:gd fmla="*/ 6 h 2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8" w="26">
                  <a:moveTo>
                    <a:pt x="25" y="6"/>
                  </a:moveTo>
                  <a:cubicBezTo>
                    <a:pt x="24" y="3"/>
                    <a:pt x="20" y="2"/>
                    <a:pt x="17" y="1"/>
                  </a:cubicBezTo>
                  <a:cubicBezTo>
                    <a:pt x="13" y="0"/>
                    <a:pt x="12" y="2"/>
                    <a:pt x="8" y="2"/>
                  </a:cubicBezTo>
                  <a:cubicBezTo>
                    <a:pt x="6" y="4"/>
                    <a:pt x="3" y="7"/>
                    <a:pt x="2" y="10"/>
                  </a:cubicBezTo>
                  <a:cubicBezTo>
                    <a:pt x="2" y="13"/>
                    <a:pt x="0" y="14"/>
                    <a:pt x="0" y="17"/>
                  </a:cubicBezTo>
                  <a:cubicBezTo>
                    <a:pt x="1" y="19"/>
                    <a:pt x="2" y="21"/>
                    <a:pt x="3" y="24"/>
                  </a:cubicBezTo>
                  <a:cubicBezTo>
                    <a:pt x="5" y="25"/>
                    <a:pt x="6" y="27"/>
                    <a:pt x="9" y="28"/>
                  </a:cubicBezTo>
                  <a:cubicBezTo>
                    <a:pt x="10" y="28"/>
                    <a:pt x="14" y="28"/>
                    <a:pt x="17" y="29"/>
                  </a:cubicBezTo>
                  <a:cubicBezTo>
                    <a:pt x="18" y="29"/>
                    <a:pt x="19" y="29"/>
                    <a:pt x="20" y="29"/>
                  </a:cubicBezTo>
                  <a:cubicBezTo>
                    <a:pt x="22" y="29"/>
                    <a:pt x="24" y="24"/>
                    <a:pt x="24" y="21"/>
                  </a:cubicBezTo>
                  <a:cubicBezTo>
                    <a:pt x="24" y="21"/>
                    <a:pt x="24" y="20"/>
                    <a:pt x="24" y="19"/>
                  </a:cubicBezTo>
                  <a:cubicBezTo>
                    <a:pt x="24" y="16"/>
                    <a:pt x="26" y="14"/>
                    <a:pt x="26" y="12"/>
                  </a:cubicBezTo>
                  <a:cubicBezTo>
                    <a:pt x="26" y="9"/>
                    <a:pt x="25" y="8"/>
                    <a:pt x="25" y="6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" name="Freeform 985"/>
            <p:cNvSpPr/>
            <p:nvPr/>
          </p:nvSpPr>
          <p:spPr bwMode="auto">
            <a:xfrm>
              <a:off x="11505708" y="3499742"/>
              <a:ext cx="26988" cy="26988"/>
            </a:xfrm>
            <a:custGeom>
              <a:gdLst>
                <a:gd fmla="*/ 5 w 7" name="T0"/>
                <a:gd fmla="*/ 0 h 7" name="T1"/>
                <a:gd fmla="*/ 0 w 7" name="T2"/>
                <a:gd fmla="*/ 4 h 7" name="T3"/>
                <a:gd fmla="*/ 2 w 7" name="T4"/>
                <a:gd fmla="*/ 6 h 7" name="T5"/>
                <a:gd fmla="*/ 7 w 7" name="T6"/>
                <a:gd fmla="*/ 5 h 7" name="T7"/>
                <a:gd fmla="*/ 5 w 7" name="T8"/>
                <a:gd fmla="*/ 0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7">
                  <a:moveTo>
                    <a:pt x="5" y="0"/>
                  </a:moveTo>
                  <a:cubicBezTo>
                    <a:pt x="3" y="1"/>
                    <a:pt x="0" y="1"/>
                    <a:pt x="0" y="4"/>
                  </a:cubicBezTo>
                  <a:cubicBezTo>
                    <a:pt x="1" y="5"/>
                    <a:pt x="1" y="5"/>
                    <a:pt x="2" y="6"/>
                  </a:cubicBezTo>
                  <a:cubicBezTo>
                    <a:pt x="3" y="5"/>
                    <a:pt x="5" y="7"/>
                    <a:pt x="7" y="5"/>
                  </a:cubicBezTo>
                  <a:cubicBezTo>
                    <a:pt x="7" y="3"/>
                    <a:pt x="7" y="1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" name="Freeform 986"/>
            <p:cNvSpPr/>
            <p:nvPr/>
          </p:nvSpPr>
          <p:spPr bwMode="auto">
            <a:xfrm>
              <a:off x="11059621" y="3514029"/>
              <a:ext cx="60325" cy="76200"/>
            </a:xfrm>
            <a:custGeom>
              <a:gdLst>
                <a:gd fmla="*/ 10 w 16" name="T0"/>
                <a:gd fmla="*/ 3 h 20" name="T1"/>
                <a:gd fmla="*/ 9 w 16" name="T2"/>
                <a:gd fmla="*/ 2 h 20" name="T3"/>
                <a:gd fmla="*/ 0 w 16" name="T4"/>
                <a:gd fmla="*/ 9 h 20" name="T5"/>
                <a:gd fmla="*/ 0 w 16" name="T6"/>
                <a:gd fmla="*/ 12 h 20" name="T7"/>
                <a:gd fmla="*/ 10 w 16" name="T8"/>
                <a:gd fmla="*/ 20 h 20" name="T9"/>
                <a:gd fmla="*/ 14 w 16" name="T10"/>
                <a:gd fmla="*/ 17 h 20" name="T11"/>
                <a:gd fmla="*/ 13 w 16" name="T12"/>
                <a:gd fmla="*/ 5 h 20" name="T13"/>
                <a:gd fmla="*/ 10 w 16" name="T14"/>
                <a:gd fmla="*/ 3 h 2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" w="16">
                  <a:moveTo>
                    <a:pt x="10" y="3"/>
                  </a:moveTo>
                  <a:cubicBezTo>
                    <a:pt x="10" y="2"/>
                    <a:pt x="9" y="2"/>
                    <a:pt x="9" y="2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2" y="18"/>
                    <a:pt x="4" y="19"/>
                    <a:pt x="10" y="20"/>
                  </a:cubicBezTo>
                  <a:cubicBezTo>
                    <a:pt x="12" y="19"/>
                    <a:pt x="13" y="18"/>
                    <a:pt x="14" y="17"/>
                  </a:cubicBezTo>
                  <a:cubicBezTo>
                    <a:pt x="16" y="12"/>
                    <a:pt x="12" y="9"/>
                    <a:pt x="13" y="5"/>
                  </a:cubicBezTo>
                  <a:cubicBezTo>
                    <a:pt x="12" y="4"/>
                    <a:pt x="11" y="3"/>
                    <a:pt x="10" y="3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" name="Freeform 987"/>
            <p:cNvSpPr/>
            <p:nvPr/>
          </p:nvSpPr>
          <p:spPr bwMode="auto">
            <a:xfrm>
              <a:off x="11123121" y="3526729"/>
              <a:ext cx="41275" cy="30163"/>
            </a:xfrm>
            <a:custGeom>
              <a:gdLst>
                <a:gd fmla="*/ 5 w 11" name="T0"/>
                <a:gd fmla="*/ 0 h 8" name="T1"/>
                <a:gd fmla="*/ 5 w 11" name="T2"/>
                <a:gd fmla="*/ 1 h 8" name="T3"/>
                <a:gd fmla="*/ 4 w 11" name="T4"/>
                <a:gd fmla="*/ 1 h 8" name="T5"/>
                <a:gd fmla="*/ 7 w 11" name="T6"/>
                <a:gd fmla="*/ 8 h 8" name="T7"/>
                <a:gd fmla="*/ 10 w 11" name="T8"/>
                <a:gd fmla="*/ 2 h 8" name="T9"/>
                <a:gd fmla="*/ 5 w 11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11">
                  <a:moveTo>
                    <a:pt x="5" y="0"/>
                  </a:moveTo>
                  <a:cubicBezTo>
                    <a:pt x="5" y="0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3"/>
                    <a:pt x="3" y="8"/>
                    <a:pt x="7" y="8"/>
                  </a:cubicBezTo>
                  <a:cubicBezTo>
                    <a:pt x="9" y="6"/>
                    <a:pt x="11" y="5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aintBrush brushSize="1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64194" t="55914"/>
          <a:stretch>
            <a:fillRect/>
          </a:stretch>
        </p:blipFill>
        <p:spPr>
          <a:xfrm>
            <a:off x="0" y="-92175"/>
            <a:ext cx="4837472" cy="79364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aintBrush brushSize="1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70605" t="55914"/>
          <a:stretch>
            <a:fillRect/>
          </a:stretch>
        </p:blipFill>
        <p:spPr>
          <a:xfrm>
            <a:off x="8220696" y="-92175"/>
            <a:ext cx="3971304" cy="7936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30360" y="1287965"/>
            <a:ext cx="5897880" cy="2377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15000">
                <a:solidFill>
                  <a:prstClr val="white"/>
                </a:solidFill>
                <a:latin charset="-128" panose="02000609000000000000" pitchFamily="49" typeface="★日文毛笔"/>
                <a:ea charset="-128" panose="02000609000000000000" pitchFamily="49" typeface="★日文毛笔"/>
              </a:rPr>
              <a:t>三国殺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1369" l="6685" r="6685" t="36234"/>
          <a:stretch>
            <a:fillRect/>
          </a:stretch>
        </p:blipFill>
        <p:spPr>
          <a:xfrm>
            <a:off x="5676610" y="339908"/>
            <a:ext cx="838778" cy="41797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172670" y="972470"/>
            <a:ext cx="1846659" cy="7010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lang="zh-CN" smtClean="0" spc="300" sz="4000">
                <a:solidFill>
                  <a:prstClr val="black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互联网</a:t>
            </a:r>
          </a:p>
        </p:txBody>
      </p:sp>
      <p:sp>
        <p:nvSpPr>
          <p:cNvPr id="26" name="矩形 25"/>
          <p:cNvSpPr/>
          <p:nvPr/>
        </p:nvSpPr>
        <p:spPr>
          <a:xfrm>
            <a:off x="3733065" y="5172766"/>
            <a:ext cx="18211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pc="300" sz="40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王小川</a:t>
            </a:r>
          </a:p>
        </p:txBody>
      </p:sp>
      <p:sp>
        <p:nvSpPr>
          <p:cNvPr id="27" name="矩形 26"/>
          <p:cNvSpPr/>
          <p:nvPr/>
        </p:nvSpPr>
        <p:spPr>
          <a:xfrm>
            <a:off x="6887389" y="5172766"/>
            <a:ext cx="12750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pc="300" sz="40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王兴</a:t>
            </a:r>
          </a:p>
        </p:txBody>
      </p:sp>
      <p:sp>
        <p:nvSpPr>
          <p:cNvPr id="28" name="矩形 27"/>
          <p:cNvSpPr/>
          <p:nvPr/>
        </p:nvSpPr>
        <p:spPr>
          <a:xfrm>
            <a:off x="6964585" y="5847098"/>
            <a:ext cx="1071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000">
                <a:gradFill>
                  <a:gsLst>
                    <a:gs pos="0">
                      <a:srgbClr val="FEE56B"/>
                    </a:gs>
                    <a:gs pos="32000">
                      <a:srgbClr val="EBC64B"/>
                    </a:gs>
                    <a:gs pos="76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美团CEO</a:t>
            </a:r>
          </a:p>
        </p:txBody>
      </p:sp>
      <p:sp>
        <p:nvSpPr>
          <p:cNvPr id="29" name="矩形 28"/>
          <p:cNvSpPr/>
          <p:nvPr/>
        </p:nvSpPr>
        <p:spPr>
          <a:xfrm>
            <a:off x="4309681" y="5847098"/>
            <a:ext cx="1071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gradFill>
                  <a:gsLst>
                    <a:gs pos="0">
                      <a:srgbClr val="FEE56B"/>
                    </a:gs>
                    <a:gs pos="32000">
                      <a:srgbClr val="EBC64B"/>
                    </a:gs>
                    <a:gs pos="76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搜狗CEO</a:t>
            </a:r>
          </a:p>
        </p:txBody>
      </p:sp>
      <p:sp>
        <p:nvSpPr>
          <p:cNvPr id="30" name="矩形 29"/>
          <p:cNvSpPr/>
          <p:nvPr/>
        </p:nvSpPr>
        <p:spPr>
          <a:xfrm>
            <a:off x="5609835" y="4672241"/>
            <a:ext cx="1300480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lang="en-US" smtClean="0" sz="8800">
                <a:gradFill>
                  <a:gsLst>
                    <a:gs pos="0">
                      <a:srgbClr val="FEE35E"/>
                    </a:gs>
                    <a:gs pos="19000">
                      <a:srgbClr val="EBC64B"/>
                    </a:gs>
                    <a:gs pos="57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601030101010101" pitchFamily="2" typeface="叶根友行书繁"/>
                <a:ea charset="-122" panose="02010601030101010101" pitchFamily="2" typeface="叶根友行书繁"/>
              </a:rPr>
              <a:t>vs</a:t>
            </a:r>
          </a:p>
        </p:txBody>
      </p:sp>
      <p:sp>
        <p:nvSpPr>
          <p:cNvPr id="4" name="矩形 3"/>
          <p:cNvSpPr/>
          <p:nvPr/>
        </p:nvSpPr>
        <p:spPr>
          <a:xfrm>
            <a:off x="3035165" y="3534231"/>
            <a:ext cx="6096000" cy="10972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65000"/>
              </a:lnSpc>
            </a:pPr>
            <a:r>
              <a:rPr altLang="en-US" lang="zh-CN" smtClean="0" sz="2000">
                <a:solidFill>
                  <a:schemeClr val="bg1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古有魏、蜀、吴三足鼎立</a:t>
            </a:r>
          </a:p>
          <a:p>
            <a:pPr algn="ctr">
              <a:lnSpc>
                <a:spcPct val="165000"/>
              </a:lnSpc>
            </a:pPr>
            <a:r>
              <a:rPr altLang="en-US" lang="zh-CN" smtClean="0" sz="2000">
                <a:solidFill>
                  <a:schemeClr val="bg1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今有百度、阿里、腾讯捉对厮杀</a:t>
            </a:r>
          </a:p>
        </p:txBody>
      </p:sp>
    </p:spTree>
    <p:extLst>
      <p:ext uri="{BB962C8B-B14F-4D97-AF65-F5344CB8AC3E}">
        <p14:creationId val="293255463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962025" y="690563"/>
            <a:ext cx="10267950" cy="5619750"/>
          </a:xfrm>
          <a:prstGeom prst="roundRect">
            <a:avLst>
              <a:gd fmla="val 5481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aintBrush brushSize="1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8757" r="64194" t="56802"/>
          <a:stretch>
            <a:fillRect/>
          </a:stretch>
        </p:blipFill>
        <p:spPr>
          <a:xfrm>
            <a:off x="962025" y="690563"/>
            <a:ext cx="4384675" cy="5619750"/>
          </a:xfrm>
          <a:custGeom>
            <a:gdLst>
              <a:gd fmla="*/ 308018 w 4384675" name="connsiteX0"/>
              <a:gd fmla="*/ 0 h 5619750" name="connsiteY0"/>
              <a:gd fmla="*/ 4384675 w 4384675" name="connsiteX1"/>
              <a:gd fmla="*/ 0 h 5619750" name="connsiteY1"/>
              <a:gd fmla="*/ 4384675 w 4384675" name="connsiteX2"/>
              <a:gd fmla="*/ 5619750 h 5619750" name="connsiteY2"/>
              <a:gd fmla="*/ 308018 w 4384675" name="connsiteX3"/>
              <a:gd fmla="*/ 5619750 h 5619750" name="connsiteY3"/>
              <a:gd fmla="*/ 0 w 4384675" name="connsiteX4"/>
              <a:gd fmla="*/ 5311732 h 5619750" name="connsiteY4"/>
              <a:gd fmla="*/ 0 w 4384675" name="connsiteX5"/>
              <a:gd fmla="*/ 308018 h 5619750" name="connsiteY5"/>
              <a:gd fmla="*/ 308018 w 4384675" name="connsiteX6"/>
              <a:gd fmla="*/ 0 h 561975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619750" w="4384675">
                <a:moveTo>
                  <a:pt x="308018" y="0"/>
                </a:moveTo>
                <a:lnTo>
                  <a:pt x="4384675" y="0"/>
                </a:lnTo>
                <a:lnTo>
                  <a:pt x="4384675" y="5619750"/>
                </a:lnTo>
                <a:lnTo>
                  <a:pt x="308018" y="5619750"/>
                </a:lnTo>
                <a:cubicBezTo>
                  <a:pt x="137904" y="5619750"/>
                  <a:pt x="0" y="5481846"/>
                  <a:pt x="0" y="5311732"/>
                </a:cubicBezTo>
                <a:lnTo>
                  <a:pt x="0" y="308018"/>
                </a:lnTo>
                <a:cubicBezTo>
                  <a:pt x="0" y="137904"/>
                  <a:pt x="137904" y="0"/>
                  <a:pt x="308018" y="0"/>
                </a:cubicBez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4946357" y="1686482"/>
            <a:ext cx="18973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pc="300" sz="4200">
                <a:solidFill>
                  <a:prstClr val="black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王小川</a:t>
            </a:r>
          </a:p>
        </p:txBody>
      </p:sp>
      <p:sp>
        <p:nvSpPr>
          <p:cNvPr id="6" name="矩形 5"/>
          <p:cNvSpPr/>
          <p:nvPr/>
        </p:nvSpPr>
        <p:spPr>
          <a:xfrm>
            <a:off x="6751025" y="1920830"/>
            <a:ext cx="14116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400">
                <a:gradFill>
                  <a:gsLst>
                    <a:gs pos="0">
                      <a:srgbClr val="FEE56B"/>
                    </a:gs>
                    <a:gs pos="32000">
                      <a:srgbClr val="EBC64B"/>
                    </a:gs>
                    <a:gs pos="76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effectLst>
                  <a:outerShdw algn="tl" blurRad="76200" dir="2700000" dist="38100" rotWithShape="0">
                    <a:prstClr val="black">
                      <a:alpha val="90000"/>
                    </a:prstClr>
                  </a:outerShdw>
                </a:effectLst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搜狗CEO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b="62904" l="29049" r="53056" t="19159"/>
          <a:stretch>
            <a:fillRect/>
          </a:stretch>
        </p:blipFill>
        <p:spPr>
          <a:xfrm>
            <a:off x="10308172" y="5112582"/>
            <a:ext cx="1001487" cy="9579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b="62128" l="51702" r="29917" t="18967"/>
          <a:stretch>
            <a:fillRect/>
          </a:stretch>
        </p:blipFill>
        <p:spPr>
          <a:xfrm>
            <a:off x="4055041" y="2382495"/>
            <a:ext cx="1028700" cy="10096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959929" y="2425146"/>
            <a:ext cx="5929746" cy="3611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65000"/>
              </a:lnSpc>
            </a:pPr>
            <a:r>
              <a:rPr altLang="en-US" lang="zh-CN" smtClean="0" sz="2000">
                <a:solidFill>
                  <a:prstClr val="black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一个周六的上午，陈一舟等三人去计算机宿舍楼，踹开了第一个寝室门，粗暴的问：“你们年纪最牛的人是谁？”被吓到的同学战战兢兢地在纸上写下了当时清华计算机系有名的“九井BBS”上“牛人”的名单，就这样，陈一舟他们挨个踹门，顺利找到了周枫（现网易有道CEO）、许朝军以及住他们隔壁的王小川。</a:t>
            </a:r>
          </a:p>
        </p:txBody>
      </p:sp>
    </p:spTree>
    <p:extLst>
      <p:ext uri="{BB962C8B-B14F-4D97-AF65-F5344CB8AC3E}">
        <p14:creationId val="1459361724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962025" y="690563"/>
            <a:ext cx="10267950" cy="5619750"/>
          </a:xfrm>
          <a:prstGeom prst="roundRect">
            <a:avLst>
              <a:gd fmla="val 5481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aintBrush brushSize="1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8577" l="70605" t="57117"/>
          <a:stretch>
            <a:fillRect/>
          </a:stretch>
        </p:blipFill>
        <p:spPr>
          <a:xfrm>
            <a:off x="7616287" y="690563"/>
            <a:ext cx="3613688" cy="5619750"/>
          </a:xfrm>
          <a:custGeom>
            <a:gdLst>
              <a:gd fmla="*/ 0 w 3613688" name="connsiteX0"/>
              <a:gd fmla="*/ 0 h 5619750" name="connsiteY0"/>
              <a:gd fmla="*/ 3305670 w 3613688" name="connsiteX1"/>
              <a:gd fmla="*/ 0 h 5619750" name="connsiteY1"/>
              <a:gd fmla="*/ 3613688 w 3613688" name="connsiteX2"/>
              <a:gd fmla="*/ 308018 h 5619750" name="connsiteY2"/>
              <a:gd fmla="*/ 3613688 w 3613688" name="connsiteX3"/>
              <a:gd fmla="*/ 5311732 h 5619750" name="connsiteY3"/>
              <a:gd fmla="*/ 3305670 w 3613688" name="connsiteX4"/>
              <a:gd fmla="*/ 5619750 h 5619750" name="connsiteY4"/>
              <a:gd fmla="*/ 0 w 3613688" name="connsiteX5"/>
              <a:gd fmla="*/ 5619750 h 561975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619750" w="3613687">
                <a:moveTo>
                  <a:pt x="0" y="0"/>
                </a:moveTo>
                <a:lnTo>
                  <a:pt x="3305670" y="0"/>
                </a:lnTo>
                <a:cubicBezTo>
                  <a:pt x="3475784" y="0"/>
                  <a:pt x="3613688" y="137904"/>
                  <a:pt x="3613688" y="308018"/>
                </a:cubicBezTo>
                <a:lnTo>
                  <a:pt x="3613688" y="5311732"/>
                </a:lnTo>
                <a:cubicBezTo>
                  <a:pt x="3613688" y="5481846"/>
                  <a:pt x="3475784" y="5619750"/>
                  <a:pt x="3305670" y="5619750"/>
                </a:cubicBezTo>
                <a:lnTo>
                  <a:pt x="0" y="561975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62904" l="29049" r="53056" t="19159"/>
          <a:stretch>
            <a:fillRect/>
          </a:stretch>
        </p:blipFill>
        <p:spPr>
          <a:xfrm>
            <a:off x="7350317" y="5098800"/>
            <a:ext cx="1001487" cy="9579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b="62128" l="51702" r="29917" t="18967"/>
          <a:stretch>
            <a:fillRect/>
          </a:stretch>
        </p:blipFill>
        <p:spPr>
          <a:xfrm>
            <a:off x="1077198" y="2382495"/>
            <a:ext cx="1028700" cy="10096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98849" y="1782330"/>
            <a:ext cx="13258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pc="300" sz="4200">
                <a:solidFill>
                  <a:prstClr val="black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王兴</a:t>
            </a:r>
          </a:p>
        </p:txBody>
      </p:sp>
      <p:sp>
        <p:nvSpPr>
          <p:cNvPr id="8" name="矩形 7"/>
          <p:cNvSpPr/>
          <p:nvPr/>
        </p:nvSpPr>
        <p:spPr>
          <a:xfrm>
            <a:off x="3104121" y="2059329"/>
            <a:ext cx="14116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400">
                <a:gradFill>
                  <a:gsLst>
                    <a:gs pos="0">
                      <a:srgbClr val="FEE56B"/>
                    </a:gs>
                    <a:gs pos="32000">
                      <a:srgbClr val="EBC64B"/>
                    </a:gs>
                    <a:gs pos="76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effectLst>
                  <a:outerShdw algn="tl" blurRad="76200" dir="2700000" dist="38100" rotWithShape="0">
                    <a:prstClr val="black">
                      <a:alpha val="90000"/>
                    </a:prstClr>
                  </a:outerShdw>
                </a:effectLst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美团CEO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98849" y="2720187"/>
            <a:ext cx="6278351" cy="3108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65000"/>
              </a:lnSpc>
            </a:pPr>
            <a:r>
              <a:rPr altLang="en-US" lang="zh-CN" smtClean="0" sz="2000">
                <a:solidFill>
                  <a:prstClr val="black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我们做美团的时候，跟之前做校友录不太一样，校友录可能完全是线上的事情，对于美团来说，因为我们要做O2O，所以我们要到线下去接触商家。这个事情我们以前没干过，但是也没什么区别，不懂的话就去学，或者找更多的人来加盟，整个过程特别有趣，你必须接受很多新的东西。</a:t>
            </a:r>
          </a:p>
        </p:txBody>
      </p:sp>
    </p:spTree>
    <p:extLst>
      <p:ext uri="{BB962C8B-B14F-4D97-AF65-F5344CB8AC3E}">
        <p14:creationId val="3376596146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0000" r="90000" t="2752">
                        <a14:foregroundMark x1="42250" x2="49583" y1="39775" y2="17136"/>
                        <a14:foregroundMark x1="49583" x2="32333" y1="12320" y2="25391"/>
                        <a14:foregroundMark x1="73000" x2="20250" y1="5754" y2="37023"/>
                        <a14:foregroundMark x1="76667" x2="27583" y1="9131" y2="44903"/>
                        <a14:foregroundMark x1="78083" x2="47333" y1="12695" y2="35585"/>
                        <a14:foregroundMark x1="80000" x2="46167" y1="16948" y2="35585"/>
                        <a14:foregroundMark x1="63417" x2="17417" y1="5941" y2="32833"/>
                        <a14:foregroundMark x1="54083" x2="25833" y1="5316" y2="22014"/>
                        <a14:foregroundMark x1="34083" x2="50417" y1="4253" y2="33896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54715" y="71438"/>
            <a:ext cx="5146716" cy="6858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aintBrush brushSize="6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1880" y="339908"/>
            <a:ext cx="7182745" cy="957100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80063" y="531740"/>
            <a:ext cx="3992880" cy="2377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lang="zh-CN" sz="15000">
                <a:solidFill>
                  <a:prstClr val="white"/>
                </a:solidFill>
                <a:latin charset="-122" panose="02010609000101010101" pitchFamily="49" typeface="汉仪颜楷繁"/>
                <a:ea charset="-122" panose="02010609000101010101" pitchFamily="49" typeface="汉仪颜楷繁"/>
              </a:rPr>
              <a:t>颠覆</a:t>
            </a:r>
          </a:p>
        </p:txBody>
      </p:sp>
      <p:sp>
        <p:nvSpPr>
          <p:cNvPr id="9" name="矩形 8"/>
          <p:cNvSpPr/>
          <p:nvPr/>
        </p:nvSpPr>
        <p:spPr>
          <a:xfrm>
            <a:off x="4134443" y="2932397"/>
            <a:ext cx="3992880" cy="2377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5000">
                <a:solidFill>
                  <a:prstClr val="white"/>
                </a:solidFill>
                <a:latin charset="-128" panose="02000609000000000000" pitchFamily="49" typeface="★日文毛笔"/>
                <a:ea charset="-128" panose="02000609000000000000" pitchFamily="49" typeface="★日文毛笔"/>
              </a:rPr>
              <a:t>創新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79232" y="2470732"/>
            <a:ext cx="1046746" cy="923330"/>
            <a:chOff x="6583465" y="3776916"/>
            <a:chExt cx="1046746" cy="923330"/>
          </a:xfrm>
        </p:grpSpPr>
        <p:grpSp>
          <p:nvGrpSpPr>
            <p:cNvPr id="11" name="组合 10"/>
            <p:cNvGrpSpPr/>
            <p:nvPr/>
          </p:nvGrpSpPr>
          <p:grpSpPr>
            <a:xfrm>
              <a:off x="6612576" y="3904656"/>
              <a:ext cx="1017635" cy="795590"/>
              <a:chOff x="9508633" y="2432941"/>
              <a:chExt cx="1884363" cy="1473200"/>
            </a:xfrm>
          </p:grpSpPr>
          <p:sp>
            <p:nvSpPr>
              <p:cNvPr id="13" name="Freeform 972"/>
              <p:cNvSpPr/>
              <p:nvPr/>
            </p:nvSpPr>
            <p:spPr bwMode="auto">
              <a:xfrm>
                <a:off x="9508633" y="2432941"/>
                <a:ext cx="1479550" cy="1473200"/>
              </a:xfrm>
              <a:custGeom>
                <a:gdLst>
                  <a:gd fmla="*/ 393 w 394" name="T0"/>
                  <a:gd fmla="*/ 133 h 391" name="T1"/>
                  <a:gd fmla="*/ 385 w 394" name="T2"/>
                  <a:gd fmla="*/ 114 h 391" name="T3"/>
                  <a:gd fmla="*/ 370 w 394" name="T4"/>
                  <a:gd fmla="*/ 84 h 391" name="T5"/>
                  <a:gd fmla="*/ 334 w 394" name="T6"/>
                  <a:gd fmla="*/ 65 h 391" name="T7"/>
                  <a:gd fmla="*/ 306 w 394" name="T8"/>
                  <a:gd fmla="*/ 41 h 391" name="T9"/>
                  <a:gd fmla="*/ 275 w 394" name="T10"/>
                  <a:gd fmla="*/ 23 h 391" name="T11"/>
                  <a:gd fmla="*/ 240 w 394" name="T12"/>
                  <a:gd fmla="*/ 8 h 391" name="T13"/>
                  <a:gd fmla="*/ 214 w 394" name="T14"/>
                  <a:gd fmla="*/ 2 h 391" name="T15"/>
                  <a:gd fmla="*/ 170 w 394" name="T16"/>
                  <a:gd fmla="*/ 3 h 391" name="T17"/>
                  <a:gd fmla="*/ 141 w 394" name="T18"/>
                  <a:gd fmla="*/ 11 h 391" name="T19"/>
                  <a:gd fmla="*/ 102 w 394" name="T20"/>
                  <a:gd fmla="*/ 22 h 391" name="T21"/>
                  <a:gd fmla="*/ 82 w 394" name="T22"/>
                  <a:gd fmla="*/ 39 h 391" name="T23"/>
                  <a:gd fmla="*/ 109 w 394" name="T24"/>
                  <a:gd fmla="*/ 53 h 391" name="T25"/>
                  <a:gd fmla="*/ 146 w 394" name="T26"/>
                  <a:gd fmla="*/ 52 h 391" name="T27"/>
                  <a:gd fmla="*/ 195 w 394" name="T28"/>
                  <a:gd fmla="*/ 52 h 391" name="T29"/>
                  <a:gd fmla="*/ 216 w 394" name="T30"/>
                  <a:gd fmla="*/ 57 h 391" name="T31"/>
                  <a:gd fmla="*/ 252 w 394" name="T32"/>
                  <a:gd fmla="*/ 66 h 391" name="T33"/>
                  <a:gd fmla="*/ 285 w 394" name="T34"/>
                  <a:gd fmla="*/ 90 h 391" name="T35"/>
                  <a:gd fmla="*/ 296 w 394" name="T36"/>
                  <a:gd fmla="*/ 104 h 391" name="T37"/>
                  <a:gd fmla="*/ 311 w 394" name="T38"/>
                  <a:gd fmla="*/ 133 h 391" name="T39"/>
                  <a:gd fmla="*/ 330 w 394" name="T40"/>
                  <a:gd fmla="*/ 166 h 391" name="T41"/>
                  <a:gd fmla="*/ 329 w 394" name="T42"/>
                  <a:gd fmla="*/ 221 h 391" name="T43"/>
                  <a:gd fmla="*/ 313 w 394" name="T44"/>
                  <a:gd fmla="*/ 230 h 391" name="T45"/>
                  <a:gd fmla="*/ 280 w 394" name="T46"/>
                  <a:gd fmla="*/ 242 h 391" name="T47"/>
                  <a:gd fmla="*/ 296 w 394" name="T48"/>
                  <a:gd fmla="*/ 267 h 391" name="T49"/>
                  <a:gd fmla="*/ 276 w 394" name="T50"/>
                  <a:gd fmla="*/ 299 h 391" name="T51"/>
                  <a:gd fmla="*/ 243 w 394" name="T52"/>
                  <a:gd fmla="*/ 316 h 391" name="T53"/>
                  <a:gd fmla="*/ 215 w 394" name="T54"/>
                  <a:gd fmla="*/ 326 h 391" name="T55"/>
                  <a:gd fmla="*/ 182 w 394" name="T56"/>
                  <a:gd fmla="*/ 331 h 391" name="T57"/>
                  <a:gd fmla="*/ 145 w 394" name="T58"/>
                  <a:gd fmla="*/ 331 h 391" name="T59"/>
                  <a:gd fmla="*/ 111 w 394" name="T60"/>
                  <a:gd fmla="*/ 312 h 391" name="T61"/>
                  <a:gd fmla="*/ 90 w 394" name="T62"/>
                  <a:gd fmla="*/ 295 h 391" name="T63"/>
                  <a:gd fmla="*/ 68 w 394" name="T64"/>
                  <a:gd fmla="*/ 274 h 391" name="T65"/>
                  <a:gd fmla="*/ 46 w 394" name="T66"/>
                  <a:gd fmla="*/ 222 h 391" name="T67"/>
                  <a:gd fmla="*/ 40 w 394" name="T68"/>
                  <a:gd fmla="*/ 199 h 391" name="T69"/>
                  <a:gd fmla="*/ 36 w 394" name="T70"/>
                  <a:gd fmla="*/ 162 h 391" name="T71"/>
                  <a:gd fmla="*/ 10 w 394" name="T72"/>
                  <a:gd fmla="*/ 157 h 391" name="T73"/>
                  <a:gd fmla="*/ 2 w 394" name="T74"/>
                  <a:gd fmla="*/ 192 h 391" name="T75"/>
                  <a:gd fmla="*/ 4 w 394" name="T76"/>
                  <a:gd fmla="*/ 225 h 391" name="T77"/>
                  <a:gd fmla="*/ 15 w 394" name="T78"/>
                  <a:gd fmla="*/ 261 h 391" name="T79"/>
                  <a:gd fmla="*/ 35 w 394" name="T80"/>
                  <a:gd fmla="*/ 302 h 391" name="T81"/>
                  <a:gd fmla="*/ 62 w 394" name="T82"/>
                  <a:gd fmla="*/ 331 h 391" name="T83"/>
                  <a:gd fmla="*/ 87 w 394" name="T84"/>
                  <a:gd fmla="*/ 362 h 391" name="T85"/>
                  <a:gd fmla="*/ 129 w 394" name="T86"/>
                  <a:gd fmla="*/ 376 h 391" name="T87"/>
                  <a:gd fmla="*/ 160 w 394" name="T88"/>
                  <a:gd fmla="*/ 377 h 391" name="T89"/>
                  <a:gd fmla="*/ 189 w 394" name="T90"/>
                  <a:gd fmla="*/ 384 h 391" name="T91"/>
                  <a:gd fmla="*/ 219 w 394" name="T92"/>
                  <a:gd fmla="*/ 390 h 391" name="T93"/>
                  <a:gd fmla="*/ 249 w 394" name="T94"/>
                  <a:gd fmla="*/ 378 h 391" name="T95"/>
                  <a:gd fmla="*/ 287 w 394" name="T96"/>
                  <a:gd fmla="*/ 367 h 391" name="T97"/>
                  <a:gd fmla="*/ 320 w 394" name="T98"/>
                  <a:gd fmla="*/ 358 h 391" name="T99"/>
                  <a:gd fmla="*/ 340 w 394" name="T100"/>
                  <a:gd fmla="*/ 351 h 391" name="T101"/>
                  <a:gd fmla="*/ 358 w 394" name="T102"/>
                  <a:gd fmla="*/ 321 h 391" name="T103"/>
                  <a:gd fmla="*/ 379 w 394" name="T104"/>
                  <a:gd fmla="*/ 300 h 391" name="T105"/>
                  <a:gd fmla="*/ 381 w 394" name="T106"/>
                  <a:gd fmla="*/ 257 h 391" name="T107"/>
                  <a:gd fmla="*/ 382 w 394" name="T108"/>
                  <a:gd fmla="*/ 219 h 391" name="T109"/>
                  <a:gd fmla="*/ 393 w 394" name="T110"/>
                  <a:gd fmla="*/ 164 h 391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391" w="394">
                    <a:moveTo>
                      <a:pt x="393" y="153"/>
                    </a:moveTo>
                    <a:cubicBezTo>
                      <a:pt x="392" y="151"/>
                      <a:pt x="392" y="149"/>
                      <a:pt x="392" y="147"/>
                    </a:cubicBezTo>
                    <a:cubicBezTo>
                      <a:pt x="392" y="146"/>
                      <a:pt x="392" y="145"/>
                      <a:pt x="392" y="145"/>
                    </a:cubicBezTo>
                    <a:cubicBezTo>
                      <a:pt x="392" y="143"/>
                      <a:pt x="393" y="141"/>
                      <a:pt x="393" y="140"/>
                    </a:cubicBezTo>
                    <a:cubicBezTo>
                      <a:pt x="393" y="139"/>
                      <a:pt x="392" y="139"/>
                      <a:pt x="392" y="138"/>
                    </a:cubicBezTo>
                    <a:cubicBezTo>
                      <a:pt x="392" y="137"/>
                      <a:pt x="393" y="137"/>
                      <a:pt x="393" y="136"/>
                    </a:cubicBezTo>
                    <a:cubicBezTo>
                      <a:pt x="393" y="135"/>
                      <a:pt x="393" y="134"/>
                      <a:pt x="393" y="133"/>
                    </a:cubicBezTo>
                    <a:cubicBezTo>
                      <a:pt x="393" y="129"/>
                      <a:pt x="392" y="126"/>
                      <a:pt x="390" y="124"/>
                    </a:cubicBezTo>
                    <a:cubicBezTo>
                      <a:pt x="390" y="123"/>
                      <a:pt x="389" y="121"/>
                      <a:pt x="389" y="121"/>
                    </a:cubicBezTo>
                    <a:cubicBezTo>
                      <a:pt x="389" y="120"/>
                      <a:pt x="388" y="120"/>
                      <a:pt x="388" y="119"/>
                    </a:cubicBezTo>
                    <a:cubicBezTo>
                      <a:pt x="387" y="119"/>
                      <a:pt x="387" y="118"/>
                      <a:pt x="387" y="118"/>
                    </a:cubicBezTo>
                    <a:cubicBezTo>
                      <a:pt x="387" y="117"/>
                      <a:pt x="386" y="117"/>
                      <a:pt x="386" y="117"/>
                    </a:cubicBezTo>
                    <a:cubicBezTo>
                      <a:pt x="386" y="117"/>
                      <a:pt x="386" y="116"/>
                      <a:pt x="386" y="116"/>
                    </a:cubicBezTo>
                    <a:cubicBezTo>
                      <a:pt x="386" y="115"/>
                      <a:pt x="385" y="115"/>
                      <a:pt x="385" y="114"/>
                    </a:cubicBezTo>
                    <a:cubicBezTo>
                      <a:pt x="384" y="113"/>
                      <a:pt x="384" y="112"/>
                      <a:pt x="384" y="111"/>
                    </a:cubicBezTo>
                    <a:cubicBezTo>
                      <a:pt x="383" y="111"/>
                      <a:pt x="383" y="109"/>
                      <a:pt x="383" y="108"/>
                    </a:cubicBezTo>
                    <a:cubicBezTo>
                      <a:pt x="381" y="105"/>
                      <a:pt x="382" y="101"/>
                      <a:pt x="379" y="98"/>
                    </a:cubicBezTo>
                    <a:cubicBezTo>
                      <a:pt x="380" y="97"/>
                      <a:pt x="379" y="97"/>
                      <a:pt x="379" y="96"/>
                    </a:cubicBezTo>
                    <a:cubicBezTo>
                      <a:pt x="378" y="95"/>
                      <a:pt x="378" y="95"/>
                      <a:pt x="378" y="93"/>
                    </a:cubicBezTo>
                    <a:cubicBezTo>
                      <a:pt x="376" y="90"/>
                      <a:pt x="375" y="87"/>
                      <a:pt x="373" y="85"/>
                    </a:cubicBezTo>
                    <a:cubicBezTo>
                      <a:pt x="372" y="85"/>
                      <a:pt x="371" y="84"/>
                      <a:pt x="370" y="84"/>
                    </a:cubicBezTo>
                    <a:cubicBezTo>
                      <a:pt x="370" y="83"/>
                      <a:pt x="371" y="83"/>
                      <a:pt x="370" y="82"/>
                    </a:cubicBezTo>
                    <a:cubicBezTo>
                      <a:pt x="370" y="81"/>
                      <a:pt x="369" y="80"/>
                      <a:pt x="368" y="79"/>
                    </a:cubicBezTo>
                    <a:cubicBezTo>
                      <a:pt x="367" y="78"/>
                      <a:pt x="366" y="77"/>
                      <a:pt x="365" y="76"/>
                    </a:cubicBezTo>
                    <a:cubicBezTo>
                      <a:pt x="361" y="72"/>
                      <a:pt x="355" y="71"/>
                      <a:pt x="349" y="71"/>
                    </a:cubicBezTo>
                    <a:cubicBezTo>
                      <a:pt x="347" y="71"/>
                      <a:pt x="346" y="70"/>
                      <a:pt x="344" y="70"/>
                    </a:cubicBezTo>
                    <a:cubicBezTo>
                      <a:pt x="341" y="69"/>
                      <a:pt x="338" y="68"/>
                      <a:pt x="336" y="65"/>
                    </a:cubicBezTo>
                    <a:cubicBezTo>
                      <a:pt x="335" y="65"/>
                      <a:pt x="334" y="65"/>
                      <a:pt x="334" y="65"/>
                    </a:cubicBezTo>
                    <a:cubicBezTo>
                      <a:pt x="333" y="64"/>
                      <a:pt x="331" y="63"/>
                      <a:pt x="329" y="63"/>
                    </a:cubicBezTo>
                    <a:cubicBezTo>
                      <a:pt x="329" y="60"/>
                      <a:pt x="327" y="58"/>
                      <a:pt x="325" y="57"/>
                    </a:cubicBezTo>
                    <a:cubicBezTo>
                      <a:pt x="323" y="57"/>
                      <a:pt x="322" y="54"/>
                      <a:pt x="320" y="54"/>
                    </a:cubicBezTo>
                    <a:cubicBezTo>
                      <a:pt x="320" y="53"/>
                      <a:pt x="319" y="53"/>
                      <a:pt x="319" y="52"/>
                    </a:cubicBezTo>
                    <a:cubicBezTo>
                      <a:pt x="317" y="50"/>
                      <a:pt x="315" y="47"/>
                      <a:pt x="312" y="47"/>
                    </a:cubicBezTo>
                    <a:cubicBezTo>
                      <a:pt x="312" y="45"/>
                      <a:pt x="311" y="45"/>
                      <a:pt x="310" y="44"/>
                    </a:cubicBezTo>
                    <a:cubicBezTo>
                      <a:pt x="308" y="44"/>
                      <a:pt x="307" y="43"/>
                      <a:pt x="306" y="41"/>
                    </a:cubicBezTo>
                    <a:cubicBezTo>
                      <a:pt x="304" y="42"/>
                      <a:pt x="303" y="40"/>
                      <a:pt x="302" y="39"/>
                    </a:cubicBezTo>
                    <a:cubicBezTo>
                      <a:pt x="299" y="40"/>
                      <a:pt x="298" y="38"/>
                      <a:pt x="297" y="37"/>
                    </a:cubicBezTo>
                    <a:cubicBezTo>
                      <a:pt x="294" y="36"/>
                      <a:pt x="293" y="35"/>
                      <a:pt x="291" y="34"/>
                    </a:cubicBezTo>
                    <a:cubicBezTo>
                      <a:pt x="291" y="34"/>
                      <a:pt x="291" y="33"/>
                      <a:pt x="290" y="33"/>
                    </a:cubicBezTo>
                    <a:cubicBezTo>
                      <a:pt x="287" y="32"/>
                      <a:pt x="284" y="30"/>
                      <a:pt x="282" y="27"/>
                    </a:cubicBezTo>
                    <a:cubicBezTo>
                      <a:pt x="279" y="27"/>
                      <a:pt x="278" y="25"/>
                      <a:pt x="276" y="25"/>
                    </a:cubicBezTo>
                    <a:cubicBezTo>
                      <a:pt x="276" y="24"/>
                      <a:pt x="275" y="24"/>
                      <a:pt x="275" y="23"/>
                    </a:cubicBezTo>
                    <a:cubicBezTo>
                      <a:pt x="274" y="23"/>
                      <a:pt x="274" y="23"/>
                      <a:pt x="274" y="23"/>
                    </a:cubicBezTo>
                    <a:cubicBezTo>
                      <a:pt x="271" y="20"/>
                      <a:pt x="267" y="19"/>
                      <a:pt x="264" y="17"/>
                    </a:cubicBezTo>
                    <a:cubicBezTo>
                      <a:pt x="263" y="15"/>
                      <a:pt x="261" y="16"/>
                      <a:pt x="259" y="15"/>
                    </a:cubicBezTo>
                    <a:cubicBezTo>
                      <a:pt x="258" y="15"/>
                      <a:pt x="257" y="13"/>
                      <a:pt x="256" y="12"/>
                    </a:cubicBezTo>
                    <a:cubicBezTo>
                      <a:pt x="255" y="12"/>
                      <a:pt x="253" y="12"/>
                      <a:pt x="252" y="12"/>
                    </a:cubicBezTo>
                    <a:cubicBezTo>
                      <a:pt x="251" y="11"/>
                      <a:pt x="248" y="11"/>
                      <a:pt x="246" y="11"/>
                    </a:cubicBezTo>
                    <a:cubicBezTo>
                      <a:pt x="244" y="10"/>
                      <a:pt x="242" y="9"/>
                      <a:pt x="240" y="8"/>
                    </a:cubicBezTo>
                    <a:cubicBezTo>
                      <a:pt x="239" y="7"/>
                      <a:pt x="238" y="7"/>
                      <a:pt x="237" y="7"/>
                    </a:cubicBezTo>
                    <a:cubicBezTo>
                      <a:pt x="236" y="6"/>
                      <a:pt x="235" y="7"/>
                      <a:pt x="235" y="7"/>
                    </a:cubicBezTo>
                    <a:cubicBezTo>
                      <a:pt x="234" y="7"/>
                      <a:pt x="234" y="6"/>
                      <a:pt x="234" y="6"/>
                    </a:cubicBezTo>
                    <a:cubicBezTo>
                      <a:pt x="232" y="6"/>
                      <a:pt x="230" y="6"/>
                      <a:pt x="228" y="6"/>
                    </a:cubicBezTo>
                    <a:cubicBezTo>
                      <a:pt x="227" y="5"/>
                      <a:pt x="227" y="5"/>
                      <a:pt x="225" y="5"/>
                    </a:cubicBezTo>
                    <a:cubicBezTo>
                      <a:pt x="223" y="3"/>
                      <a:pt x="221" y="3"/>
                      <a:pt x="219" y="2"/>
                    </a:cubicBezTo>
                    <a:cubicBezTo>
                      <a:pt x="217" y="2"/>
                      <a:pt x="216" y="2"/>
                      <a:pt x="214" y="2"/>
                    </a:cubicBezTo>
                    <a:cubicBezTo>
                      <a:pt x="213" y="2"/>
                      <a:pt x="212" y="1"/>
                      <a:pt x="211" y="1"/>
                    </a:cubicBezTo>
                    <a:cubicBezTo>
                      <a:pt x="208" y="1"/>
                      <a:pt x="205" y="1"/>
                      <a:pt x="202" y="1"/>
                    </a:cubicBezTo>
                    <a:cubicBezTo>
                      <a:pt x="199" y="1"/>
                      <a:pt x="197" y="0"/>
                      <a:pt x="195" y="0"/>
                    </a:cubicBezTo>
                    <a:cubicBezTo>
                      <a:pt x="192" y="0"/>
                      <a:pt x="190" y="0"/>
                      <a:pt x="187" y="1"/>
                    </a:cubicBezTo>
                    <a:cubicBezTo>
                      <a:pt x="183" y="0"/>
                      <a:pt x="178" y="1"/>
                      <a:pt x="175" y="2"/>
                    </a:cubicBezTo>
                    <a:cubicBezTo>
                      <a:pt x="174" y="2"/>
                      <a:pt x="174" y="2"/>
                      <a:pt x="173" y="2"/>
                    </a:cubicBezTo>
                    <a:cubicBezTo>
                      <a:pt x="172" y="2"/>
                      <a:pt x="171" y="3"/>
                      <a:pt x="170" y="3"/>
                    </a:cubicBezTo>
                    <a:cubicBezTo>
                      <a:pt x="168" y="3"/>
                      <a:pt x="167" y="4"/>
                      <a:pt x="165" y="4"/>
                    </a:cubicBezTo>
                    <a:cubicBezTo>
                      <a:pt x="164" y="5"/>
                      <a:pt x="162" y="5"/>
                      <a:pt x="161" y="5"/>
                    </a:cubicBezTo>
                    <a:cubicBezTo>
                      <a:pt x="160" y="5"/>
                      <a:pt x="160" y="6"/>
                      <a:pt x="159" y="6"/>
                    </a:cubicBezTo>
                    <a:cubicBezTo>
                      <a:pt x="159" y="6"/>
                      <a:pt x="158" y="6"/>
                      <a:pt x="157" y="6"/>
                    </a:cubicBezTo>
                    <a:cubicBezTo>
                      <a:pt x="155" y="6"/>
                      <a:pt x="153" y="7"/>
                      <a:pt x="151" y="7"/>
                    </a:cubicBezTo>
                    <a:cubicBezTo>
                      <a:pt x="149" y="7"/>
                      <a:pt x="148" y="7"/>
                      <a:pt x="146" y="8"/>
                    </a:cubicBezTo>
                    <a:cubicBezTo>
                      <a:pt x="145" y="10"/>
                      <a:pt x="143" y="11"/>
                      <a:pt x="141" y="11"/>
                    </a:cubicBezTo>
                    <a:cubicBezTo>
                      <a:pt x="139" y="15"/>
                      <a:pt x="135" y="15"/>
                      <a:pt x="129" y="15"/>
                    </a:cubicBezTo>
                    <a:cubicBezTo>
                      <a:pt x="129" y="15"/>
                      <a:pt x="128" y="14"/>
                      <a:pt x="127" y="14"/>
                    </a:cubicBezTo>
                    <a:cubicBezTo>
                      <a:pt x="125" y="14"/>
                      <a:pt x="124" y="15"/>
                      <a:pt x="122" y="15"/>
                    </a:cubicBezTo>
                    <a:cubicBezTo>
                      <a:pt x="121" y="18"/>
                      <a:pt x="119" y="22"/>
                      <a:pt x="114" y="22"/>
                    </a:cubicBezTo>
                    <a:cubicBezTo>
                      <a:pt x="113" y="22"/>
                      <a:pt x="113" y="23"/>
                      <a:pt x="112" y="23"/>
                    </a:cubicBezTo>
                    <a:cubicBezTo>
                      <a:pt x="110" y="22"/>
                      <a:pt x="108" y="21"/>
                      <a:pt x="107" y="21"/>
                    </a:cubicBezTo>
                    <a:cubicBezTo>
                      <a:pt x="105" y="21"/>
                      <a:pt x="103" y="21"/>
                      <a:pt x="102" y="22"/>
                    </a:cubicBezTo>
                    <a:cubicBezTo>
                      <a:pt x="101" y="23"/>
                      <a:pt x="102" y="25"/>
                      <a:pt x="102" y="27"/>
                    </a:cubicBezTo>
                    <a:cubicBezTo>
                      <a:pt x="101" y="29"/>
                      <a:pt x="100" y="29"/>
                      <a:pt x="99" y="31"/>
                    </a:cubicBezTo>
                    <a:cubicBezTo>
                      <a:pt x="98" y="30"/>
                      <a:pt x="97" y="32"/>
                      <a:pt x="96" y="32"/>
                    </a:cubicBezTo>
                    <a:cubicBezTo>
                      <a:pt x="95" y="33"/>
                      <a:pt x="94" y="33"/>
                      <a:pt x="93" y="34"/>
                    </a:cubicBezTo>
                    <a:cubicBezTo>
                      <a:pt x="90" y="33"/>
                      <a:pt x="87" y="33"/>
                      <a:pt x="85" y="33"/>
                    </a:cubicBezTo>
                    <a:cubicBezTo>
                      <a:pt x="84" y="33"/>
                      <a:pt x="84" y="33"/>
                      <a:pt x="83" y="34"/>
                    </a:cubicBezTo>
                    <a:cubicBezTo>
                      <a:pt x="82" y="36"/>
                      <a:pt x="83" y="37"/>
                      <a:pt x="82" y="39"/>
                    </a:cubicBezTo>
                    <a:cubicBezTo>
                      <a:pt x="84" y="43"/>
                      <a:pt x="81" y="45"/>
                      <a:pt x="81" y="48"/>
                    </a:cubicBezTo>
                    <a:cubicBezTo>
                      <a:pt x="80" y="48"/>
                      <a:pt x="80" y="49"/>
                      <a:pt x="80" y="49"/>
                    </a:cubicBezTo>
                    <a:cubicBezTo>
                      <a:pt x="79" y="52"/>
                      <a:pt x="79" y="54"/>
                      <a:pt x="81" y="56"/>
                    </a:cubicBezTo>
                    <a:cubicBezTo>
                      <a:pt x="84" y="57"/>
                      <a:pt x="87" y="55"/>
                      <a:pt x="89" y="55"/>
                    </a:cubicBezTo>
                    <a:cubicBezTo>
                      <a:pt x="92" y="55"/>
                      <a:pt x="95" y="56"/>
                      <a:pt x="98" y="55"/>
                    </a:cubicBezTo>
                    <a:cubicBezTo>
                      <a:pt x="99" y="54"/>
                      <a:pt x="99" y="52"/>
                      <a:pt x="101" y="51"/>
                    </a:cubicBezTo>
                    <a:cubicBezTo>
                      <a:pt x="103" y="52"/>
                      <a:pt x="106" y="52"/>
                      <a:pt x="109" y="53"/>
                    </a:cubicBezTo>
                    <a:cubicBezTo>
                      <a:pt x="111" y="52"/>
                      <a:pt x="113" y="50"/>
                      <a:pt x="116" y="50"/>
                    </a:cubicBezTo>
                    <a:cubicBezTo>
                      <a:pt x="116" y="50"/>
                      <a:pt x="117" y="49"/>
                      <a:pt x="118" y="48"/>
                    </a:cubicBezTo>
                    <a:cubicBezTo>
                      <a:pt x="119" y="48"/>
                      <a:pt x="120" y="49"/>
                      <a:pt x="121" y="49"/>
                    </a:cubicBezTo>
                    <a:cubicBezTo>
                      <a:pt x="122" y="50"/>
                      <a:pt x="124" y="49"/>
                      <a:pt x="125" y="49"/>
                    </a:cubicBezTo>
                    <a:cubicBezTo>
                      <a:pt x="129" y="50"/>
                      <a:pt x="132" y="51"/>
                      <a:pt x="135" y="50"/>
                    </a:cubicBezTo>
                    <a:cubicBezTo>
                      <a:pt x="137" y="51"/>
                      <a:pt x="139" y="53"/>
                      <a:pt x="140" y="54"/>
                    </a:cubicBezTo>
                    <a:cubicBezTo>
                      <a:pt x="143" y="55"/>
                      <a:pt x="144" y="53"/>
                      <a:pt x="146" y="52"/>
                    </a:cubicBezTo>
                    <a:cubicBezTo>
                      <a:pt x="148" y="51"/>
                      <a:pt x="150" y="51"/>
                      <a:pt x="151" y="50"/>
                    </a:cubicBezTo>
                    <a:cubicBezTo>
                      <a:pt x="153" y="50"/>
                      <a:pt x="154" y="49"/>
                      <a:pt x="155" y="49"/>
                    </a:cubicBezTo>
                    <a:cubicBezTo>
                      <a:pt x="156" y="49"/>
                      <a:pt x="158" y="50"/>
                      <a:pt x="159" y="49"/>
                    </a:cubicBezTo>
                    <a:cubicBezTo>
                      <a:pt x="162" y="52"/>
                      <a:pt x="168" y="51"/>
                      <a:pt x="172" y="53"/>
                    </a:cubicBezTo>
                    <a:cubicBezTo>
                      <a:pt x="177" y="52"/>
                      <a:pt x="181" y="53"/>
                      <a:pt x="185" y="54"/>
                    </a:cubicBezTo>
                    <a:cubicBezTo>
                      <a:pt x="188" y="53"/>
                      <a:pt x="190" y="53"/>
                      <a:pt x="192" y="52"/>
                    </a:cubicBezTo>
                    <a:cubicBezTo>
                      <a:pt x="193" y="52"/>
                      <a:pt x="194" y="52"/>
                      <a:pt x="195" y="52"/>
                    </a:cubicBezTo>
                    <a:cubicBezTo>
                      <a:pt x="196" y="51"/>
                      <a:pt x="199" y="51"/>
                      <a:pt x="202" y="51"/>
                    </a:cubicBezTo>
                    <a:cubicBezTo>
                      <a:pt x="202" y="51"/>
                      <a:pt x="202" y="52"/>
                      <a:pt x="202" y="52"/>
                    </a:cubicBezTo>
                    <a:cubicBezTo>
                      <a:pt x="203" y="52"/>
                      <a:pt x="203" y="53"/>
                      <a:pt x="204" y="54"/>
                    </a:cubicBezTo>
                    <a:cubicBezTo>
                      <a:pt x="205" y="55"/>
                      <a:pt x="206" y="54"/>
                      <a:pt x="207" y="55"/>
                    </a:cubicBezTo>
                    <a:cubicBezTo>
                      <a:pt x="208" y="55"/>
                      <a:pt x="209" y="56"/>
                      <a:pt x="210" y="56"/>
                    </a:cubicBezTo>
                    <a:cubicBezTo>
                      <a:pt x="212" y="57"/>
                      <a:pt x="213" y="56"/>
                      <a:pt x="214" y="56"/>
                    </a:cubicBezTo>
                    <a:cubicBezTo>
                      <a:pt x="214" y="56"/>
                      <a:pt x="215" y="56"/>
                      <a:pt x="216" y="57"/>
                    </a:cubicBezTo>
                    <a:cubicBezTo>
                      <a:pt x="219" y="57"/>
                      <a:pt x="221" y="56"/>
                      <a:pt x="223" y="57"/>
                    </a:cubicBezTo>
                    <a:cubicBezTo>
                      <a:pt x="224" y="57"/>
                      <a:pt x="225" y="58"/>
                      <a:pt x="226" y="58"/>
                    </a:cubicBezTo>
                    <a:cubicBezTo>
                      <a:pt x="227" y="59"/>
                      <a:pt x="228" y="59"/>
                      <a:pt x="230" y="60"/>
                    </a:cubicBezTo>
                    <a:cubicBezTo>
                      <a:pt x="231" y="61"/>
                      <a:pt x="233" y="61"/>
                      <a:pt x="234" y="62"/>
                    </a:cubicBezTo>
                    <a:cubicBezTo>
                      <a:pt x="237" y="62"/>
                      <a:pt x="237" y="64"/>
                      <a:pt x="241" y="63"/>
                    </a:cubicBezTo>
                    <a:cubicBezTo>
                      <a:pt x="242" y="65"/>
                      <a:pt x="246" y="64"/>
                      <a:pt x="248" y="64"/>
                    </a:cubicBezTo>
                    <a:cubicBezTo>
                      <a:pt x="249" y="66"/>
                      <a:pt x="251" y="65"/>
                      <a:pt x="252" y="66"/>
                    </a:cubicBezTo>
                    <a:cubicBezTo>
                      <a:pt x="254" y="67"/>
                      <a:pt x="253" y="68"/>
                      <a:pt x="255" y="69"/>
                    </a:cubicBezTo>
                    <a:cubicBezTo>
                      <a:pt x="257" y="69"/>
                      <a:pt x="259" y="70"/>
                      <a:pt x="261" y="72"/>
                    </a:cubicBezTo>
                    <a:cubicBezTo>
                      <a:pt x="263" y="72"/>
                      <a:pt x="265" y="74"/>
                      <a:pt x="265" y="75"/>
                    </a:cubicBezTo>
                    <a:cubicBezTo>
                      <a:pt x="267" y="76"/>
                      <a:pt x="268" y="77"/>
                      <a:pt x="269" y="79"/>
                    </a:cubicBezTo>
                    <a:cubicBezTo>
                      <a:pt x="274" y="80"/>
                      <a:pt x="276" y="85"/>
                      <a:pt x="281" y="87"/>
                    </a:cubicBezTo>
                    <a:cubicBezTo>
                      <a:pt x="281" y="87"/>
                      <a:pt x="281" y="88"/>
                      <a:pt x="282" y="89"/>
                    </a:cubicBezTo>
                    <a:cubicBezTo>
                      <a:pt x="283" y="89"/>
                      <a:pt x="284" y="90"/>
                      <a:pt x="285" y="90"/>
                    </a:cubicBezTo>
                    <a:cubicBezTo>
                      <a:pt x="286" y="92"/>
                      <a:pt x="288" y="93"/>
                      <a:pt x="289" y="95"/>
                    </a:cubicBezTo>
                    <a:cubicBezTo>
                      <a:pt x="290" y="96"/>
                      <a:pt x="290" y="97"/>
                      <a:pt x="290" y="98"/>
                    </a:cubicBezTo>
                    <a:cubicBezTo>
                      <a:pt x="290" y="98"/>
                      <a:pt x="291" y="98"/>
                      <a:pt x="291" y="98"/>
                    </a:cubicBezTo>
                    <a:cubicBezTo>
                      <a:pt x="292" y="99"/>
                      <a:pt x="292" y="99"/>
                      <a:pt x="293" y="100"/>
                    </a:cubicBezTo>
                    <a:cubicBezTo>
                      <a:pt x="294" y="101"/>
                      <a:pt x="294" y="101"/>
                      <a:pt x="294" y="102"/>
                    </a:cubicBezTo>
                    <a:cubicBezTo>
                      <a:pt x="295" y="102"/>
                      <a:pt x="296" y="103"/>
                      <a:pt x="296" y="103"/>
                    </a:cubicBezTo>
                    <a:cubicBezTo>
                      <a:pt x="296" y="104"/>
                      <a:pt x="296" y="104"/>
                      <a:pt x="296" y="104"/>
                    </a:cubicBezTo>
                    <a:cubicBezTo>
                      <a:pt x="297" y="105"/>
                      <a:pt x="298" y="106"/>
                      <a:pt x="298" y="107"/>
                    </a:cubicBezTo>
                    <a:cubicBezTo>
                      <a:pt x="300" y="108"/>
                      <a:pt x="300" y="109"/>
                      <a:pt x="301" y="110"/>
                    </a:cubicBezTo>
                    <a:cubicBezTo>
                      <a:pt x="302" y="110"/>
                      <a:pt x="303" y="111"/>
                      <a:pt x="304" y="112"/>
                    </a:cubicBezTo>
                    <a:cubicBezTo>
                      <a:pt x="305" y="114"/>
                      <a:pt x="306" y="115"/>
                      <a:pt x="307" y="117"/>
                    </a:cubicBezTo>
                    <a:cubicBezTo>
                      <a:pt x="308" y="119"/>
                      <a:pt x="310" y="119"/>
                      <a:pt x="311" y="121"/>
                    </a:cubicBezTo>
                    <a:cubicBezTo>
                      <a:pt x="311" y="123"/>
                      <a:pt x="310" y="125"/>
                      <a:pt x="311" y="127"/>
                    </a:cubicBezTo>
                    <a:cubicBezTo>
                      <a:pt x="310" y="128"/>
                      <a:pt x="310" y="131"/>
                      <a:pt x="311" y="133"/>
                    </a:cubicBezTo>
                    <a:cubicBezTo>
                      <a:pt x="313" y="137"/>
                      <a:pt x="313" y="144"/>
                      <a:pt x="317" y="146"/>
                    </a:cubicBezTo>
                    <a:cubicBezTo>
                      <a:pt x="317" y="148"/>
                      <a:pt x="319" y="150"/>
                      <a:pt x="320" y="151"/>
                    </a:cubicBezTo>
                    <a:cubicBezTo>
                      <a:pt x="322" y="153"/>
                      <a:pt x="325" y="154"/>
                      <a:pt x="326" y="157"/>
                    </a:cubicBezTo>
                    <a:cubicBezTo>
                      <a:pt x="326" y="157"/>
                      <a:pt x="327" y="158"/>
                      <a:pt x="327" y="158"/>
                    </a:cubicBezTo>
                    <a:cubicBezTo>
                      <a:pt x="327" y="159"/>
                      <a:pt x="327" y="160"/>
                      <a:pt x="328" y="160"/>
                    </a:cubicBezTo>
                    <a:cubicBezTo>
                      <a:pt x="328" y="161"/>
                      <a:pt x="329" y="161"/>
                      <a:pt x="329" y="162"/>
                    </a:cubicBezTo>
                    <a:cubicBezTo>
                      <a:pt x="330" y="163"/>
                      <a:pt x="331" y="164"/>
                      <a:pt x="330" y="166"/>
                    </a:cubicBezTo>
                    <a:cubicBezTo>
                      <a:pt x="332" y="168"/>
                      <a:pt x="331" y="172"/>
                      <a:pt x="331" y="174"/>
                    </a:cubicBezTo>
                    <a:cubicBezTo>
                      <a:pt x="331" y="175"/>
                      <a:pt x="332" y="176"/>
                      <a:pt x="332" y="177"/>
                    </a:cubicBezTo>
                    <a:cubicBezTo>
                      <a:pt x="332" y="179"/>
                      <a:pt x="331" y="181"/>
                      <a:pt x="332" y="183"/>
                    </a:cubicBezTo>
                    <a:cubicBezTo>
                      <a:pt x="331" y="185"/>
                      <a:pt x="331" y="186"/>
                      <a:pt x="331" y="188"/>
                    </a:cubicBezTo>
                    <a:cubicBezTo>
                      <a:pt x="331" y="195"/>
                      <a:pt x="332" y="202"/>
                      <a:pt x="331" y="208"/>
                    </a:cubicBezTo>
                    <a:cubicBezTo>
                      <a:pt x="330" y="210"/>
                      <a:pt x="330" y="212"/>
                      <a:pt x="330" y="214"/>
                    </a:cubicBezTo>
                    <a:cubicBezTo>
                      <a:pt x="330" y="217"/>
                      <a:pt x="330" y="219"/>
                      <a:pt x="329" y="221"/>
                    </a:cubicBezTo>
                    <a:cubicBezTo>
                      <a:pt x="329" y="224"/>
                      <a:pt x="327" y="225"/>
                      <a:pt x="328" y="228"/>
                    </a:cubicBezTo>
                    <a:cubicBezTo>
                      <a:pt x="327" y="229"/>
                      <a:pt x="327" y="230"/>
                      <a:pt x="325" y="231"/>
                    </a:cubicBezTo>
                    <a:cubicBezTo>
                      <a:pt x="325" y="231"/>
                      <a:pt x="324" y="231"/>
                      <a:pt x="324" y="231"/>
                    </a:cubicBezTo>
                    <a:cubicBezTo>
                      <a:pt x="323" y="231"/>
                      <a:pt x="323" y="231"/>
                      <a:pt x="322" y="231"/>
                    </a:cubicBezTo>
                    <a:cubicBezTo>
                      <a:pt x="320" y="232"/>
                      <a:pt x="320" y="231"/>
                      <a:pt x="318" y="231"/>
                    </a:cubicBezTo>
                    <a:cubicBezTo>
                      <a:pt x="318" y="231"/>
                      <a:pt x="317" y="231"/>
                      <a:pt x="316" y="231"/>
                    </a:cubicBezTo>
                    <a:cubicBezTo>
                      <a:pt x="315" y="231"/>
                      <a:pt x="314" y="230"/>
                      <a:pt x="313" y="230"/>
                    </a:cubicBezTo>
                    <a:cubicBezTo>
                      <a:pt x="311" y="229"/>
                      <a:pt x="311" y="230"/>
                      <a:pt x="309" y="229"/>
                    </a:cubicBezTo>
                    <a:cubicBezTo>
                      <a:pt x="307" y="229"/>
                      <a:pt x="306" y="228"/>
                      <a:pt x="305" y="228"/>
                    </a:cubicBezTo>
                    <a:cubicBezTo>
                      <a:pt x="303" y="228"/>
                      <a:pt x="300" y="229"/>
                      <a:pt x="299" y="229"/>
                    </a:cubicBezTo>
                    <a:cubicBezTo>
                      <a:pt x="297" y="229"/>
                      <a:pt x="296" y="229"/>
                      <a:pt x="295" y="229"/>
                    </a:cubicBezTo>
                    <a:cubicBezTo>
                      <a:pt x="294" y="230"/>
                      <a:pt x="292" y="231"/>
                      <a:pt x="291" y="232"/>
                    </a:cubicBezTo>
                    <a:cubicBezTo>
                      <a:pt x="290" y="233"/>
                      <a:pt x="289" y="233"/>
                      <a:pt x="288" y="234"/>
                    </a:cubicBezTo>
                    <a:cubicBezTo>
                      <a:pt x="285" y="236"/>
                      <a:pt x="282" y="238"/>
                      <a:pt x="280" y="242"/>
                    </a:cubicBezTo>
                    <a:cubicBezTo>
                      <a:pt x="281" y="245"/>
                      <a:pt x="278" y="247"/>
                      <a:pt x="279" y="251"/>
                    </a:cubicBezTo>
                    <a:cubicBezTo>
                      <a:pt x="280" y="253"/>
                      <a:pt x="281" y="255"/>
                      <a:pt x="282" y="257"/>
                    </a:cubicBezTo>
                    <a:cubicBezTo>
                      <a:pt x="282" y="257"/>
                      <a:pt x="282" y="258"/>
                      <a:pt x="282" y="258"/>
                    </a:cubicBezTo>
                    <a:cubicBezTo>
                      <a:pt x="283" y="259"/>
                      <a:pt x="285" y="260"/>
                      <a:pt x="286" y="261"/>
                    </a:cubicBezTo>
                    <a:cubicBezTo>
                      <a:pt x="287" y="262"/>
                      <a:pt x="288" y="263"/>
                      <a:pt x="288" y="264"/>
                    </a:cubicBezTo>
                    <a:cubicBezTo>
                      <a:pt x="290" y="265"/>
                      <a:pt x="292" y="265"/>
                      <a:pt x="293" y="266"/>
                    </a:cubicBezTo>
                    <a:cubicBezTo>
                      <a:pt x="294" y="266"/>
                      <a:pt x="295" y="267"/>
                      <a:pt x="296" y="267"/>
                    </a:cubicBezTo>
                    <a:cubicBezTo>
                      <a:pt x="298" y="269"/>
                      <a:pt x="302" y="270"/>
                      <a:pt x="304" y="271"/>
                    </a:cubicBezTo>
                    <a:cubicBezTo>
                      <a:pt x="307" y="275"/>
                      <a:pt x="303" y="277"/>
                      <a:pt x="302" y="279"/>
                    </a:cubicBezTo>
                    <a:cubicBezTo>
                      <a:pt x="301" y="279"/>
                      <a:pt x="302" y="280"/>
                      <a:pt x="302" y="281"/>
                    </a:cubicBezTo>
                    <a:cubicBezTo>
                      <a:pt x="300" y="283"/>
                      <a:pt x="296" y="285"/>
                      <a:pt x="294" y="288"/>
                    </a:cubicBezTo>
                    <a:cubicBezTo>
                      <a:pt x="291" y="289"/>
                      <a:pt x="289" y="291"/>
                      <a:pt x="287" y="294"/>
                    </a:cubicBezTo>
                    <a:cubicBezTo>
                      <a:pt x="286" y="295"/>
                      <a:pt x="284" y="295"/>
                      <a:pt x="283" y="297"/>
                    </a:cubicBezTo>
                    <a:cubicBezTo>
                      <a:pt x="281" y="298"/>
                      <a:pt x="279" y="298"/>
                      <a:pt x="276" y="299"/>
                    </a:cubicBezTo>
                    <a:cubicBezTo>
                      <a:pt x="275" y="300"/>
                      <a:pt x="273" y="300"/>
                      <a:pt x="271" y="301"/>
                    </a:cubicBezTo>
                    <a:cubicBezTo>
                      <a:pt x="269" y="302"/>
                      <a:pt x="268" y="304"/>
                      <a:pt x="266" y="305"/>
                    </a:cubicBezTo>
                    <a:cubicBezTo>
                      <a:pt x="266" y="305"/>
                      <a:pt x="265" y="305"/>
                      <a:pt x="265" y="305"/>
                    </a:cubicBezTo>
                    <a:cubicBezTo>
                      <a:pt x="262" y="308"/>
                      <a:pt x="255" y="307"/>
                      <a:pt x="254" y="311"/>
                    </a:cubicBezTo>
                    <a:cubicBezTo>
                      <a:pt x="253" y="311"/>
                      <a:pt x="253" y="311"/>
                      <a:pt x="252" y="311"/>
                    </a:cubicBezTo>
                    <a:cubicBezTo>
                      <a:pt x="251" y="312"/>
                      <a:pt x="249" y="313"/>
                      <a:pt x="247" y="313"/>
                    </a:cubicBezTo>
                    <a:cubicBezTo>
                      <a:pt x="247" y="315"/>
                      <a:pt x="244" y="315"/>
                      <a:pt x="243" y="316"/>
                    </a:cubicBezTo>
                    <a:cubicBezTo>
                      <a:pt x="240" y="316"/>
                      <a:pt x="238" y="318"/>
                      <a:pt x="236" y="320"/>
                    </a:cubicBezTo>
                    <a:cubicBezTo>
                      <a:pt x="234" y="320"/>
                      <a:pt x="233" y="320"/>
                      <a:pt x="232" y="321"/>
                    </a:cubicBezTo>
                    <a:cubicBezTo>
                      <a:pt x="231" y="321"/>
                      <a:pt x="231" y="321"/>
                      <a:pt x="229" y="321"/>
                    </a:cubicBezTo>
                    <a:cubicBezTo>
                      <a:pt x="229" y="321"/>
                      <a:pt x="228" y="322"/>
                      <a:pt x="228" y="322"/>
                    </a:cubicBezTo>
                    <a:cubicBezTo>
                      <a:pt x="226" y="323"/>
                      <a:pt x="224" y="324"/>
                      <a:pt x="221" y="325"/>
                    </a:cubicBezTo>
                    <a:cubicBezTo>
                      <a:pt x="220" y="325"/>
                      <a:pt x="219" y="326"/>
                      <a:pt x="217" y="326"/>
                    </a:cubicBezTo>
                    <a:cubicBezTo>
                      <a:pt x="216" y="326"/>
                      <a:pt x="216" y="326"/>
                      <a:pt x="215" y="326"/>
                    </a:cubicBezTo>
                    <a:cubicBezTo>
                      <a:pt x="213" y="327"/>
                      <a:pt x="212" y="327"/>
                      <a:pt x="210" y="328"/>
                    </a:cubicBezTo>
                    <a:cubicBezTo>
                      <a:pt x="207" y="328"/>
                      <a:pt x="205" y="327"/>
                      <a:pt x="203" y="329"/>
                    </a:cubicBezTo>
                    <a:cubicBezTo>
                      <a:pt x="199" y="329"/>
                      <a:pt x="196" y="331"/>
                      <a:pt x="193" y="332"/>
                    </a:cubicBezTo>
                    <a:cubicBezTo>
                      <a:pt x="193" y="332"/>
                      <a:pt x="193" y="331"/>
                      <a:pt x="192" y="331"/>
                    </a:cubicBezTo>
                    <a:cubicBezTo>
                      <a:pt x="191" y="332"/>
                      <a:pt x="191" y="332"/>
                      <a:pt x="190" y="332"/>
                    </a:cubicBezTo>
                    <a:cubicBezTo>
                      <a:pt x="189" y="332"/>
                      <a:pt x="188" y="333"/>
                      <a:pt x="187" y="333"/>
                    </a:cubicBezTo>
                    <a:cubicBezTo>
                      <a:pt x="185" y="333"/>
                      <a:pt x="183" y="332"/>
                      <a:pt x="182" y="331"/>
                    </a:cubicBezTo>
                    <a:cubicBezTo>
                      <a:pt x="180" y="331"/>
                      <a:pt x="178" y="332"/>
                      <a:pt x="177" y="332"/>
                    </a:cubicBezTo>
                    <a:cubicBezTo>
                      <a:pt x="176" y="332"/>
                      <a:pt x="176" y="332"/>
                      <a:pt x="175" y="332"/>
                    </a:cubicBezTo>
                    <a:cubicBezTo>
                      <a:pt x="174" y="332"/>
                      <a:pt x="173" y="332"/>
                      <a:pt x="172" y="333"/>
                    </a:cubicBezTo>
                    <a:cubicBezTo>
                      <a:pt x="170" y="333"/>
                      <a:pt x="168" y="332"/>
                      <a:pt x="165" y="332"/>
                    </a:cubicBezTo>
                    <a:cubicBezTo>
                      <a:pt x="163" y="332"/>
                      <a:pt x="161" y="334"/>
                      <a:pt x="158" y="334"/>
                    </a:cubicBezTo>
                    <a:cubicBezTo>
                      <a:pt x="156" y="334"/>
                      <a:pt x="154" y="333"/>
                      <a:pt x="151" y="333"/>
                    </a:cubicBezTo>
                    <a:cubicBezTo>
                      <a:pt x="150" y="332"/>
                      <a:pt x="148" y="331"/>
                      <a:pt x="145" y="331"/>
                    </a:cubicBezTo>
                    <a:cubicBezTo>
                      <a:pt x="144" y="331"/>
                      <a:pt x="143" y="330"/>
                      <a:pt x="142" y="330"/>
                    </a:cubicBezTo>
                    <a:cubicBezTo>
                      <a:pt x="139" y="330"/>
                      <a:pt x="138" y="329"/>
                      <a:pt x="136" y="328"/>
                    </a:cubicBezTo>
                    <a:cubicBezTo>
                      <a:pt x="134" y="327"/>
                      <a:pt x="133" y="326"/>
                      <a:pt x="132" y="325"/>
                    </a:cubicBezTo>
                    <a:cubicBezTo>
                      <a:pt x="131" y="324"/>
                      <a:pt x="129" y="323"/>
                      <a:pt x="128" y="322"/>
                    </a:cubicBezTo>
                    <a:cubicBezTo>
                      <a:pt x="125" y="322"/>
                      <a:pt x="125" y="320"/>
                      <a:pt x="123" y="320"/>
                    </a:cubicBezTo>
                    <a:cubicBezTo>
                      <a:pt x="121" y="318"/>
                      <a:pt x="118" y="317"/>
                      <a:pt x="115" y="315"/>
                    </a:cubicBezTo>
                    <a:cubicBezTo>
                      <a:pt x="113" y="315"/>
                      <a:pt x="112" y="314"/>
                      <a:pt x="111" y="312"/>
                    </a:cubicBezTo>
                    <a:cubicBezTo>
                      <a:pt x="108" y="311"/>
                      <a:pt x="107" y="309"/>
                      <a:pt x="104" y="308"/>
                    </a:cubicBezTo>
                    <a:cubicBezTo>
                      <a:pt x="103" y="308"/>
                      <a:pt x="103" y="307"/>
                      <a:pt x="103" y="306"/>
                    </a:cubicBezTo>
                    <a:cubicBezTo>
                      <a:pt x="103" y="306"/>
                      <a:pt x="102" y="306"/>
                      <a:pt x="102" y="306"/>
                    </a:cubicBezTo>
                    <a:cubicBezTo>
                      <a:pt x="100" y="303"/>
                      <a:pt x="97" y="303"/>
                      <a:pt x="96" y="300"/>
                    </a:cubicBezTo>
                    <a:cubicBezTo>
                      <a:pt x="95" y="300"/>
                      <a:pt x="94" y="299"/>
                      <a:pt x="94" y="299"/>
                    </a:cubicBezTo>
                    <a:cubicBezTo>
                      <a:pt x="94" y="298"/>
                      <a:pt x="94" y="299"/>
                      <a:pt x="94" y="298"/>
                    </a:cubicBezTo>
                    <a:cubicBezTo>
                      <a:pt x="92" y="297"/>
                      <a:pt x="92" y="295"/>
                      <a:pt x="90" y="295"/>
                    </a:cubicBezTo>
                    <a:cubicBezTo>
                      <a:pt x="90" y="295"/>
                      <a:pt x="90" y="294"/>
                      <a:pt x="90" y="294"/>
                    </a:cubicBezTo>
                    <a:cubicBezTo>
                      <a:pt x="86" y="292"/>
                      <a:pt x="85" y="288"/>
                      <a:pt x="80" y="287"/>
                    </a:cubicBezTo>
                    <a:cubicBezTo>
                      <a:pt x="79" y="284"/>
                      <a:pt x="78" y="283"/>
                      <a:pt x="75" y="282"/>
                    </a:cubicBezTo>
                    <a:cubicBezTo>
                      <a:pt x="75" y="281"/>
                      <a:pt x="75" y="280"/>
                      <a:pt x="75" y="280"/>
                    </a:cubicBezTo>
                    <a:cubicBezTo>
                      <a:pt x="74" y="279"/>
                      <a:pt x="72" y="277"/>
                      <a:pt x="72" y="276"/>
                    </a:cubicBezTo>
                    <a:cubicBezTo>
                      <a:pt x="71" y="276"/>
                      <a:pt x="70" y="276"/>
                      <a:pt x="69" y="275"/>
                    </a:cubicBezTo>
                    <a:cubicBezTo>
                      <a:pt x="69" y="275"/>
                      <a:pt x="68" y="274"/>
                      <a:pt x="68" y="274"/>
                    </a:cubicBezTo>
                    <a:cubicBezTo>
                      <a:pt x="66" y="271"/>
                      <a:pt x="65" y="268"/>
                      <a:pt x="63" y="266"/>
                    </a:cubicBezTo>
                    <a:cubicBezTo>
                      <a:pt x="63" y="266"/>
                      <a:pt x="63" y="265"/>
                      <a:pt x="63" y="265"/>
                    </a:cubicBezTo>
                    <a:cubicBezTo>
                      <a:pt x="61" y="262"/>
                      <a:pt x="60" y="259"/>
                      <a:pt x="58" y="257"/>
                    </a:cubicBezTo>
                    <a:cubicBezTo>
                      <a:pt x="56" y="255"/>
                      <a:pt x="55" y="253"/>
                      <a:pt x="54" y="251"/>
                    </a:cubicBezTo>
                    <a:cubicBezTo>
                      <a:pt x="55" y="249"/>
                      <a:pt x="53" y="248"/>
                      <a:pt x="52" y="245"/>
                    </a:cubicBezTo>
                    <a:cubicBezTo>
                      <a:pt x="47" y="243"/>
                      <a:pt x="50" y="234"/>
                      <a:pt x="47" y="229"/>
                    </a:cubicBezTo>
                    <a:cubicBezTo>
                      <a:pt x="48" y="227"/>
                      <a:pt x="46" y="224"/>
                      <a:pt x="46" y="222"/>
                    </a:cubicBezTo>
                    <a:cubicBezTo>
                      <a:pt x="45" y="221"/>
                      <a:pt x="45" y="220"/>
                      <a:pt x="45" y="219"/>
                    </a:cubicBezTo>
                    <a:cubicBezTo>
                      <a:pt x="45" y="218"/>
                      <a:pt x="43" y="217"/>
                      <a:pt x="43" y="216"/>
                    </a:cubicBezTo>
                    <a:cubicBezTo>
                      <a:pt x="43" y="214"/>
                      <a:pt x="42" y="214"/>
                      <a:pt x="42" y="213"/>
                    </a:cubicBezTo>
                    <a:cubicBezTo>
                      <a:pt x="42" y="212"/>
                      <a:pt x="42" y="211"/>
                      <a:pt x="43" y="210"/>
                    </a:cubicBezTo>
                    <a:cubicBezTo>
                      <a:pt x="42" y="209"/>
                      <a:pt x="42" y="207"/>
                      <a:pt x="42" y="205"/>
                    </a:cubicBezTo>
                    <a:cubicBezTo>
                      <a:pt x="41" y="204"/>
                      <a:pt x="41" y="202"/>
                      <a:pt x="41" y="200"/>
                    </a:cubicBezTo>
                    <a:cubicBezTo>
                      <a:pt x="41" y="199"/>
                      <a:pt x="39" y="200"/>
                      <a:pt x="40" y="199"/>
                    </a:cubicBezTo>
                    <a:cubicBezTo>
                      <a:pt x="40" y="197"/>
                      <a:pt x="39" y="197"/>
                      <a:pt x="39" y="196"/>
                    </a:cubicBezTo>
                    <a:cubicBezTo>
                      <a:pt x="41" y="193"/>
                      <a:pt x="40" y="187"/>
                      <a:pt x="37" y="186"/>
                    </a:cubicBezTo>
                    <a:cubicBezTo>
                      <a:pt x="39" y="182"/>
                      <a:pt x="36" y="179"/>
                      <a:pt x="35" y="176"/>
                    </a:cubicBezTo>
                    <a:cubicBezTo>
                      <a:pt x="35" y="175"/>
                      <a:pt x="35" y="175"/>
                      <a:pt x="35" y="174"/>
                    </a:cubicBezTo>
                    <a:cubicBezTo>
                      <a:pt x="34" y="173"/>
                      <a:pt x="34" y="171"/>
                      <a:pt x="34" y="168"/>
                    </a:cubicBezTo>
                    <a:cubicBezTo>
                      <a:pt x="35" y="166"/>
                      <a:pt x="35" y="165"/>
                      <a:pt x="36" y="164"/>
                    </a:cubicBezTo>
                    <a:cubicBezTo>
                      <a:pt x="37" y="163"/>
                      <a:pt x="36" y="163"/>
                      <a:pt x="36" y="162"/>
                    </a:cubicBezTo>
                    <a:cubicBezTo>
                      <a:pt x="37" y="160"/>
                      <a:pt x="37" y="157"/>
                      <a:pt x="38" y="154"/>
                    </a:cubicBezTo>
                    <a:cubicBezTo>
                      <a:pt x="36" y="151"/>
                      <a:pt x="35" y="146"/>
                      <a:pt x="30" y="147"/>
                    </a:cubicBezTo>
                    <a:cubicBezTo>
                      <a:pt x="29" y="147"/>
                      <a:pt x="29" y="147"/>
                      <a:pt x="29" y="146"/>
                    </a:cubicBezTo>
                    <a:cubicBezTo>
                      <a:pt x="26" y="147"/>
                      <a:pt x="23" y="146"/>
                      <a:pt x="21" y="148"/>
                    </a:cubicBezTo>
                    <a:cubicBezTo>
                      <a:pt x="20" y="147"/>
                      <a:pt x="19" y="148"/>
                      <a:pt x="18" y="149"/>
                    </a:cubicBezTo>
                    <a:cubicBezTo>
                      <a:pt x="14" y="150"/>
                      <a:pt x="11" y="150"/>
                      <a:pt x="10" y="153"/>
                    </a:cubicBezTo>
                    <a:cubicBezTo>
                      <a:pt x="11" y="154"/>
                      <a:pt x="10" y="155"/>
                      <a:pt x="10" y="157"/>
                    </a:cubicBezTo>
                    <a:cubicBezTo>
                      <a:pt x="8" y="157"/>
                      <a:pt x="8" y="159"/>
                      <a:pt x="7" y="159"/>
                    </a:cubicBezTo>
                    <a:cubicBezTo>
                      <a:pt x="7" y="161"/>
                      <a:pt x="6" y="163"/>
                      <a:pt x="6" y="165"/>
                    </a:cubicBezTo>
                    <a:cubicBezTo>
                      <a:pt x="6" y="166"/>
                      <a:pt x="7" y="167"/>
                      <a:pt x="7" y="168"/>
                    </a:cubicBezTo>
                    <a:cubicBezTo>
                      <a:pt x="7" y="170"/>
                      <a:pt x="5" y="170"/>
                      <a:pt x="5" y="172"/>
                    </a:cubicBezTo>
                    <a:cubicBezTo>
                      <a:pt x="5" y="174"/>
                      <a:pt x="5" y="175"/>
                      <a:pt x="4" y="176"/>
                    </a:cubicBezTo>
                    <a:cubicBezTo>
                      <a:pt x="4" y="177"/>
                      <a:pt x="5" y="177"/>
                      <a:pt x="5" y="178"/>
                    </a:cubicBezTo>
                    <a:cubicBezTo>
                      <a:pt x="2" y="181"/>
                      <a:pt x="2" y="188"/>
                      <a:pt x="2" y="192"/>
                    </a:cubicBezTo>
                    <a:cubicBezTo>
                      <a:pt x="0" y="194"/>
                      <a:pt x="2" y="197"/>
                      <a:pt x="2" y="199"/>
                    </a:cubicBezTo>
                    <a:cubicBezTo>
                      <a:pt x="2" y="201"/>
                      <a:pt x="1" y="202"/>
                      <a:pt x="1" y="203"/>
                    </a:cubicBezTo>
                    <a:cubicBezTo>
                      <a:pt x="1" y="206"/>
                      <a:pt x="1" y="208"/>
                      <a:pt x="0" y="210"/>
                    </a:cubicBezTo>
                    <a:cubicBezTo>
                      <a:pt x="0" y="211"/>
                      <a:pt x="1" y="211"/>
                      <a:pt x="1" y="212"/>
                    </a:cubicBezTo>
                    <a:cubicBezTo>
                      <a:pt x="0" y="215"/>
                      <a:pt x="2" y="216"/>
                      <a:pt x="1" y="219"/>
                    </a:cubicBezTo>
                    <a:cubicBezTo>
                      <a:pt x="1" y="220"/>
                      <a:pt x="1" y="223"/>
                      <a:pt x="2" y="225"/>
                    </a:cubicBezTo>
                    <a:cubicBezTo>
                      <a:pt x="3" y="225"/>
                      <a:pt x="4" y="224"/>
                      <a:pt x="4" y="225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5" y="226"/>
                      <a:pt x="6" y="227"/>
                      <a:pt x="6" y="228"/>
                    </a:cubicBezTo>
                    <a:cubicBezTo>
                      <a:pt x="6" y="229"/>
                      <a:pt x="5" y="233"/>
                      <a:pt x="6" y="235"/>
                    </a:cubicBezTo>
                    <a:cubicBezTo>
                      <a:pt x="8" y="238"/>
                      <a:pt x="10" y="242"/>
                      <a:pt x="11" y="245"/>
                    </a:cubicBezTo>
                    <a:cubicBezTo>
                      <a:pt x="10" y="248"/>
                      <a:pt x="10" y="251"/>
                      <a:pt x="9" y="254"/>
                    </a:cubicBezTo>
                    <a:cubicBezTo>
                      <a:pt x="10" y="255"/>
                      <a:pt x="11" y="256"/>
                      <a:pt x="12" y="256"/>
                    </a:cubicBezTo>
                    <a:cubicBezTo>
                      <a:pt x="12" y="259"/>
                      <a:pt x="15" y="259"/>
                      <a:pt x="15" y="261"/>
                    </a:cubicBezTo>
                    <a:cubicBezTo>
                      <a:pt x="14" y="262"/>
                      <a:pt x="14" y="265"/>
                      <a:pt x="14" y="267"/>
                    </a:cubicBezTo>
                    <a:cubicBezTo>
                      <a:pt x="17" y="268"/>
                      <a:pt x="16" y="272"/>
                      <a:pt x="18" y="274"/>
                    </a:cubicBezTo>
                    <a:cubicBezTo>
                      <a:pt x="16" y="277"/>
                      <a:pt x="19" y="280"/>
                      <a:pt x="19" y="282"/>
                    </a:cubicBezTo>
                    <a:cubicBezTo>
                      <a:pt x="22" y="283"/>
                      <a:pt x="23" y="286"/>
                      <a:pt x="25" y="288"/>
                    </a:cubicBezTo>
                    <a:cubicBezTo>
                      <a:pt x="25" y="289"/>
                      <a:pt x="25" y="290"/>
                      <a:pt x="25" y="291"/>
                    </a:cubicBezTo>
                    <a:cubicBezTo>
                      <a:pt x="28" y="292"/>
                      <a:pt x="29" y="297"/>
                      <a:pt x="33" y="298"/>
                    </a:cubicBezTo>
                    <a:cubicBezTo>
                      <a:pt x="33" y="300"/>
                      <a:pt x="35" y="300"/>
                      <a:pt x="35" y="302"/>
                    </a:cubicBezTo>
                    <a:cubicBezTo>
                      <a:pt x="37" y="304"/>
                      <a:pt x="39" y="306"/>
                      <a:pt x="41" y="308"/>
                    </a:cubicBezTo>
                    <a:cubicBezTo>
                      <a:pt x="41" y="310"/>
                      <a:pt x="40" y="309"/>
                      <a:pt x="40" y="311"/>
                    </a:cubicBezTo>
                    <a:cubicBezTo>
                      <a:pt x="42" y="312"/>
                      <a:pt x="44" y="312"/>
                      <a:pt x="46" y="314"/>
                    </a:cubicBezTo>
                    <a:cubicBezTo>
                      <a:pt x="47" y="317"/>
                      <a:pt x="48" y="320"/>
                      <a:pt x="49" y="324"/>
                    </a:cubicBezTo>
                    <a:cubicBezTo>
                      <a:pt x="51" y="324"/>
                      <a:pt x="51" y="325"/>
                      <a:pt x="51" y="326"/>
                    </a:cubicBezTo>
                    <a:cubicBezTo>
                      <a:pt x="54" y="327"/>
                      <a:pt x="55" y="328"/>
                      <a:pt x="59" y="328"/>
                    </a:cubicBezTo>
                    <a:cubicBezTo>
                      <a:pt x="60" y="329"/>
                      <a:pt x="61" y="330"/>
                      <a:pt x="62" y="331"/>
                    </a:cubicBezTo>
                    <a:cubicBezTo>
                      <a:pt x="64" y="333"/>
                      <a:pt x="66" y="334"/>
                      <a:pt x="67" y="336"/>
                    </a:cubicBezTo>
                    <a:cubicBezTo>
                      <a:pt x="67" y="338"/>
                      <a:pt x="67" y="340"/>
                      <a:pt x="68" y="342"/>
                    </a:cubicBezTo>
                    <a:cubicBezTo>
                      <a:pt x="68" y="342"/>
                      <a:pt x="68" y="343"/>
                      <a:pt x="68" y="343"/>
                    </a:cubicBezTo>
                    <a:cubicBezTo>
                      <a:pt x="70" y="344"/>
                      <a:pt x="70" y="346"/>
                      <a:pt x="71" y="347"/>
                    </a:cubicBezTo>
                    <a:cubicBezTo>
                      <a:pt x="72" y="349"/>
                      <a:pt x="73" y="350"/>
                      <a:pt x="74" y="352"/>
                    </a:cubicBezTo>
                    <a:cubicBezTo>
                      <a:pt x="75" y="353"/>
                      <a:pt x="77" y="354"/>
                      <a:pt x="78" y="357"/>
                    </a:cubicBezTo>
                    <a:cubicBezTo>
                      <a:pt x="81" y="358"/>
                      <a:pt x="84" y="360"/>
                      <a:pt x="87" y="362"/>
                    </a:cubicBezTo>
                    <a:cubicBezTo>
                      <a:pt x="88" y="363"/>
                      <a:pt x="90" y="364"/>
                      <a:pt x="91" y="365"/>
                    </a:cubicBezTo>
                    <a:cubicBezTo>
                      <a:pt x="94" y="367"/>
                      <a:pt x="97" y="367"/>
                      <a:pt x="101" y="368"/>
                    </a:cubicBezTo>
                    <a:cubicBezTo>
                      <a:pt x="104" y="369"/>
                      <a:pt x="107" y="370"/>
                      <a:pt x="110" y="370"/>
                    </a:cubicBezTo>
                    <a:cubicBezTo>
                      <a:pt x="110" y="371"/>
                      <a:pt x="111" y="371"/>
                      <a:pt x="112" y="372"/>
                    </a:cubicBezTo>
                    <a:cubicBezTo>
                      <a:pt x="114" y="371"/>
                      <a:pt x="115" y="373"/>
                      <a:pt x="117" y="372"/>
                    </a:cubicBezTo>
                    <a:cubicBezTo>
                      <a:pt x="118" y="372"/>
                      <a:pt x="117" y="373"/>
                      <a:pt x="118" y="373"/>
                    </a:cubicBezTo>
                    <a:cubicBezTo>
                      <a:pt x="122" y="374"/>
                      <a:pt x="124" y="377"/>
                      <a:pt x="129" y="376"/>
                    </a:cubicBezTo>
                    <a:cubicBezTo>
                      <a:pt x="130" y="377"/>
                      <a:pt x="131" y="378"/>
                      <a:pt x="132" y="379"/>
                    </a:cubicBezTo>
                    <a:cubicBezTo>
                      <a:pt x="134" y="380"/>
                      <a:pt x="135" y="379"/>
                      <a:pt x="138" y="379"/>
                    </a:cubicBezTo>
                    <a:cubicBezTo>
                      <a:pt x="138" y="379"/>
                      <a:pt x="139" y="379"/>
                      <a:pt x="140" y="379"/>
                    </a:cubicBezTo>
                    <a:cubicBezTo>
                      <a:pt x="142" y="379"/>
                      <a:pt x="142" y="378"/>
                      <a:pt x="143" y="377"/>
                    </a:cubicBezTo>
                    <a:cubicBezTo>
                      <a:pt x="144" y="376"/>
                      <a:pt x="145" y="376"/>
                      <a:pt x="145" y="375"/>
                    </a:cubicBezTo>
                    <a:cubicBezTo>
                      <a:pt x="149" y="377"/>
                      <a:pt x="154" y="376"/>
                      <a:pt x="157" y="376"/>
                    </a:cubicBezTo>
                    <a:cubicBezTo>
                      <a:pt x="158" y="377"/>
                      <a:pt x="159" y="377"/>
                      <a:pt x="160" y="377"/>
                    </a:cubicBezTo>
                    <a:cubicBezTo>
                      <a:pt x="162" y="377"/>
                      <a:pt x="163" y="377"/>
                      <a:pt x="165" y="378"/>
                    </a:cubicBezTo>
                    <a:cubicBezTo>
                      <a:pt x="166" y="379"/>
                      <a:pt x="166" y="380"/>
                      <a:pt x="167" y="381"/>
                    </a:cubicBezTo>
                    <a:cubicBezTo>
                      <a:pt x="169" y="382"/>
                      <a:pt x="171" y="382"/>
                      <a:pt x="172" y="381"/>
                    </a:cubicBezTo>
                    <a:cubicBezTo>
                      <a:pt x="173" y="381"/>
                      <a:pt x="174" y="380"/>
                      <a:pt x="175" y="380"/>
                    </a:cubicBezTo>
                    <a:cubicBezTo>
                      <a:pt x="178" y="380"/>
                      <a:pt x="179" y="382"/>
                      <a:pt x="181" y="383"/>
                    </a:cubicBezTo>
                    <a:cubicBezTo>
                      <a:pt x="183" y="383"/>
                      <a:pt x="185" y="383"/>
                      <a:pt x="188" y="383"/>
                    </a:cubicBezTo>
                    <a:cubicBezTo>
                      <a:pt x="188" y="383"/>
                      <a:pt x="188" y="384"/>
                      <a:pt x="189" y="384"/>
                    </a:cubicBezTo>
                    <a:cubicBezTo>
                      <a:pt x="189" y="384"/>
                      <a:pt x="190" y="384"/>
                      <a:pt x="190" y="384"/>
                    </a:cubicBezTo>
                    <a:cubicBezTo>
                      <a:pt x="191" y="384"/>
                      <a:pt x="192" y="384"/>
                      <a:pt x="193" y="385"/>
                    </a:cubicBezTo>
                    <a:cubicBezTo>
                      <a:pt x="192" y="385"/>
                      <a:pt x="193" y="385"/>
                      <a:pt x="193" y="386"/>
                    </a:cubicBezTo>
                    <a:cubicBezTo>
                      <a:pt x="196" y="387"/>
                      <a:pt x="198" y="391"/>
                      <a:pt x="203" y="389"/>
                    </a:cubicBezTo>
                    <a:cubicBezTo>
                      <a:pt x="203" y="389"/>
                      <a:pt x="204" y="390"/>
                      <a:pt x="205" y="390"/>
                    </a:cubicBezTo>
                    <a:cubicBezTo>
                      <a:pt x="207" y="389"/>
                      <a:pt x="210" y="390"/>
                      <a:pt x="212" y="388"/>
                    </a:cubicBezTo>
                    <a:cubicBezTo>
                      <a:pt x="214" y="389"/>
                      <a:pt x="217" y="390"/>
                      <a:pt x="219" y="390"/>
                    </a:cubicBezTo>
                    <a:cubicBezTo>
                      <a:pt x="220" y="390"/>
                      <a:pt x="221" y="389"/>
                      <a:pt x="223" y="389"/>
                    </a:cubicBezTo>
                    <a:cubicBezTo>
                      <a:pt x="224" y="388"/>
                      <a:pt x="225" y="389"/>
                      <a:pt x="226" y="389"/>
                    </a:cubicBezTo>
                    <a:cubicBezTo>
                      <a:pt x="229" y="388"/>
                      <a:pt x="231" y="386"/>
                      <a:pt x="233" y="385"/>
                    </a:cubicBezTo>
                    <a:cubicBezTo>
                      <a:pt x="234" y="385"/>
                      <a:pt x="234" y="385"/>
                      <a:pt x="235" y="384"/>
                    </a:cubicBezTo>
                    <a:cubicBezTo>
                      <a:pt x="236" y="384"/>
                      <a:pt x="237" y="383"/>
                      <a:pt x="237" y="383"/>
                    </a:cubicBezTo>
                    <a:cubicBezTo>
                      <a:pt x="239" y="382"/>
                      <a:pt x="242" y="381"/>
                      <a:pt x="244" y="381"/>
                    </a:cubicBezTo>
                    <a:cubicBezTo>
                      <a:pt x="245" y="379"/>
                      <a:pt x="248" y="379"/>
                      <a:pt x="249" y="378"/>
                    </a:cubicBezTo>
                    <a:cubicBezTo>
                      <a:pt x="251" y="378"/>
                      <a:pt x="253" y="376"/>
                      <a:pt x="255" y="376"/>
                    </a:cubicBezTo>
                    <a:cubicBezTo>
                      <a:pt x="256" y="376"/>
                      <a:pt x="256" y="376"/>
                      <a:pt x="257" y="376"/>
                    </a:cubicBezTo>
                    <a:cubicBezTo>
                      <a:pt x="259" y="376"/>
                      <a:pt x="261" y="374"/>
                      <a:pt x="263" y="375"/>
                    </a:cubicBezTo>
                    <a:cubicBezTo>
                      <a:pt x="265" y="373"/>
                      <a:pt x="270" y="374"/>
                      <a:pt x="272" y="371"/>
                    </a:cubicBezTo>
                    <a:cubicBezTo>
                      <a:pt x="274" y="371"/>
                      <a:pt x="277" y="370"/>
                      <a:pt x="278" y="369"/>
                    </a:cubicBezTo>
                    <a:cubicBezTo>
                      <a:pt x="280" y="369"/>
                      <a:pt x="282" y="368"/>
                      <a:pt x="284" y="367"/>
                    </a:cubicBezTo>
                    <a:cubicBezTo>
                      <a:pt x="285" y="367"/>
                      <a:pt x="286" y="368"/>
                      <a:pt x="287" y="367"/>
                    </a:cubicBezTo>
                    <a:cubicBezTo>
                      <a:pt x="287" y="367"/>
                      <a:pt x="287" y="366"/>
                      <a:pt x="288" y="366"/>
                    </a:cubicBezTo>
                    <a:cubicBezTo>
                      <a:pt x="289" y="366"/>
                      <a:pt x="289" y="366"/>
                      <a:pt x="290" y="366"/>
                    </a:cubicBezTo>
                    <a:cubicBezTo>
                      <a:pt x="292" y="364"/>
                      <a:pt x="294" y="362"/>
                      <a:pt x="297" y="361"/>
                    </a:cubicBezTo>
                    <a:cubicBezTo>
                      <a:pt x="298" y="360"/>
                      <a:pt x="298" y="359"/>
                      <a:pt x="300" y="358"/>
                    </a:cubicBezTo>
                    <a:cubicBezTo>
                      <a:pt x="302" y="356"/>
                      <a:pt x="309" y="357"/>
                      <a:pt x="312" y="357"/>
                    </a:cubicBezTo>
                    <a:cubicBezTo>
                      <a:pt x="313" y="356"/>
                      <a:pt x="314" y="356"/>
                      <a:pt x="315" y="356"/>
                    </a:cubicBezTo>
                    <a:cubicBezTo>
                      <a:pt x="317" y="357"/>
                      <a:pt x="318" y="358"/>
                      <a:pt x="320" y="358"/>
                    </a:cubicBezTo>
                    <a:cubicBezTo>
                      <a:pt x="323" y="359"/>
                      <a:pt x="325" y="358"/>
                      <a:pt x="327" y="357"/>
                    </a:cubicBezTo>
                    <a:cubicBezTo>
                      <a:pt x="328" y="357"/>
                      <a:pt x="328" y="358"/>
                      <a:pt x="329" y="358"/>
                    </a:cubicBezTo>
                    <a:cubicBezTo>
                      <a:pt x="329" y="358"/>
                      <a:pt x="330" y="357"/>
                      <a:pt x="330" y="357"/>
                    </a:cubicBezTo>
                    <a:cubicBezTo>
                      <a:pt x="332" y="357"/>
                      <a:pt x="334" y="357"/>
                      <a:pt x="335" y="356"/>
                    </a:cubicBezTo>
                    <a:cubicBezTo>
                      <a:pt x="335" y="356"/>
                      <a:pt x="335" y="355"/>
                      <a:pt x="336" y="355"/>
                    </a:cubicBezTo>
                    <a:cubicBezTo>
                      <a:pt x="337" y="355"/>
                      <a:pt x="337" y="355"/>
                      <a:pt x="338" y="355"/>
                    </a:cubicBezTo>
                    <a:cubicBezTo>
                      <a:pt x="339" y="353"/>
                      <a:pt x="340" y="353"/>
                      <a:pt x="340" y="351"/>
                    </a:cubicBezTo>
                    <a:cubicBezTo>
                      <a:pt x="341" y="350"/>
                      <a:pt x="342" y="348"/>
                      <a:pt x="342" y="346"/>
                    </a:cubicBezTo>
                    <a:cubicBezTo>
                      <a:pt x="343" y="346"/>
                      <a:pt x="344" y="346"/>
                      <a:pt x="345" y="345"/>
                    </a:cubicBezTo>
                    <a:cubicBezTo>
                      <a:pt x="345" y="343"/>
                      <a:pt x="346" y="342"/>
                      <a:pt x="347" y="340"/>
                    </a:cubicBezTo>
                    <a:cubicBezTo>
                      <a:pt x="347" y="337"/>
                      <a:pt x="350" y="336"/>
                      <a:pt x="352" y="334"/>
                    </a:cubicBezTo>
                    <a:cubicBezTo>
                      <a:pt x="352" y="333"/>
                      <a:pt x="352" y="333"/>
                      <a:pt x="352" y="332"/>
                    </a:cubicBezTo>
                    <a:cubicBezTo>
                      <a:pt x="355" y="330"/>
                      <a:pt x="357" y="328"/>
                      <a:pt x="357" y="324"/>
                    </a:cubicBezTo>
                    <a:cubicBezTo>
                      <a:pt x="358" y="323"/>
                      <a:pt x="359" y="323"/>
                      <a:pt x="358" y="321"/>
                    </a:cubicBezTo>
                    <a:cubicBezTo>
                      <a:pt x="360" y="321"/>
                      <a:pt x="360" y="320"/>
                      <a:pt x="360" y="319"/>
                    </a:cubicBezTo>
                    <a:cubicBezTo>
                      <a:pt x="364" y="317"/>
                      <a:pt x="364" y="312"/>
                      <a:pt x="369" y="312"/>
                    </a:cubicBezTo>
                    <a:cubicBezTo>
                      <a:pt x="369" y="315"/>
                      <a:pt x="372" y="316"/>
                      <a:pt x="373" y="318"/>
                    </a:cubicBezTo>
                    <a:cubicBezTo>
                      <a:pt x="374" y="318"/>
                      <a:pt x="376" y="319"/>
                      <a:pt x="378" y="318"/>
                    </a:cubicBezTo>
                    <a:cubicBezTo>
                      <a:pt x="381" y="314"/>
                      <a:pt x="379" y="309"/>
                      <a:pt x="378" y="305"/>
                    </a:cubicBezTo>
                    <a:cubicBezTo>
                      <a:pt x="379" y="305"/>
                      <a:pt x="379" y="304"/>
                      <a:pt x="380" y="303"/>
                    </a:cubicBezTo>
                    <a:cubicBezTo>
                      <a:pt x="380" y="302"/>
                      <a:pt x="379" y="301"/>
                      <a:pt x="379" y="300"/>
                    </a:cubicBezTo>
                    <a:cubicBezTo>
                      <a:pt x="380" y="299"/>
                      <a:pt x="380" y="299"/>
                      <a:pt x="380" y="298"/>
                    </a:cubicBezTo>
                    <a:cubicBezTo>
                      <a:pt x="380" y="295"/>
                      <a:pt x="379" y="292"/>
                      <a:pt x="379" y="289"/>
                    </a:cubicBezTo>
                    <a:cubicBezTo>
                      <a:pt x="379" y="287"/>
                      <a:pt x="381" y="286"/>
                      <a:pt x="380" y="284"/>
                    </a:cubicBezTo>
                    <a:cubicBezTo>
                      <a:pt x="380" y="283"/>
                      <a:pt x="381" y="283"/>
                      <a:pt x="381" y="282"/>
                    </a:cubicBezTo>
                    <a:cubicBezTo>
                      <a:pt x="381" y="281"/>
                      <a:pt x="380" y="281"/>
                      <a:pt x="381" y="281"/>
                    </a:cubicBezTo>
                    <a:cubicBezTo>
                      <a:pt x="381" y="276"/>
                      <a:pt x="380" y="270"/>
                      <a:pt x="380" y="265"/>
                    </a:cubicBezTo>
                    <a:cubicBezTo>
                      <a:pt x="380" y="262"/>
                      <a:pt x="381" y="260"/>
                      <a:pt x="381" y="257"/>
                    </a:cubicBezTo>
                    <a:cubicBezTo>
                      <a:pt x="381" y="253"/>
                      <a:pt x="379" y="250"/>
                      <a:pt x="381" y="246"/>
                    </a:cubicBezTo>
                    <a:cubicBezTo>
                      <a:pt x="380" y="242"/>
                      <a:pt x="382" y="236"/>
                      <a:pt x="381" y="231"/>
                    </a:cubicBezTo>
                    <a:cubicBezTo>
                      <a:pt x="381" y="231"/>
                      <a:pt x="381" y="230"/>
                      <a:pt x="381" y="230"/>
                    </a:cubicBezTo>
                    <a:cubicBezTo>
                      <a:pt x="381" y="229"/>
                      <a:pt x="381" y="228"/>
                      <a:pt x="381" y="228"/>
                    </a:cubicBezTo>
                    <a:cubicBezTo>
                      <a:pt x="381" y="227"/>
                      <a:pt x="380" y="226"/>
                      <a:pt x="380" y="225"/>
                    </a:cubicBezTo>
                    <a:cubicBezTo>
                      <a:pt x="380" y="224"/>
                      <a:pt x="381" y="223"/>
                      <a:pt x="380" y="222"/>
                    </a:cubicBezTo>
                    <a:cubicBezTo>
                      <a:pt x="382" y="222"/>
                      <a:pt x="382" y="220"/>
                      <a:pt x="382" y="219"/>
                    </a:cubicBezTo>
                    <a:cubicBezTo>
                      <a:pt x="383" y="216"/>
                      <a:pt x="385" y="214"/>
                      <a:pt x="386" y="210"/>
                    </a:cubicBezTo>
                    <a:cubicBezTo>
                      <a:pt x="389" y="207"/>
                      <a:pt x="389" y="201"/>
                      <a:pt x="389" y="197"/>
                    </a:cubicBezTo>
                    <a:cubicBezTo>
                      <a:pt x="389" y="196"/>
                      <a:pt x="390" y="195"/>
                      <a:pt x="390" y="194"/>
                    </a:cubicBezTo>
                    <a:cubicBezTo>
                      <a:pt x="390" y="194"/>
                      <a:pt x="390" y="193"/>
                      <a:pt x="390" y="193"/>
                    </a:cubicBezTo>
                    <a:cubicBezTo>
                      <a:pt x="392" y="187"/>
                      <a:pt x="392" y="181"/>
                      <a:pt x="393" y="174"/>
                    </a:cubicBezTo>
                    <a:cubicBezTo>
                      <a:pt x="393" y="173"/>
                      <a:pt x="393" y="172"/>
                      <a:pt x="392" y="172"/>
                    </a:cubicBezTo>
                    <a:cubicBezTo>
                      <a:pt x="394" y="170"/>
                      <a:pt x="392" y="166"/>
                      <a:pt x="393" y="164"/>
                    </a:cubicBezTo>
                    <a:cubicBezTo>
                      <a:pt x="393" y="163"/>
                      <a:pt x="394" y="161"/>
                      <a:pt x="394" y="160"/>
                    </a:cubicBezTo>
                    <a:cubicBezTo>
                      <a:pt x="394" y="158"/>
                      <a:pt x="393" y="155"/>
                      <a:pt x="393" y="15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35E"/>
                  </a:gs>
                  <a:gs pos="19000">
                    <a:srgbClr val="EBC64B"/>
                  </a:gs>
                  <a:gs pos="57000">
                    <a:srgbClr val="DEB034"/>
                  </a:gs>
                  <a:gs pos="100000">
                    <a:srgbClr val="CA9A3C"/>
                  </a:gs>
                </a:gsLst>
                <a:lin ang="4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Freeform 973"/>
              <p:cNvSpPr/>
              <p:nvPr/>
            </p:nvSpPr>
            <p:spPr bwMode="auto">
              <a:xfrm>
                <a:off x="10545271" y="2912367"/>
                <a:ext cx="11113" cy="7938"/>
              </a:xfrm>
              <a:custGeom>
                <a:gdLst>
                  <a:gd fmla="*/ 2 w 3" name="T0"/>
                  <a:gd fmla="*/ 2 h 2" name="T1"/>
                  <a:gd fmla="*/ 1 w 3" name="T2"/>
                  <a:gd fmla="*/ 2 h 2" name="T3"/>
                  <a:gd fmla="*/ 2 w 3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2" y="2"/>
                    </a:moveTo>
                    <a:cubicBezTo>
                      <a:pt x="3" y="0"/>
                      <a:pt x="0" y="0"/>
                      <a:pt x="1" y="2"/>
                    </a:cubicBezTo>
                    <a:cubicBezTo>
                      <a:pt x="2" y="2"/>
                      <a:pt x="1" y="2"/>
                      <a:pt x="2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35E"/>
                  </a:gs>
                  <a:gs pos="19000">
                    <a:srgbClr val="EBC64B"/>
                  </a:gs>
                  <a:gs pos="57000">
                    <a:srgbClr val="DEB034"/>
                  </a:gs>
                  <a:gs pos="100000">
                    <a:srgbClr val="CA9A3C"/>
                  </a:gs>
                </a:gsLst>
                <a:lin ang="4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974"/>
              <p:cNvSpPr/>
              <p:nvPr/>
            </p:nvSpPr>
            <p:spPr bwMode="auto">
              <a:xfrm>
                <a:off x="11067558" y="3002854"/>
                <a:ext cx="58738" cy="41275"/>
              </a:xfrm>
              <a:custGeom>
                <a:gdLst>
                  <a:gd fmla="*/ 6 w 16" name="T0"/>
                  <a:gd fmla="*/ 10 h 11" name="T1"/>
                  <a:gd fmla="*/ 13 w 16" name="T2"/>
                  <a:gd fmla="*/ 11 h 11" name="T3"/>
                  <a:gd fmla="*/ 16 w 16" name="T4"/>
                  <a:gd fmla="*/ 8 h 11" name="T5"/>
                  <a:gd fmla="*/ 13 w 16" name="T6"/>
                  <a:gd fmla="*/ 3 h 11" name="T7"/>
                  <a:gd fmla="*/ 8 w 16" name="T8"/>
                  <a:gd fmla="*/ 0 h 11" name="T9"/>
                  <a:gd fmla="*/ 1 w 16" name="T10"/>
                  <a:gd fmla="*/ 2 h 11" name="T11"/>
                  <a:gd fmla="*/ 0 w 16" name="T12"/>
                  <a:gd fmla="*/ 7 h 11" name="T13"/>
                  <a:gd fmla="*/ 6 w 16" name="T14"/>
                  <a:gd fmla="*/ 10 h 1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" w="16">
                    <a:moveTo>
                      <a:pt x="6" y="10"/>
                    </a:moveTo>
                    <a:cubicBezTo>
                      <a:pt x="9" y="11"/>
                      <a:pt x="12" y="11"/>
                      <a:pt x="13" y="11"/>
                    </a:cubicBezTo>
                    <a:cubicBezTo>
                      <a:pt x="14" y="10"/>
                      <a:pt x="16" y="9"/>
                      <a:pt x="16" y="8"/>
                    </a:cubicBezTo>
                    <a:cubicBezTo>
                      <a:pt x="16" y="6"/>
                      <a:pt x="13" y="5"/>
                      <a:pt x="13" y="3"/>
                    </a:cubicBezTo>
                    <a:cubicBezTo>
                      <a:pt x="11" y="2"/>
                      <a:pt x="10" y="0"/>
                      <a:pt x="8" y="0"/>
                    </a:cubicBezTo>
                    <a:cubicBezTo>
                      <a:pt x="5" y="0"/>
                      <a:pt x="3" y="1"/>
                      <a:pt x="1" y="2"/>
                    </a:cubicBezTo>
                    <a:cubicBezTo>
                      <a:pt x="2" y="4"/>
                      <a:pt x="1" y="5"/>
                      <a:pt x="0" y="7"/>
                    </a:cubicBezTo>
                    <a:cubicBezTo>
                      <a:pt x="1" y="10"/>
                      <a:pt x="3" y="10"/>
                      <a:pt x="6" y="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35E"/>
                  </a:gs>
                  <a:gs pos="19000">
                    <a:srgbClr val="EBC64B"/>
                  </a:gs>
                  <a:gs pos="57000">
                    <a:srgbClr val="DEB034"/>
                  </a:gs>
                  <a:gs pos="100000">
                    <a:srgbClr val="CA9A3C"/>
                  </a:gs>
                </a:gsLst>
                <a:lin ang="4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976"/>
              <p:cNvSpPr/>
              <p:nvPr/>
            </p:nvSpPr>
            <p:spPr bwMode="auto">
              <a:xfrm>
                <a:off x="11067558" y="3183829"/>
                <a:ext cx="138113" cy="195263"/>
              </a:xfrm>
              <a:custGeom>
                <a:gdLst>
                  <a:gd fmla="*/ 34 w 37" name="T0"/>
                  <a:gd fmla="*/ 5 h 52" name="T1"/>
                  <a:gd fmla="*/ 32 w 37" name="T2"/>
                  <a:gd fmla="*/ 4 h 52" name="T3"/>
                  <a:gd fmla="*/ 26 w 37" name="T4"/>
                  <a:gd fmla="*/ 1 h 52" name="T5"/>
                  <a:gd fmla="*/ 24 w 37" name="T6"/>
                  <a:gd fmla="*/ 1 h 52" name="T7"/>
                  <a:gd fmla="*/ 23 w 37" name="T8"/>
                  <a:gd fmla="*/ 1 h 52" name="T9"/>
                  <a:gd fmla="*/ 17 w 37" name="T10"/>
                  <a:gd fmla="*/ 2 h 52" name="T11"/>
                  <a:gd fmla="*/ 13 w 37" name="T12"/>
                  <a:gd fmla="*/ 7 h 52" name="T13"/>
                  <a:gd fmla="*/ 12 w 37" name="T14"/>
                  <a:gd fmla="*/ 10 h 52" name="T15"/>
                  <a:gd fmla="*/ 14 w 37" name="T16"/>
                  <a:gd fmla="*/ 17 h 52" name="T17"/>
                  <a:gd fmla="*/ 8 w 37" name="T18"/>
                  <a:gd fmla="*/ 22 h 52" name="T19"/>
                  <a:gd fmla="*/ 4 w 37" name="T20"/>
                  <a:gd fmla="*/ 25 h 52" name="T21"/>
                  <a:gd fmla="*/ 2 w 37" name="T22"/>
                  <a:gd fmla="*/ 36 h 52" name="T23"/>
                  <a:gd fmla="*/ 1 w 37" name="T24"/>
                  <a:gd fmla="*/ 41 h 52" name="T25"/>
                  <a:gd fmla="*/ 0 w 37" name="T26"/>
                  <a:gd fmla="*/ 43 h 52" name="T27"/>
                  <a:gd fmla="*/ 1 w 37" name="T28"/>
                  <a:gd fmla="*/ 46 h 52" name="T29"/>
                  <a:gd fmla="*/ 3 w 37" name="T30"/>
                  <a:gd fmla="*/ 48 h 52" name="T31"/>
                  <a:gd fmla="*/ 6 w 37" name="T32"/>
                  <a:gd fmla="*/ 51 h 52" name="T33"/>
                  <a:gd fmla="*/ 9 w 37" name="T34"/>
                  <a:gd fmla="*/ 52 h 52" name="T35"/>
                  <a:gd fmla="*/ 13 w 37" name="T36"/>
                  <a:gd fmla="*/ 51 h 52" name="T37"/>
                  <a:gd fmla="*/ 15 w 37" name="T38"/>
                  <a:gd fmla="*/ 52 h 52" name="T39"/>
                  <a:gd fmla="*/ 17 w 37" name="T40"/>
                  <a:gd fmla="*/ 51 h 52" name="T41"/>
                  <a:gd fmla="*/ 22 w 37" name="T42"/>
                  <a:gd fmla="*/ 49 h 52" name="T43"/>
                  <a:gd fmla="*/ 24 w 37" name="T44"/>
                  <a:gd fmla="*/ 47 h 52" name="T45"/>
                  <a:gd fmla="*/ 27 w 37" name="T46"/>
                  <a:gd fmla="*/ 37 h 52" name="T47"/>
                  <a:gd fmla="*/ 28 w 37" name="T48"/>
                  <a:gd fmla="*/ 34 h 52" name="T49"/>
                  <a:gd fmla="*/ 25 w 37" name="T50"/>
                  <a:gd fmla="*/ 27 h 52" name="T51"/>
                  <a:gd fmla="*/ 24 w 37" name="T52"/>
                  <a:gd fmla="*/ 23 h 52" name="T53"/>
                  <a:gd fmla="*/ 26 w 37" name="T54"/>
                  <a:gd fmla="*/ 21 h 52" name="T55"/>
                  <a:gd fmla="*/ 29 w 37" name="T56"/>
                  <a:gd fmla="*/ 21 h 52" name="T57"/>
                  <a:gd fmla="*/ 33 w 37" name="T58"/>
                  <a:gd fmla="*/ 18 h 52" name="T59"/>
                  <a:gd fmla="*/ 35 w 37" name="T60"/>
                  <a:gd fmla="*/ 15 h 52" name="T61"/>
                  <a:gd fmla="*/ 36 w 37" name="T62"/>
                  <a:gd fmla="*/ 8 h 52" name="T63"/>
                  <a:gd fmla="*/ 34 w 37" name="T64"/>
                  <a:gd fmla="*/ 5 h 52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52" w="37">
                    <a:moveTo>
                      <a:pt x="34" y="5"/>
                    </a:moveTo>
                    <a:cubicBezTo>
                      <a:pt x="33" y="5"/>
                      <a:pt x="33" y="4"/>
                      <a:pt x="32" y="4"/>
                    </a:cubicBezTo>
                    <a:cubicBezTo>
                      <a:pt x="31" y="2"/>
                      <a:pt x="29" y="1"/>
                      <a:pt x="26" y="1"/>
                    </a:cubicBezTo>
                    <a:cubicBezTo>
                      <a:pt x="25" y="1"/>
                      <a:pt x="25" y="1"/>
                      <a:pt x="24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0" y="0"/>
                      <a:pt x="19" y="2"/>
                      <a:pt x="17" y="2"/>
                    </a:cubicBezTo>
                    <a:cubicBezTo>
                      <a:pt x="16" y="4"/>
                      <a:pt x="14" y="5"/>
                      <a:pt x="13" y="7"/>
                    </a:cubicBezTo>
                    <a:cubicBezTo>
                      <a:pt x="14" y="8"/>
                      <a:pt x="12" y="8"/>
                      <a:pt x="12" y="10"/>
                    </a:cubicBezTo>
                    <a:cubicBezTo>
                      <a:pt x="12" y="12"/>
                      <a:pt x="13" y="15"/>
                      <a:pt x="14" y="17"/>
                    </a:cubicBezTo>
                    <a:cubicBezTo>
                      <a:pt x="13" y="19"/>
                      <a:pt x="12" y="22"/>
                      <a:pt x="8" y="22"/>
                    </a:cubicBezTo>
                    <a:cubicBezTo>
                      <a:pt x="7" y="23"/>
                      <a:pt x="6" y="24"/>
                      <a:pt x="4" y="25"/>
                    </a:cubicBezTo>
                    <a:cubicBezTo>
                      <a:pt x="1" y="28"/>
                      <a:pt x="2" y="31"/>
                      <a:pt x="2" y="36"/>
                    </a:cubicBezTo>
                    <a:cubicBezTo>
                      <a:pt x="1" y="37"/>
                      <a:pt x="1" y="39"/>
                      <a:pt x="1" y="41"/>
                    </a:cubicBezTo>
                    <a:cubicBezTo>
                      <a:pt x="1" y="41"/>
                      <a:pt x="1" y="42"/>
                      <a:pt x="0" y="43"/>
                    </a:cubicBezTo>
                    <a:cubicBezTo>
                      <a:pt x="1" y="44"/>
                      <a:pt x="1" y="45"/>
                      <a:pt x="1" y="46"/>
                    </a:cubicBezTo>
                    <a:cubicBezTo>
                      <a:pt x="2" y="47"/>
                      <a:pt x="3" y="47"/>
                      <a:pt x="3" y="48"/>
                    </a:cubicBezTo>
                    <a:cubicBezTo>
                      <a:pt x="3" y="50"/>
                      <a:pt x="5" y="50"/>
                      <a:pt x="6" y="51"/>
                    </a:cubicBezTo>
                    <a:cubicBezTo>
                      <a:pt x="7" y="51"/>
                      <a:pt x="8" y="51"/>
                      <a:pt x="9" y="52"/>
                    </a:cubicBezTo>
                    <a:cubicBezTo>
                      <a:pt x="11" y="52"/>
                      <a:pt x="12" y="51"/>
                      <a:pt x="13" y="51"/>
                    </a:cubicBezTo>
                    <a:cubicBezTo>
                      <a:pt x="13" y="51"/>
                      <a:pt x="14" y="52"/>
                      <a:pt x="15" y="52"/>
                    </a:cubicBezTo>
                    <a:cubicBezTo>
                      <a:pt x="15" y="52"/>
                      <a:pt x="16" y="51"/>
                      <a:pt x="17" y="51"/>
                    </a:cubicBezTo>
                    <a:cubicBezTo>
                      <a:pt x="20" y="51"/>
                      <a:pt x="20" y="51"/>
                      <a:pt x="22" y="49"/>
                    </a:cubicBezTo>
                    <a:cubicBezTo>
                      <a:pt x="22" y="48"/>
                      <a:pt x="24" y="47"/>
                      <a:pt x="24" y="47"/>
                    </a:cubicBezTo>
                    <a:cubicBezTo>
                      <a:pt x="26" y="45"/>
                      <a:pt x="27" y="40"/>
                      <a:pt x="27" y="37"/>
                    </a:cubicBezTo>
                    <a:cubicBezTo>
                      <a:pt x="27" y="36"/>
                      <a:pt x="28" y="35"/>
                      <a:pt x="28" y="34"/>
                    </a:cubicBezTo>
                    <a:cubicBezTo>
                      <a:pt x="28" y="30"/>
                      <a:pt x="26" y="30"/>
                      <a:pt x="25" y="27"/>
                    </a:cubicBezTo>
                    <a:cubicBezTo>
                      <a:pt x="25" y="26"/>
                      <a:pt x="25" y="25"/>
                      <a:pt x="24" y="23"/>
                    </a:cubicBezTo>
                    <a:cubicBezTo>
                      <a:pt x="25" y="22"/>
                      <a:pt x="25" y="21"/>
                      <a:pt x="26" y="21"/>
                    </a:cubicBezTo>
                    <a:cubicBezTo>
                      <a:pt x="27" y="22"/>
                      <a:pt x="28" y="22"/>
                      <a:pt x="29" y="21"/>
                    </a:cubicBezTo>
                    <a:cubicBezTo>
                      <a:pt x="31" y="21"/>
                      <a:pt x="32" y="19"/>
                      <a:pt x="33" y="18"/>
                    </a:cubicBezTo>
                    <a:cubicBezTo>
                      <a:pt x="33" y="16"/>
                      <a:pt x="34" y="16"/>
                      <a:pt x="35" y="15"/>
                    </a:cubicBezTo>
                    <a:cubicBezTo>
                      <a:pt x="35" y="12"/>
                      <a:pt x="37" y="10"/>
                      <a:pt x="36" y="8"/>
                    </a:cubicBezTo>
                    <a:cubicBezTo>
                      <a:pt x="36" y="7"/>
                      <a:pt x="35" y="6"/>
                      <a:pt x="34" y="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35E"/>
                  </a:gs>
                  <a:gs pos="19000">
                    <a:srgbClr val="EBC64B"/>
                  </a:gs>
                  <a:gs pos="57000">
                    <a:srgbClr val="DEB034"/>
                  </a:gs>
                  <a:gs pos="100000">
                    <a:srgbClr val="CA9A3C"/>
                  </a:gs>
                </a:gsLst>
                <a:lin ang="4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978"/>
              <p:cNvSpPr/>
              <p:nvPr/>
            </p:nvSpPr>
            <p:spPr bwMode="auto">
              <a:xfrm>
                <a:off x="11059621" y="3190179"/>
                <a:ext cx="41275" cy="49213"/>
              </a:xfrm>
              <a:custGeom>
                <a:gdLst>
                  <a:gd fmla="*/ 8 w 11" name="T0"/>
                  <a:gd fmla="*/ 10 h 13" name="T1"/>
                  <a:gd fmla="*/ 8 w 11" name="T2"/>
                  <a:gd fmla="*/ 3 h 13" name="T3"/>
                  <a:gd fmla="*/ 8 w 11" name="T4"/>
                  <a:gd fmla="*/ 10 h 1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3" w="11">
                    <a:moveTo>
                      <a:pt x="8" y="10"/>
                    </a:moveTo>
                    <a:cubicBezTo>
                      <a:pt x="11" y="8"/>
                      <a:pt x="10" y="5"/>
                      <a:pt x="8" y="3"/>
                    </a:cubicBezTo>
                    <a:cubicBezTo>
                      <a:pt x="0" y="0"/>
                      <a:pt x="1" y="13"/>
                      <a:pt x="8" y="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35E"/>
                  </a:gs>
                  <a:gs pos="19000">
                    <a:srgbClr val="EBC64B"/>
                  </a:gs>
                  <a:gs pos="57000">
                    <a:srgbClr val="DEB034"/>
                  </a:gs>
                  <a:gs pos="100000">
                    <a:srgbClr val="CA9A3C"/>
                  </a:gs>
                </a:gsLst>
                <a:lin ang="4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Freeform 979"/>
              <p:cNvSpPr/>
              <p:nvPr/>
            </p:nvSpPr>
            <p:spPr bwMode="auto">
              <a:xfrm>
                <a:off x="10446846" y="3244154"/>
                <a:ext cx="49213" cy="47625"/>
              </a:xfrm>
              <a:custGeom>
                <a:gdLst>
                  <a:gd fmla="*/ 3 w 13" name="T0"/>
                  <a:gd fmla="*/ 12 h 13" name="T1"/>
                  <a:gd fmla="*/ 5 w 13" name="T2"/>
                  <a:gd fmla="*/ 12 h 13" name="T3"/>
                  <a:gd fmla="*/ 5 w 13" name="T4"/>
                  <a:gd fmla="*/ 13 h 13" name="T5"/>
                  <a:gd fmla="*/ 9 w 13" name="T6"/>
                  <a:gd fmla="*/ 13 h 13" name="T7"/>
                  <a:gd fmla="*/ 13 w 13" name="T8"/>
                  <a:gd fmla="*/ 9 h 13" name="T9"/>
                  <a:gd fmla="*/ 11 w 13" name="T10"/>
                  <a:gd fmla="*/ 5 h 13" name="T11"/>
                  <a:gd fmla="*/ 10 w 13" name="T12"/>
                  <a:gd fmla="*/ 4 h 13" name="T13"/>
                  <a:gd fmla="*/ 6 w 13" name="T14"/>
                  <a:gd fmla="*/ 0 h 13" name="T15"/>
                  <a:gd fmla="*/ 0 w 13" name="T16"/>
                  <a:gd fmla="*/ 4 h 13" name="T17"/>
                  <a:gd fmla="*/ 0 w 13" name="T18"/>
                  <a:gd fmla="*/ 9 h 13" name="T19"/>
                  <a:gd fmla="*/ 3 w 13" name="T20"/>
                  <a:gd fmla="*/ 12 h 1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3" w="13">
                    <a:moveTo>
                      <a:pt x="3" y="12"/>
                    </a:moveTo>
                    <a:cubicBezTo>
                      <a:pt x="3" y="12"/>
                      <a:pt x="4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6" y="13"/>
                      <a:pt x="8" y="13"/>
                      <a:pt x="9" y="13"/>
                    </a:cubicBezTo>
                    <a:cubicBezTo>
                      <a:pt x="11" y="13"/>
                      <a:pt x="13" y="11"/>
                      <a:pt x="13" y="9"/>
                    </a:cubicBezTo>
                    <a:cubicBezTo>
                      <a:pt x="13" y="7"/>
                      <a:pt x="12" y="6"/>
                      <a:pt x="11" y="5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2"/>
                      <a:pt x="7" y="1"/>
                      <a:pt x="6" y="0"/>
                    </a:cubicBezTo>
                    <a:cubicBezTo>
                      <a:pt x="3" y="0"/>
                      <a:pt x="1" y="2"/>
                      <a:pt x="0" y="4"/>
                    </a:cubicBezTo>
                    <a:cubicBezTo>
                      <a:pt x="0" y="5"/>
                      <a:pt x="0" y="8"/>
                      <a:pt x="0" y="9"/>
                    </a:cubicBezTo>
                    <a:cubicBezTo>
                      <a:pt x="1" y="9"/>
                      <a:pt x="3" y="12"/>
                      <a:pt x="3" y="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35E"/>
                  </a:gs>
                  <a:gs pos="19000">
                    <a:srgbClr val="EBC64B"/>
                  </a:gs>
                  <a:gs pos="57000">
                    <a:srgbClr val="DEB034"/>
                  </a:gs>
                  <a:gs pos="100000">
                    <a:srgbClr val="CA9A3C"/>
                  </a:gs>
                </a:gsLst>
                <a:lin ang="4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980"/>
              <p:cNvSpPr/>
              <p:nvPr/>
            </p:nvSpPr>
            <p:spPr bwMode="auto">
              <a:xfrm>
                <a:off x="10394458" y="3307654"/>
                <a:ext cx="79375" cy="52388"/>
              </a:xfrm>
              <a:custGeom>
                <a:gdLst>
                  <a:gd fmla="*/ 11 w 21" name="T0"/>
                  <a:gd fmla="*/ 0 h 14" name="T1"/>
                  <a:gd fmla="*/ 9 w 21" name="T2"/>
                  <a:gd fmla="*/ 1 h 14" name="T3"/>
                  <a:gd fmla="*/ 3 w 21" name="T4"/>
                  <a:gd fmla="*/ 1 h 14" name="T5"/>
                  <a:gd fmla="*/ 0 w 21" name="T6"/>
                  <a:gd fmla="*/ 4 h 14" name="T7"/>
                  <a:gd fmla="*/ 0 w 21" name="T8"/>
                  <a:gd fmla="*/ 8 h 14" name="T9"/>
                  <a:gd fmla="*/ 9 w 21" name="T10"/>
                  <a:gd fmla="*/ 14 h 14" name="T11"/>
                  <a:gd fmla="*/ 18 w 21" name="T12"/>
                  <a:gd fmla="*/ 13 h 14" name="T13"/>
                  <a:gd fmla="*/ 21 w 21" name="T14"/>
                  <a:gd fmla="*/ 9 h 14" name="T15"/>
                  <a:gd fmla="*/ 19 w 21" name="T16"/>
                  <a:gd fmla="*/ 4 h 14" name="T17"/>
                  <a:gd fmla="*/ 14 w 21" name="T18"/>
                  <a:gd fmla="*/ 2 h 14" name="T19"/>
                  <a:gd fmla="*/ 11 w 21" name="T20"/>
                  <a:gd fmla="*/ 0 h 1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4" w="21">
                    <a:moveTo>
                      <a:pt x="11" y="0"/>
                    </a:moveTo>
                    <a:cubicBezTo>
                      <a:pt x="10" y="0"/>
                      <a:pt x="10" y="1"/>
                      <a:pt x="9" y="1"/>
                    </a:cubicBezTo>
                    <a:cubicBezTo>
                      <a:pt x="7" y="1"/>
                      <a:pt x="4" y="1"/>
                      <a:pt x="3" y="1"/>
                    </a:cubicBezTo>
                    <a:cubicBezTo>
                      <a:pt x="2" y="1"/>
                      <a:pt x="0" y="3"/>
                      <a:pt x="0" y="4"/>
                    </a:cubicBezTo>
                    <a:cubicBezTo>
                      <a:pt x="0" y="5"/>
                      <a:pt x="0" y="8"/>
                      <a:pt x="0" y="8"/>
                    </a:cubicBezTo>
                    <a:cubicBezTo>
                      <a:pt x="1" y="10"/>
                      <a:pt x="5" y="14"/>
                      <a:pt x="9" y="14"/>
                    </a:cubicBezTo>
                    <a:cubicBezTo>
                      <a:pt x="11" y="14"/>
                      <a:pt x="17" y="14"/>
                      <a:pt x="18" y="13"/>
                    </a:cubicBezTo>
                    <a:cubicBezTo>
                      <a:pt x="19" y="12"/>
                      <a:pt x="20" y="10"/>
                      <a:pt x="21" y="9"/>
                    </a:cubicBezTo>
                    <a:cubicBezTo>
                      <a:pt x="20" y="7"/>
                      <a:pt x="20" y="5"/>
                      <a:pt x="19" y="4"/>
                    </a:cubicBezTo>
                    <a:cubicBezTo>
                      <a:pt x="18" y="3"/>
                      <a:pt x="16" y="2"/>
                      <a:pt x="14" y="2"/>
                    </a:cubicBezTo>
                    <a:cubicBezTo>
                      <a:pt x="14" y="1"/>
                      <a:pt x="12" y="0"/>
                      <a:pt x="1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35E"/>
                  </a:gs>
                  <a:gs pos="19000">
                    <a:srgbClr val="EBC64B"/>
                  </a:gs>
                  <a:gs pos="57000">
                    <a:srgbClr val="DEB034"/>
                  </a:gs>
                  <a:gs pos="100000">
                    <a:srgbClr val="CA9A3C"/>
                  </a:gs>
                </a:gsLst>
                <a:lin ang="4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" name="Freeform 981"/>
              <p:cNvSpPr/>
              <p:nvPr/>
            </p:nvSpPr>
            <p:spPr bwMode="auto">
              <a:xfrm>
                <a:off x="10996121" y="3398142"/>
                <a:ext cx="3175" cy="0"/>
              </a:xfrm>
              <a:custGeom>
                <a:gdLst>
                  <a:gd fmla="*/ 0 w 1" name="T0"/>
                  <a:gd fmla="*/ 1 w 1" name="T1"/>
                  <a:gd fmla="*/ 1 w 1" name="T2"/>
                  <a:gd fmla="*/ 0 w 1" name="T3"/>
                  <a:gd fmla="*/ 0 w 1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35E"/>
                  </a:gs>
                  <a:gs pos="19000">
                    <a:srgbClr val="EBC64B"/>
                  </a:gs>
                  <a:gs pos="57000">
                    <a:srgbClr val="DEB034"/>
                  </a:gs>
                  <a:gs pos="100000">
                    <a:srgbClr val="CA9A3C"/>
                  </a:gs>
                </a:gsLst>
                <a:lin ang="4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Freeform 983"/>
              <p:cNvSpPr/>
              <p:nvPr/>
            </p:nvSpPr>
            <p:spPr bwMode="auto">
              <a:xfrm>
                <a:off x="11277108" y="3458467"/>
                <a:ext cx="7938" cy="7938"/>
              </a:xfrm>
              <a:custGeom>
                <a:gdLst>
                  <a:gd fmla="*/ 0 w 2" name="T0"/>
                  <a:gd fmla="*/ 0 h 2" name="T1"/>
                  <a:gd fmla="*/ 2 w 2" name="T2"/>
                  <a:gd fmla="*/ 0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0" y="2"/>
                      <a:pt x="2" y="2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35E"/>
                  </a:gs>
                  <a:gs pos="19000">
                    <a:srgbClr val="EBC64B"/>
                  </a:gs>
                  <a:gs pos="57000">
                    <a:srgbClr val="DEB034"/>
                  </a:gs>
                  <a:gs pos="100000">
                    <a:srgbClr val="CA9A3C"/>
                  </a:gs>
                </a:gsLst>
                <a:lin ang="4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Freeform 984"/>
              <p:cNvSpPr/>
              <p:nvPr/>
            </p:nvSpPr>
            <p:spPr bwMode="auto">
              <a:xfrm>
                <a:off x="11296158" y="3458467"/>
                <a:ext cx="96838" cy="109538"/>
              </a:xfrm>
              <a:custGeom>
                <a:gdLst>
                  <a:gd fmla="*/ 25 w 26" name="T0"/>
                  <a:gd fmla="*/ 6 h 29" name="T1"/>
                  <a:gd fmla="*/ 17 w 26" name="T2"/>
                  <a:gd fmla="*/ 1 h 29" name="T3"/>
                  <a:gd fmla="*/ 8 w 26" name="T4"/>
                  <a:gd fmla="*/ 2 h 29" name="T5"/>
                  <a:gd fmla="*/ 2 w 26" name="T6"/>
                  <a:gd fmla="*/ 10 h 29" name="T7"/>
                  <a:gd fmla="*/ 0 w 26" name="T8"/>
                  <a:gd fmla="*/ 17 h 29" name="T9"/>
                  <a:gd fmla="*/ 3 w 26" name="T10"/>
                  <a:gd fmla="*/ 24 h 29" name="T11"/>
                  <a:gd fmla="*/ 9 w 26" name="T12"/>
                  <a:gd fmla="*/ 28 h 29" name="T13"/>
                  <a:gd fmla="*/ 17 w 26" name="T14"/>
                  <a:gd fmla="*/ 29 h 29" name="T15"/>
                  <a:gd fmla="*/ 20 w 26" name="T16"/>
                  <a:gd fmla="*/ 29 h 29" name="T17"/>
                  <a:gd fmla="*/ 24 w 26" name="T18"/>
                  <a:gd fmla="*/ 21 h 29" name="T19"/>
                  <a:gd fmla="*/ 24 w 26" name="T20"/>
                  <a:gd fmla="*/ 19 h 29" name="T21"/>
                  <a:gd fmla="*/ 26 w 26" name="T22"/>
                  <a:gd fmla="*/ 12 h 29" name="T23"/>
                  <a:gd fmla="*/ 25 w 26" name="T24"/>
                  <a:gd fmla="*/ 6 h 2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8" w="26">
                    <a:moveTo>
                      <a:pt x="25" y="6"/>
                    </a:moveTo>
                    <a:cubicBezTo>
                      <a:pt x="24" y="3"/>
                      <a:pt x="20" y="2"/>
                      <a:pt x="17" y="1"/>
                    </a:cubicBezTo>
                    <a:cubicBezTo>
                      <a:pt x="13" y="0"/>
                      <a:pt x="12" y="2"/>
                      <a:pt x="8" y="2"/>
                    </a:cubicBezTo>
                    <a:cubicBezTo>
                      <a:pt x="6" y="4"/>
                      <a:pt x="3" y="7"/>
                      <a:pt x="2" y="10"/>
                    </a:cubicBezTo>
                    <a:cubicBezTo>
                      <a:pt x="2" y="13"/>
                      <a:pt x="0" y="14"/>
                      <a:pt x="0" y="17"/>
                    </a:cubicBezTo>
                    <a:cubicBezTo>
                      <a:pt x="1" y="19"/>
                      <a:pt x="2" y="21"/>
                      <a:pt x="3" y="24"/>
                    </a:cubicBezTo>
                    <a:cubicBezTo>
                      <a:pt x="5" y="25"/>
                      <a:pt x="6" y="27"/>
                      <a:pt x="9" y="28"/>
                    </a:cubicBezTo>
                    <a:cubicBezTo>
                      <a:pt x="10" y="28"/>
                      <a:pt x="14" y="28"/>
                      <a:pt x="17" y="29"/>
                    </a:cubicBezTo>
                    <a:cubicBezTo>
                      <a:pt x="18" y="29"/>
                      <a:pt x="19" y="29"/>
                      <a:pt x="20" y="29"/>
                    </a:cubicBezTo>
                    <a:cubicBezTo>
                      <a:pt x="22" y="29"/>
                      <a:pt x="24" y="24"/>
                      <a:pt x="24" y="21"/>
                    </a:cubicBezTo>
                    <a:cubicBezTo>
                      <a:pt x="24" y="21"/>
                      <a:pt x="24" y="20"/>
                      <a:pt x="24" y="19"/>
                    </a:cubicBezTo>
                    <a:cubicBezTo>
                      <a:pt x="24" y="16"/>
                      <a:pt x="26" y="14"/>
                      <a:pt x="26" y="12"/>
                    </a:cubicBezTo>
                    <a:cubicBezTo>
                      <a:pt x="26" y="9"/>
                      <a:pt x="25" y="8"/>
                      <a:pt x="25" y="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35E"/>
                  </a:gs>
                  <a:gs pos="19000">
                    <a:srgbClr val="EBC64B"/>
                  </a:gs>
                  <a:gs pos="57000">
                    <a:srgbClr val="DEB034"/>
                  </a:gs>
                  <a:gs pos="100000">
                    <a:srgbClr val="CA9A3C"/>
                  </a:gs>
                </a:gsLst>
                <a:lin ang="4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Freeform 986"/>
              <p:cNvSpPr/>
              <p:nvPr/>
            </p:nvSpPr>
            <p:spPr bwMode="auto">
              <a:xfrm>
                <a:off x="11059621" y="3514029"/>
                <a:ext cx="60325" cy="76200"/>
              </a:xfrm>
              <a:custGeom>
                <a:gdLst>
                  <a:gd fmla="*/ 10 w 16" name="T0"/>
                  <a:gd fmla="*/ 3 h 20" name="T1"/>
                  <a:gd fmla="*/ 9 w 16" name="T2"/>
                  <a:gd fmla="*/ 2 h 20" name="T3"/>
                  <a:gd fmla="*/ 0 w 16" name="T4"/>
                  <a:gd fmla="*/ 9 h 20" name="T5"/>
                  <a:gd fmla="*/ 0 w 16" name="T6"/>
                  <a:gd fmla="*/ 12 h 20" name="T7"/>
                  <a:gd fmla="*/ 10 w 16" name="T8"/>
                  <a:gd fmla="*/ 20 h 20" name="T9"/>
                  <a:gd fmla="*/ 14 w 16" name="T10"/>
                  <a:gd fmla="*/ 17 h 20" name="T11"/>
                  <a:gd fmla="*/ 13 w 16" name="T12"/>
                  <a:gd fmla="*/ 5 h 20" name="T13"/>
                  <a:gd fmla="*/ 10 w 16" name="T14"/>
                  <a:gd fmla="*/ 3 h 2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0" w="16">
                    <a:moveTo>
                      <a:pt x="10" y="3"/>
                    </a:moveTo>
                    <a:cubicBezTo>
                      <a:pt x="10" y="2"/>
                      <a:pt x="9" y="2"/>
                      <a:pt x="9" y="2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2" y="18"/>
                      <a:pt x="4" y="19"/>
                      <a:pt x="10" y="20"/>
                    </a:cubicBezTo>
                    <a:cubicBezTo>
                      <a:pt x="12" y="19"/>
                      <a:pt x="13" y="18"/>
                      <a:pt x="14" y="17"/>
                    </a:cubicBezTo>
                    <a:cubicBezTo>
                      <a:pt x="16" y="12"/>
                      <a:pt x="12" y="9"/>
                      <a:pt x="13" y="5"/>
                    </a:cubicBezTo>
                    <a:cubicBezTo>
                      <a:pt x="12" y="4"/>
                      <a:pt x="11" y="3"/>
                      <a:pt x="10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35E"/>
                  </a:gs>
                  <a:gs pos="19000">
                    <a:srgbClr val="EBC64B"/>
                  </a:gs>
                  <a:gs pos="57000">
                    <a:srgbClr val="DEB034"/>
                  </a:gs>
                  <a:gs pos="100000">
                    <a:srgbClr val="CA9A3C"/>
                  </a:gs>
                </a:gsLst>
                <a:lin ang="4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Freeform 987"/>
              <p:cNvSpPr/>
              <p:nvPr/>
            </p:nvSpPr>
            <p:spPr bwMode="auto">
              <a:xfrm>
                <a:off x="11123121" y="3526729"/>
                <a:ext cx="41275" cy="30163"/>
              </a:xfrm>
              <a:custGeom>
                <a:gdLst>
                  <a:gd fmla="*/ 5 w 11" name="T0"/>
                  <a:gd fmla="*/ 0 h 8" name="T1"/>
                  <a:gd fmla="*/ 5 w 11" name="T2"/>
                  <a:gd fmla="*/ 1 h 8" name="T3"/>
                  <a:gd fmla="*/ 4 w 11" name="T4"/>
                  <a:gd fmla="*/ 1 h 8" name="T5"/>
                  <a:gd fmla="*/ 7 w 11" name="T6"/>
                  <a:gd fmla="*/ 8 h 8" name="T7"/>
                  <a:gd fmla="*/ 10 w 11" name="T8"/>
                  <a:gd fmla="*/ 2 h 8" name="T9"/>
                  <a:gd fmla="*/ 5 w 11" name="T10"/>
                  <a:gd fmla="*/ 0 h 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" w="11">
                    <a:moveTo>
                      <a:pt x="5" y="0"/>
                    </a:moveTo>
                    <a:cubicBezTo>
                      <a:pt x="5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3"/>
                      <a:pt x="3" y="8"/>
                      <a:pt x="7" y="8"/>
                    </a:cubicBezTo>
                    <a:cubicBezTo>
                      <a:pt x="9" y="6"/>
                      <a:pt x="11" y="5"/>
                      <a:pt x="10" y="2"/>
                    </a:cubicBezTo>
                    <a:cubicBezTo>
                      <a:pt x="9" y="1"/>
                      <a:pt x="7" y="0"/>
                      <a:pt x="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35E"/>
                  </a:gs>
                  <a:gs pos="19000">
                    <a:srgbClr val="EBC64B"/>
                  </a:gs>
                  <a:gs pos="57000">
                    <a:srgbClr val="DEB034"/>
                  </a:gs>
                  <a:gs pos="100000">
                    <a:srgbClr val="CA9A3C"/>
                  </a:gs>
                </a:gsLst>
                <a:lin ang="4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6583466" y="3776915"/>
              <a:ext cx="868680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5400">
                  <a:latin charset="-122" panose="02010601030101010101" pitchFamily="2" typeface="叶根友行书繁"/>
                  <a:ea charset="-122" panose="02010601030101010101" pitchFamily="2" typeface="叶根友行书繁"/>
                </a:rPr>
                <a:t>与</a:t>
              </a: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1369" l="6685" r="6685" t="36234"/>
          <a:stretch>
            <a:fillRect/>
          </a:stretch>
        </p:blipFill>
        <p:spPr>
          <a:xfrm>
            <a:off x="5676610" y="339908"/>
            <a:ext cx="838778" cy="417974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609835" y="4672241"/>
            <a:ext cx="1300480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lang="en-US" smtClean="0" sz="8800">
                <a:gradFill>
                  <a:gsLst>
                    <a:gs pos="0">
                      <a:srgbClr val="FEE35E"/>
                    </a:gs>
                    <a:gs pos="19000">
                      <a:srgbClr val="EBC64B"/>
                    </a:gs>
                    <a:gs pos="57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601030101010101" pitchFamily="2" typeface="叶根友行书繁"/>
                <a:ea charset="-122" panose="02010601030101010101" pitchFamily="2" typeface="叶根友行书繁"/>
              </a:rPr>
              <a:t>vs</a:t>
            </a:r>
          </a:p>
        </p:txBody>
      </p:sp>
      <p:sp>
        <p:nvSpPr>
          <p:cNvPr id="28" name="矩形 27"/>
          <p:cNvSpPr/>
          <p:nvPr/>
        </p:nvSpPr>
        <p:spPr>
          <a:xfrm>
            <a:off x="3244462" y="5139212"/>
            <a:ext cx="18211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en-US" lang="zh-CN" smtClean="0" spc="300" sz="4000">
                <a:solidFill>
                  <a:prstClr val="white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徐小平</a:t>
            </a:r>
          </a:p>
        </p:txBody>
      </p:sp>
      <p:sp>
        <p:nvSpPr>
          <p:cNvPr id="29" name="矩形 28"/>
          <p:cNvSpPr/>
          <p:nvPr/>
        </p:nvSpPr>
        <p:spPr>
          <a:xfrm>
            <a:off x="7167785" y="5139212"/>
            <a:ext cx="18211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pc="300" sz="4000">
                <a:solidFill>
                  <a:prstClr val="white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周鸿祎</a:t>
            </a:r>
          </a:p>
        </p:txBody>
      </p:sp>
      <p:sp>
        <p:nvSpPr>
          <p:cNvPr id="30" name="矩形 29"/>
          <p:cNvSpPr/>
          <p:nvPr/>
        </p:nvSpPr>
        <p:spPr>
          <a:xfrm>
            <a:off x="7167785" y="5859540"/>
            <a:ext cx="1325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2000">
                <a:gradFill>
                  <a:gsLst>
                    <a:gs pos="0">
                      <a:srgbClr val="FEE56B"/>
                    </a:gs>
                    <a:gs pos="32000">
                      <a:srgbClr val="EBC64B"/>
                    </a:gs>
                    <a:gs pos="76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360创始人</a:t>
            </a:r>
          </a:p>
        </p:txBody>
      </p:sp>
      <p:sp>
        <p:nvSpPr>
          <p:cNvPr id="31" name="矩形 30"/>
          <p:cNvSpPr/>
          <p:nvPr/>
        </p:nvSpPr>
        <p:spPr>
          <a:xfrm>
            <a:off x="3104763" y="5859540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en-US" lang="zh-CN" smtClean="0" sz="2000">
                <a:gradFill>
                  <a:gsLst>
                    <a:gs pos="0">
                      <a:srgbClr val="FEE56B"/>
                    </a:gs>
                    <a:gs pos="32000">
                      <a:srgbClr val="EBC64B"/>
                    </a:gs>
                    <a:gs pos="76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真格基金创始人</a:t>
            </a:r>
          </a:p>
        </p:txBody>
      </p:sp>
    </p:spTree>
    <p:extLst>
      <p:ext uri="{BB962C8B-B14F-4D97-AF65-F5344CB8AC3E}">
        <p14:creationId val="371121191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962025" y="690563"/>
            <a:ext cx="10267950" cy="5619750"/>
          </a:xfrm>
          <a:prstGeom prst="roundRect">
            <a:avLst>
              <a:gd fmla="val 5481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aintBrush brushSize="6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9815" l="6987"/>
          <a:stretch>
            <a:fillRect/>
          </a:stretch>
        </p:blipFill>
        <p:spPr>
          <a:xfrm>
            <a:off x="837330" y="690563"/>
            <a:ext cx="6517854" cy="5619750"/>
          </a:xfrm>
          <a:custGeom>
            <a:gdLst>
              <a:gd fmla="*/ 308018 w 6517854" name="connsiteX0"/>
              <a:gd fmla="*/ 0 h 5619750" name="connsiteY0"/>
              <a:gd fmla="*/ 6517854 w 6517854" name="connsiteX1"/>
              <a:gd fmla="*/ 0 h 5619750" name="connsiteY1"/>
              <a:gd fmla="*/ 6517854 w 6517854" name="connsiteX2"/>
              <a:gd fmla="*/ 5619750 h 5619750" name="connsiteY2"/>
              <a:gd fmla="*/ 308018 w 6517854" name="connsiteX3"/>
              <a:gd fmla="*/ 5619750 h 5619750" name="connsiteY3"/>
              <a:gd fmla="*/ 0 w 6517854" name="connsiteX4"/>
              <a:gd fmla="*/ 5311732 h 5619750" name="connsiteY4"/>
              <a:gd fmla="*/ 0 w 6517854" name="connsiteX5"/>
              <a:gd fmla="*/ 308018 h 5619750" name="connsiteY5"/>
              <a:gd fmla="*/ 308018 w 6517854" name="connsiteX6"/>
              <a:gd fmla="*/ 0 h 561975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619750" w="6517854">
                <a:moveTo>
                  <a:pt x="308018" y="0"/>
                </a:moveTo>
                <a:lnTo>
                  <a:pt x="6517854" y="0"/>
                </a:lnTo>
                <a:lnTo>
                  <a:pt x="6517854" y="5619750"/>
                </a:lnTo>
                <a:lnTo>
                  <a:pt x="308018" y="5619750"/>
                </a:lnTo>
                <a:cubicBezTo>
                  <a:pt x="137904" y="5619750"/>
                  <a:pt x="0" y="5481846"/>
                  <a:pt x="0" y="5311732"/>
                </a:cubicBezTo>
                <a:lnTo>
                  <a:pt x="0" y="308018"/>
                </a:lnTo>
                <a:cubicBezTo>
                  <a:pt x="0" y="137904"/>
                  <a:pt x="137904" y="0"/>
                  <a:pt x="308018" y="0"/>
                </a:cubicBez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5913951" y="1686482"/>
            <a:ext cx="18973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pc="300" sz="4200">
                <a:solidFill>
                  <a:prstClr val="black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徐小平</a:t>
            </a:r>
          </a:p>
        </p:txBody>
      </p:sp>
      <p:sp>
        <p:nvSpPr>
          <p:cNvPr id="5" name="矩形 4"/>
          <p:cNvSpPr/>
          <p:nvPr/>
        </p:nvSpPr>
        <p:spPr>
          <a:xfrm>
            <a:off x="7834671" y="1951680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400">
                <a:gradFill>
                  <a:gsLst>
                    <a:gs pos="0">
                      <a:srgbClr val="FEE56B"/>
                    </a:gs>
                    <a:gs pos="32000">
                      <a:srgbClr val="EBC64B"/>
                    </a:gs>
                    <a:gs pos="76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effectLst>
                  <a:outerShdw algn="tl" blurRad="76200" dir="2700000" dist="38100" rotWithShape="0">
                    <a:prstClr val="black">
                      <a:alpha val="90000"/>
                    </a:prstClr>
                  </a:outerShdw>
                </a:effectLst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真格基金创始人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b="62904" l="29049" r="53056" t="19159"/>
          <a:stretch>
            <a:fillRect/>
          </a:stretch>
        </p:blipFill>
        <p:spPr>
          <a:xfrm>
            <a:off x="9995989" y="4577664"/>
            <a:ext cx="1001487" cy="9579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b="62128" l="51702" r="29917" t="18967"/>
          <a:stretch>
            <a:fillRect/>
          </a:stretch>
        </p:blipFill>
        <p:spPr>
          <a:xfrm>
            <a:off x="4895672" y="2154160"/>
            <a:ext cx="1028700" cy="10096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934793" y="2425146"/>
            <a:ext cx="4830185" cy="2606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65000"/>
              </a:lnSpc>
            </a:pPr>
            <a:r>
              <a:rPr altLang="en-US" lang="zh-CN" smtClean="0" sz="2000">
                <a:solidFill>
                  <a:prstClr val="black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我们投资的时候主要看创业者的四个素质：</a:t>
            </a:r>
          </a:p>
          <a:p>
            <a:pPr>
              <a:lnSpc>
                <a:spcPct val="165000"/>
              </a:lnSpc>
            </a:pPr>
            <a:r>
              <a:rPr altLang="en-US" lang="zh-CN" smtClean="0" sz="2000">
                <a:solidFill>
                  <a:prstClr val="black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第一个大家知道就是学习的能力</a:t>
            </a:r>
          </a:p>
          <a:p>
            <a:pPr>
              <a:lnSpc>
                <a:spcPct val="165000"/>
              </a:lnSpc>
            </a:pPr>
            <a:r>
              <a:rPr altLang="en-US" lang="zh-CN" smtClean="0" sz="2000">
                <a:solidFill>
                  <a:prstClr val="black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第二个是做事的能力</a:t>
            </a:r>
          </a:p>
          <a:p>
            <a:pPr>
              <a:lnSpc>
                <a:spcPct val="165000"/>
              </a:lnSpc>
            </a:pPr>
            <a:r>
              <a:rPr altLang="en-US" lang="zh-CN" smtClean="0" sz="2000">
                <a:solidFill>
                  <a:prstClr val="black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第三个是影响他人的能力</a:t>
            </a:r>
          </a:p>
          <a:p>
            <a:pPr>
              <a:lnSpc>
                <a:spcPct val="165000"/>
              </a:lnSpc>
            </a:pPr>
            <a:r>
              <a:rPr altLang="en-US" lang="zh-CN" smtClean="0" sz="2000">
                <a:solidFill>
                  <a:prstClr val="black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第四个就是执着力、坚持力</a:t>
            </a:r>
          </a:p>
        </p:txBody>
      </p:sp>
    </p:spTree>
    <p:extLst>
      <p:ext uri="{BB962C8B-B14F-4D97-AF65-F5344CB8AC3E}">
        <p14:creationId val="3719247156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962025" y="690563"/>
            <a:ext cx="10267950" cy="5619750"/>
          </a:xfrm>
          <a:prstGeom prst="roundRect">
            <a:avLst>
              <a:gd fmla="val 5481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62904" l="29049" r="53056" t="19159"/>
          <a:stretch>
            <a:fillRect/>
          </a:stretch>
        </p:blipFill>
        <p:spPr>
          <a:xfrm>
            <a:off x="6366644" y="5247277"/>
            <a:ext cx="1001487" cy="9579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62128" l="51702" r="29917" t="18967"/>
          <a:stretch>
            <a:fillRect/>
          </a:stretch>
        </p:blipFill>
        <p:spPr>
          <a:xfrm>
            <a:off x="1077198" y="2382495"/>
            <a:ext cx="1028700" cy="10096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98849" y="1782330"/>
            <a:ext cx="18973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pc="300" sz="4200">
                <a:solidFill>
                  <a:prstClr val="black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周鸿祎</a:t>
            </a:r>
          </a:p>
        </p:txBody>
      </p:sp>
      <p:sp>
        <p:nvSpPr>
          <p:cNvPr id="7" name="矩形 6"/>
          <p:cNvSpPr/>
          <p:nvPr/>
        </p:nvSpPr>
        <p:spPr>
          <a:xfrm>
            <a:off x="3672162" y="2059329"/>
            <a:ext cx="163544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2400">
                <a:gradFill>
                  <a:gsLst>
                    <a:gs pos="0">
                      <a:srgbClr val="FEE56B"/>
                    </a:gs>
                    <a:gs pos="32000">
                      <a:srgbClr val="EBC64B"/>
                    </a:gs>
                    <a:gs pos="76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effectLst>
                  <a:outerShdw algn="tl" blurRad="76200" dir="2700000" dist="38100" rotWithShape="0">
                    <a:prstClr val="black">
                      <a:alpha val="90000"/>
                    </a:prstClr>
                  </a:outerShdw>
                </a:effectLst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360创始人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98849" y="2720187"/>
            <a:ext cx="5399697" cy="3108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65000"/>
              </a:lnSpc>
            </a:pPr>
            <a:r>
              <a:rPr altLang="en-US" lang="zh-CN" smtClean="0" sz="2000">
                <a:solidFill>
                  <a:prstClr val="black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我对创业者有一个要求，就是要坚忍不拔，能够禁得住折腾。怎么讲呢？我们今天一起谈起创业，特别是小平同志拍了一个《中国合伙人》，也忽悠了很多年轻人。大家一看创业都这么容易，突然三个屌丝就变成了高富帅。其实创业的失败率非常高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0000" r="90000" t="2752">
                        <a14:foregroundMark x1="42250" x2="49583" y1="39775" y2="17136"/>
                        <a14:foregroundMark x1="49583" x2="32333" y1="12320" y2="25391"/>
                        <a14:foregroundMark x1="73000" x2="20250" y1="5754" y2="37023"/>
                        <a14:foregroundMark x1="76667" x2="27583" y1="9131" y2="44903"/>
                        <a14:foregroundMark x1="78083" x2="47333" y1="12695" y2="35585"/>
                        <a14:foregroundMark x1="80000" x2="46167" y1="16948" y2="35585"/>
                        <a14:foregroundMark x1="63417" x2="17417" y1="5941" y2="32833"/>
                        <a14:foregroundMark x1="54083" x2="25833" y1="5316" y2="22014"/>
                        <a14:foregroundMark x1="34083" x2="50417" y1="4253" y2="33896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2469" t="5587"/>
          <a:stretch>
            <a:fillRect/>
          </a:stretch>
        </p:blipFill>
        <p:spPr>
          <a:xfrm>
            <a:off x="6366644" y="690563"/>
            <a:ext cx="5146716" cy="5619750"/>
          </a:xfrm>
          <a:custGeom>
            <a:gdLst>
              <a:gd fmla="*/ 0 w 5146716" name="connsiteX0"/>
              <a:gd fmla="*/ 0 h 5619750" name="connsiteY0"/>
              <a:gd fmla="*/ 5146716 w 5146716" name="connsiteX1"/>
              <a:gd fmla="*/ 0 h 5619750" name="connsiteY1"/>
              <a:gd fmla="*/ 5146716 w 5146716" name="connsiteX2"/>
              <a:gd fmla="*/ 5619750 h 5619750" name="connsiteY2"/>
              <a:gd fmla="*/ 0 w 5146716" name="connsiteX3"/>
              <a:gd fmla="*/ 5619750 h 56197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619750" w="5146716">
                <a:moveTo>
                  <a:pt x="0" y="0"/>
                </a:moveTo>
                <a:lnTo>
                  <a:pt x="5146716" y="0"/>
                </a:lnTo>
                <a:lnTo>
                  <a:pt x="5146716" y="5619750"/>
                </a:lnTo>
                <a:lnTo>
                  <a:pt x="0" y="5619750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729351729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770038" y="2699561"/>
            <a:ext cx="8732521" cy="392494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defRPr spc="300" sz="4000">
                <a:solidFill>
                  <a:prstClr val="black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>
              <a:lnSpc>
                <a:spcPct val="170000"/>
              </a:lnSpc>
            </a:pPr>
            <a:r>
              <a:rPr altLang="en-US" lang="zh-CN" smtClean="0" sz="3000"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老友相聚</a:t>
            </a:r>
          </a:p>
          <a:p>
            <a:pPr>
              <a:lnSpc>
                <a:spcPct val="170000"/>
              </a:lnSpc>
            </a:pPr>
            <a:r>
              <a:rPr altLang="en-US" lang="zh-CN" smtClean="0" sz="3000"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对手交锋</a:t>
            </a:r>
          </a:p>
          <a:p>
            <a:pPr>
              <a:lnSpc>
                <a:spcPct val="170000"/>
              </a:lnSpc>
            </a:pPr>
            <a:r>
              <a:rPr altLang="en-US" lang="zh-CN" smtClean="0" sz="3000"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亦敌亦友</a:t>
            </a:r>
          </a:p>
          <a:p>
            <a:pPr>
              <a:lnSpc>
                <a:spcPct val="170000"/>
              </a:lnSpc>
            </a:pPr>
            <a:r>
              <a:rPr altLang="en-US" lang="zh-CN" smtClean="0" sz="3000"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携手江湖</a:t>
            </a:r>
          </a:p>
          <a:p>
            <a:pPr>
              <a:lnSpc>
                <a:spcPct val="170000"/>
              </a:lnSpc>
            </a:pPr>
            <a:r>
              <a:rPr altLang="en-US" lang="zh-CN" smtClean="0" sz="3000"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转型颠覆</a:t>
            </a:r>
          </a:p>
          <a:p>
            <a:pPr>
              <a:lnSpc>
                <a:spcPct val="170000"/>
              </a:lnSpc>
            </a:pPr>
            <a:r>
              <a:rPr altLang="en-US" lang="zh-CN" smtClean="0" sz="3000"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坚守创新</a:t>
            </a:r>
          </a:p>
          <a:p>
            <a:pPr>
              <a:lnSpc>
                <a:spcPct val="170000"/>
              </a:lnSpc>
            </a:pPr>
            <a:r>
              <a:rPr altLang="en-US" lang="zh-CN" smtClean="0" sz="3000"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畅快时拍案</a:t>
            </a:r>
          </a:p>
          <a:p>
            <a:pPr>
              <a:lnSpc>
                <a:spcPct val="170000"/>
              </a:lnSpc>
            </a:pPr>
            <a:r>
              <a:rPr altLang="en-US" lang="zh-CN" smtClean="0" sz="3000"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动情处落泪</a:t>
            </a:r>
          </a:p>
          <a:p>
            <a:pPr>
              <a:lnSpc>
                <a:spcPct val="170000"/>
              </a:lnSpc>
            </a:pPr>
            <a:r>
              <a:rPr altLang="en-US" lang="zh-CN" smtClean="0" sz="3000"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声画汇成一本书</a:t>
            </a:r>
          </a:p>
          <a:p>
            <a:pPr>
              <a:lnSpc>
                <a:spcPct val="170000"/>
              </a:lnSpc>
            </a:pPr>
            <a:r>
              <a:rPr altLang="en-US" lang="zh-CN" smtClean="0" sz="3000"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为的是</a:t>
            </a:r>
          </a:p>
          <a:p>
            <a:pPr>
              <a:lnSpc>
                <a:spcPct val="170000"/>
              </a:lnSpc>
            </a:pPr>
            <a:r>
              <a:rPr altLang="en-US" lang="zh-CN" smtClean="0" sz="3000"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记忆不会封存</a:t>
            </a:r>
          </a:p>
        </p:txBody>
      </p:sp>
      <p:sp>
        <p:nvSpPr>
          <p:cNvPr id="3" name="矩形 2"/>
          <p:cNvSpPr/>
          <p:nvPr/>
        </p:nvSpPr>
        <p:spPr>
          <a:xfrm>
            <a:off x="13017483" y="0"/>
            <a:ext cx="1402080" cy="1554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9600">
                <a:solidFill>
                  <a:prstClr val="white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老</a:t>
            </a:r>
          </a:p>
        </p:txBody>
      </p:sp>
      <p:sp>
        <p:nvSpPr>
          <p:cNvPr id="4" name="矩形 3"/>
          <p:cNvSpPr/>
          <p:nvPr/>
        </p:nvSpPr>
        <p:spPr>
          <a:xfrm>
            <a:off x="13919884" y="647583"/>
            <a:ext cx="1097280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7200">
                <a:solidFill>
                  <a:prstClr val="white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友</a:t>
            </a:r>
          </a:p>
        </p:txBody>
      </p:sp>
      <p:sp>
        <p:nvSpPr>
          <p:cNvPr id="5" name="Freeform 969"/>
          <p:cNvSpPr/>
          <p:nvPr/>
        </p:nvSpPr>
        <p:spPr bwMode="auto">
          <a:xfrm>
            <a:off x="6465396" y="1542026"/>
            <a:ext cx="7938" cy="3175"/>
          </a:xfrm>
          <a:custGeom>
            <a:gdLst>
              <a:gd fmla="*/ 2 w 2" name="T0"/>
              <a:gd fmla="*/ 1 h 1" name="T1"/>
              <a:gd fmla="*/ 2 w 2" name="T2"/>
              <a:gd fmla="*/ 0 h 1" name="T3"/>
              <a:gd fmla="*/ 0 w 2" name="T4"/>
              <a:gd fmla="*/ 1 h 1" name="T5"/>
              <a:gd fmla="*/ 2 w 2" name="T6"/>
              <a:gd fmla="*/ 1 h 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" w="2">
                <a:moveTo>
                  <a:pt x="2" y="1"/>
                </a:moveTo>
                <a:cubicBezTo>
                  <a:pt x="2" y="1"/>
                  <a:pt x="2" y="0"/>
                  <a:pt x="2" y="0"/>
                </a:cubicBezTo>
                <a:cubicBezTo>
                  <a:pt x="2" y="1"/>
                  <a:pt x="0" y="0"/>
                  <a:pt x="0" y="1"/>
                </a:cubicBezTo>
                <a:cubicBezTo>
                  <a:pt x="1" y="1"/>
                  <a:pt x="1" y="1"/>
                  <a:pt x="2" y="1"/>
                </a:cubicBezTo>
                <a:close/>
              </a:path>
            </a:pathLst>
          </a:custGeom>
          <a:gradFill>
            <a:gsLst>
              <a:gs pos="0">
                <a:srgbClr val="FEE35E"/>
              </a:gs>
              <a:gs pos="19000">
                <a:srgbClr val="EBC64B"/>
              </a:gs>
              <a:gs pos="57000">
                <a:srgbClr val="DEB034"/>
              </a:gs>
              <a:gs pos="100000">
                <a:srgbClr val="CA9A3C"/>
              </a:gs>
            </a:gsLst>
            <a:lin ang="4800000" scaled="0"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Freeform 970"/>
          <p:cNvSpPr/>
          <p:nvPr/>
        </p:nvSpPr>
        <p:spPr bwMode="auto">
          <a:xfrm>
            <a:off x="6460633" y="1545201"/>
            <a:ext cx="4763" cy="3175"/>
          </a:xfrm>
          <a:custGeom>
            <a:gdLst>
              <a:gd fmla="*/ 1 w 1" name="T0"/>
              <a:gd fmla="*/ 0 h 1" name="T1"/>
              <a:gd fmla="*/ 1 w 1" name="T2"/>
              <a:gd fmla="*/ 1 h 1" name="T3"/>
              <a:gd fmla="*/ 0 w 1" name="T4"/>
              <a:gd fmla="*/ 1 h 1" name="T5"/>
              <a:gd fmla="*/ 1 w 1" name="T6"/>
              <a:gd fmla="*/ 1 h 1" name="T7"/>
              <a:gd fmla="*/ 1 w 1" name="T8"/>
              <a:gd fmla="*/ 0 h 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" w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gradFill>
            <a:gsLst>
              <a:gs pos="0">
                <a:srgbClr val="FEE35E"/>
              </a:gs>
              <a:gs pos="19000">
                <a:srgbClr val="EBC64B"/>
              </a:gs>
              <a:gs pos="57000">
                <a:srgbClr val="DEB034"/>
              </a:gs>
              <a:gs pos="100000">
                <a:srgbClr val="CA9A3C"/>
              </a:gs>
            </a:gsLst>
            <a:lin ang="4800000" scaled="0"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971"/>
          <p:cNvSpPr/>
          <p:nvPr/>
        </p:nvSpPr>
        <p:spPr bwMode="auto">
          <a:xfrm>
            <a:off x="6438408" y="1548376"/>
            <a:ext cx="7938" cy="0"/>
          </a:xfrm>
          <a:custGeom>
            <a:gdLst>
              <a:gd fmla="*/ 2 w 2" name="T0"/>
              <a:gd fmla="*/ 0 w 2" name="T1"/>
              <a:gd fmla="*/ 2 w 2" name="T2"/>
            </a:gdLst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b="b" l="0" r="r" t="0"/>
            <a:pathLst>
              <a:path w="2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gradFill>
            <a:gsLst>
              <a:gs pos="0">
                <a:srgbClr val="FEE35E"/>
              </a:gs>
              <a:gs pos="19000">
                <a:srgbClr val="EBC64B"/>
              </a:gs>
              <a:gs pos="57000">
                <a:srgbClr val="DEB034"/>
              </a:gs>
              <a:gs pos="100000">
                <a:srgbClr val="CA9A3C"/>
              </a:gs>
            </a:gsLst>
            <a:lin ang="4800000" scaled="0"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13312284" y="1532884"/>
            <a:ext cx="2155826" cy="1473200"/>
            <a:chOff x="9508633" y="2432941"/>
            <a:chExt cx="2155826" cy="1473200"/>
          </a:xfrm>
        </p:grpSpPr>
        <p:sp>
          <p:nvSpPr>
            <p:cNvPr id="9" name="Freeform 972"/>
            <p:cNvSpPr/>
            <p:nvPr/>
          </p:nvSpPr>
          <p:spPr bwMode="auto">
            <a:xfrm>
              <a:off x="9508633" y="2432941"/>
              <a:ext cx="1479550" cy="1473200"/>
            </a:xfrm>
            <a:custGeom>
              <a:gdLst>
                <a:gd fmla="*/ 393 w 394" name="T0"/>
                <a:gd fmla="*/ 133 h 391" name="T1"/>
                <a:gd fmla="*/ 385 w 394" name="T2"/>
                <a:gd fmla="*/ 114 h 391" name="T3"/>
                <a:gd fmla="*/ 370 w 394" name="T4"/>
                <a:gd fmla="*/ 84 h 391" name="T5"/>
                <a:gd fmla="*/ 334 w 394" name="T6"/>
                <a:gd fmla="*/ 65 h 391" name="T7"/>
                <a:gd fmla="*/ 306 w 394" name="T8"/>
                <a:gd fmla="*/ 41 h 391" name="T9"/>
                <a:gd fmla="*/ 275 w 394" name="T10"/>
                <a:gd fmla="*/ 23 h 391" name="T11"/>
                <a:gd fmla="*/ 240 w 394" name="T12"/>
                <a:gd fmla="*/ 8 h 391" name="T13"/>
                <a:gd fmla="*/ 214 w 394" name="T14"/>
                <a:gd fmla="*/ 2 h 391" name="T15"/>
                <a:gd fmla="*/ 170 w 394" name="T16"/>
                <a:gd fmla="*/ 3 h 391" name="T17"/>
                <a:gd fmla="*/ 141 w 394" name="T18"/>
                <a:gd fmla="*/ 11 h 391" name="T19"/>
                <a:gd fmla="*/ 102 w 394" name="T20"/>
                <a:gd fmla="*/ 22 h 391" name="T21"/>
                <a:gd fmla="*/ 82 w 394" name="T22"/>
                <a:gd fmla="*/ 39 h 391" name="T23"/>
                <a:gd fmla="*/ 109 w 394" name="T24"/>
                <a:gd fmla="*/ 53 h 391" name="T25"/>
                <a:gd fmla="*/ 146 w 394" name="T26"/>
                <a:gd fmla="*/ 52 h 391" name="T27"/>
                <a:gd fmla="*/ 195 w 394" name="T28"/>
                <a:gd fmla="*/ 52 h 391" name="T29"/>
                <a:gd fmla="*/ 216 w 394" name="T30"/>
                <a:gd fmla="*/ 57 h 391" name="T31"/>
                <a:gd fmla="*/ 252 w 394" name="T32"/>
                <a:gd fmla="*/ 66 h 391" name="T33"/>
                <a:gd fmla="*/ 285 w 394" name="T34"/>
                <a:gd fmla="*/ 90 h 391" name="T35"/>
                <a:gd fmla="*/ 296 w 394" name="T36"/>
                <a:gd fmla="*/ 104 h 391" name="T37"/>
                <a:gd fmla="*/ 311 w 394" name="T38"/>
                <a:gd fmla="*/ 133 h 391" name="T39"/>
                <a:gd fmla="*/ 330 w 394" name="T40"/>
                <a:gd fmla="*/ 166 h 391" name="T41"/>
                <a:gd fmla="*/ 329 w 394" name="T42"/>
                <a:gd fmla="*/ 221 h 391" name="T43"/>
                <a:gd fmla="*/ 313 w 394" name="T44"/>
                <a:gd fmla="*/ 230 h 391" name="T45"/>
                <a:gd fmla="*/ 280 w 394" name="T46"/>
                <a:gd fmla="*/ 242 h 391" name="T47"/>
                <a:gd fmla="*/ 296 w 394" name="T48"/>
                <a:gd fmla="*/ 267 h 391" name="T49"/>
                <a:gd fmla="*/ 276 w 394" name="T50"/>
                <a:gd fmla="*/ 299 h 391" name="T51"/>
                <a:gd fmla="*/ 243 w 394" name="T52"/>
                <a:gd fmla="*/ 316 h 391" name="T53"/>
                <a:gd fmla="*/ 215 w 394" name="T54"/>
                <a:gd fmla="*/ 326 h 391" name="T55"/>
                <a:gd fmla="*/ 182 w 394" name="T56"/>
                <a:gd fmla="*/ 331 h 391" name="T57"/>
                <a:gd fmla="*/ 145 w 394" name="T58"/>
                <a:gd fmla="*/ 331 h 391" name="T59"/>
                <a:gd fmla="*/ 111 w 394" name="T60"/>
                <a:gd fmla="*/ 312 h 391" name="T61"/>
                <a:gd fmla="*/ 90 w 394" name="T62"/>
                <a:gd fmla="*/ 295 h 391" name="T63"/>
                <a:gd fmla="*/ 68 w 394" name="T64"/>
                <a:gd fmla="*/ 274 h 391" name="T65"/>
                <a:gd fmla="*/ 46 w 394" name="T66"/>
                <a:gd fmla="*/ 222 h 391" name="T67"/>
                <a:gd fmla="*/ 40 w 394" name="T68"/>
                <a:gd fmla="*/ 199 h 391" name="T69"/>
                <a:gd fmla="*/ 36 w 394" name="T70"/>
                <a:gd fmla="*/ 162 h 391" name="T71"/>
                <a:gd fmla="*/ 10 w 394" name="T72"/>
                <a:gd fmla="*/ 157 h 391" name="T73"/>
                <a:gd fmla="*/ 2 w 394" name="T74"/>
                <a:gd fmla="*/ 192 h 391" name="T75"/>
                <a:gd fmla="*/ 4 w 394" name="T76"/>
                <a:gd fmla="*/ 225 h 391" name="T77"/>
                <a:gd fmla="*/ 15 w 394" name="T78"/>
                <a:gd fmla="*/ 261 h 391" name="T79"/>
                <a:gd fmla="*/ 35 w 394" name="T80"/>
                <a:gd fmla="*/ 302 h 391" name="T81"/>
                <a:gd fmla="*/ 62 w 394" name="T82"/>
                <a:gd fmla="*/ 331 h 391" name="T83"/>
                <a:gd fmla="*/ 87 w 394" name="T84"/>
                <a:gd fmla="*/ 362 h 391" name="T85"/>
                <a:gd fmla="*/ 129 w 394" name="T86"/>
                <a:gd fmla="*/ 376 h 391" name="T87"/>
                <a:gd fmla="*/ 160 w 394" name="T88"/>
                <a:gd fmla="*/ 377 h 391" name="T89"/>
                <a:gd fmla="*/ 189 w 394" name="T90"/>
                <a:gd fmla="*/ 384 h 391" name="T91"/>
                <a:gd fmla="*/ 219 w 394" name="T92"/>
                <a:gd fmla="*/ 390 h 391" name="T93"/>
                <a:gd fmla="*/ 249 w 394" name="T94"/>
                <a:gd fmla="*/ 378 h 391" name="T95"/>
                <a:gd fmla="*/ 287 w 394" name="T96"/>
                <a:gd fmla="*/ 367 h 391" name="T97"/>
                <a:gd fmla="*/ 320 w 394" name="T98"/>
                <a:gd fmla="*/ 358 h 391" name="T99"/>
                <a:gd fmla="*/ 340 w 394" name="T100"/>
                <a:gd fmla="*/ 351 h 391" name="T101"/>
                <a:gd fmla="*/ 358 w 394" name="T102"/>
                <a:gd fmla="*/ 321 h 391" name="T103"/>
                <a:gd fmla="*/ 379 w 394" name="T104"/>
                <a:gd fmla="*/ 300 h 391" name="T105"/>
                <a:gd fmla="*/ 381 w 394" name="T106"/>
                <a:gd fmla="*/ 257 h 391" name="T107"/>
                <a:gd fmla="*/ 382 w 394" name="T108"/>
                <a:gd fmla="*/ 219 h 391" name="T109"/>
                <a:gd fmla="*/ 393 w 394" name="T110"/>
                <a:gd fmla="*/ 164 h 391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391" w="394">
                  <a:moveTo>
                    <a:pt x="393" y="153"/>
                  </a:moveTo>
                  <a:cubicBezTo>
                    <a:pt x="392" y="151"/>
                    <a:pt x="392" y="149"/>
                    <a:pt x="392" y="147"/>
                  </a:cubicBezTo>
                  <a:cubicBezTo>
                    <a:pt x="392" y="146"/>
                    <a:pt x="392" y="145"/>
                    <a:pt x="392" y="145"/>
                  </a:cubicBezTo>
                  <a:cubicBezTo>
                    <a:pt x="392" y="143"/>
                    <a:pt x="393" y="141"/>
                    <a:pt x="393" y="140"/>
                  </a:cubicBezTo>
                  <a:cubicBezTo>
                    <a:pt x="393" y="139"/>
                    <a:pt x="392" y="139"/>
                    <a:pt x="392" y="138"/>
                  </a:cubicBezTo>
                  <a:cubicBezTo>
                    <a:pt x="392" y="137"/>
                    <a:pt x="393" y="137"/>
                    <a:pt x="393" y="136"/>
                  </a:cubicBezTo>
                  <a:cubicBezTo>
                    <a:pt x="393" y="135"/>
                    <a:pt x="393" y="134"/>
                    <a:pt x="393" y="133"/>
                  </a:cubicBezTo>
                  <a:cubicBezTo>
                    <a:pt x="393" y="129"/>
                    <a:pt x="392" y="126"/>
                    <a:pt x="390" y="124"/>
                  </a:cubicBezTo>
                  <a:cubicBezTo>
                    <a:pt x="390" y="123"/>
                    <a:pt x="389" y="121"/>
                    <a:pt x="389" y="121"/>
                  </a:cubicBezTo>
                  <a:cubicBezTo>
                    <a:pt x="389" y="120"/>
                    <a:pt x="388" y="120"/>
                    <a:pt x="388" y="119"/>
                  </a:cubicBezTo>
                  <a:cubicBezTo>
                    <a:pt x="387" y="119"/>
                    <a:pt x="387" y="118"/>
                    <a:pt x="387" y="118"/>
                  </a:cubicBezTo>
                  <a:cubicBezTo>
                    <a:pt x="387" y="117"/>
                    <a:pt x="386" y="117"/>
                    <a:pt x="386" y="117"/>
                  </a:cubicBezTo>
                  <a:cubicBezTo>
                    <a:pt x="386" y="117"/>
                    <a:pt x="386" y="116"/>
                    <a:pt x="386" y="116"/>
                  </a:cubicBezTo>
                  <a:cubicBezTo>
                    <a:pt x="386" y="115"/>
                    <a:pt x="385" y="115"/>
                    <a:pt x="385" y="114"/>
                  </a:cubicBezTo>
                  <a:cubicBezTo>
                    <a:pt x="384" y="113"/>
                    <a:pt x="384" y="112"/>
                    <a:pt x="384" y="111"/>
                  </a:cubicBezTo>
                  <a:cubicBezTo>
                    <a:pt x="383" y="111"/>
                    <a:pt x="383" y="109"/>
                    <a:pt x="383" y="108"/>
                  </a:cubicBezTo>
                  <a:cubicBezTo>
                    <a:pt x="381" y="105"/>
                    <a:pt x="382" y="101"/>
                    <a:pt x="379" y="98"/>
                  </a:cubicBezTo>
                  <a:cubicBezTo>
                    <a:pt x="380" y="97"/>
                    <a:pt x="379" y="97"/>
                    <a:pt x="379" y="96"/>
                  </a:cubicBezTo>
                  <a:cubicBezTo>
                    <a:pt x="378" y="95"/>
                    <a:pt x="378" y="95"/>
                    <a:pt x="378" y="93"/>
                  </a:cubicBezTo>
                  <a:cubicBezTo>
                    <a:pt x="376" y="90"/>
                    <a:pt x="375" y="87"/>
                    <a:pt x="373" y="85"/>
                  </a:cubicBezTo>
                  <a:cubicBezTo>
                    <a:pt x="372" y="85"/>
                    <a:pt x="371" y="84"/>
                    <a:pt x="370" y="84"/>
                  </a:cubicBezTo>
                  <a:cubicBezTo>
                    <a:pt x="370" y="83"/>
                    <a:pt x="371" y="83"/>
                    <a:pt x="370" y="82"/>
                  </a:cubicBezTo>
                  <a:cubicBezTo>
                    <a:pt x="370" y="81"/>
                    <a:pt x="369" y="80"/>
                    <a:pt x="368" y="79"/>
                  </a:cubicBezTo>
                  <a:cubicBezTo>
                    <a:pt x="367" y="78"/>
                    <a:pt x="366" y="77"/>
                    <a:pt x="365" y="76"/>
                  </a:cubicBezTo>
                  <a:cubicBezTo>
                    <a:pt x="361" y="72"/>
                    <a:pt x="355" y="71"/>
                    <a:pt x="349" y="71"/>
                  </a:cubicBezTo>
                  <a:cubicBezTo>
                    <a:pt x="347" y="71"/>
                    <a:pt x="346" y="70"/>
                    <a:pt x="344" y="70"/>
                  </a:cubicBezTo>
                  <a:cubicBezTo>
                    <a:pt x="341" y="69"/>
                    <a:pt x="338" y="68"/>
                    <a:pt x="336" y="65"/>
                  </a:cubicBezTo>
                  <a:cubicBezTo>
                    <a:pt x="335" y="65"/>
                    <a:pt x="334" y="65"/>
                    <a:pt x="334" y="65"/>
                  </a:cubicBezTo>
                  <a:cubicBezTo>
                    <a:pt x="333" y="64"/>
                    <a:pt x="331" y="63"/>
                    <a:pt x="329" y="63"/>
                  </a:cubicBezTo>
                  <a:cubicBezTo>
                    <a:pt x="329" y="60"/>
                    <a:pt x="327" y="58"/>
                    <a:pt x="325" y="57"/>
                  </a:cubicBezTo>
                  <a:cubicBezTo>
                    <a:pt x="323" y="57"/>
                    <a:pt x="322" y="54"/>
                    <a:pt x="320" y="54"/>
                  </a:cubicBezTo>
                  <a:cubicBezTo>
                    <a:pt x="320" y="53"/>
                    <a:pt x="319" y="53"/>
                    <a:pt x="319" y="52"/>
                  </a:cubicBezTo>
                  <a:cubicBezTo>
                    <a:pt x="317" y="50"/>
                    <a:pt x="315" y="47"/>
                    <a:pt x="312" y="47"/>
                  </a:cubicBezTo>
                  <a:cubicBezTo>
                    <a:pt x="312" y="45"/>
                    <a:pt x="311" y="45"/>
                    <a:pt x="310" y="44"/>
                  </a:cubicBezTo>
                  <a:cubicBezTo>
                    <a:pt x="308" y="44"/>
                    <a:pt x="307" y="43"/>
                    <a:pt x="306" y="41"/>
                  </a:cubicBezTo>
                  <a:cubicBezTo>
                    <a:pt x="304" y="42"/>
                    <a:pt x="303" y="40"/>
                    <a:pt x="302" y="39"/>
                  </a:cubicBezTo>
                  <a:cubicBezTo>
                    <a:pt x="299" y="40"/>
                    <a:pt x="298" y="38"/>
                    <a:pt x="297" y="37"/>
                  </a:cubicBezTo>
                  <a:cubicBezTo>
                    <a:pt x="294" y="36"/>
                    <a:pt x="293" y="35"/>
                    <a:pt x="291" y="34"/>
                  </a:cubicBezTo>
                  <a:cubicBezTo>
                    <a:pt x="291" y="34"/>
                    <a:pt x="291" y="33"/>
                    <a:pt x="290" y="33"/>
                  </a:cubicBezTo>
                  <a:cubicBezTo>
                    <a:pt x="287" y="32"/>
                    <a:pt x="284" y="30"/>
                    <a:pt x="282" y="27"/>
                  </a:cubicBezTo>
                  <a:cubicBezTo>
                    <a:pt x="279" y="27"/>
                    <a:pt x="278" y="25"/>
                    <a:pt x="276" y="25"/>
                  </a:cubicBezTo>
                  <a:cubicBezTo>
                    <a:pt x="276" y="24"/>
                    <a:pt x="275" y="24"/>
                    <a:pt x="275" y="23"/>
                  </a:cubicBezTo>
                  <a:cubicBezTo>
                    <a:pt x="274" y="23"/>
                    <a:pt x="274" y="23"/>
                    <a:pt x="274" y="23"/>
                  </a:cubicBezTo>
                  <a:cubicBezTo>
                    <a:pt x="271" y="20"/>
                    <a:pt x="267" y="19"/>
                    <a:pt x="264" y="17"/>
                  </a:cubicBezTo>
                  <a:cubicBezTo>
                    <a:pt x="263" y="15"/>
                    <a:pt x="261" y="16"/>
                    <a:pt x="259" y="15"/>
                  </a:cubicBezTo>
                  <a:cubicBezTo>
                    <a:pt x="258" y="15"/>
                    <a:pt x="257" y="13"/>
                    <a:pt x="256" y="12"/>
                  </a:cubicBezTo>
                  <a:cubicBezTo>
                    <a:pt x="255" y="12"/>
                    <a:pt x="253" y="12"/>
                    <a:pt x="252" y="12"/>
                  </a:cubicBezTo>
                  <a:cubicBezTo>
                    <a:pt x="251" y="11"/>
                    <a:pt x="248" y="11"/>
                    <a:pt x="246" y="11"/>
                  </a:cubicBezTo>
                  <a:cubicBezTo>
                    <a:pt x="244" y="10"/>
                    <a:pt x="242" y="9"/>
                    <a:pt x="240" y="8"/>
                  </a:cubicBezTo>
                  <a:cubicBezTo>
                    <a:pt x="239" y="7"/>
                    <a:pt x="238" y="7"/>
                    <a:pt x="237" y="7"/>
                  </a:cubicBezTo>
                  <a:cubicBezTo>
                    <a:pt x="236" y="6"/>
                    <a:pt x="235" y="7"/>
                    <a:pt x="235" y="7"/>
                  </a:cubicBezTo>
                  <a:cubicBezTo>
                    <a:pt x="234" y="7"/>
                    <a:pt x="234" y="6"/>
                    <a:pt x="234" y="6"/>
                  </a:cubicBezTo>
                  <a:cubicBezTo>
                    <a:pt x="232" y="6"/>
                    <a:pt x="230" y="6"/>
                    <a:pt x="228" y="6"/>
                  </a:cubicBezTo>
                  <a:cubicBezTo>
                    <a:pt x="227" y="5"/>
                    <a:pt x="227" y="5"/>
                    <a:pt x="225" y="5"/>
                  </a:cubicBezTo>
                  <a:cubicBezTo>
                    <a:pt x="223" y="3"/>
                    <a:pt x="221" y="3"/>
                    <a:pt x="219" y="2"/>
                  </a:cubicBezTo>
                  <a:cubicBezTo>
                    <a:pt x="217" y="2"/>
                    <a:pt x="216" y="2"/>
                    <a:pt x="214" y="2"/>
                  </a:cubicBezTo>
                  <a:cubicBezTo>
                    <a:pt x="213" y="2"/>
                    <a:pt x="212" y="1"/>
                    <a:pt x="211" y="1"/>
                  </a:cubicBezTo>
                  <a:cubicBezTo>
                    <a:pt x="208" y="1"/>
                    <a:pt x="205" y="1"/>
                    <a:pt x="202" y="1"/>
                  </a:cubicBezTo>
                  <a:cubicBezTo>
                    <a:pt x="199" y="1"/>
                    <a:pt x="197" y="0"/>
                    <a:pt x="195" y="0"/>
                  </a:cubicBezTo>
                  <a:cubicBezTo>
                    <a:pt x="192" y="0"/>
                    <a:pt x="190" y="0"/>
                    <a:pt x="187" y="1"/>
                  </a:cubicBezTo>
                  <a:cubicBezTo>
                    <a:pt x="183" y="0"/>
                    <a:pt x="178" y="1"/>
                    <a:pt x="175" y="2"/>
                  </a:cubicBezTo>
                  <a:cubicBezTo>
                    <a:pt x="174" y="2"/>
                    <a:pt x="174" y="2"/>
                    <a:pt x="173" y="2"/>
                  </a:cubicBezTo>
                  <a:cubicBezTo>
                    <a:pt x="172" y="2"/>
                    <a:pt x="171" y="3"/>
                    <a:pt x="170" y="3"/>
                  </a:cubicBezTo>
                  <a:cubicBezTo>
                    <a:pt x="168" y="3"/>
                    <a:pt x="167" y="4"/>
                    <a:pt x="165" y="4"/>
                  </a:cubicBezTo>
                  <a:cubicBezTo>
                    <a:pt x="164" y="5"/>
                    <a:pt x="162" y="5"/>
                    <a:pt x="161" y="5"/>
                  </a:cubicBezTo>
                  <a:cubicBezTo>
                    <a:pt x="160" y="5"/>
                    <a:pt x="160" y="6"/>
                    <a:pt x="159" y="6"/>
                  </a:cubicBezTo>
                  <a:cubicBezTo>
                    <a:pt x="159" y="6"/>
                    <a:pt x="158" y="6"/>
                    <a:pt x="157" y="6"/>
                  </a:cubicBezTo>
                  <a:cubicBezTo>
                    <a:pt x="155" y="6"/>
                    <a:pt x="153" y="7"/>
                    <a:pt x="151" y="7"/>
                  </a:cubicBezTo>
                  <a:cubicBezTo>
                    <a:pt x="149" y="7"/>
                    <a:pt x="148" y="7"/>
                    <a:pt x="146" y="8"/>
                  </a:cubicBezTo>
                  <a:cubicBezTo>
                    <a:pt x="145" y="10"/>
                    <a:pt x="143" y="11"/>
                    <a:pt x="141" y="11"/>
                  </a:cubicBezTo>
                  <a:cubicBezTo>
                    <a:pt x="139" y="15"/>
                    <a:pt x="135" y="15"/>
                    <a:pt x="129" y="15"/>
                  </a:cubicBezTo>
                  <a:cubicBezTo>
                    <a:pt x="129" y="15"/>
                    <a:pt x="128" y="14"/>
                    <a:pt x="127" y="14"/>
                  </a:cubicBezTo>
                  <a:cubicBezTo>
                    <a:pt x="125" y="14"/>
                    <a:pt x="124" y="15"/>
                    <a:pt x="122" y="15"/>
                  </a:cubicBezTo>
                  <a:cubicBezTo>
                    <a:pt x="121" y="18"/>
                    <a:pt x="119" y="22"/>
                    <a:pt x="114" y="22"/>
                  </a:cubicBezTo>
                  <a:cubicBezTo>
                    <a:pt x="113" y="22"/>
                    <a:pt x="113" y="23"/>
                    <a:pt x="112" y="23"/>
                  </a:cubicBezTo>
                  <a:cubicBezTo>
                    <a:pt x="110" y="22"/>
                    <a:pt x="108" y="21"/>
                    <a:pt x="107" y="21"/>
                  </a:cubicBezTo>
                  <a:cubicBezTo>
                    <a:pt x="105" y="21"/>
                    <a:pt x="103" y="21"/>
                    <a:pt x="102" y="22"/>
                  </a:cubicBezTo>
                  <a:cubicBezTo>
                    <a:pt x="101" y="23"/>
                    <a:pt x="102" y="25"/>
                    <a:pt x="102" y="27"/>
                  </a:cubicBezTo>
                  <a:cubicBezTo>
                    <a:pt x="101" y="29"/>
                    <a:pt x="100" y="29"/>
                    <a:pt x="99" y="31"/>
                  </a:cubicBezTo>
                  <a:cubicBezTo>
                    <a:pt x="98" y="30"/>
                    <a:pt x="97" y="32"/>
                    <a:pt x="96" y="32"/>
                  </a:cubicBezTo>
                  <a:cubicBezTo>
                    <a:pt x="95" y="33"/>
                    <a:pt x="94" y="33"/>
                    <a:pt x="93" y="34"/>
                  </a:cubicBezTo>
                  <a:cubicBezTo>
                    <a:pt x="90" y="33"/>
                    <a:pt x="87" y="33"/>
                    <a:pt x="85" y="33"/>
                  </a:cubicBezTo>
                  <a:cubicBezTo>
                    <a:pt x="84" y="33"/>
                    <a:pt x="84" y="33"/>
                    <a:pt x="83" y="34"/>
                  </a:cubicBezTo>
                  <a:cubicBezTo>
                    <a:pt x="82" y="36"/>
                    <a:pt x="83" y="37"/>
                    <a:pt x="82" y="39"/>
                  </a:cubicBezTo>
                  <a:cubicBezTo>
                    <a:pt x="84" y="43"/>
                    <a:pt x="81" y="45"/>
                    <a:pt x="81" y="48"/>
                  </a:cubicBezTo>
                  <a:cubicBezTo>
                    <a:pt x="80" y="48"/>
                    <a:pt x="80" y="49"/>
                    <a:pt x="80" y="49"/>
                  </a:cubicBezTo>
                  <a:cubicBezTo>
                    <a:pt x="79" y="52"/>
                    <a:pt x="79" y="54"/>
                    <a:pt x="81" y="56"/>
                  </a:cubicBezTo>
                  <a:cubicBezTo>
                    <a:pt x="84" y="57"/>
                    <a:pt x="87" y="55"/>
                    <a:pt x="89" y="55"/>
                  </a:cubicBezTo>
                  <a:cubicBezTo>
                    <a:pt x="92" y="55"/>
                    <a:pt x="95" y="56"/>
                    <a:pt x="98" y="55"/>
                  </a:cubicBezTo>
                  <a:cubicBezTo>
                    <a:pt x="99" y="54"/>
                    <a:pt x="99" y="52"/>
                    <a:pt x="101" y="51"/>
                  </a:cubicBezTo>
                  <a:cubicBezTo>
                    <a:pt x="103" y="52"/>
                    <a:pt x="106" y="52"/>
                    <a:pt x="109" y="53"/>
                  </a:cubicBezTo>
                  <a:cubicBezTo>
                    <a:pt x="111" y="52"/>
                    <a:pt x="113" y="50"/>
                    <a:pt x="116" y="50"/>
                  </a:cubicBezTo>
                  <a:cubicBezTo>
                    <a:pt x="116" y="50"/>
                    <a:pt x="117" y="49"/>
                    <a:pt x="118" y="48"/>
                  </a:cubicBezTo>
                  <a:cubicBezTo>
                    <a:pt x="119" y="48"/>
                    <a:pt x="120" y="49"/>
                    <a:pt x="121" y="49"/>
                  </a:cubicBezTo>
                  <a:cubicBezTo>
                    <a:pt x="122" y="50"/>
                    <a:pt x="124" y="49"/>
                    <a:pt x="125" y="49"/>
                  </a:cubicBezTo>
                  <a:cubicBezTo>
                    <a:pt x="129" y="50"/>
                    <a:pt x="132" y="51"/>
                    <a:pt x="135" y="50"/>
                  </a:cubicBezTo>
                  <a:cubicBezTo>
                    <a:pt x="137" y="51"/>
                    <a:pt x="139" y="53"/>
                    <a:pt x="140" y="54"/>
                  </a:cubicBezTo>
                  <a:cubicBezTo>
                    <a:pt x="143" y="55"/>
                    <a:pt x="144" y="53"/>
                    <a:pt x="146" y="52"/>
                  </a:cubicBezTo>
                  <a:cubicBezTo>
                    <a:pt x="148" y="51"/>
                    <a:pt x="150" y="51"/>
                    <a:pt x="151" y="50"/>
                  </a:cubicBezTo>
                  <a:cubicBezTo>
                    <a:pt x="153" y="50"/>
                    <a:pt x="154" y="49"/>
                    <a:pt x="155" y="49"/>
                  </a:cubicBezTo>
                  <a:cubicBezTo>
                    <a:pt x="156" y="49"/>
                    <a:pt x="158" y="50"/>
                    <a:pt x="159" y="49"/>
                  </a:cubicBezTo>
                  <a:cubicBezTo>
                    <a:pt x="162" y="52"/>
                    <a:pt x="168" y="51"/>
                    <a:pt x="172" y="53"/>
                  </a:cubicBezTo>
                  <a:cubicBezTo>
                    <a:pt x="177" y="52"/>
                    <a:pt x="181" y="53"/>
                    <a:pt x="185" y="54"/>
                  </a:cubicBezTo>
                  <a:cubicBezTo>
                    <a:pt x="188" y="53"/>
                    <a:pt x="190" y="53"/>
                    <a:pt x="192" y="52"/>
                  </a:cubicBezTo>
                  <a:cubicBezTo>
                    <a:pt x="193" y="52"/>
                    <a:pt x="194" y="52"/>
                    <a:pt x="195" y="52"/>
                  </a:cubicBezTo>
                  <a:cubicBezTo>
                    <a:pt x="196" y="51"/>
                    <a:pt x="199" y="51"/>
                    <a:pt x="202" y="51"/>
                  </a:cubicBezTo>
                  <a:cubicBezTo>
                    <a:pt x="202" y="51"/>
                    <a:pt x="202" y="52"/>
                    <a:pt x="202" y="52"/>
                  </a:cubicBezTo>
                  <a:cubicBezTo>
                    <a:pt x="203" y="52"/>
                    <a:pt x="203" y="53"/>
                    <a:pt x="204" y="54"/>
                  </a:cubicBezTo>
                  <a:cubicBezTo>
                    <a:pt x="205" y="55"/>
                    <a:pt x="206" y="54"/>
                    <a:pt x="207" y="55"/>
                  </a:cubicBezTo>
                  <a:cubicBezTo>
                    <a:pt x="208" y="55"/>
                    <a:pt x="209" y="56"/>
                    <a:pt x="210" y="56"/>
                  </a:cubicBezTo>
                  <a:cubicBezTo>
                    <a:pt x="212" y="57"/>
                    <a:pt x="213" y="56"/>
                    <a:pt x="214" y="56"/>
                  </a:cubicBezTo>
                  <a:cubicBezTo>
                    <a:pt x="214" y="56"/>
                    <a:pt x="215" y="56"/>
                    <a:pt x="216" y="57"/>
                  </a:cubicBezTo>
                  <a:cubicBezTo>
                    <a:pt x="219" y="57"/>
                    <a:pt x="221" y="56"/>
                    <a:pt x="223" y="57"/>
                  </a:cubicBezTo>
                  <a:cubicBezTo>
                    <a:pt x="224" y="57"/>
                    <a:pt x="225" y="58"/>
                    <a:pt x="226" y="58"/>
                  </a:cubicBezTo>
                  <a:cubicBezTo>
                    <a:pt x="227" y="59"/>
                    <a:pt x="228" y="59"/>
                    <a:pt x="230" y="60"/>
                  </a:cubicBezTo>
                  <a:cubicBezTo>
                    <a:pt x="231" y="61"/>
                    <a:pt x="233" y="61"/>
                    <a:pt x="234" y="62"/>
                  </a:cubicBezTo>
                  <a:cubicBezTo>
                    <a:pt x="237" y="62"/>
                    <a:pt x="237" y="64"/>
                    <a:pt x="241" y="63"/>
                  </a:cubicBezTo>
                  <a:cubicBezTo>
                    <a:pt x="242" y="65"/>
                    <a:pt x="246" y="64"/>
                    <a:pt x="248" y="64"/>
                  </a:cubicBezTo>
                  <a:cubicBezTo>
                    <a:pt x="249" y="66"/>
                    <a:pt x="251" y="65"/>
                    <a:pt x="252" y="66"/>
                  </a:cubicBezTo>
                  <a:cubicBezTo>
                    <a:pt x="254" y="67"/>
                    <a:pt x="253" y="68"/>
                    <a:pt x="255" y="69"/>
                  </a:cubicBezTo>
                  <a:cubicBezTo>
                    <a:pt x="257" y="69"/>
                    <a:pt x="259" y="70"/>
                    <a:pt x="261" y="72"/>
                  </a:cubicBezTo>
                  <a:cubicBezTo>
                    <a:pt x="263" y="72"/>
                    <a:pt x="265" y="74"/>
                    <a:pt x="265" y="75"/>
                  </a:cubicBezTo>
                  <a:cubicBezTo>
                    <a:pt x="267" y="76"/>
                    <a:pt x="268" y="77"/>
                    <a:pt x="269" y="79"/>
                  </a:cubicBezTo>
                  <a:cubicBezTo>
                    <a:pt x="274" y="80"/>
                    <a:pt x="276" y="85"/>
                    <a:pt x="281" y="87"/>
                  </a:cubicBezTo>
                  <a:cubicBezTo>
                    <a:pt x="281" y="87"/>
                    <a:pt x="281" y="88"/>
                    <a:pt x="282" y="89"/>
                  </a:cubicBezTo>
                  <a:cubicBezTo>
                    <a:pt x="283" y="89"/>
                    <a:pt x="284" y="90"/>
                    <a:pt x="285" y="90"/>
                  </a:cubicBezTo>
                  <a:cubicBezTo>
                    <a:pt x="286" y="92"/>
                    <a:pt x="288" y="93"/>
                    <a:pt x="289" y="95"/>
                  </a:cubicBezTo>
                  <a:cubicBezTo>
                    <a:pt x="290" y="96"/>
                    <a:pt x="290" y="97"/>
                    <a:pt x="290" y="98"/>
                  </a:cubicBezTo>
                  <a:cubicBezTo>
                    <a:pt x="290" y="98"/>
                    <a:pt x="291" y="98"/>
                    <a:pt x="291" y="98"/>
                  </a:cubicBezTo>
                  <a:cubicBezTo>
                    <a:pt x="292" y="99"/>
                    <a:pt x="292" y="99"/>
                    <a:pt x="293" y="100"/>
                  </a:cubicBezTo>
                  <a:cubicBezTo>
                    <a:pt x="294" y="101"/>
                    <a:pt x="294" y="101"/>
                    <a:pt x="294" y="102"/>
                  </a:cubicBezTo>
                  <a:cubicBezTo>
                    <a:pt x="295" y="102"/>
                    <a:pt x="296" y="103"/>
                    <a:pt x="296" y="103"/>
                  </a:cubicBezTo>
                  <a:cubicBezTo>
                    <a:pt x="296" y="104"/>
                    <a:pt x="296" y="104"/>
                    <a:pt x="296" y="104"/>
                  </a:cubicBezTo>
                  <a:cubicBezTo>
                    <a:pt x="297" y="105"/>
                    <a:pt x="298" y="106"/>
                    <a:pt x="298" y="107"/>
                  </a:cubicBezTo>
                  <a:cubicBezTo>
                    <a:pt x="300" y="108"/>
                    <a:pt x="300" y="109"/>
                    <a:pt x="301" y="110"/>
                  </a:cubicBezTo>
                  <a:cubicBezTo>
                    <a:pt x="302" y="110"/>
                    <a:pt x="303" y="111"/>
                    <a:pt x="304" y="112"/>
                  </a:cubicBezTo>
                  <a:cubicBezTo>
                    <a:pt x="305" y="114"/>
                    <a:pt x="306" y="115"/>
                    <a:pt x="307" y="117"/>
                  </a:cubicBezTo>
                  <a:cubicBezTo>
                    <a:pt x="308" y="119"/>
                    <a:pt x="310" y="119"/>
                    <a:pt x="311" y="121"/>
                  </a:cubicBezTo>
                  <a:cubicBezTo>
                    <a:pt x="311" y="123"/>
                    <a:pt x="310" y="125"/>
                    <a:pt x="311" y="127"/>
                  </a:cubicBezTo>
                  <a:cubicBezTo>
                    <a:pt x="310" y="128"/>
                    <a:pt x="310" y="131"/>
                    <a:pt x="311" y="133"/>
                  </a:cubicBezTo>
                  <a:cubicBezTo>
                    <a:pt x="313" y="137"/>
                    <a:pt x="313" y="144"/>
                    <a:pt x="317" y="146"/>
                  </a:cubicBezTo>
                  <a:cubicBezTo>
                    <a:pt x="317" y="148"/>
                    <a:pt x="319" y="150"/>
                    <a:pt x="320" y="151"/>
                  </a:cubicBezTo>
                  <a:cubicBezTo>
                    <a:pt x="322" y="153"/>
                    <a:pt x="325" y="154"/>
                    <a:pt x="326" y="157"/>
                  </a:cubicBezTo>
                  <a:cubicBezTo>
                    <a:pt x="326" y="157"/>
                    <a:pt x="327" y="158"/>
                    <a:pt x="327" y="158"/>
                  </a:cubicBezTo>
                  <a:cubicBezTo>
                    <a:pt x="327" y="159"/>
                    <a:pt x="327" y="160"/>
                    <a:pt x="328" y="160"/>
                  </a:cubicBezTo>
                  <a:cubicBezTo>
                    <a:pt x="328" y="161"/>
                    <a:pt x="329" y="161"/>
                    <a:pt x="329" y="162"/>
                  </a:cubicBezTo>
                  <a:cubicBezTo>
                    <a:pt x="330" y="163"/>
                    <a:pt x="331" y="164"/>
                    <a:pt x="330" y="166"/>
                  </a:cubicBezTo>
                  <a:cubicBezTo>
                    <a:pt x="332" y="168"/>
                    <a:pt x="331" y="172"/>
                    <a:pt x="331" y="174"/>
                  </a:cubicBezTo>
                  <a:cubicBezTo>
                    <a:pt x="331" y="175"/>
                    <a:pt x="332" y="176"/>
                    <a:pt x="332" y="177"/>
                  </a:cubicBezTo>
                  <a:cubicBezTo>
                    <a:pt x="332" y="179"/>
                    <a:pt x="331" y="181"/>
                    <a:pt x="332" y="183"/>
                  </a:cubicBezTo>
                  <a:cubicBezTo>
                    <a:pt x="331" y="185"/>
                    <a:pt x="331" y="186"/>
                    <a:pt x="331" y="188"/>
                  </a:cubicBezTo>
                  <a:cubicBezTo>
                    <a:pt x="331" y="195"/>
                    <a:pt x="332" y="202"/>
                    <a:pt x="331" y="208"/>
                  </a:cubicBezTo>
                  <a:cubicBezTo>
                    <a:pt x="330" y="210"/>
                    <a:pt x="330" y="212"/>
                    <a:pt x="330" y="214"/>
                  </a:cubicBezTo>
                  <a:cubicBezTo>
                    <a:pt x="330" y="217"/>
                    <a:pt x="330" y="219"/>
                    <a:pt x="329" y="221"/>
                  </a:cubicBezTo>
                  <a:cubicBezTo>
                    <a:pt x="329" y="224"/>
                    <a:pt x="327" y="225"/>
                    <a:pt x="328" y="228"/>
                  </a:cubicBezTo>
                  <a:cubicBezTo>
                    <a:pt x="327" y="229"/>
                    <a:pt x="327" y="230"/>
                    <a:pt x="325" y="231"/>
                  </a:cubicBezTo>
                  <a:cubicBezTo>
                    <a:pt x="325" y="231"/>
                    <a:pt x="324" y="231"/>
                    <a:pt x="324" y="231"/>
                  </a:cubicBezTo>
                  <a:cubicBezTo>
                    <a:pt x="323" y="231"/>
                    <a:pt x="323" y="231"/>
                    <a:pt x="322" y="231"/>
                  </a:cubicBezTo>
                  <a:cubicBezTo>
                    <a:pt x="320" y="232"/>
                    <a:pt x="320" y="231"/>
                    <a:pt x="318" y="231"/>
                  </a:cubicBezTo>
                  <a:cubicBezTo>
                    <a:pt x="318" y="231"/>
                    <a:pt x="317" y="231"/>
                    <a:pt x="316" y="231"/>
                  </a:cubicBezTo>
                  <a:cubicBezTo>
                    <a:pt x="315" y="231"/>
                    <a:pt x="314" y="230"/>
                    <a:pt x="313" y="230"/>
                  </a:cubicBezTo>
                  <a:cubicBezTo>
                    <a:pt x="311" y="229"/>
                    <a:pt x="311" y="230"/>
                    <a:pt x="309" y="229"/>
                  </a:cubicBezTo>
                  <a:cubicBezTo>
                    <a:pt x="307" y="229"/>
                    <a:pt x="306" y="228"/>
                    <a:pt x="305" y="228"/>
                  </a:cubicBezTo>
                  <a:cubicBezTo>
                    <a:pt x="303" y="228"/>
                    <a:pt x="300" y="229"/>
                    <a:pt x="299" y="229"/>
                  </a:cubicBezTo>
                  <a:cubicBezTo>
                    <a:pt x="297" y="229"/>
                    <a:pt x="296" y="229"/>
                    <a:pt x="295" y="229"/>
                  </a:cubicBezTo>
                  <a:cubicBezTo>
                    <a:pt x="294" y="230"/>
                    <a:pt x="292" y="231"/>
                    <a:pt x="291" y="232"/>
                  </a:cubicBezTo>
                  <a:cubicBezTo>
                    <a:pt x="290" y="233"/>
                    <a:pt x="289" y="233"/>
                    <a:pt x="288" y="234"/>
                  </a:cubicBezTo>
                  <a:cubicBezTo>
                    <a:pt x="285" y="236"/>
                    <a:pt x="282" y="238"/>
                    <a:pt x="280" y="242"/>
                  </a:cubicBezTo>
                  <a:cubicBezTo>
                    <a:pt x="281" y="245"/>
                    <a:pt x="278" y="247"/>
                    <a:pt x="279" y="251"/>
                  </a:cubicBezTo>
                  <a:cubicBezTo>
                    <a:pt x="280" y="253"/>
                    <a:pt x="281" y="255"/>
                    <a:pt x="282" y="257"/>
                  </a:cubicBezTo>
                  <a:cubicBezTo>
                    <a:pt x="282" y="257"/>
                    <a:pt x="282" y="258"/>
                    <a:pt x="282" y="258"/>
                  </a:cubicBezTo>
                  <a:cubicBezTo>
                    <a:pt x="283" y="259"/>
                    <a:pt x="285" y="260"/>
                    <a:pt x="286" y="261"/>
                  </a:cubicBezTo>
                  <a:cubicBezTo>
                    <a:pt x="287" y="262"/>
                    <a:pt x="288" y="263"/>
                    <a:pt x="288" y="264"/>
                  </a:cubicBezTo>
                  <a:cubicBezTo>
                    <a:pt x="290" y="265"/>
                    <a:pt x="292" y="265"/>
                    <a:pt x="293" y="266"/>
                  </a:cubicBezTo>
                  <a:cubicBezTo>
                    <a:pt x="294" y="266"/>
                    <a:pt x="295" y="267"/>
                    <a:pt x="296" y="267"/>
                  </a:cubicBezTo>
                  <a:cubicBezTo>
                    <a:pt x="298" y="269"/>
                    <a:pt x="302" y="270"/>
                    <a:pt x="304" y="271"/>
                  </a:cubicBezTo>
                  <a:cubicBezTo>
                    <a:pt x="307" y="275"/>
                    <a:pt x="303" y="277"/>
                    <a:pt x="302" y="279"/>
                  </a:cubicBezTo>
                  <a:cubicBezTo>
                    <a:pt x="301" y="279"/>
                    <a:pt x="302" y="280"/>
                    <a:pt x="302" y="281"/>
                  </a:cubicBezTo>
                  <a:cubicBezTo>
                    <a:pt x="300" y="283"/>
                    <a:pt x="296" y="285"/>
                    <a:pt x="294" y="288"/>
                  </a:cubicBezTo>
                  <a:cubicBezTo>
                    <a:pt x="291" y="289"/>
                    <a:pt x="289" y="291"/>
                    <a:pt x="287" y="294"/>
                  </a:cubicBezTo>
                  <a:cubicBezTo>
                    <a:pt x="286" y="295"/>
                    <a:pt x="284" y="295"/>
                    <a:pt x="283" y="297"/>
                  </a:cubicBezTo>
                  <a:cubicBezTo>
                    <a:pt x="281" y="298"/>
                    <a:pt x="279" y="298"/>
                    <a:pt x="276" y="299"/>
                  </a:cubicBezTo>
                  <a:cubicBezTo>
                    <a:pt x="275" y="300"/>
                    <a:pt x="273" y="300"/>
                    <a:pt x="271" y="301"/>
                  </a:cubicBezTo>
                  <a:cubicBezTo>
                    <a:pt x="269" y="302"/>
                    <a:pt x="268" y="304"/>
                    <a:pt x="266" y="305"/>
                  </a:cubicBezTo>
                  <a:cubicBezTo>
                    <a:pt x="266" y="305"/>
                    <a:pt x="265" y="305"/>
                    <a:pt x="265" y="305"/>
                  </a:cubicBezTo>
                  <a:cubicBezTo>
                    <a:pt x="262" y="308"/>
                    <a:pt x="255" y="307"/>
                    <a:pt x="254" y="311"/>
                  </a:cubicBezTo>
                  <a:cubicBezTo>
                    <a:pt x="253" y="311"/>
                    <a:pt x="253" y="311"/>
                    <a:pt x="252" y="311"/>
                  </a:cubicBezTo>
                  <a:cubicBezTo>
                    <a:pt x="251" y="312"/>
                    <a:pt x="249" y="313"/>
                    <a:pt x="247" y="313"/>
                  </a:cubicBezTo>
                  <a:cubicBezTo>
                    <a:pt x="247" y="315"/>
                    <a:pt x="244" y="315"/>
                    <a:pt x="243" y="316"/>
                  </a:cubicBezTo>
                  <a:cubicBezTo>
                    <a:pt x="240" y="316"/>
                    <a:pt x="238" y="318"/>
                    <a:pt x="236" y="320"/>
                  </a:cubicBezTo>
                  <a:cubicBezTo>
                    <a:pt x="234" y="320"/>
                    <a:pt x="233" y="320"/>
                    <a:pt x="232" y="321"/>
                  </a:cubicBezTo>
                  <a:cubicBezTo>
                    <a:pt x="231" y="321"/>
                    <a:pt x="231" y="321"/>
                    <a:pt x="229" y="321"/>
                  </a:cubicBezTo>
                  <a:cubicBezTo>
                    <a:pt x="229" y="321"/>
                    <a:pt x="228" y="322"/>
                    <a:pt x="228" y="322"/>
                  </a:cubicBezTo>
                  <a:cubicBezTo>
                    <a:pt x="226" y="323"/>
                    <a:pt x="224" y="324"/>
                    <a:pt x="221" y="325"/>
                  </a:cubicBezTo>
                  <a:cubicBezTo>
                    <a:pt x="220" y="325"/>
                    <a:pt x="219" y="326"/>
                    <a:pt x="217" y="326"/>
                  </a:cubicBezTo>
                  <a:cubicBezTo>
                    <a:pt x="216" y="326"/>
                    <a:pt x="216" y="326"/>
                    <a:pt x="215" y="326"/>
                  </a:cubicBezTo>
                  <a:cubicBezTo>
                    <a:pt x="213" y="327"/>
                    <a:pt x="212" y="327"/>
                    <a:pt x="210" y="328"/>
                  </a:cubicBezTo>
                  <a:cubicBezTo>
                    <a:pt x="207" y="328"/>
                    <a:pt x="205" y="327"/>
                    <a:pt x="203" y="329"/>
                  </a:cubicBezTo>
                  <a:cubicBezTo>
                    <a:pt x="199" y="329"/>
                    <a:pt x="196" y="331"/>
                    <a:pt x="193" y="332"/>
                  </a:cubicBezTo>
                  <a:cubicBezTo>
                    <a:pt x="193" y="332"/>
                    <a:pt x="193" y="331"/>
                    <a:pt x="192" y="331"/>
                  </a:cubicBezTo>
                  <a:cubicBezTo>
                    <a:pt x="191" y="332"/>
                    <a:pt x="191" y="332"/>
                    <a:pt x="190" y="332"/>
                  </a:cubicBezTo>
                  <a:cubicBezTo>
                    <a:pt x="189" y="332"/>
                    <a:pt x="188" y="333"/>
                    <a:pt x="187" y="333"/>
                  </a:cubicBezTo>
                  <a:cubicBezTo>
                    <a:pt x="185" y="333"/>
                    <a:pt x="183" y="332"/>
                    <a:pt x="182" y="331"/>
                  </a:cubicBezTo>
                  <a:cubicBezTo>
                    <a:pt x="180" y="331"/>
                    <a:pt x="178" y="332"/>
                    <a:pt x="177" y="332"/>
                  </a:cubicBezTo>
                  <a:cubicBezTo>
                    <a:pt x="176" y="332"/>
                    <a:pt x="176" y="332"/>
                    <a:pt x="175" y="332"/>
                  </a:cubicBezTo>
                  <a:cubicBezTo>
                    <a:pt x="174" y="332"/>
                    <a:pt x="173" y="332"/>
                    <a:pt x="172" y="333"/>
                  </a:cubicBezTo>
                  <a:cubicBezTo>
                    <a:pt x="170" y="333"/>
                    <a:pt x="168" y="332"/>
                    <a:pt x="165" y="332"/>
                  </a:cubicBezTo>
                  <a:cubicBezTo>
                    <a:pt x="163" y="332"/>
                    <a:pt x="161" y="334"/>
                    <a:pt x="158" y="334"/>
                  </a:cubicBezTo>
                  <a:cubicBezTo>
                    <a:pt x="156" y="334"/>
                    <a:pt x="154" y="333"/>
                    <a:pt x="151" y="333"/>
                  </a:cubicBezTo>
                  <a:cubicBezTo>
                    <a:pt x="150" y="332"/>
                    <a:pt x="148" y="331"/>
                    <a:pt x="145" y="331"/>
                  </a:cubicBezTo>
                  <a:cubicBezTo>
                    <a:pt x="144" y="331"/>
                    <a:pt x="143" y="330"/>
                    <a:pt x="142" y="330"/>
                  </a:cubicBezTo>
                  <a:cubicBezTo>
                    <a:pt x="139" y="330"/>
                    <a:pt x="138" y="329"/>
                    <a:pt x="136" y="328"/>
                  </a:cubicBezTo>
                  <a:cubicBezTo>
                    <a:pt x="134" y="327"/>
                    <a:pt x="133" y="326"/>
                    <a:pt x="132" y="325"/>
                  </a:cubicBezTo>
                  <a:cubicBezTo>
                    <a:pt x="131" y="324"/>
                    <a:pt x="129" y="323"/>
                    <a:pt x="128" y="322"/>
                  </a:cubicBezTo>
                  <a:cubicBezTo>
                    <a:pt x="125" y="322"/>
                    <a:pt x="125" y="320"/>
                    <a:pt x="123" y="320"/>
                  </a:cubicBezTo>
                  <a:cubicBezTo>
                    <a:pt x="121" y="318"/>
                    <a:pt x="118" y="317"/>
                    <a:pt x="115" y="315"/>
                  </a:cubicBezTo>
                  <a:cubicBezTo>
                    <a:pt x="113" y="315"/>
                    <a:pt x="112" y="314"/>
                    <a:pt x="111" y="312"/>
                  </a:cubicBezTo>
                  <a:cubicBezTo>
                    <a:pt x="108" y="311"/>
                    <a:pt x="107" y="309"/>
                    <a:pt x="104" y="308"/>
                  </a:cubicBezTo>
                  <a:cubicBezTo>
                    <a:pt x="103" y="308"/>
                    <a:pt x="103" y="307"/>
                    <a:pt x="103" y="306"/>
                  </a:cubicBezTo>
                  <a:cubicBezTo>
                    <a:pt x="103" y="306"/>
                    <a:pt x="102" y="306"/>
                    <a:pt x="102" y="306"/>
                  </a:cubicBezTo>
                  <a:cubicBezTo>
                    <a:pt x="100" y="303"/>
                    <a:pt x="97" y="303"/>
                    <a:pt x="96" y="300"/>
                  </a:cubicBezTo>
                  <a:cubicBezTo>
                    <a:pt x="95" y="300"/>
                    <a:pt x="94" y="299"/>
                    <a:pt x="94" y="299"/>
                  </a:cubicBezTo>
                  <a:cubicBezTo>
                    <a:pt x="94" y="298"/>
                    <a:pt x="94" y="299"/>
                    <a:pt x="94" y="298"/>
                  </a:cubicBezTo>
                  <a:cubicBezTo>
                    <a:pt x="92" y="297"/>
                    <a:pt x="92" y="295"/>
                    <a:pt x="90" y="295"/>
                  </a:cubicBezTo>
                  <a:cubicBezTo>
                    <a:pt x="90" y="295"/>
                    <a:pt x="90" y="294"/>
                    <a:pt x="90" y="294"/>
                  </a:cubicBezTo>
                  <a:cubicBezTo>
                    <a:pt x="86" y="292"/>
                    <a:pt x="85" y="288"/>
                    <a:pt x="80" y="287"/>
                  </a:cubicBezTo>
                  <a:cubicBezTo>
                    <a:pt x="79" y="284"/>
                    <a:pt x="78" y="283"/>
                    <a:pt x="75" y="282"/>
                  </a:cubicBezTo>
                  <a:cubicBezTo>
                    <a:pt x="75" y="281"/>
                    <a:pt x="75" y="280"/>
                    <a:pt x="75" y="280"/>
                  </a:cubicBezTo>
                  <a:cubicBezTo>
                    <a:pt x="74" y="279"/>
                    <a:pt x="72" y="277"/>
                    <a:pt x="72" y="276"/>
                  </a:cubicBezTo>
                  <a:cubicBezTo>
                    <a:pt x="71" y="276"/>
                    <a:pt x="70" y="276"/>
                    <a:pt x="69" y="275"/>
                  </a:cubicBezTo>
                  <a:cubicBezTo>
                    <a:pt x="69" y="275"/>
                    <a:pt x="68" y="274"/>
                    <a:pt x="68" y="274"/>
                  </a:cubicBezTo>
                  <a:cubicBezTo>
                    <a:pt x="66" y="271"/>
                    <a:pt x="65" y="268"/>
                    <a:pt x="63" y="266"/>
                  </a:cubicBezTo>
                  <a:cubicBezTo>
                    <a:pt x="63" y="266"/>
                    <a:pt x="63" y="265"/>
                    <a:pt x="63" y="265"/>
                  </a:cubicBezTo>
                  <a:cubicBezTo>
                    <a:pt x="61" y="262"/>
                    <a:pt x="60" y="259"/>
                    <a:pt x="58" y="257"/>
                  </a:cubicBezTo>
                  <a:cubicBezTo>
                    <a:pt x="56" y="255"/>
                    <a:pt x="55" y="253"/>
                    <a:pt x="54" y="251"/>
                  </a:cubicBezTo>
                  <a:cubicBezTo>
                    <a:pt x="55" y="249"/>
                    <a:pt x="53" y="248"/>
                    <a:pt x="52" y="245"/>
                  </a:cubicBezTo>
                  <a:cubicBezTo>
                    <a:pt x="47" y="243"/>
                    <a:pt x="50" y="234"/>
                    <a:pt x="47" y="229"/>
                  </a:cubicBezTo>
                  <a:cubicBezTo>
                    <a:pt x="48" y="227"/>
                    <a:pt x="46" y="224"/>
                    <a:pt x="46" y="222"/>
                  </a:cubicBezTo>
                  <a:cubicBezTo>
                    <a:pt x="45" y="221"/>
                    <a:pt x="45" y="220"/>
                    <a:pt x="45" y="219"/>
                  </a:cubicBezTo>
                  <a:cubicBezTo>
                    <a:pt x="45" y="218"/>
                    <a:pt x="43" y="217"/>
                    <a:pt x="43" y="216"/>
                  </a:cubicBezTo>
                  <a:cubicBezTo>
                    <a:pt x="43" y="214"/>
                    <a:pt x="42" y="214"/>
                    <a:pt x="42" y="213"/>
                  </a:cubicBezTo>
                  <a:cubicBezTo>
                    <a:pt x="42" y="212"/>
                    <a:pt x="42" y="211"/>
                    <a:pt x="43" y="210"/>
                  </a:cubicBezTo>
                  <a:cubicBezTo>
                    <a:pt x="42" y="209"/>
                    <a:pt x="42" y="207"/>
                    <a:pt x="42" y="205"/>
                  </a:cubicBezTo>
                  <a:cubicBezTo>
                    <a:pt x="41" y="204"/>
                    <a:pt x="41" y="202"/>
                    <a:pt x="41" y="200"/>
                  </a:cubicBezTo>
                  <a:cubicBezTo>
                    <a:pt x="41" y="199"/>
                    <a:pt x="39" y="200"/>
                    <a:pt x="40" y="199"/>
                  </a:cubicBezTo>
                  <a:cubicBezTo>
                    <a:pt x="40" y="197"/>
                    <a:pt x="39" y="197"/>
                    <a:pt x="39" y="196"/>
                  </a:cubicBezTo>
                  <a:cubicBezTo>
                    <a:pt x="41" y="193"/>
                    <a:pt x="40" y="187"/>
                    <a:pt x="37" y="186"/>
                  </a:cubicBezTo>
                  <a:cubicBezTo>
                    <a:pt x="39" y="182"/>
                    <a:pt x="36" y="179"/>
                    <a:pt x="35" y="176"/>
                  </a:cubicBezTo>
                  <a:cubicBezTo>
                    <a:pt x="35" y="175"/>
                    <a:pt x="35" y="175"/>
                    <a:pt x="35" y="174"/>
                  </a:cubicBezTo>
                  <a:cubicBezTo>
                    <a:pt x="34" y="173"/>
                    <a:pt x="34" y="171"/>
                    <a:pt x="34" y="168"/>
                  </a:cubicBezTo>
                  <a:cubicBezTo>
                    <a:pt x="35" y="166"/>
                    <a:pt x="35" y="165"/>
                    <a:pt x="36" y="164"/>
                  </a:cubicBezTo>
                  <a:cubicBezTo>
                    <a:pt x="37" y="163"/>
                    <a:pt x="36" y="163"/>
                    <a:pt x="36" y="162"/>
                  </a:cubicBezTo>
                  <a:cubicBezTo>
                    <a:pt x="37" y="160"/>
                    <a:pt x="37" y="157"/>
                    <a:pt x="38" y="154"/>
                  </a:cubicBezTo>
                  <a:cubicBezTo>
                    <a:pt x="36" y="151"/>
                    <a:pt x="35" y="146"/>
                    <a:pt x="30" y="147"/>
                  </a:cubicBezTo>
                  <a:cubicBezTo>
                    <a:pt x="29" y="147"/>
                    <a:pt x="29" y="147"/>
                    <a:pt x="29" y="146"/>
                  </a:cubicBezTo>
                  <a:cubicBezTo>
                    <a:pt x="26" y="147"/>
                    <a:pt x="23" y="146"/>
                    <a:pt x="21" y="148"/>
                  </a:cubicBezTo>
                  <a:cubicBezTo>
                    <a:pt x="20" y="147"/>
                    <a:pt x="19" y="148"/>
                    <a:pt x="18" y="149"/>
                  </a:cubicBezTo>
                  <a:cubicBezTo>
                    <a:pt x="14" y="150"/>
                    <a:pt x="11" y="150"/>
                    <a:pt x="10" y="153"/>
                  </a:cubicBezTo>
                  <a:cubicBezTo>
                    <a:pt x="11" y="154"/>
                    <a:pt x="10" y="155"/>
                    <a:pt x="10" y="157"/>
                  </a:cubicBezTo>
                  <a:cubicBezTo>
                    <a:pt x="8" y="157"/>
                    <a:pt x="8" y="159"/>
                    <a:pt x="7" y="159"/>
                  </a:cubicBezTo>
                  <a:cubicBezTo>
                    <a:pt x="7" y="161"/>
                    <a:pt x="6" y="163"/>
                    <a:pt x="6" y="165"/>
                  </a:cubicBezTo>
                  <a:cubicBezTo>
                    <a:pt x="6" y="166"/>
                    <a:pt x="7" y="167"/>
                    <a:pt x="7" y="168"/>
                  </a:cubicBezTo>
                  <a:cubicBezTo>
                    <a:pt x="7" y="170"/>
                    <a:pt x="5" y="170"/>
                    <a:pt x="5" y="172"/>
                  </a:cubicBezTo>
                  <a:cubicBezTo>
                    <a:pt x="5" y="174"/>
                    <a:pt x="5" y="175"/>
                    <a:pt x="4" y="176"/>
                  </a:cubicBezTo>
                  <a:cubicBezTo>
                    <a:pt x="4" y="177"/>
                    <a:pt x="5" y="177"/>
                    <a:pt x="5" y="178"/>
                  </a:cubicBezTo>
                  <a:cubicBezTo>
                    <a:pt x="2" y="181"/>
                    <a:pt x="2" y="188"/>
                    <a:pt x="2" y="192"/>
                  </a:cubicBezTo>
                  <a:cubicBezTo>
                    <a:pt x="0" y="194"/>
                    <a:pt x="2" y="197"/>
                    <a:pt x="2" y="199"/>
                  </a:cubicBezTo>
                  <a:cubicBezTo>
                    <a:pt x="2" y="201"/>
                    <a:pt x="1" y="202"/>
                    <a:pt x="1" y="203"/>
                  </a:cubicBezTo>
                  <a:cubicBezTo>
                    <a:pt x="1" y="206"/>
                    <a:pt x="1" y="208"/>
                    <a:pt x="0" y="210"/>
                  </a:cubicBezTo>
                  <a:cubicBezTo>
                    <a:pt x="0" y="211"/>
                    <a:pt x="1" y="211"/>
                    <a:pt x="1" y="212"/>
                  </a:cubicBezTo>
                  <a:cubicBezTo>
                    <a:pt x="0" y="215"/>
                    <a:pt x="2" y="216"/>
                    <a:pt x="1" y="219"/>
                  </a:cubicBezTo>
                  <a:cubicBezTo>
                    <a:pt x="1" y="220"/>
                    <a:pt x="1" y="223"/>
                    <a:pt x="2" y="225"/>
                  </a:cubicBezTo>
                  <a:cubicBezTo>
                    <a:pt x="3" y="225"/>
                    <a:pt x="4" y="224"/>
                    <a:pt x="4" y="225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5" y="226"/>
                    <a:pt x="6" y="227"/>
                    <a:pt x="6" y="228"/>
                  </a:cubicBezTo>
                  <a:cubicBezTo>
                    <a:pt x="6" y="229"/>
                    <a:pt x="5" y="233"/>
                    <a:pt x="6" y="235"/>
                  </a:cubicBezTo>
                  <a:cubicBezTo>
                    <a:pt x="8" y="238"/>
                    <a:pt x="10" y="242"/>
                    <a:pt x="11" y="245"/>
                  </a:cubicBezTo>
                  <a:cubicBezTo>
                    <a:pt x="10" y="248"/>
                    <a:pt x="10" y="251"/>
                    <a:pt x="9" y="254"/>
                  </a:cubicBezTo>
                  <a:cubicBezTo>
                    <a:pt x="10" y="255"/>
                    <a:pt x="11" y="256"/>
                    <a:pt x="12" y="256"/>
                  </a:cubicBezTo>
                  <a:cubicBezTo>
                    <a:pt x="12" y="259"/>
                    <a:pt x="15" y="259"/>
                    <a:pt x="15" y="261"/>
                  </a:cubicBezTo>
                  <a:cubicBezTo>
                    <a:pt x="14" y="262"/>
                    <a:pt x="14" y="265"/>
                    <a:pt x="14" y="267"/>
                  </a:cubicBezTo>
                  <a:cubicBezTo>
                    <a:pt x="17" y="268"/>
                    <a:pt x="16" y="272"/>
                    <a:pt x="18" y="274"/>
                  </a:cubicBezTo>
                  <a:cubicBezTo>
                    <a:pt x="16" y="277"/>
                    <a:pt x="19" y="280"/>
                    <a:pt x="19" y="282"/>
                  </a:cubicBezTo>
                  <a:cubicBezTo>
                    <a:pt x="22" y="283"/>
                    <a:pt x="23" y="286"/>
                    <a:pt x="25" y="288"/>
                  </a:cubicBezTo>
                  <a:cubicBezTo>
                    <a:pt x="25" y="289"/>
                    <a:pt x="25" y="290"/>
                    <a:pt x="25" y="291"/>
                  </a:cubicBezTo>
                  <a:cubicBezTo>
                    <a:pt x="28" y="292"/>
                    <a:pt x="29" y="297"/>
                    <a:pt x="33" y="298"/>
                  </a:cubicBezTo>
                  <a:cubicBezTo>
                    <a:pt x="33" y="300"/>
                    <a:pt x="35" y="300"/>
                    <a:pt x="35" y="302"/>
                  </a:cubicBezTo>
                  <a:cubicBezTo>
                    <a:pt x="37" y="304"/>
                    <a:pt x="39" y="306"/>
                    <a:pt x="41" y="308"/>
                  </a:cubicBezTo>
                  <a:cubicBezTo>
                    <a:pt x="41" y="310"/>
                    <a:pt x="40" y="309"/>
                    <a:pt x="40" y="311"/>
                  </a:cubicBezTo>
                  <a:cubicBezTo>
                    <a:pt x="42" y="312"/>
                    <a:pt x="44" y="312"/>
                    <a:pt x="46" y="314"/>
                  </a:cubicBezTo>
                  <a:cubicBezTo>
                    <a:pt x="47" y="317"/>
                    <a:pt x="48" y="320"/>
                    <a:pt x="49" y="324"/>
                  </a:cubicBezTo>
                  <a:cubicBezTo>
                    <a:pt x="51" y="324"/>
                    <a:pt x="51" y="325"/>
                    <a:pt x="51" y="326"/>
                  </a:cubicBezTo>
                  <a:cubicBezTo>
                    <a:pt x="54" y="327"/>
                    <a:pt x="55" y="328"/>
                    <a:pt x="59" y="328"/>
                  </a:cubicBezTo>
                  <a:cubicBezTo>
                    <a:pt x="60" y="329"/>
                    <a:pt x="61" y="330"/>
                    <a:pt x="62" y="331"/>
                  </a:cubicBezTo>
                  <a:cubicBezTo>
                    <a:pt x="64" y="333"/>
                    <a:pt x="66" y="334"/>
                    <a:pt x="67" y="336"/>
                  </a:cubicBezTo>
                  <a:cubicBezTo>
                    <a:pt x="67" y="338"/>
                    <a:pt x="67" y="340"/>
                    <a:pt x="68" y="342"/>
                  </a:cubicBezTo>
                  <a:cubicBezTo>
                    <a:pt x="68" y="342"/>
                    <a:pt x="68" y="343"/>
                    <a:pt x="68" y="343"/>
                  </a:cubicBezTo>
                  <a:cubicBezTo>
                    <a:pt x="70" y="344"/>
                    <a:pt x="70" y="346"/>
                    <a:pt x="71" y="347"/>
                  </a:cubicBezTo>
                  <a:cubicBezTo>
                    <a:pt x="72" y="349"/>
                    <a:pt x="73" y="350"/>
                    <a:pt x="74" y="352"/>
                  </a:cubicBezTo>
                  <a:cubicBezTo>
                    <a:pt x="75" y="353"/>
                    <a:pt x="77" y="354"/>
                    <a:pt x="78" y="357"/>
                  </a:cubicBezTo>
                  <a:cubicBezTo>
                    <a:pt x="81" y="358"/>
                    <a:pt x="84" y="360"/>
                    <a:pt x="87" y="362"/>
                  </a:cubicBezTo>
                  <a:cubicBezTo>
                    <a:pt x="88" y="363"/>
                    <a:pt x="90" y="364"/>
                    <a:pt x="91" y="365"/>
                  </a:cubicBezTo>
                  <a:cubicBezTo>
                    <a:pt x="94" y="367"/>
                    <a:pt x="97" y="367"/>
                    <a:pt x="101" y="368"/>
                  </a:cubicBezTo>
                  <a:cubicBezTo>
                    <a:pt x="104" y="369"/>
                    <a:pt x="107" y="370"/>
                    <a:pt x="110" y="370"/>
                  </a:cubicBezTo>
                  <a:cubicBezTo>
                    <a:pt x="110" y="371"/>
                    <a:pt x="111" y="371"/>
                    <a:pt x="112" y="372"/>
                  </a:cubicBezTo>
                  <a:cubicBezTo>
                    <a:pt x="114" y="371"/>
                    <a:pt x="115" y="373"/>
                    <a:pt x="117" y="372"/>
                  </a:cubicBezTo>
                  <a:cubicBezTo>
                    <a:pt x="118" y="372"/>
                    <a:pt x="117" y="373"/>
                    <a:pt x="118" y="373"/>
                  </a:cubicBezTo>
                  <a:cubicBezTo>
                    <a:pt x="122" y="374"/>
                    <a:pt x="124" y="377"/>
                    <a:pt x="129" y="376"/>
                  </a:cubicBezTo>
                  <a:cubicBezTo>
                    <a:pt x="130" y="377"/>
                    <a:pt x="131" y="378"/>
                    <a:pt x="132" y="379"/>
                  </a:cubicBezTo>
                  <a:cubicBezTo>
                    <a:pt x="134" y="380"/>
                    <a:pt x="135" y="379"/>
                    <a:pt x="138" y="379"/>
                  </a:cubicBezTo>
                  <a:cubicBezTo>
                    <a:pt x="138" y="379"/>
                    <a:pt x="139" y="379"/>
                    <a:pt x="140" y="379"/>
                  </a:cubicBezTo>
                  <a:cubicBezTo>
                    <a:pt x="142" y="379"/>
                    <a:pt x="142" y="378"/>
                    <a:pt x="143" y="377"/>
                  </a:cubicBezTo>
                  <a:cubicBezTo>
                    <a:pt x="144" y="376"/>
                    <a:pt x="145" y="376"/>
                    <a:pt x="145" y="375"/>
                  </a:cubicBezTo>
                  <a:cubicBezTo>
                    <a:pt x="149" y="377"/>
                    <a:pt x="154" y="376"/>
                    <a:pt x="157" y="376"/>
                  </a:cubicBezTo>
                  <a:cubicBezTo>
                    <a:pt x="158" y="377"/>
                    <a:pt x="159" y="377"/>
                    <a:pt x="160" y="377"/>
                  </a:cubicBezTo>
                  <a:cubicBezTo>
                    <a:pt x="162" y="377"/>
                    <a:pt x="163" y="377"/>
                    <a:pt x="165" y="378"/>
                  </a:cubicBezTo>
                  <a:cubicBezTo>
                    <a:pt x="166" y="379"/>
                    <a:pt x="166" y="380"/>
                    <a:pt x="167" y="381"/>
                  </a:cubicBezTo>
                  <a:cubicBezTo>
                    <a:pt x="169" y="382"/>
                    <a:pt x="171" y="382"/>
                    <a:pt x="172" y="381"/>
                  </a:cubicBezTo>
                  <a:cubicBezTo>
                    <a:pt x="173" y="381"/>
                    <a:pt x="174" y="380"/>
                    <a:pt x="175" y="380"/>
                  </a:cubicBezTo>
                  <a:cubicBezTo>
                    <a:pt x="178" y="380"/>
                    <a:pt x="179" y="382"/>
                    <a:pt x="181" y="383"/>
                  </a:cubicBezTo>
                  <a:cubicBezTo>
                    <a:pt x="183" y="383"/>
                    <a:pt x="185" y="383"/>
                    <a:pt x="188" y="383"/>
                  </a:cubicBezTo>
                  <a:cubicBezTo>
                    <a:pt x="188" y="383"/>
                    <a:pt x="188" y="384"/>
                    <a:pt x="189" y="384"/>
                  </a:cubicBezTo>
                  <a:cubicBezTo>
                    <a:pt x="189" y="384"/>
                    <a:pt x="190" y="384"/>
                    <a:pt x="190" y="384"/>
                  </a:cubicBezTo>
                  <a:cubicBezTo>
                    <a:pt x="191" y="384"/>
                    <a:pt x="192" y="384"/>
                    <a:pt x="193" y="385"/>
                  </a:cubicBezTo>
                  <a:cubicBezTo>
                    <a:pt x="192" y="385"/>
                    <a:pt x="193" y="385"/>
                    <a:pt x="193" y="386"/>
                  </a:cubicBezTo>
                  <a:cubicBezTo>
                    <a:pt x="196" y="387"/>
                    <a:pt x="198" y="391"/>
                    <a:pt x="203" y="389"/>
                  </a:cubicBezTo>
                  <a:cubicBezTo>
                    <a:pt x="203" y="389"/>
                    <a:pt x="204" y="390"/>
                    <a:pt x="205" y="390"/>
                  </a:cubicBezTo>
                  <a:cubicBezTo>
                    <a:pt x="207" y="389"/>
                    <a:pt x="210" y="390"/>
                    <a:pt x="212" y="388"/>
                  </a:cubicBezTo>
                  <a:cubicBezTo>
                    <a:pt x="214" y="389"/>
                    <a:pt x="217" y="390"/>
                    <a:pt x="219" y="390"/>
                  </a:cubicBezTo>
                  <a:cubicBezTo>
                    <a:pt x="220" y="390"/>
                    <a:pt x="221" y="389"/>
                    <a:pt x="223" y="389"/>
                  </a:cubicBezTo>
                  <a:cubicBezTo>
                    <a:pt x="224" y="388"/>
                    <a:pt x="225" y="389"/>
                    <a:pt x="226" y="389"/>
                  </a:cubicBezTo>
                  <a:cubicBezTo>
                    <a:pt x="229" y="388"/>
                    <a:pt x="231" y="386"/>
                    <a:pt x="233" y="385"/>
                  </a:cubicBezTo>
                  <a:cubicBezTo>
                    <a:pt x="234" y="385"/>
                    <a:pt x="234" y="385"/>
                    <a:pt x="235" y="384"/>
                  </a:cubicBezTo>
                  <a:cubicBezTo>
                    <a:pt x="236" y="384"/>
                    <a:pt x="237" y="383"/>
                    <a:pt x="237" y="383"/>
                  </a:cubicBezTo>
                  <a:cubicBezTo>
                    <a:pt x="239" y="382"/>
                    <a:pt x="242" y="381"/>
                    <a:pt x="244" y="381"/>
                  </a:cubicBezTo>
                  <a:cubicBezTo>
                    <a:pt x="245" y="379"/>
                    <a:pt x="248" y="379"/>
                    <a:pt x="249" y="378"/>
                  </a:cubicBezTo>
                  <a:cubicBezTo>
                    <a:pt x="251" y="378"/>
                    <a:pt x="253" y="376"/>
                    <a:pt x="255" y="376"/>
                  </a:cubicBezTo>
                  <a:cubicBezTo>
                    <a:pt x="256" y="376"/>
                    <a:pt x="256" y="376"/>
                    <a:pt x="257" y="376"/>
                  </a:cubicBezTo>
                  <a:cubicBezTo>
                    <a:pt x="259" y="376"/>
                    <a:pt x="261" y="374"/>
                    <a:pt x="263" y="375"/>
                  </a:cubicBezTo>
                  <a:cubicBezTo>
                    <a:pt x="265" y="373"/>
                    <a:pt x="270" y="374"/>
                    <a:pt x="272" y="371"/>
                  </a:cubicBezTo>
                  <a:cubicBezTo>
                    <a:pt x="274" y="371"/>
                    <a:pt x="277" y="370"/>
                    <a:pt x="278" y="369"/>
                  </a:cubicBezTo>
                  <a:cubicBezTo>
                    <a:pt x="280" y="369"/>
                    <a:pt x="282" y="368"/>
                    <a:pt x="284" y="367"/>
                  </a:cubicBezTo>
                  <a:cubicBezTo>
                    <a:pt x="285" y="367"/>
                    <a:pt x="286" y="368"/>
                    <a:pt x="287" y="367"/>
                  </a:cubicBezTo>
                  <a:cubicBezTo>
                    <a:pt x="287" y="367"/>
                    <a:pt x="287" y="366"/>
                    <a:pt x="288" y="366"/>
                  </a:cubicBezTo>
                  <a:cubicBezTo>
                    <a:pt x="289" y="366"/>
                    <a:pt x="289" y="366"/>
                    <a:pt x="290" y="366"/>
                  </a:cubicBezTo>
                  <a:cubicBezTo>
                    <a:pt x="292" y="364"/>
                    <a:pt x="294" y="362"/>
                    <a:pt x="297" y="361"/>
                  </a:cubicBezTo>
                  <a:cubicBezTo>
                    <a:pt x="298" y="360"/>
                    <a:pt x="298" y="359"/>
                    <a:pt x="300" y="358"/>
                  </a:cubicBezTo>
                  <a:cubicBezTo>
                    <a:pt x="302" y="356"/>
                    <a:pt x="309" y="357"/>
                    <a:pt x="312" y="357"/>
                  </a:cubicBezTo>
                  <a:cubicBezTo>
                    <a:pt x="313" y="356"/>
                    <a:pt x="314" y="356"/>
                    <a:pt x="315" y="356"/>
                  </a:cubicBezTo>
                  <a:cubicBezTo>
                    <a:pt x="317" y="357"/>
                    <a:pt x="318" y="358"/>
                    <a:pt x="320" y="358"/>
                  </a:cubicBezTo>
                  <a:cubicBezTo>
                    <a:pt x="323" y="359"/>
                    <a:pt x="325" y="358"/>
                    <a:pt x="327" y="357"/>
                  </a:cubicBezTo>
                  <a:cubicBezTo>
                    <a:pt x="328" y="357"/>
                    <a:pt x="328" y="358"/>
                    <a:pt x="329" y="358"/>
                  </a:cubicBezTo>
                  <a:cubicBezTo>
                    <a:pt x="329" y="358"/>
                    <a:pt x="330" y="357"/>
                    <a:pt x="330" y="357"/>
                  </a:cubicBezTo>
                  <a:cubicBezTo>
                    <a:pt x="332" y="357"/>
                    <a:pt x="334" y="357"/>
                    <a:pt x="335" y="356"/>
                  </a:cubicBezTo>
                  <a:cubicBezTo>
                    <a:pt x="335" y="356"/>
                    <a:pt x="335" y="355"/>
                    <a:pt x="336" y="355"/>
                  </a:cubicBezTo>
                  <a:cubicBezTo>
                    <a:pt x="337" y="355"/>
                    <a:pt x="337" y="355"/>
                    <a:pt x="338" y="355"/>
                  </a:cubicBezTo>
                  <a:cubicBezTo>
                    <a:pt x="339" y="353"/>
                    <a:pt x="340" y="353"/>
                    <a:pt x="340" y="351"/>
                  </a:cubicBezTo>
                  <a:cubicBezTo>
                    <a:pt x="341" y="350"/>
                    <a:pt x="342" y="348"/>
                    <a:pt x="342" y="346"/>
                  </a:cubicBezTo>
                  <a:cubicBezTo>
                    <a:pt x="343" y="346"/>
                    <a:pt x="344" y="346"/>
                    <a:pt x="345" y="345"/>
                  </a:cubicBezTo>
                  <a:cubicBezTo>
                    <a:pt x="345" y="343"/>
                    <a:pt x="346" y="342"/>
                    <a:pt x="347" y="340"/>
                  </a:cubicBezTo>
                  <a:cubicBezTo>
                    <a:pt x="347" y="337"/>
                    <a:pt x="350" y="336"/>
                    <a:pt x="352" y="334"/>
                  </a:cubicBezTo>
                  <a:cubicBezTo>
                    <a:pt x="352" y="333"/>
                    <a:pt x="352" y="333"/>
                    <a:pt x="352" y="332"/>
                  </a:cubicBezTo>
                  <a:cubicBezTo>
                    <a:pt x="355" y="330"/>
                    <a:pt x="357" y="328"/>
                    <a:pt x="357" y="324"/>
                  </a:cubicBezTo>
                  <a:cubicBezTo>
                    <a:pt x="358" y="323"/>
                    <a:pt x="359" y="323"/>
                    <a:pt x="358" y="321"/>
                  </a:cubicBezTo>
                  <a:cubicBezTo>
                    <a:pt x="360" y="321"/>
                    <a:pt x="360" y="320"/>
                    <a:pt x="360" y="319"/>
                  </a:cubicBezTo>
                  <a:cubicBezTo>
                    <a:pt x="364" y="317"/>
                    <a:pt x="364" y="312"/>
                    <a:pt x="369" y="312"/>
                  </a:cubicBezTo>
                  <a:cubicBezTo>
                    <a:pt x="369" y="315"/>
                    <a:pt x="372" y="316"/>
                    <a:pt x="373" y="318"/>
                  </a:cubicBezTo>
                  <a:cubicBezTo>
                    <a:pt x="374" y="318"/>
                    <a:pt x="376" y="319"/>
                    <a:pt x="378" y="318"/>
                  </a:cubicBezTo>
                  <a:cubicBezTo>
                    <a:pt x="381" y="314"/>
                    <a:pt x="379" y="309"/>
                    <a:pt x="378" y="305"/>
                  </a:cubicBezTo>
                  <a:cubicBezTo>
                    <a:pt x="379" y="305"/>
                    <a:pt x="379" y="304"/>
                    <a:pt x="380" y="303"/>
                  </a:cubicBezTo>
                  <a:cubicBezTo>
                    <a:pt x="380" y="302"/>
                    <a:pt x="379" y="301"/>
                    <a:pt x="379" y="300"/>
                  </a:cubicBezTo>
                  <a:cubicBezTo>
                    <a:pt x="380" y="299"/>
                    <a:pt x="380" y="299"/>
                    <a:pt x="380" y="298"/>
                  </a:cubicBezTo>
                  <a:cubicBezTo>
                    <a:pt x="380" y="295"/>
                    <a:pt x="379" y="292"/>
                    <a:pt x="379" y="289"/>
                  </a:cubicBezTo>
                  <a:cubicBezTo>
                    <a:pt x="379" y="287"/>
                    <a:pt x="381" y="286"/>
                    <a:pt x="380" y="284"/>
                  </a:cubicBezTo>
                  <a:cubicBezTo>
                    <a:pt x="380" y="283"/>
                    <a:pt x="381" y="283"/>
                    <a:pt x="381" y="282"/>
                  </a:cubicBezTo>
                  <a:cubicBezTo>
                    <a:pt x="381" y="281"/>
                    <a:pt x="380" y="281"/>
                    <a:pt x="381" y="281"/>
                  </a:cubicBezTo>
                  <a:cubicBezTo>
                    <a:pt x="381" y="276"/>
                    <a:pt x="380" y="270"/>
                    <a:pt x="380" y="265"/>
                  </a:cubicBezTo>
                  <a:cubicBezTo>
                    <a:pt x="380" y="262"/>
                    <a:pt x="381" y="260"/>
                    <a:pt x="381" y="257"/>
                  </a:cubicBezTo>
                  <a:cubicBezTo>
                    <a:pt x="381" y="253"/>
                    <a:pt x="379" y="250"/>
                    <a:pt x="381" y="246"/>
                  </a:cubicBezTo>
                  <a:cubicBezTo>
                    <a:pt x="380" y="242"/>
                    <a:pt x="382" y="236"/>
                    <a:pt x="381" y="231"/>
                  </a:cubicBezTo>
                  <a:cubicBezTo>
                    <a:pt x="381" y="231"/>
                    <a:pt x="381" y="230"/>
                    <a:pt x="381" y="230"/>
                  </a:cubicBezTo>
                  <a:cubicBezTo>
                    <a:pt x="381" y="229"/>
                    <a:pt x="381" y="228"/>
                    <a:pt x="381" y="228"/>
                  </a:cubicBezTo>
                  <a:cubicBezTo>
                    <a:pt x="381" y="227"/>
                    <a:pt x="380" y="226"/>
                    <a:pt x="380" y="225"/>
                  </a:cubicBezTo>
                  <a:cubicBezTo>
                    <a:pt x="380" y="224"/>
                    <a:pt x="381" y="223"/>
                    <a:pt x="380" y="222"/>
                  </a:cubicBezTo>
                  <a:cubicBezTo>
                    <a:pt x="382" y="222"/>
                    <a:pt x="382" y="220"/>
                    <a:pt x="382" y="219"/>
                  </a:cubicBezTo>
                  <a:cubicBezTo>
                    <a:pt x="383" y="216"/>
                    <a:pt x="385" y="214"/>
                    <a:pt x="386" y="210"/>
                  </a:cubicBezTo>
                  <a:cubicBezTo>
                    <a:pt x="389" y="207"/>
                    <a:pt x="389" y="201"/>
                    <a:pt x="389" y="197"/>
                  </a:cubicBezTo>
                  <a:cubicBezTo>
                    <a:pt x="389" y="196"/>
                    <a:pt x="390" y="195"/>
                    <a:pt x="390" y="194"/>
                  </a:cubicBezTo>
                  <a:cubicBezTo>
                    <a:pt x="390" y="194"/>
                    <a:pt x="390" y="193"/>
                    <a:pt x="390" y="193"/>
                  </a:cubicBezTo>
                  <a:cubicBezTo>
                    <a:pt x="392" y="187"/>
                    <a:pt x="392" y="181"/>
                    <a:pt x="393" y="174"/>
                  </a:cubicBezTo>
                  <a:cubicBezTo>
                    <a:pt x="393" y="173"/>
                    <a:pt x="393" y="172"/>
                    <a:pt x="392" y="172"/>
                  </a:cubicBezTo>
                  <a:cubicBezTo>
                    <a:pt x="394" y="170"/>
                    <a:pt x="392" y="166"/>
                    <a:pt x="393" y="164"/>
                  </a:cubicBezTo>
                  <a:cubicBezTo>
                    <a:pt x="393" y="163"/>
                    <a:pt x="394" y="161"/>
                    <a:pt x="394" y="160"/>
                  </a:cubicBezTo>
                  <a:cubicBezTo>
                    <a:pt x="394" y="158"/>
                    <a:pt x="393" y="155"/>
                    <a:pt x="393" y="153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973"/>
            <p:cNvSpPr/>
            <p:nvPr/>
          </p:nvSpPr>
          <p:spPr bwMode="auto">
            <a:xfrm>
              <a:off x="10545271" y="2912367"/>
              <a:ext cx="11113" cy="7938"/>
            </a:xfrm>
            <a:custGeom>
              <a:gdLst>
                <a:gd fmla="*/ 2 w 3" name="T0"/>
                <a:gd fmla="*/ 2 h 2" name="T1"/>
                <a:gd fmla="*/ 1 w 3" name="T2"/>
                <a:gd fmla="*/ 2 h 2" name="T3"/>
                <a:gd fmla="*/ 2 w 3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2" y="2"/>
                  </a:moveTo>
                  <a:cubicBezTo>
                    <a:pt x="3" y="0"/>
                    <a:pt x="0" y="0"/>
                    <a:pt x="1" y="2"/>
                  </a:cubicBezTo>
                  <a:cubicBezTo>
                    <a:pt x="2" y="2"/>
                    <a:pt x="1" y="2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974"/>
            <p:cNvSpPr/>
            <p:nvPr/>
          </p:nvSpPr>
          <p:spPr bwMode="auto">
            <a:xfrm>
              <a:off x="11067558" y="3002854"/>
              <a:ext cx="58738" cy="41275"/>
            </a:xfrm>
            <a:custGeom>
              <a:gdLst>
                <a:gd fmla="*/ 6 w 16" name="T0"/>
                <a:gd fmla="*/ 10 h 11" name="T1"/>
                <a:gd fmla="*/ 13 w 16" name="T2"/>
                <a:gd fmla="*/ 11 h 11" name="T3"/>
                <a:gd fmla="*/ 16 w 16" name="T4"/>
                <a:gd fmla="*/ 8 h 11" name="T5"/>
                <a:gd fmla="*/ 13 w 16" name="T6"/>
                <a:gd fmla="*/ 3 h 11" name="T7"/>
                <a:gd fmla="*/ 8 w 16" name="T8"/>
                <a:gd fmla="*/ 0 h 11" name="T9"/>
                <a:gd fmla="*/ 1 w 16" name="T10"/>
                <a:gd fmla="*/ 2 h 11" name="T11"/>
                <a:gd fmla="*/ 0 w 16" name="T12"/>
                <a:gd fmla="*/ 7 h 11" name="T13"/>
                <a:gd fmla="*/ 6 w 16" name="T14"/>
                <a:gd fmla="*/ 10 h 1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" w="16">
                  <a:moveTo>
                    <a:pt x="6" y="10"/>
                  </a:moveTo>
                  <a:cubicBezTo>
                    <a:pt x="9" y="11"/>
                    <a:pt x="12" y="11"/>
                    <a:pt x="13" y="11"/>
                  </a:cubicBezTo>
                  <a:cubicBezTo>
                    <a:pt x="14" y="10"/>
                    <a:pt x="16" y="9"/>
                    <a:pt x="16" y="8"/>
                  </a:cubicBezTo>
                  <a:cubicBezTo>
                    <a:pt x="16" y="6"/>
                    <a:pt x="13" y="5"/>
                    <a:pt x="13" y="3"/>
                  </a:cubicBezTo>
                  <a:cubicBezTo>
                    <a:pt x="11" y="2"/>
                    <a:pt x="10" y="0"/>
                    <a:pt x="8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1" y="10"/>
                    <a:pt x="3" y="10"/>
                    <a:pt x="6" y="10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975"/>
            <p:cNvSpPr/>
            <p:nvPr/>
          </p:nvSpPr>
          <p:spPr bwMode="auto">
            <a:xfrm>
              <a:off x="11397758" y="3039367"/>
              <a:ext cx="30163" cy="65088"/>
            </a:xfrm>
            <a:custGeom>
              <a:gdLst>
                <a:gd fmla="*/ 6 w 8" name="T0"/>
                <a:gd fmla="*/ 1 h 17" name="T1"/>
                <a:gd fmla="*/ 4 w 8" name="T2"/>
                <a:gd fmla="*/ 0 h 17" name="T3"/>
                <a:gd fmla="*/ 1 w 8" name="T4"/>
                <a:gd fmla="*/ 8 h 17" name="T5"/>
                <a:gd fmla="*/ 0 w 8" name="T6"/>
                <a:gd fmla="*/ 11 h 17" name="T7"/>
                <a:gd fmla="*/ 2 w 8" name="T8"/>
                <a:gd fmla="*/ 13 h 17" name="T9"/>
                <a:gd fmla="*/ 1 w 8" name="T10"/>
                <a:gd fmla="*/ 17 h 17" name="T11"/>
                <a:gd fmla="*/ 7 w 8" name="T12"/>
                <a:gd fmla="*/ 14 h 17" name="T13"/>
                <a:gd fmla="*/ 7 w 8" name="T14"/>
                <a:gd fmla="*/ 13 h 17" name="T15"/>
                <a:gd fmla="*/ 8 w 8" name="T16"/>
                <a:gd fmla="*/ 12 h 17" name="T17"/>
                <a:gd fmla="*/ 8 w 8" name="T18"/>
                <a:gd fmla="*/ 9 h 17" name="T19"/>
                <a:gd fmla="*/ 8 w 8" name="T20"/>
                <a:gd fmla="*/ 6 h 17" name="T21"/>
                <a:gd fmla="*/ 6 w 8" name="T22"/>
                <a:gd fmla="*/ 1 h 1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7" w="8">
                  <a:moveTo>
                    <a:pt x="6" y="1"/>
                  </a:moveTo>
                  <a:cubicBezTo>
                    <a:pt x="5" y="1"/>
                    <a:pt x="5" y="0"/>
                    <a:pt x="4" y="0"/>
                  </a:cubicBezTo>
                  <a:cubicBezTo>
                    <a:pt x="0" y="1"/>
                    <a:pt x="1" y="5"/>
                    <a:pt x="1" y="8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1" y="12"/>
                    <a:pt x="1" y="12"/>
                    <a:pt x="2" y="13"/>
                  </a:cubicBezTo>
                  <a:cubicBezTo>
                    <a:pt x="2" y="15"/>
                    <a:pt x="1" y="15"/>
                    <a:pt x="1" y="17"/>
                  </a:cubicBezTo>
                  <a:cubicBezTo>
                    <a:pt x="3" y="17"/>
                    <a:pt x="6" y="16"/>
                    <a:pt x="7" y="14"/>
                  </a:cubicBezTo>
                  <a:cubicBezTo>
                    <a:pt x="7" y="14"/>
                    <a:pt x="7" y="13"/>
                    <a:pt x="7" y="13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11"/>
                    <a:pt x="8" y="9"/>
                    <a:pt x="8" y="9"/>
                  </a:cubicBezTo>
                  <a:cubicBezTo>
                    <a:pt x="8" y="8"/>
                    <a:pt x="8" y="8"/>
                    <a:pt x="8" y="6"/>
                  </a:cubicBezTo>
                  <a:cubicBezTo>
                    <a:pt x="8" y="4"/>
                    <a:pt x="6" y="4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976"/>
            <p:cNvSpPr/>
            <p:nvPr/>
          </p:nvSpPr>
          <p:spPr bwMode="auto">
            <a:xfrm>
              <a:off x="11067558" y="3183829"/>
              <a:ext cx="138113" cy="195263"/>
            </a:xfrm>
            <a:custGeom>
              <a:gdLst>
                <a:gd fmla="*/ 34 w 37" name="T0"/>
                <a:gd fmla="*/ 5 h 52" name="T1"/>
                <a:gd fmla="*/ 32 w 37" name="T2"/>
                <a:gd fmla="*/ 4 h 52" name="T3"/>
                <a:gd fmla="*/ 26 w 37" name="T4"/>
                <a:gd fmla="*/ 1 h 52" name="T5"/>
                <a:gd fmla="*/ 24 w 37" name="T6"/>
                <a:gd fmla="*/ 1 h 52" name="T7"/>
                <a:gd fmla="*/ 23 w 37" name="T8"/>
                <a:gd fmla="*/ 1 h 52" name="T9"/>
                <a:gd fmla="*/ 17 w 37" name="T10"/>
                <a:gd fmla="*/ 2 h 52" name="T11"/>
                <a:gd fmla="*/ 13 w 37" name="T12"/>
                <a:gd fmla="*/ 7 h 52" name="T13"/>
                <a:gd fmla="*/ 12 w 37" name="T14"/>
                <a:gd fmla="*/ 10 h 52" name="T15"/>
                <a:gd fmla="*/ 14 w 37" name="T16"/>
                <a:gd fmla="*/ 17 h 52" name="T17"/>
                <a:gd fmla="*/ 8 w 37" name="T18"/>
                <a:gd fmla="*/ 22 h 52" name="T19"/>
                <a:gd fmla="*/ 4 w 37" name="T20"/>
                <a:gd fmla="*/ 25 h 52" name="T21"/>
                <a:gd fmla="*/ 2 w 37" name="T22"/>
                <a:gd fmla="*/ 36 h 52" name="T23"/>
                <a:gd fmla="*/ 1 w 37" name="T24"/>
                <a:gd fmla="*/ 41 h 52" name="T25"/>
                <a:gd fmla="*/ 0 w 37" name="T26"/>
                <a:gd fmla="*/ 43 h 52" name="T27"/>
                <a:gd fmla="*/ 1 w 37" name="T28"/>
                <a:gd fmla="*/ 46 h 52" name="T29"/>
                <a:gd fmla="*/ 3 w 37" name="T30"/>
                <a:gd fmla="*/ 48 h 52" name="T31"/>
                <a:gd fmla="*/ 6 w 37" name="T32"/>
                <a:gd fmla="*/ 51 h 52" name="T33"/>
                <a:gd fmla="*/ 9 w 37" name="T34"/>
                <a:gd fmla="*/ 52 h 52" name="T35"/>
                <a:gd fmla="*/ 13 w 37" name="T36"/>
                <a:gd fmla="*/ 51 h 52" name="T37"/>
                <a:gd fmla="*/ 15 w 37" name="T38"/>
                <a:gd fmla="*/ 52 h 52" name="T39"/>
                <a:gd fmla="*/ 17 w 37" name="T40"/>
                <a:gd fmla="*/ 51 h 52" name="T41"/>
                <a:gd fmla="*/ 22 w 37" name="T42"/>
                <a:gd fmla="*/ 49 h 52" name="T43"/>
                <a:gd fmla="*/ 24 w 37" name="T44"/>
                <a:gd fmla="*/ 47 h 52" name="T45"/>
                <a:gd fmla="*/ 27 w 37" name="T46"/>
                <a:gd fmla="*/ 37 h 52" name="T47"/>
                <a:gd fmla="*/ 28 w 37" name="T48"/>
                <a:gd fmla="*/ 34 h 52" name="T49"/>
                <a:gd fmla="*/ 25 w 37" name="T50"/>
                <a:gd fmla="*/ 27 h 52" name="T51"/>
                <a:gd fmla="*/ 24 w 37" name="T52"/>
                <a:gd fmla="*/ 23 h 52" name="T53"/>
                <a:gd fmla="*/ 26 w 37" name="T54"/>
                <a:gd fmla="*/ 21 h 52" name="T55"/>
                <a:gd fmla="*/ 29 w 37" name="T56"/>
                <a:gd fmla="*/ 21 h 52" name="T57"/>
                <a:gd fmla="*/ 33 w 37" name="T58"/>
                <a:gd fmla="*/ 18 h 52" name="T59"/>
                <a:gd fmla="*/ 35 w 37" name="T60"/>
                <a:gd fmla="*/ 15 h 52" name="T61"/>
                <a:gd fmla="*/ 36 w 37" name="T62"/>
                <a:gd fmla="*/ 8 h 52" name="T63"/>
                <a:gd fmla="*/ 34 w 37" name="T64"/>
                <a:gd fmla="*/ 5 h 52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52" w="37">
                  <a:moveTo>
                    <a:pt x="34" y="5"/>
                  </a:moveTo>
                  <a:cubicBezTo>
                    <a:pt x="33" y="5"/>
                    <a:pt x="33" y="4"/>
                    <a:pt x="32" y="4"/>
                  </a:cubicBezTo>
                  <a:cubicBezTo>
                    <a:pt x="31" y="2"/>
                    <a:pt x="29" y="1"/>
                    <a:pt x="26" y="1"/>
                  </a:cubicBezTo>
                  <a:cubicBezTo>
                    <a:pt x="25" y="1"/>
                    <a:pt x="25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0" y="0"/>
                    <a:pt x="19" y="2"/>
                    <a:pt x="17" y="2"/>
                  </a:cubicBezTo>
                  <a:cubicBezTo>
                    <a:pt x="16" y="4"/>
                    <a:pt x="14" y="5"/>
                    <a:pt x="13" y="7"/>
                  </a:cubicBezTo>
                  <a:cubicBezTo>
                    <a:pt x="14" y="8"/>
                    <a:pt x="12" y="8"/>
                    <a:pt x="12" y="10"/>
                  </a:cubicBezTo>
                  <a:cubicBezTo>
                    <a:pt x="12" y="12"/>
                    <a:pt x="13" y="15"/>
                    <a:pt x="14" y="17"/>
                  </a:cubicBezTo>
                  <a:cubicBezTo>
                    <a:pt x="13" y="19"/>
                    <a:pt x="12" y="22"/>
                    <a:pt x="8" y="22"/>
                  </a:cubicBezTo>
                  <a:cubicBezTo>
                    <a:pt x="7" y="23"/>
                    <a:pt x="6" y="24"/>
                    <a:pt x="4" y="25"/>
                  </a:cubicBezTo>
                  <a:cubicBezTo>
                    <a:pt x="1" y="28"/>
                    <a:pt x="2" y="31"/>
                    <a:pt x="2" y="36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1" y="41"/>
                    <a:pt x="1" y="42"/>
                    <a:pt x="0" y="43"/>
                  </a:cubicBezTo>
                  <a:cubicBezTo>
                    <a:pt x="1" y="44"/>
                    <a:pt x="1" y="45"/>
                    <a:pt x="1" y="46"/>
                  </a:cubicBezTo>
                  <a:cubicBezTo>
                    <a:pt x="2" y="47"/>
                    <a:pt x="3" y="47"/>
                    <a:pt x="3" y="48"/>
                  </a:cubicBezTo>
                  <a:cubicBezTo>
                    <a:pt x="3" y="50"/>
                    <a:pt x="5" y="50"/>
                    <a:pt x="6" y="51"/>
                  </a:cubicBezTo>
                  <a:cubicBezTo>
                    <a:pt x="7" y="51"/>
                    <a:pt x="8" y="51"/>
                    <a:pt x="9" y="52"/>
                  </a:cubicBezTo>
                  <a:cubicBezTo>
                    <a:pt x="11" y="52"/>
                    <a:pt x="12" y="51"/>
                    <a:pt x="13" y="51"/>
                  </a:cubicBezTo>
                  <a:cubicBezTo>
                    <a:pt x="13" y="51"/>
                    <a:pt x="14" y="52"/>
                    <a:pt x="15" y="52"/>
                  </a:cubicBezTo>
                  <a:cubicBezTo>
                    <a:pt x="15" y="52"/>
                    <a:pt x="16" y="51"/>
                    <a:pt x="17" y="51"/>
                  </a:cubicBezTo>
                  <a:cubicBezTo>
                    <a:pt x="20" y="51"/>
                    <a:pt x="20" y="51"/>
                    <a:pt x="22" y="49"/>
                  </a:cubicBezTo>
                  <a:cubicBezTo>
                    <a:pt x="22" y="48"/>
                    <a:pt x="24" y="47"/>
                    <a:pt x="24" y="47"/>
                  </a:cubicBezTo>
                  <a:cubicBezTo>
                    <a:pt x="26" y="45"/>
                    <a:pt x="27" y="40"/>
                    <a:pt x="27" y="37"/>
                  </a:cubicBezTo>
                  <a:cubicBezTo>
                    <a:pt x="27" y="36"/>
                    <a:pt x="28" y="35"/>
                    <a:pt x="28" y="34"/>
                  </a:cubicBezTo>
                  <a:cubicBezTo>
                    <a:pt x="28" y="30"/>
                    <a:pt x="26" y="30"/>
                    <a:pt x="25" y="27"/>
                  </a:cubicBezTo>
                  <a:cubicBezTo>
                    <a:pt x="25" y="26"/>
                    <a:pt x="25" y="25"/>
                    <a:pt x="24" y="23"/>
                  </a:cubicBezTo>
                  <a:cubicBezTo>
                    <a:pt x="25" y="22"/>
                    <a:pt x="25" y="21"/>
                    <a:pt x="26" y="21"/>
                  </a:cubicBezTo>
                  <a:cubicBezTo>
                    <a:pt x="27" y="22"/>
                    <a:pt x="28" y="22"/>
                    <a:pt x="29" y="21"/>
                  </a:cubicBezTo>
                  <a:cubicBezTo>
                    <a:pt x="31" y="21"/>
                    <a:pt x="32" y="19"/>
                    <a:pt x="33" y="18"/>
                  </a:cubicBezTo>
                  <a:cubicBezTo>
                    <a:pt x="33" y="16"/>
                    <a:pt x="34" y="16"/>
                    <a:pt x="35" y="15"/>
                  </a:cubicBezTo>
                  <a:cubicBezTo>
                    <a:pt x="35" y="12"/>
                    <a:pt x="37" y="10"/>
                    <a:pt x="36" y="8"/>
                  </a:cubicBezTo>
                  <a:cubicBezTo>
                    <a:pt x="36" y="7"/>
                    <a:pt x="35" y="6"/>
                    <a:pt x="34" y="5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977"/>
            <p:cNvSpPr/>
            <p:nvPr/>
          </p:nvSpPr>
          <p:spPr bwMode="auto">
            <a:xfrm>
              <a:off x="11551746" y="3190179"/>
              <a:ext cx="82550" cy="57150"/>
            </a:xfrm>
            <a:custGeom>
              <a:gdLst>
                <a:gd fmla="*/ 5 w 22" name="T0"/>
                <a:gd fmla="*/ 12 h 15" name="T1"/>
                <a:gd fmla="*/ 7 w 22" name="T2"/>
                <a:gd fmla="*/ 13 h 15" name="T3"/>
                <a:gd fmla="*/ 9 w 22" name="T4"/>
                <a:gd fmla="*/ 14 h 15" name="T5"/>
                <a:gd fmla="*/ 15 w 22" name="T6"/>
                <a:gd fmla="*/ 15 h 15" name="T7"/>
                <a:gd fmla="*/ 22 w 22" name="T8"/>
                <a:gd fmla="*/ 8 h 15" name="T9"/>
                <a:gd fmla="*/ 19 w 22" name="T10"/>
                <a:gd fmla="*/ 4 h 15" name="T11"/>
                <a:gd fmla="*/ 17 w 22" name="T12"/>
                <a:gd fmla="*/ 2 h 15" name="T13"/>
                <a:gd fmla="*/ 14 w 22" name="T14"/>
                <a:gd fmla="*/ 1 h 15" name="T15"/>
                <a:gd fmla="*/ 8 w 22" name="T16"/>
                <a:gd fmla="*/ 0 h 15" name="T17"/>
                <a:gd fmla="*/ 2 w 22" name="T18"/>
                <a:gd fmla="*/ 3 h 15" name="T19"/>
                <a:gd fmla="*/ 0 w 22" name="T20"/>
                <a:gd fmla="*/ 8 h 15" name="T21"/>
                <a:gd fmla="*/ 5 w 22" name="T22"/>
                <a:gd fmla="*/ 12 h 1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5" w="22">
                  <a:moveTo>
                    <a:pt x="5" y="12"/>
                  </a:moveTo>
                  <a:cubicBezTo>
                    <a:pt x="6" y="13"/>
                    <a:pt x="6" y="13"/>
                    <a:pt x="7" y="13"/>
                  </a:cubicBezTo>
                  <a:cubicBezTo>
                    <a:pt x="8" y="13"/>
                    <a:pt x="8" y="14"/>
                    <a:pt x="9" y="14"/>
                  </a:cubicBezTo>
                  <a:cubicBezTo>
                    <a:pt x="11" y="15"/>
                    <a:pt x="13" y="15"/>
                    <a:pt x="15" y="15"/>
                  </a:cubicBezTo>
                  <a:cubicBezTo>
                    <a:pt x="18" y="14"/>
                    <a:pt x="22" y="12"/>
                    <a:pt x="22" y="8"/>
                  </a:cubicBezTo>
                  <a:cubicBezTo>
                    <a:pt x="22" y="6"/>
                    <a:pt x="20" y="6"/>
                    <a:pt x="19" y="4"/>
                  </a:cubicBezTo>
                  <a:cubicBezTo>
                    <a:pt x="18" y="3"/>
                    <a:pt x="17" y="2"/>
                    <a:pt x="17" y="2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6" y="1"/>
                    <a:pt x="4" y="3"/>
                    <a:pt x="2" y="3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9"/>
                    <a:pt x="2" y="11"/>
                    <a:pt x="5" y="12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978"/>
            <p:cNvSpPr/>
            <p:nvPr/>
          </p:nvSpPr>
          <p:spPr bwMode="auto">
            <a:xfrm>
              <a:off x="11059621" y="3190179"/>
              <a:ext cx="41275" cy="49213"/>
            </a:xfrm>
            <a:custGeom>
              <a:gdLst>
                <a:gd fmla="*/ 8 w 11" name="T0"/>
                <a:gd fmla="*/ 10 h 13" name="T1"/>
                <a:gd fmla="*/ 8 w 11" name="T2"/>
                <a:gd fmla="*/ 3 h 13" name="T3"/>
                <a:gd fmla="*/ 8 w 11" name="T4"/>
                <a:gd fmla="*/ 10 h 1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" w="11">
                  <a:moveTo>
                    <a:pt x="8" y="10"/>
                  </a:moveTo>
                  <a:cubicBezTo>
                    <a:pt x="11" y="8"/>
                    <a:pt x="10" y="5"/>
                    <a:pt x="8" y="3"/>
                  </a:cubicBezTo>
                  <a:cubicBezTo>
                    <a:pt x="0" y="0"/>
                    <a:pt x="1" y="13"/>
                    <a:pt x="8" y="10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979"/>
            <p:cNvSpPr/>
            <p:nvPr/>
          </p:nvSpPr>
          <p:spPr bwMode="auto">
            <a:xfrm>
              <a:off x="10446846" y="3244154"/>
              <a:ext cx="49213" cy="47625"/>
            </a:xfrm>
            <a:custGeom>
              <a:gdLst>
                <a:gd fmla="*/ 3 w 13" name="T0"/>
                <a:gd fmla="*/ 12 h 13" name="T1"/>
                <a:gd fmla="*/ 5 w 13" name="T2"/>
                <a:gd fmla="*/ 12 h 13" name="T3"/>
                <a:gd fmla="*/ 5 w 13" name="T4"/>
                <a:gd fmla="*/ 13 h 13" name="T5"/>
                <a:gd fmla="*/ 9 w 13" name="T6"/>
                <a:gd fmla="*/ 13 h 13" name="T7"/>
                <a:gd fmla="*/ 13 w 13" name="T8"/>
                <a:gd fmla="*/ 9 h 13" name="T9"/>
                <a:gd fmla="*/ 11 w 13" name="T10"/>
                <a:gd fmla="*/ 5 h 13" name="T11"/>
                <a:gd fmla="*/ 10 w 13" name="T12"/>
                <a:gd fmla="*/ 4 h 13" name="T13"/>
                <a:gd fmla="*/ 6 w 13" name="T14"/>
                <a:gd fmla="*/ 0 h 13" name="T15"/>
                <a:gd fmla="*/ 0 w 13" name="T16"/>
                <a:gd fmla="*/ 4 h 13" name="T17"/>
                <a:gd fmla="*/ 0 w 13" name="T18"/>
                <a:gd fmla="*/ 9 h 13" name="T19"/>
                <a:gd fmla="*/ 3 w 13" name="T20"/>
                <a:gd fmla="*/ 12 h 1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" w="13">
                  <a:moveTo>
                    <a:pt x="3" y="12"/>
                  </a:moveTo>
                  <a:cubicBezTo>
                    <a:pt x="3" y="12"/>
                    <a:pt x="4" y="12"/>
                    <a:pt x="5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6" y="13"/>
                    <a:pt x="8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2" y="6"/>
                    <a:pt x="11" y="5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2"/>
                    <a:pt x="7" y="1"/>
                    <a:pt x="6" y="0"/>
                  </a:cubicBezTo>
                  <a:cubicBezTo>
                    <a:pt x="3" y="0"/>
                    <a:pt x="1" y="2"/>
                    <a:pt x="0" y="4"/>
                  </a:cubicBezTo>
                  <a:cubicBezTo>
                    <a:pt x="0" y="5"/>
                    <a:pt x="0" y="8"/>
                    <a:pt x="0" y="9"/>
                  </a:cubicBezTo>
                  <a:cubicBezTo>
                    <a:pt x="1" y="9"/>
                    <a:pt x="3" y="12"/>
                    <a:pt x="3" y="12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980"/>
            <p:cNvSpPr/>
            <p:nvPr/>
          </p:nvSpPr>
          <p:spPr bwMode="auto">
            <a:xfrm>
              <a:off x="10394458" y="3307654"/>
              <a:ext cx="79375" cy="52388"/>
            </a:xfrm>
            <a:custGeom>
              <a:gdLst>
                <a:gd fmla="*/ 11 w 21" name="T0"/>
                <a:gd fmla="*/ 0 h 14" name="T1"/>
                <a:gd fmla="*/ 9 w 21" name="T2"/>
                <a:gd fmla="*/ 1 h 14" name="T3"/>
                <a:gd fmla="*/ 3 w 21" name="T4"/>
                <a:gd fmla="*/ 1 h 14" name="T5"/>
                <a:gd fmla="*/ 0 w 21" name="T6"/>
                <a:gd fmla="*/ 4 h 14" name="T7"/>
                <a:gd fmla="*/ 0 w 21" name="T8"/>
                <a:gd fmla="*/ 8 h 14" name="T9"/>
                <a:gd fmla="*/ 9 w 21" name="T10"/>
                <a:gd fmla="*/ 14 h 14" name="T11"/>
                <a:gd fmla="*/ 18 w 21" name="T12"/>
                <a:gd fmla="*/ 13 h 14" name="T13"/>
                <a:gd fmla="*/ 21 w 21" name="T14"/>
                <a:gd fmla="*/ 9 h 14" name="T15"/>
                <a:gd fmla="*/ 19 w 21" name="T16"/>
                <a:gd fmla="*/ 4 h 14" name="T17"/>
                <a:gd fmla="*/ 14 w 21" name="T18"/>
                <a:gd fmla="*/ 2 h 14" name="T19"/>
                <a:gd fmla="*/ 11 w 21" name="T20"/>
                <a:gd fmla="*/ 0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21">
                  <a:moveTo>
                    <a:pt x="11" y="0"/>
                  </a:moveTo>
                  <a:cubicBezTo>
                    <a:pt x="10" y="0"/>
                    <a:pt x="10" y="1"/>
                    <a:pt x="9" y="1"/>
                  </a:cubicBezTo>
                  <a:cubicBezTo>
                    <a:pt x="7" y="1"/>
                    <a:pt x="4" y="1"/>
                    <a:pt x="3" y="1"/>
                  </a:cubicBezTo>
                  <a:cubicBezTo>
                    <a:pt x="2" y="1"/>
                    <a:pt x="0" y="3"/>
                    <a:pt x="0" y="4"/>
                  </a:cubicBezTo>
                  <a:cubicBezTo>
                    <a:pt x="0" y="5"/>
                    <a:pt x="0" y="8"/>
                    <a:pt x="0" y="8"/>
                  </a:cubicBezTo>
                  <a:cubicBezTo>
                    <a:pt x="1" y="10"/>
                    <a:pt x="5" y="14"/>
                    <a:pt x="9" y="14"/>
                  </a:cubicBezTo>
                  <a:cubicBezTo>
                    <a:pt x="11" y="14"/>
                    <a:pt x="17" y="14"/>
                    <a:pt x="18" y="13"/>
                  </a:cubicBezTo>
                  <a:cubicBezTo>
                    <a:pt x="19" y="12"/>
                    <a:pt x="20" y="10"/>
                    <a:pt x="21" y="9"/>
                  </a:cubicBezTo>
                  <a:cubicBezTo>
                    <a:pt x="20" y="7"/>
                    <a:pt x="20" y="5"/>
                    <a:pt x="19" y="4"/>
                  </a:cubicBezTo>
                  <a:cubicBezTo>
                    <a:pt x="18" y="3"/>
                    <a:pt x="16" y="2"/>
                    <a:pt x="14" y="2"/>
                  </a:cubicBezTo>
                  <a:cubicBezTo>
                    <a:pt x="14" y="1"/>
                    <a:pt x="12" y="0"/>
                    <a:pt x="11" y="0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981"/>
            <p:cNvSpPr/>
            <p:nvPr/>
          </p:nvSpPr>
          <p:spPr bwMode="auto">
            <a:xfrm>
              <a:off x="10996121" y="3398142"/>
              <a:ext cx="3175" cy="0"/>
            </a:xfrm>
            <a:custGeom>
              <a:gdLst>
                <a:gd fmla="*/ 0 w 1" name="T0"/>
                <a:gd fmla="*/ 1 w 1" name="T1"/>
                <a:gd fmla="*/ 1 w 1" name="T2"/>
                <a:gd fmla="*/ 0 w 1" name="T3"/>
                <a:gd fmla="*/ 0 w 1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982"/>
            <p:cNvSpPr/>
            <p:nvPr/>
          </p:nvSpPr>
          <p:spPr bwMode="auto">
            <a:xfrm>
              <a:off x="11532696" y="3401317"/>
              <a:ext cx="131763" cy="101600"/>
            </a:xfrm>
            <a:custGeom>
              <a:gdLst>
                <a:gd fmla="*/ 31 w 35" name="T0"/>
                <a:gd fmla="*/ 6 h 27" name="T1"/>
                <a:gd fmla="*/ 29 w 35" name="T2"/>
                <a:gd fmla="*/ 4 h 27" name="T3"/>
                <a:gd fmla="*/ 25 w 35" name="T4"/>
                <a:gd fmla="*/ 1 h 27" name="T5"/>
                <a:gd fmla="*/ 22 w 35" name="T6"/>
                <a:gd fmla="*/ 2 h 27" name="T7"/>
                <a:gd fmla="*/ 16 w 35" name="T8"/>
                <a:gd fmla="*/ 1 h 27" name="T9"/>
                <a:gd fmla="*/ 11 w 35" name="T10"/>
                <a:gd fmla="*/ 1 h 27" name="T11"/>
                <a:gd fmla="*/ 7 w 35" name="T12"/>
                <a:gd fmla="*/ 3 h 27" name="T13"/>
                <a:gd fmla="*/ 4 w 35" name="T14"/>
                <a:gd fmla="*/ 5 h 27" name="T15"/>
                <a:gd fmla="*/ 2 w 35" name="T16"/>
                <a:gd fmla="*/ 7 h 27" name="T17"/>
                <a:gd fmla="*/ 2 w 35" name="T18"/>
                <a:gd fmla="*/ 17 h 27" name="T19"/>
                <a:gd fmla="*/ 5 w 35" name="T20"/>
                <a:gd fmla="*/ 22 h 27" name="T21"/>
                <a:gd fmla="*/ 16 w 35" name="T22"/>
                <a:gd fmla="*/ 26 h 27" name="T23"/>
                <a:gd fmla="*/ 20 w 35" name="T24"/>
                <a:gd fmla="*/ 27 h 27" name="T25"/>
                <a:gd fmla="*/ 27 w 35" name="T26"/>
                <a:gd fmla="*/ 27 h 27" name="T27"/>
                <a:gd fmla="*/ 34 w 35" name="T28"/>
                <a:gd fmla="*/ 23 h 27" name="T29"/>
                <a:gd fmla="*/ 35 w 35" name="T30"/>
                <a:gd fmla="*/ 13 h 27" name="T31"/>
                <a:gd fmla="*/ 33 w 35" name="T32"/>
                <a:gd fmla="*/ 8 h 27" name="T33"/>
                <a:gd fmla="*/ 31 w 35" name="T34"/>
                <a:gd fmla="*/ 6 h 27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7" w="35">
                  <a:moveTo>
                    <a:pt x="31" y="6"/>
                  </a:move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6" y="2"/>
                    <a:pt x="25" y="1"/>
                  </a:cubicBezTo>
                  <a:cubicBezTo>
                    <a:pt x="24" y="1"/>
                    <a:pt x="23" y="1"/>
                    <a:pt x="22" y="2"/>
                  </a:cubicBezTo>
                  <a:cubicBezTo>
                    <a:pt x="20" y="0"/>
                    <a:pt x="18" y="1"/>
                    <a:pt x="16" y="1"/>
                  </a:cubicBezTo>
                  <a:cubicBezTo>
                    <a:pt x="14" y="1"/>
                    <a:pt x="13" y="1"/>
                    <a:pt x="11" y="1"/>
                  </a:cubicBezTo>
                  <a:cubicBezTo>
                    <a:pt x="9" y="1"/>
                    <a:pt x="8" y="2"/>
                    <a:pt x="7" y="3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2" y="11"/>
                    <a:pt x="0" y="14"/>
                    <a:pt x="2" y="17"/>
                  </a:cubicBezTo>
                  <a:cubicBezTo>
                    <a:pt x="3" y="19"/>
                    <a:pt x="5" y="19"/>
                    <a:pt x="5" y="22"/>
                  </a:cubicBezTo>
                  <a:cubicBezTo>
                    <a:pt x="8" y="23"/>
                    <a:pt x="11" y="26"/>
                    <a:pt x="16" y="26"/>
                  </a:cubicBezTo>
                  <a:cubicBezTo>
                    <a:pt x="17" y="27"/>
                    <a:pt x="18" y="27"/>
                    <a:pt x="20" y="27"/>
                  </a:cubicBezTo>
                  <a:cubicBezTo>
                    <a:pt x="22" y="27"/>
                    <a:pt x="25" y="27"/>
                    <a:pt x="27" y="27"/>
                  </a:cubicBezTo>
                  <a:cubicBezTo>
                    <a:pt x="30" y="26"/>
                    <a:pt x="32" y="24"/>
                    <a:pt x="34" y="23"/>
                  </a:cubicBezTo>
                  <a:cubicBezTo>
                    <a:pt x="35" y="20"/>
                    <a:pt x="35" y="17"/>
                    <a:pt x="35" y="13"/>
                  </a:cubicBezTo>
                  <a:cubicBezTo>
                    <a:pt x="34" y="12"/>
                    <a:pt x="34" y="9"/>
                    <a:pt x="33" y="8"/>
                  </a:cubicBezTo>
                  <a:cubicBezTo>
                    <a:pt x="33" y="7"/>
                    <a:pt x="31" y="7"/>
                    <a:pt x="31" y="6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983"/>
            <p:cNvSpPr/>
            <p:nvPr/>
          </p:nvSpPr>
          <p:spPr bwMode="auto">
            <a:xfrm>
              <a:off x="11277108" y="3458467"/>
              <a:ext cx="7938" cy="7938"/>
            </a:xfrm>
            <a:custGeom>
              <a:gdLst>
                <a:gd fmla="*/ 0 w 2" name="T0"/>
                <a:gd fmla="*/ 0 h 2" name="T1"/>
                <a:gd fmla="*/ 2 w 2" name="T2"/>
                <a:gd fmla="*/ 0 h 2" name="T3"/>
                <a:gd fmla="*/ 0 w 2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0" y="2"/>
                    <a:pt x="2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984"/>
            <p:cNvSpPr/>
            <p:nvPr/>
          </p:nvSpPr>
          <p:spPr bwMode="auto">
            <a:xfrm>
              <a:off x="11296158" y="3458467"/>
              <a:ext cx="96838" cy="109538"/>
            </a:xfrm>
            <a:custGeom>
              <a:gdLst>
                <a:gd fmla="*/ 25 w 26" name="T0"/>
                <a:gd fmla="*/ 6 h 29" name="T1"/>
                <a:gd fmla="*/ 17 w 26" name="T2"/>
                <a:gd fmla="*/ 1 h 29" name="T3"/>
                <a:gd fmla="*/ 8 w 26" name="T4"/>
                <a:gd fmla="*/ 2 h 29" name="T5"/>
                <a:gd fmla="*/ 2 w 26" name="T6"/>
                <a:gd fmla="*/ 10 h 29" name="T7"/>
                <a:gd fmla="*/ 0 w 26" name="T8"/>
                <a:gd fmla="*/ 17 h 29" name="T9"/>
                <a:gd fmla="*/ 3 w 26" name="T10"/>
                <a:gd fmla="*/ 24 h 29" name="T11"/>
                <a:gd fmla="*/ 9 w 26" name="T12"/>
                <a:gd fmla="*/ 28 h 29" name="T13"/>
                <a:gd fmla="*/ 17 w 26" name="T14"/>
                <a:gd fmla="*/ 29 h 29" name="T15"/>
                <a:gd fmla="*/ 20 w 26" name="T16"/>
                <a:gd fmla="*/ 29 h 29" name="T17"/>
                <a:gd fmla="*/ 24 w 26" name="T18"/>
                <a:gd fmla="*/ 21 h 29" name="T19"/>
                <a:gd fmla="*/ 24 w 26" name="T20"/>
                <a:gd fmla="*/ 19 h 29" name="T21"/>
                <a:gd fmla="*/ 26 w 26" name="T22"/>
                <a:gd fmla="*/ 12 h 29" name="T23"/>
                <a:gd fmla="*/ 25 w 26" name="T24"/>
                <a:gd fmla="*/ 6 h 2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8" w="26">
                  <a:moveTo>
                    <a:pt x="25" y="6"/>
                  </a:moveTo>
                  <a:cubicBezTo>
                    <a:pt x="24" y="3"/>
                    <a:pt x="20" y="2"/>
                    <a:pt x="17" y="1"/>
                  </a:cubicBezTo>
                  <a:cubicBezTo>
                    <a:pt x="13" y="0"/>
                    <a:pt x="12" y="2"/>
                    <a:pt x="8" y="2"/>
                  </a:cubicBezTo>
                  <a:cubicBezTo>
                    <a:pt x="6" y="4"/>
                    <a:pt x="3" y="7"/>
                    <a:pt x="2" y="10"/>
                  </a:cubicBezTo>
                  <a:cubicBezTo>
                    <a:pt x="2" y="13"/>
                    <a:pt x="0" y="14"/>
                    <a:pt x="0" y="17"/>
                  </a:cubicBezTo>
                  <a:cubicBezTo>
                    <a:pt x="1" y="19"/>
                    <a:pt x="2" y="21"/>
                    <a:pt x="3" y="24"/>
                  </a:cubicBezTo>
                  <a:cubicBezTo>
                    <a:pt x="5" y="25"/>
                    <a:pt x="6" y="27"/>
                    <a:pt x="9" y="28"/>
                  </a:cubicBezTo>
                  <a:cubicBezTo>
                    <a:pt x="10" y="28"/>
                    <a:pt x="14" y="28"/>
                    <a:pt x="17" y="29"/>
                  </a:cubicBezTo>
                  <a:cubicBezTo>
                    <a:pt x="18" y="29"/>
                    <a:pt x="19" y="29"/>
                    <a:pt x="20" y="29"/>
                  </a:cubicBezTo>
                  <a:cubicBezTo>
                    <a:pt x="22" y="29"/>
                    <a:pt x="24" y="24"/>
                    <a:pt x="24" y="21"/>
                  </a:cubicBezTo>
                  <a:cubicBezTo>
                    <a:pt x="24" y="21"/>
                    <a:pt x="24" y="20"/>
                    <a:pt x="24" y="19"/>
                  </a:cubicBezTo>
                  <a:cubicBezTo>
                    <a:pt x="24" y="16"/>
                    <a:pt x="26" y="14"/>
                    <a:pt x="26" y="12"/>
                  </a:cubicBezTo>
                  <a:cubicBezTo>
                    <a:pt x="26" y="9"/>
                    <a:pt x="25" y="8"/>
                    <a:pt x="25" y="6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985"/>
            <p:cNvSpPr/>
            <p:nvPr/>
          </p:nvSpPr>
          <p:spPr bwMode="auto">
            <a:xfrm>
              <a:off x="11505708" y="3499742"/>
              <a:ext cx="26988" cy="26988"/>
            </a:xfrm>
            <a:custGeom>
              <a:gdLst>
                <a:gd fmla="*/ 5 w 7" name="T0"/>
                <a:gd fmla="*/ 0 h 7" name="T1"/>
                <a:gd fmla="*/ 0 w 7" name="T2"/>
                <a:gd fmla="*/ 4 h 7" name="T3"/>
                <a:gd fmla="*/ 2 w 7" name="T4"/>
                <a:gd fmla="*/ 6 h 7" name="T5"/>
                <a:gd fmla="*/ 7 w 7" name="T6"/>
                <a:gd fmla="*/ 5 h 7" name="T7"/>
                <a:gd fmla="*/ 5 w 7" name="T8"/>
                <a:gd fmla="*/ 0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7">
                  <a:moveTo>
                    <a:pt x="5" y="0"/>
                  </a:moveTo>
                  <a:cubicBezTo>
                    <a:pt x="3" y="1"/>
                    <a:pt x="0" y="1"/>
                    <a:pt x="0" y="4"/>
                  </a:cubicBezTo>
                  <a:cubicBezTo>
                    <a:pt x="1" y="5"/>
                    <a:pt x="1" y="5"/>
                    <a:pt x="2" y="6"/>
                  </a:cubicBezTo>
                  <a:cubicBezTo>
                    <a:pt x="3" y="5"/>
                    <a:pt x="5" y="7"/>
                    <a:pt x="7" y="5"/>
                  </a:cubicBezTo>
                  <a:cubicBezTo>
                    <a:pt x="7" y="3"/>
                    <a:pt x="7" y="1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986"/>
            <p:cNvSpPr/>
            <p:nvPr/>
          </p:nvSpPr>
          <p:spPr bwMode="auto">
            <a:xfrm>
              <a:off x="11059621" y="3514029"/>
              <a:ext cx="60325" cy="76200"/>
            </a:xfrm>
            <a:custGeom>
              <a:gdLst>
                <a:gd fmla="*/ 10 w 16" name="T0"/>
                <a:gd fmla="*/ 3 h 20" name="T1"/>
                <a:gd fmla="*/ 9 w 16" name="T2"/>
                <a:gd fmla="*/ 2 h 20" name="T3"/>
                <a:gd fmla="*/ 0 w 16" name="T4"/>
                <a:gd fmla="*/ 9 h 20" name="T5"/>
                <a:gd fmla="*/ 0 w 16" name="T6"/>
                <a:gd fmla="*/ 12 h 20" name="T7"/>
                <a:gd fmla="*/ 10 w 16" name="T8"/>
                <a:gd fmla="*/ 20 h 20" name="T9"/>
                <a:gd fmla="*/ 14 w 16" name="T10"/>
                <a:gd fmla="*/ 17 h 20" name="T11"/>
                <a:gd fmla="*/ 13 w 16" name="T12"/>
                <a:gd fmla="*/ 5 h 20" name="T13"/>
                <a:gd fmla="*/ 10 w 16" name="T14"/>
                <a:gd fmla="*/ 3 h 2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" w="16">
                  <a:moveTo>
                    <a:pt x="10" y="3"/>
                  </a:moveTo>
                  <a:cubicBezTo>
                    <a:pt x="10" y="2"/>
                    <a:pt x="9" y="2"/>
                    <a:pt x="9" y="2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2" y="18"/>
                    <a:pt x="4" y="19"/>
                    <a:pt x="10" y="20"/>
                  </a:cubicBezTo>
                  <a:cubicBezTo>
                    <a:pt x="12" y="19"/>
                    <a:pt x="13" y="18"/>
                    <a:pt x="14" y="17"/>
                  </a:cubicBezTo>
                  <a:cubicBezTo>
                    <a:pt x="16" y="12"/>
                    <a:pt x="12" y="9"/>
                    <a:pt x="13" y="5"/>
                  </a:cubicBezTo>
                  <a:cubicBezTo>
                    <a:pt x="12" y="4"/>
                    <a:pt x="11" y="3"/>
                    <a:pt x="10" y="3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987"/>
            <p:cNvSpPr/>
            <p:nvPr/>
          </p:nvSpPr>
          <p:spPr bwMode="auto">
            <a:xfrm>
              <a:off x="11123121" y="3526729"/>
              <a:ext cx="41275" cy="30163"/>
            </a:xfrm>
            <a:custGeom>
              <a:gdLst>
                <a:gd fmla="*/ 5 w 11" name="T0"/>
                <a:gd fmla="*/ 0 h 8" name="T1"/>
                <a:gd fmla="*/ 5 w 11" name="T2"/>
                <a:gd fmla="*/ 1 h 8" name="T3"/>
                <a:gd fmla="*/ 4 w 11" name="T4"/>
                <a:gd fmla="*/ 1 h 8" name="T5"/>
                <a:gd fmla="*/ 7 w 11" name="T6"/>
                <a:gd fmla="*/ 8 h 8" name="T7"/>
                <a:gd fmla="*/ 10 w 11" name="T8"/>
                <a:gd fmla="*/ 2 h 8" name="T9"/>
                <a:gd fmla="*/ 5 w 11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11">
                  <a:moveTo>
                    <a:pt x="5" y="0"/>
                  </a:moveTo>
                  <a:cubicBezTo>
                    <a:pt x="5" y="0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3"/>
                    <a:pt x="3" y="8"/>
                    <a:pt x="7" y="8"/>
                  </a:cubicBezTo>
                  <a:cubicBezTo>
                    <a:pt x="9" y="6"/>
                    <a:pt x="11" y="5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5" name="Freeform 988"/>
          <p:cNvSpPr/>
          <p:nvPr/>
        </p:nvSpPr>
        <p:spPr bwMode="auto">
          <a:xfrm>
            <a:off x="6476508" y="1534089"/>
            <a:ext cx="11113" cy="11113"/>
          </a:xfrm>
          <a:custGeom>
            <a:gdLst>
              <a:gd fmla="*/ 2 w 3" name="T0"/>
              <a:gd fmla="*/ 0 h 3" name="T1"/>
              <a:gd fmla="*/ 0 w 3" name="T2"/>
              <a:gd fmla="*/ 3 h 3" name="T3"/>
              <a:gd fmla="*/ 2 w 3" name="T4"/>
              <a:gd fmla="*/ 0 h 3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3" w="3">
                <a:moveTo>
                  <a:pt x="2" y="0"/>
                </a:moveTo>
                <a:cubicBezTo>
                  <a:pt x="2" y="1"/>
                  <a:pt x="0" y="1"/>
                  <a:pt x="0" y="3"/>
                </a:cubicBezTo>
                <a:cubicBezTo>
                  <a:pt x="1" y="2"/>
                  <a:pt x="3" y="1"/>
                  <a:pt x="2" y="0"/>
                </a:cubicBezTo>
                <a:close/>
              </a:path>
            </a:pathLst>
          </a:custGeom>
          <a:gradFill>
            <a:gsLst>
              <a:gs pos="0">
                <a:srgbClr val="FEE35E"/>
              </a:gs>
              <a:gs pos="19000">
                <a:srgbClr val="EBC64B"/>
              </a:gs>
              <a:gs pos="57000">
                <a:srgbClr val="DEB034"/>
              </a:gs>
              <a:gs pos="100000">
                <a:srgbClr val="CA9A3C"/>
              </a:gs>
            </a:gsLst>
            <a:lin ang="4800000" scaled="0"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13332603" y="1441357"/>
            <a:ext cx="1300480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800">
                <a:solidFill>
                  <a:prstClr val="white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记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448" y="163975"/>
            <a:ext cx="1985104" cy="2449204"/>
          </a:xfrm>
          <a:prstGeom prst="rect">
            <a:avLst/>
          </a:prstGeom>
        </p:spPr>
      </p:pic>
    </p:spTree>
    <p:extLst>
      <p:ext uri="{BB962C8B-B14F-4D97-AF65-F5344CB8AC3E}">
        <p14:creationId val="319725617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791027" y="7554460"/>
            <a:ext cx="10609944" cy="5646056"/>
          </a:xfrm>
          <a:prstGeom prst="roundRect">
            <a:avLst>
              <a:gd fmla="val 3042" name="adj"/>
            </a:avLst>
          </a:pr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1549401" y="2506653"/>
            <a:ext cx="9220196" cy="32781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70000"/>
              </a:lnSpc>
            </a:pPr>
            <a:r>
              <a:rPr altLang="zh-CN" lang="en-US" smtClean="0" sz="2050">
                <a:solidFill>
                  <a:schemeClr val="bg1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       《老友记》，是2012年优酷网倾全网致力打造的互联网跨界精英对话节目，每周三在优酷首页头条上线。截止2015年1月，已经录制并上线了130期节目，收获了近4亿播放量，在商界、文化界、精英圈产生极大的影响力。</a:t>
            </a:r>
          </a:p>
          <a:p>
            <a:pPr>
              <a:lnSpc>
                <a:spcPct val="170000"/>
              </a:lnSpc>
            </a:pPr>
            <a:r>
              <a:rPr altLang="zh-CN" lang="en-US" smtClean="0" sz="2050">
                <a:solidFill>
                  <a:schemeClr val="bg1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       本书正是优酷《老友记》的第三本书，此次，柳传志、王石、周鸿祎、徐小平、姚劲波、王兴、青龙老贼等新贵大佬联手为创业路上的你，献上最具实战指导性的互联网创业课！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352000" y="1115295"/>
            <a:ext cx="1483730" cy="1013916"/>
            <a:chOff x="9508633" y="2432941"/>
            <a:chExt cx="2155826" cy="1473200"/>
          </a:xfrm>
          <a:solidFill>
            <a:schemeClr val="tx1"/>
          </a:solidFill>
          <a:effectLst/>
        </p:grpSpPr>
        <p:sp>
          <p:nvSpPr>
            <p:cNvPr id="7" name="Freeform 972"/>
            <p:cNvSpPr/>
            <p:nvPr/>
          </p:nvSpPr>
          <p:spPr bwMode="auto">
            <a:xfrm>
              <a:off x="9508633" y="2432941"/>
              <a:ext cx="1479550" cy="1473200"/>
            </a:xfrm>
            <a:custGeom>
              <a:gdLst>
                <a:gd fmla="*/ 393 w 394" name="T0"/>
                <a:gd fmla="*/ 133 h 391" name="T1"/>
                <a:gd fmla="*/ 385 w 394" name="T2"/>
                <a:gd fmla="*/ 114 h 391" name="T3"/>
                <a:gd fmla="*/ 370 w 394" name="T4"/>
                <a:gd fmla="*/ 84 h 391" name="T5"/>
                <a:gd fmla="*/ 334 w 394" name="T6"/>
                <a:gd fmla="*/ 65 h 391" name="T7"/>
                <a:gd fmla="*/ 306 w 394" name="T8"/>
                <a:gd fmla="*/ 41 h 391" name="T9"/>
                <a:gd fmla="*/ 275 w 394" name="T10"/>
                <a:gd fmla="*/ 23 h 391" name="T11"/>
                <a:gd fmla="*/ 240 w 394" name="T12"/>
                <a:gd fmla="*/ 8 h 391" name="T13"/>
                <a:gd fmla="*/ 214 w 394" name="T14"/>
                <a:gd fmla="*/ 2 h 391" name="T15"/>
                <a:gd fmla="*/ 170 w 394" name="T16"/>
                <a:gd fmla="*/ 3 h 391" name="T17"/>
                <a:gd fmla="*/ 141 w 394" name="T18"/>
                <a:gd fmla="*/ 11 h 391" name="T19"/>
                <a:gd fmla="*/ 102 w 394" name="T20"/>
                <a:gd fmla="*/ 22 h 391" name="T21"/>
                <a:gd fmla="*/ 82 w 394" name="T22"/>
                <a:gd fmla="*/ 39 h 391" name="T23"/>
                <a:gd fmla="*/ 109 w 394" name="T24"/>
                <a:gd fmla="*/ 53 h 391" name="T25"/>
                <a:gd fmla="*/ 146 w 394" name="T26"/>
                <a:gd fmla="*/ 52 h 391" name="T27"/>
                <a:gd fmla="*/ 195 w 394" name="T28"/>
                <a:gd fmla="*/ 52 h 391" name="T29"/>
                <a:gd fmla="*/ 216 w 394" name="T30"/>
                <a:gd fmla="*/ 57 h 391" name="T31"/>
                <a:gd fmla="*/ 252 w 394" name="T32"/>
                <a:gd fmla="*/ 66 h 391" name="T33"/>
                <a:gd fmla="*/ 285 w 394" name="T34"/>
                <a:gd fmla="*/ 90 h 391" name="T35"/>
                <a:gd fmla="*/ 296 w 394" name="T36"/>
                <a:gd fmla="*/ 104 h 391" name="T37"/>
                <a:gd fmla="*/ 311 w 394" name="T38"/>
                <a:gd fmla="*/ 133 h 391" name="T39"/>
                <a:gd fmla="*/ 330 w 394" name="T40"/>
                <a:gd fmla="*/ 166 h 391" name="T41"/>
                <a:gd fmla="*/ 329 w 394" name="T42"/>
                <a:gd fmla="*/ 221 h 391" name="T43"/>
                <a:gd fmla="*/ 313 w 394" name="T44"/>
                <a:gd fmla="*/ 230 h 391" name="T45"/>
                <a:gd fmla="*/ 280 w 394" name="T46"/>
                <a:gd fmla="*/ 242 h 391" name="T47"/>
                <a:gd fmla="*/ 296 w 394" name="T48"/>
                <a:gd fmla="*/ 267 h 391" name="T49"/>
                <a:gd fmla="*/ 276 w 394" name="T50"/>
                <a:gd fmla="*/ 299 h 391" name="T51"/>
                <a:gd fmla="*/ 243 w 394" name="T52"/>
                <a:gd fmla="*/ 316 h 391" name="T53"/>
                <a:gd fmla="*/ 215 w 394" name="T54"/>
                <a:gd fmla="*/ 326 h 391" name="T55"/>
                <a:gd fmla="*/ 182 w 394" name="T56"/>
                <a:gd fmla="*/ 331 h 391" name="T57"/>
                <a:gd fmla="*/ 145 w 394" name="T58"/>
                <a:gd fmla="*/ 331 h 391" name="T59"/>
                <a:gd fmla="*/ 111 w 394" name="T60"/>
                <a:gd fmla="*/ 312 h 391" name="T61"/>
                <a:gd fmla="*/ 90 w 394" name="T62"/>
                <a:gd fmla="*/ 295 h 391" name="T63"/>
                <a:gd fmla="*/ 68 w 394" name="T64"/>
                <a:gd fmla="*/ 274 h 391" name="T65"/>
                <a:gd fmla="*/ 46 w 394" name="T66"/>
                <a:gd fmla="*/ 222 h 391" name="T67"/>
                <a:gd fmla="*/ 40 w 394" name="T68"/>
                <a:gd fmla="*/ 199 h 391" name="T69"/>
                <a:gd fmla="*/ 36 w 394" name="T70"/>
                <a:gd fmla="*/ 162 h 391" name="T71"/>
                <a:gd fmla="*/ 10 w 394" name="T72"/>
                <a:gd fmla="*/ 157 h 391" name="T73"/>
                <a:gd fmla="*/ 2 w 394" name="T74"/>
                <a:gd fmla="*/ 192 h 391" name="T75"/>
                <a:gd fmla="*/ 4 w 394" name="T76"/>
                <a:gd fmla="*/ 225 h 391" name="T77"/>
                <a:gd fmla="*/ 15 w 394" name="T78"/>
                <a:gd fmla="*/ 261 h 391" name="T79"/>
                <a:gd fmla="*/ 35 w 394" name="T80"/>
                <a:gd fmla="*/ 302 h 391" name="T81"/>
                <a:gd fmla="*/ 62 w 394" name="T82"/>
                <a:gd fmla="*/ 331 h 391" name="T83"/>
                <a:gd fmla="*/ 87 w 394" name="T84"/>
                <a:gd fmla="*/ 362 h 391" name="T85"/>
                <a:gd fmla="*/ 129 w 394" name="T86"/>
                <a:gd fmla="*/ 376 h 391" name="T87"/>
                <a:gd fmla="*/ 160 w 394" name="T88"/>
                <a:gd fmla="*/ 377 h 391" name="T89"/>
                <a:gd fmla="*/ 189 w 394" name="T90"/>
                <a:gd fmla="*/ 384 h 391" name="T91"/>
                <a:gd fmla="*/ 219 w 394" name="T92"/>
                <a:gd fmla="*/ 390 h 391" name="T93"/>
                <a:gd fmla="*/ 249 w 394" name="T94"/>
                <a:gd fmla="*/ 378 h 391" name="T95"/>
                <a:gd fmla="*/ 287 w 394" name="T96"/>
                <a:gd fmla="*/ 367 h 391" name="T97"/>
                <a:gd fmla="*/ 320 w 394" name="T98"/>
                <a:gd fmla="*/ 358 h 391" name="T99"/>
                <a:gd fmla="*/ 340 w 394" name="T100"/>
                <a:gd fmla="*/ 351 h 391" name="T101"/>
                <a:gd fmla="*/ 358 w 394" name="T102"/>
                <a:gd fmla="*/ 321 h 391" name="T103"/>
                <a:gd fmla="*/ 379 w 394" name="T104"/>
                <a:gd fmla="*/ 300 h 391" name="T105"/>
                <a:gd fmla="*/ 381 w 394" name="T106"/>
                <a:gd fmla="*/ 257 h 391" name="T107"/>
                <a:gd fmla="*/ 382 w 394" name="T108"/>
                <a:gd fmla="*/ 219 h 391" name="T109"/>
                <a:gd fmla="*/ 393 w 394" name="T110"/>
                <a:gd fmla="*/ 164 h 391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391" w="394">
                  <a:moveTo>
                    <a:pt x="393" y="153"/>
                  </a:moveTo>
                  <a:cubicBezTo>
                    <a:pt x="392" y="151"/>
                    <a:pt x="392" y="149"/>
                    <a:pt x="392" y="147"/>
                  </a:cubicBezTo>
                  <a:cubicBezTo>
                    <a:pt x="392" y="146"/>
                    <a:pt x="392" y="145"/>
                    <a:pt x="392" y="145"/>
                  </a:cubicBezTo>
                  <a:cubicBezTo>
                    <a:pt x="392" y="143"/>
                    <a:pt x="393" y="141"/>
                    <a:pt x="393" y="140"/>
                  </a:cubicBezTo>
                  <a:cubicBezTo>
                    <a:pt x="393" y="139"/>
                    <a:pt x="392" y="139"/>
                    <a:pt x="392" y="138"/>
                  </a:cubicBezTo>
                  <a:cubicBezTo>
                    <a:pt x="392" y="137"/>
                    <a:pt x="393" y="137"/>
                    <a:pt x="393" y="136"/>
                  </a:cubicBezTo>
                  <a:cubicBezTo>
                    <a:pt x="393" y="135"/>
                    <a:pt x="393" y="134"/>
                    <a:pt x="393" y="133"/>
                  </a:cubicBezTo>
                  <a:cubicBezTo>
                    <a:pt x="393" y="129"/>
                    <a:pt x="392" y="126"/>
                    <a:pt x="390" y="124"/>
                  </a:cubicBezTo>
                  <a:cubicBezTo>
                    <a:pt x="390" y="123"/>
                    <a:pt x="389" y="121"/>
                    <a:pt x="389" y="121"/>
                  </a:cubicBezTo>
                  <a:cubicBezTo>
                    <a:pt x="389" y="120"/>
                    <a:pt x="388" y="120"/>
                    <a:pt x="388" y="119"/>
                  </a:cubicBezTo>
                  <a:cubicBezTo>
                    <a:pt x="387" y="119"/>
                    <a:pt x="387" y="118"/>
                    <a:pt x="387" y="118"/>
                  </a:cubicBezTo>
                  <a:cubicBezTo>
                    <a:pt x="387" y="117"/>
                    <a:pt x="386" y="117"/>
                    <a:pt x="386" y="117"/>
                  </a:cubicBezTo>
                  <a:cubicBezTo>
                    <a:pt x="386" y="117"/>
                    <a:pt x="386" y="116"/>
                    <a:pt x="386" y="116"/>
                  </a:cubicBezTo>
                  <a:cubicBezTo>
                    <a:pt x="386" y="115"/>
                    <a:pt x="385" y="115"/>
                    <a:pt x="385" y="114"/>
                  </a:cubicBezTo>
                  <a:cubicBezTo>
                    <a:pt x="384" y="113"/>
                    <a:pt x="384" y="112"/>
                    <a:pt x="384" y="111"/>
                  </a:cubicBezTo>
                  <a:cubicBezTo>
                    <a:pt x="383" y="111"/>
                    <a:pt x="383" y="109"/>
                    <a:pt x="383" y="108"/>
                  </a:cubicBezTo>
                  <a:cubicBezTo>
                    <a:pt x="381" y="105"/>
                    <a:pt x="382" y="101"/>
                    <a:pt x="379" y="98"/>
                  </a:cubicBezTo>
                  <a:cubicBezTo>
                    <a:pt x="380" y="97"/>
                    <a:pt x="379" y="97"/>
                    <a:pt x="379" y="96"/>
                  </a:cubicBezTo>
                  <a:cubicBezTo>
                    <a:pt x="378" y="95"/>
                    <a:pt x="378" y="95"/>
                    <a:pt x="378" y="93"/>
                  </a:cubicBezTo>
                  <a:cubicBezTo>
                    <a:pt x="376" y="90"/>
                    <a:pt x="375" y="87"/>
                    <a:pt x="373" y="85"/>
                  </a:cubicBezTo>
                  <a:cubicBezTo>
                    <a:pt x="372" y="85"/>
                    <a:pt x="371" y="84"/>
                    <a:pt x="370" y="84"/>
                  </a:cubicBezTo>
                  <a:cubicBezTo>
                    <a:pt x="370" y="83"/>
                    <a:pt x="371" y="83"/>
                    <a:pt x="370" y="82"/>
                  </a:cubicBezTo>
                  <a:cubicBezTo>
                    <a:pt x="370" y="81"/>
                    <a:pt x="369" y="80"/>
                    <a:pt x="368" y="79"/>
                  </a:cubicBezTo>
                  <a:cubicBezTo>
                    <a:pt x="367" y="78"/>
                    <a:pt x="366" y="77"/>
                    <a:pt x="365" y="76"/>
                  </a:cubicBezTo>
                  <a:cubicBezTo>
                    <a:pt x="361" y="72"/>
                    <a:pt x="355" y="71"/>
                    <a:pt x="349" y="71"/>
                  </a:cubicBezTo>
                  <a:cubicBezTo>
                    <a:pt x="347" y="71"/>
                    <a:pt x="346" y="70"/>
                    <a:pt x="344" y="70"/>
                  </a:cubicBezTo>
                  <a:cubicBezTo>
                    <a:pt x="341" y="69"/>
                    <a:pt x="338" y="68"/>
                    <a:pt x="336" y="65"/>
                  </a:cubicBezTo>
                  <a:cubicBezTo>
                    <a:pt x="335" y="65"/>
                    <a:pt x="334" y="65"/>
                    <a:pt x="334" y="65"/>
                  </a:cubicBezTo>
                  <a:cubicBezTo>
                    <a:pt x="333" y="64"/>
                    <a:pt x="331" y="63"/>
                    <a:pt x="329" y="63"/>
                  </a:cubicBezTo>
                  <a:cubicBezTo>
                    <a:pt x="329" y="60"/>
                    <a:pt x="327" y="58"/>
                    <a:pt x="325" y="57"/>
                  </a:cubicBezTo>
                  <a:cubicBezTo>
                    <a:pt x="323" y="57"/>
                    <a:pt x="322" y="54"/>
                    <a:pt x="320" y="54"/>
                  </a:cubicBezTo>
                  <a:cubicBezTo>
                    <a:pt x="320" y="53"/>
                    <a:pt x="319" y="53"/>
                    <a:pt x="319" y="52"/>
                  </a:cubicBezTo>
                  <a:cubicBezTo>
                    <a:pt x="317" y="50"/>
                    <a:pt x="315" y="47"/>
                    <a:pt x="312" y="47"/>
                  </a:cubicBezTo>
                  <a:cubicBezTo>
                    <a:pt x="312" y="45"/>
                    <a:pt x="311" y="45"/>
                    <a:pt x="310" y="44"/>
                  </a:cubicBezTo>
                  <a:cubicBezTo>
                    <a:pt x="308" y="44"/>
                    <a:pt x="307" y="43"/>
                    <a:pt x="306" y="41"/>
                  </a:cubicBezTo>
                  <a:cubicBezTo>
                    <a:pt x="304" y="42"/>
                    <a:pt x="303" y="40"/>
                    <a:pt x="302" y="39"/>
                  </a:cubicBezTo>
                  <a:cubicBezTo>
                    <a:pt x="299" y="40"/>
                    <a:pt x="298" y="38"/>
                    <a:pt x="297" y="37"/>
                  </a:cubicBezTo>
                  <a:cubicBezTo>
                    <a:pt x="294" y="36"/>
                    <a:pt x="293" y="35"/>
                    <a:pt x="291" y="34"/>
                  </a:cubicBezTo>
                  <a:cubicBezTo>
                    <a:pt x="291" y="34"/>
                    <a:pt x="291" y="33"/>
                    <a:pt x="290" y="33"/>
                  </a:cubicBezTo>
                  <a:cubicBezTo>
                    <a:pt x="287" y="32"/>
                    <a:pt x="284" y="30"/>
                    <a:pt x="282" y="27"/>
                  </a:cubicBezTo>
                  <a:cubicBezTo>
                    <a:pt x="279" y="27"/>
                    <a:pt x="278" y="25"/>
                    <a:pt x="276" y="25"/>
                  </a:cubicBezTo>
                  <a:cubicBezTo>
                    <a:pt x="276" y="24"/>
                    <a:pt x="275" y="24"/>
                    <a:pt x="275" y="23"/>
                  </a:cubicBezTo>
                  <a:cubicBezTo>
                    <a:pt x="274" y="23"/>
                    <a:pt x="274" y="23"/>
                    <a:pt x="274" y="23"/>
                  </a:cubicBezTo>
                  <a:cubicBezTo>
                    <a:pt x="271" y="20"/>
                    <a:pt x="267" y="19"/>
                    <a:pt x="264" y="17"/>
                  </a:cubicBezTo>
                  <a:cubicBezTo>
                    <a:pt x="263" y="15"/>
                    <a:pt x="261" y="16"/>
                    <a:pt x="259" y="15"/>
                  </a:cubicBezTo>
                  <a:cubicBezTo>
                    <a:pt x="258" y="15"/>
                    <a:pt x="257" y="13"/>
                    <a:pt x="256" y="12"/>
                  </a:cubicBezTo>
                  <a:cubicBezTo>
                    <a:pt x="255" y="12"/>
                    <a:pt x="253" y="12"/>
                    <a:pt x="252" y="12"/>
                  </a:cubicBezTo>
                  <a:cubicBezTo>
                    <a:pt x="251" y="11"/>
                    <a:pt x="248" y="11"/>
                    <a:pt x="246" y="11"/>
                  </a:cubicBezTo>
                  <a:cubicBezTo>
                    <a:pt x="244" y="10"/>
                    <a:pt x="242" y="9"/>
                    <a:pt x="240" y="8"/>
                  </a:cubicBezTo>
                  <a:cubicBezTo>
                    <a:pt x="239" y="7"/>
                    <a:pt x="238" y="7"/>
                    <a:pt x="237" y="7"/>
                  </a:cubicBezTo>
                  <a:cubicBezTo>
                    <a:pt x="236" y="6"/>
                    <a:pt x="235" y="7"/>
                    <a:pt x="235" y="7"/>
                  </a:cubicBezTo>
                  <a:cubicBezTo>
                    <a:pt x="234" y="7"/>
                    <a:pt x="234" y="6"/>
                    <a:pt x="234" y="6"/>
                  </a:cubicBezTo>
                  <a:cubicBezTo>
                    <a:pt x="232" y="6"/>
                    <a:pt x="230" y="6"/>
                    <a:pt x="228" y="6"/>
                  </a:cubicBezTo>
                  <a:cubicBezTo>
                    <a:pt x="227" y="5"/>
                    <a:pt x="227" y="5"/>
                    <a:pt x="225" y="5"/>
                  </a:cubicBezTo>
                  <a:cubicBezTo>
                    <a:pt x="223" y="3"/>
                    <a:pt x="221" y="3"/>
                    <a:pt x="219" y="2"/>
                  </a:cubicBezTo>
                  <a:cubicBezTo>
                    <a:pt x="217" y="2"/>
                    <a:pt x="216" y="2"/>
                    <a:pt x="214" y="2"/>
                  </a:cubicBezTo>
                  <a:cubicBezTo>
                    <a:pt x="213" y="2"/>
                    <a:pt x="212" y="1"/>
                    <a:pt x="211" y="1"/>
                  </a:cubicBezTo>
                  <a:cubicBezTo>
                    <a:pt x="208" y="1"/>
                    <a:pt x="205" y="1"/>
                    <a:pt x="202" y="1"/>
                  </a:cubicBezTo>
                  <a:cubicBezTo>
                    <a:pt x="199" y="1"/>
                    <a:pt x="197" y="0"/>
                    <a:pt x="195" y="0"/>
                  </a:cubicBezTo>
                  <a:cubicBezTo>
                    <a:pt x="192" y="0"/>
                    <a:pt x="190" y="0"/>
                    <a:pt x="187" y="1"/>
                  </a:cubicBezTo>
                  <a:cubicBezTo>
                    <a:pt x="183" y="0"/>
                    <a:pt x="178" y="1"/>
                    <a:pt x="175" y="2"/>
                  </a:cubicBezTo>
                  <a:cubicBezTo>
                    <a:pt x="174" y="2"/>
                    <a:pt x="174" y="2"/>
                    <a:pt x="173" y="2"/>
                  </a:cubicBezTo>
                  <a:cubicBezTo>
                    <a:pt x="172" y="2"/>
                    <a:pt x="171" y="3"/>
                    <a:pt x="170" y="3"/>
                  </a:cubicBezTo>
                  <a:cubicBezTo>
                    <a:pt x="168" y="3"/>
                    <a:pt x="167" y="4"/>
                    <a:pt x="165" y="4"/>
                  </a:cubicBezTo>
                  <a:cubicBezTo>
                    <a:pt x="164" y="5"/>
                    <a:pt x="162" y="5"/>
                    <a:pt x="161" y="5"/>
                  </a:cubicBezTo>
                  <a:cubicBezTo>
                    <a:pt x="160" y="5"/>
                    <a:pt x="160" y="6"/>
                    <a:pt x="159" y="6"/>
                  </a:cubicBezTo>
                  <a:cubicBezTo>
                    <a:pt x="159" y="6"/>
                    <a:pt x="158" y="6"/>
                    <a:pt x="157" y="6"/>
                  </a:cubicBezTo>
                  <a:cubicBezTo>
                    <a:pt x="155" y="6"/>
                    <a:pt x="153" y="7"/>
                    <a:pt x="151" y="7"/>
                  </a:cubicBezTo>
                  <a:cubicBezTo>
                    <a:pt x="149" y="7"/>
                    <a:pt x="148" y="7"/>
                    <a:pt x="146" y="8"/>
                  </a:cubicBezTo>
                  <a:cubicBezTo>
                    <a:pt x="145" y="10"/>
                    <a:pt x="143" y="11"/>
                    <a:pt x="141" y="11"/>
                  </a:cubicBezTo>
                  <a:cubicBezTo>
                    <a:pt x="139" y="15"/>
                    <a:pt x="135" y="15"/>
                    <a:pt x="129" y="15"/>
                  </a:cubicBezTo>
                  <a:cubicBezTo>
                    <a:pt x="129" y="15"/>
                    <a:pt x="128" y="14"/>
                    <a:pt x="127" y="14"/>
                  </a:cubicBezTo>
                  <a:cubicBezTo>
                    <a:pt x="125" y="14"/>
                    <a:pt x="124" y="15"/>
                    <a:pt x="122" y="15"/>
                  </a:cubicBezTo>
                  <a:cubicBezTo>
                    <a:pt x="121" y="18"/>
                    <a:pt x="119" y="22"/>
                    <a:pt x="114" y="22"/>
                  </a:cubicBezTo>
                  <a:cubicBezTo>
                    <a:pt x="113" y="22"/>
                    <a:pt x="113" y="23"/>
                    <a:pt x="112" y="23"/>
                  </a:cubicBezTo>
                  <a:cubicBezTo>
                    <a:pt x="110" y="22"/>
                    <a:pt x="108" y="21"/>
                    <a:pt x="107" y="21"/>
                  </a:cubicBezTo>
                  <a:cubicBezTo>
                    <a:pt x="105" y="21"/>
                    <a:pt x="103" y="21"/>
                    <a:pt x="102" y="22"/>
                  </a:cubicBezTo>
                  <a:cubicBezTo>
                    <a:pt x="101" y="23"/>
                    <a:pt x="102" y="25"/>
                    <a:pt x="102" y="27"/>
                  </a:cubicBezTo>
                  <a:cubicBezTo>
                    <a:pt x="101" y="29"/>
                    <a:pt x="100" y="29"/>
                    <a:pt x="99" y="31"/>
                  </a:cubicBezTo>
                  <a:cubicBezTo>
                    <a:pt x="98" y="30"/>
                    <a:pt x="97" y="32"/>
                    <a:pt x="96" y="32"/>
                  </a:cubicBezTo>
                  <a:cubicBezTo>
                    <a:pt x="95" y="33"/>
                    <a:pt x="94" y="33"/>
                    <a:pt x="93" y="34"/>
                  </a:cubicBezTo>
                  <a:cubicBezTo>
                    <a:pt x="90" y="33"/>
                    <a:pt x="87" y="33"/>
                    <a:pt x="85" y="33"/>
                  </a:cubicBezTo>
                  <a:cubicBezTo>
                    <a:pt x="84" y="33"/>
                    <a:pt x="84" y="33"/>
                    <a:pt x="83" y="34"/>
                  </a:cubicBezTo>
                  <a:cubicBezTo>
                    <a:pt x="82" y="36"/>
                    <a:pt x="83" y="37"/>
                    <a:pt x="82" y="39"/>
                  </a:cubicBezTo>
                  <a:cubicBezTo>
                    <a:pt x="84" y="43"/>
                    <a:pt x="81" y="45"/>
                    <a:pt x="81" y="48"/>
                  </a:cubicBezTo>
                  <a:cubicBezTo>
                    <a:pt x="80" y="48"/>
                    <a:pt x="80" y="49"/>
                    <a:pt x="80" y="49"/>
                  </a:cubicBezTo>
                  <a:cubicBezTo>
                    <a:pt x="79" y="52"/>
                    <a:pt x="79" y="54"/>
                    <a:pt x="81" y="56"/>
                  </a:cubicBezTo>
                  <a:cubicBezTo>
                    <a:pt x="84" y="57"/>
                    <a:pt x="87" y="55"/>
                    <a:pt x="89" y="55"/>
                  </a:cubicBezTo>
                  <a:cubicBezTo>
                    <a:pt x="92" y="55"/>
                    <a:pt x="95" y="56"/>
                    <a:pt x="98" y="55"/>
                  </a:cubicBezTo>
                  <a:cubicBezTo>
                    <a:pt x="99" y="54"/>
                    <a:pt x="99" y="52"/>
                    <a:pt x="101" y="51"/>
                  </a:cubicBezTo>
                  <a:cubicBezTo>
                    <a:pt x="103" y="52"/>
                    <a:pt x="106" y="52"/>
                    <a:pt x="109" y="53"/>
                  </a:cubicBezTo>
                  <a:cubicBezTo>
                    <a:pt x="111" y="52"/>
                    <a:pt x="113" y="50"/>
                    <a:pt x="116" y="50"/>
                  </a:cubicBezTo>
                  <a:cubicBezTo>
                    <a:pt x="116" y="50"/>
                    <a:pt x="117" y="49"/>
                    <a:pt x="118" y="48"/>
                  </a:cubicBezTo>
                  <a:cubicBezTo>
                    <a:pt x="119" y="48"/>
                    <a:pt x="120" y="49"/>
                    <a:pt x="121" y="49"/>
                  </a:cubicBezTo>
                  <a:cubicBezTo>
                    <a:pt x="122" y="50"/>
                    <a:pt x="124" y="49"/>
                    <a:pt x="125" y="49"/>
                  </a:cubicBezTo>
                  <a:cubicBezTo>
                    <a:pt x="129" y="50"/>
                    <a:pt x="132" y="51"/>
                    <a:pt x="135" y="50"/>
                  </a:cubicBezTo>
                  <a:cubicBezTo>
                    <a:pt x="137" y="51"/>
                    <a:pt x="139" y="53"/>
                    <a:pt x="140" y="54"/>
                  </a:cubicBezTo>
                  <a:cubicBezTo>
                    <a:pt x="143" y="55"/>
                    <a:pt x="144" y="53"/>
                    <a:pt x="146" y="52"/>
                  </a:cubicBezTo>
                  <a:cubicBezTo>
                    <a:pt x="148" y="51"/>
                    <a:pt x="150" y="51"/>
                    <a:pt x="151" y="50"/>
                  </a:cubicBezTo>
                  <a:cubicBezTo>
                    <a:pt x="153" y="50"/>
                    <a:pt x="154" y="49"/>
                    <a:pt x="155" y="49"/>
                  </a:cubicBezTo>
                  <a:cubicBezTo>
                    <a:pt x="156" y="49"/>
                    <a:pt x="158" y="50"/>
                    <a:pt x="159" y="49"/>
                  </a:cubicBezTo>
                  <a:cubicBezTo>
                    <a:pt x="162" y="52"/>
                    <a:pt x="168" y="51"/>
                    <a:pt x="172" y="53"/>
                  </a:cubicBezTo>
                  <a:cubicBezTo>
                    <a:pt x="177" y="52"/>
                    <a:pt x="181" y="53"/>
                    <a:pt x="185" y="54"/>
                  </a:cubicBezTo>
                  <a:cubicBezTo>
                    <a:pt x="188" y="53"/>
                    <a:pt x="190" y="53"/>
                    <a:pt x="192" y="52"/>
                  </a:cubicBezTo>
                  <a:cubicBezTo>
                    <a:pt x="193" y="52"/>
                    <a:pt x="194" y="52"/>
                    <a:pt x="195" y="52"/>
                  </a:cubicBezTo>
                  <a:cubicBezTo>
                    <a:pt x="196" y="51"/>
                    <a:pt x="199" y="51"/>
                    <a:pt x="202" y="51"/>
                  </a:cubicBezTo>
                  <a:cubicBezTo>
                    <a:pt x="202" y="51"/>
                    <a:pt x="202" y="52"/>
                    <a:pt x="202" y="52"/>
                  </a:cubicBezTo>
                  <a:cubicBezTo>
                    <a:pt x="203" y="52"/>
                    <a:pt x="203" y="53"/>
                    <a:pt x="204" y="54"/>
                  </a:cubicBezTo>
                  <a:cubicBezTo>
                    <a:pt x="205" y="55"/>
                    <a:pt x="206" y="54"/>
                    <a:pt x="207" y="55"/>
                  </a:cubicBezTo>
                  <a:cubicBezTo>
                    <a:pt x="208" y="55"/>
                    <a:pt x="209" y="56"/>
                    <a:pt x="210" y="56"/>
                  </a:cubicBezTo>
                  <a:cubicBezTo>
                    <a:pt x="212" y="57"/>
                    <a:pt x="213" y="56"/>
                    <a:pt x="214" y="56"/>
                  </a:cubicBezTo>
                  <a:cubicBezTo>
                    <a:pt x="214" y="56"/>
                    <a:pt x="215" y="56"/>
                    <a:pt x="216" y="57"/>
                  </a:cubicBezTo>
                  <a:cubicBezTo>
                    <a:pt x="219" y="57"/>
                    <a:pt x="221" y="56"/>
                    <a:pt x="223" y="57"/>
                  </a:cubicBezTo>
                  <a:cubicBezTo>
                    <a:pt x="224" y="57"/>
                    <a:pt x="225" y="58"/>
                    <a:pt x="226" y="58"/>
                  </a:cubicBezTo>
                  <a:cubicBezTo>
                    <a:pt x="227" y="59"/>
                    <a:pt x="228" y="59"/>
                    <a:pt x="230" y="60"/>
                  </a:cubicBezTo>
                  <a:cubicBezTo>
                    <a:pt x="231" y="61"/>
                    <a:pt x="233" y="61"/>
                    <a:pt x="234" y="62"/>
                  </a:cubicBezTo>
                  <a:cubicBezTo>
                    <a:pt x="237" y="62"/>
                    <a:pt x="237" y="64"/>
                    <a:pt x="241" y="63"/>
                  </a:cubicBezTo>
                  <a:cubicBezTo>
                    <a:pt x="242" y="65"/>
                    <a:pt x="246" y="64"/>
                    <a:pt x="248" y="64"/>
                  </a:cubicBezTo>
                  <a:cubicBezTo>
                    <a:pt x="249" y="66"/>
                    <a:pt x="251" y="65"/>
                    <a:pt x="252" y="66"/>
                  </a:cubicBezTo>
                  <a:cubicBezTo>
                    <a:pt x="254" y="67"/>
                    <a:pt x="253" y="68"/>
                    <a:pt x="255" y="69"/>
                  </a:cubicBezTo>
                  <a:cubicBezTo>
                    <a:pt x="257" y="69"/>
                    <a:pt x="259" y="70"/>
                    <a:pt x="261" y="72"/>
                  </a:cubicBezTo>
                  <a:cubicBezTo>
                    <a:pt x="263" y="72"/>
                    <a:pt x="265" y="74"/>
                    <a:pt x="265" y="75"/>
                  </a:cubicBezTo>
                  <a:cubicBezTo>
                    <a:pt x="267" y="76"/>
                    <a:pt x="268" y="77"/>
                    <a:pt x="269" y="79"/>
                  </a:cubicBezTo>
                  <a:cubicBezTo>
                    <a:pt x="274" y="80"/>
                    <a:pt x="276" y="85"/>
                    <a:pt x="281" y="87"/>
                  </a:cubicBezTo>
                  <a:cubicBezTo>
                    <a:pt x="281" y="87"/>
                    <a:pt x="281" y="88"/>
                    <a:pt x="282" y="89"/>
                  </a:cubicBezTo>
                  <a:cubicBezTo>
                    <a:pt x="283" y="89"/>
                    <a:pt x="284" y="90"/>
                    <a:pt x="285" y="90"/>
                  </a:cubicBezTo>
                  <a:cubicBezTo>
                    <a:pt x="286" y="92"/>
                    <a:pt x="288" y="93"/>
                    <a:pt x="289" y="95"/>
                  </a:cubicBezTo>
                  <a:cubicBezTo>
                    <a:pt x="290" y="96"/>
                    <a:pt x="290" y="97"/>
                    <a:pt x="290" y="98"/>
                  </a:cubicBezTo>
                  <a:cubicBezTo>
                    <a:pt x="290" y="98"/>
                    <a:pt x="291" y="98"/>
                    <a:pt x="291" y="98"/>
                  </a:cubicBezTo>
                  <a:cubicBezTo>
                    <a:pt x="292" y="99"/>
                    <a:pt x="292" y="99"/>
                    <a:pt x="293" y="100"/>
                  </a:cubicBezTo>
                  <a:cubicBezTo>
                    <a:pt x="294" y="101"/>
                    <a:pt x="294" y="101"/>
                    <a:pt x="294" y="102"/>
                  </a:cubicBezTo>
                  <a:cubicBezTo>
                    <a:pt x="295" y="102"/>
                    <a:pt x="296" y="103"/>
                    <a:pt x="296" y="103"/>
                  </a:cubicBezTo>
                  <a:cubicBezTo>
                    <a:pt x="296" y="104"/>
                    <a:pt x="296" y="104"/>
                    <a:pt x="296" y="104"/>
                  </a:cubicBezTo>
                  <a:cubicBezTo>
                    <a:pt x="297" y="105"/>
                    <a:pt x="298" y="106"/>
                    <a:pt x="298" y="107"/>
                  </a:cubicBezTo>
                  <a:cubicBezTo>
                    <a:pt x="300" y="108"/>
                    <a:pt x="300" y="109"/>
                    <a:pt x="301" y="110"/>
                  </a:cubicBezTo>
                  <a:cubicBezTo>
                    <a:pt x="302" y="110"/>
                    <a:pt x="303" y="111"/>
                    <a:pt x="304" y="112"/>
                  </a:cubicBezTo>
                  <a:cubicBezTo>
                    <a:pt x="305" y="114"/>
                    <a:pt x="306" y="115"/>
                    <a:pt x="307" y="117"/>
                  </a:cubicBezTo>
                  <a:cubicBezTo>
                    <a:pt x="308" y="119"/>
                    <a:pt x="310" y="119"/>
                    <a:pt x="311" y="121"/>
                  </a:cubicBezTo>
                  <a:cubicBezTo>
                    <a:pt x="311" y="123"/>
                    <a:pt x="310" y="125"/>
                    <a:pt x="311" y="127"/>
                  </a:cubicBezTo>
                  <a:cubicBezTo>
                    <a:pt x="310" y="128"/>
                    <a:pt x="310" y="131"/>
                    <a:pt x="311" y="133"/>
                  </a:cubicBezTo>
                  <a:cubicBezTo>
                    <a:pt x="313" y="137"/>
                    <a:pt x="313" y="144"/>
                    <a:pt x="317" y="146"/>
                  </a:cubicBezTo>
                  <a:cubicBezTo>
                    <a:pt x="317" y="148"/>
                    <a:pt x="319" y="150"/>
                    <a:pt x="320" y="151"/>
                  </a:cubicBezTo>
                  <a:cubicBezTo>
                    <a:pt x="322" y="153"/>
                    <a:pt x="325" y="154"/>
                    <a:pt x="326" y="157"/>
                  </a:cubicBezTo>
                  <a:cubicBezTo>
                    <a:pt x="326" y="157"/>
                    <a:pt x="327" y="158"/>
                    <a:pt x="327" y="158"/>
                  </a:cubicBezTo>
                  <a:cubicBezTo>
                    <a:pt x="327" y="159"/>
                    <a:pt x="327" y="160"/>
                    <a:pt x="328" y="160"/>
                  </a:cubicBezTo>
                  <a:cubicBezTo>
                    <a:pt x="328" y="161"/>
                    <a:pt x="329" y="161"/>
                    <a:pt x="329" y="162"/>
                  </a:cubicBezTo>
                  <a:cubicBezTo>
                    <a:pt x="330" y="163"/>
                    <a:pt x="331" y="164"/>
                    <a:pt x="330" y="166"/>
                  </a:cubicBezTo>
                  <a:cubicBezTo>
                    <a:pt x="332" y="168"/>
                    <a:pt x="331" y="172"/>
                    <a:pt x="331" y="174"/>
                  </a:cubicBezTo>
                  <a:cubicBezTo>
                    <a:pt x="331" y="175"/>
                    <a:pt x="332" y="176"/>
                    <a:pt x="332" y="177"/>
                  </a:cubicBezTo>
                  <a:cubicBezTo>
                    <a:pt x="332" y="179"/>
                    <a:pt x="331" y="181"/>
                    <a:pt x="332" y="183"/>
                  </a:cubicBezTo>
                  <a:cubicBezTo>
                    <a:pt x="331" y="185"/>
                    <a:pt x="331" y="186"/>
                    <a:pt x="331" y="188"/>
                  </a:cubicBezTo>
                  <a:cubicBezTo>
                    <a:pt x="331" y="195"/>
                    <a:pt x="332" y="202"/>
                    <a:pt x="331" y="208"/>
                  </a:cubicBezTo>
                  <a:cubicBezTo>
                    <a:pt x="330" y="210"/>
                    <a:pt x="330" y="212"/>
                    <a:pt x="330" y="214"/>
                  </a:cubicBezTo>
                  <a:cubicBezTo>
                    <a:pt x="330" y="217"/>
                    <a:pt x="330" y="219"/>
                    <a:pt x="329" y="221"/>
                  </a:cubicBezTo>
                  <a:cubicBezTo>
                    <a:pt x="329" y="224"/>
                    <a:pt x="327" y="225"/>
                    <a:pt x="328" y="228"/>
                  </a:cubicBezTo>
                  <a:cubicBezTo>
                    <a:pt x="327" y="229"/>
                    <a:pt x="327" y="230"/>
                    <a:pt x="325" y="231"/>
                  </a:cubicBezTo>
                  <a:cubicBezTo>
                    <a:pt x="325" y="231"/>
                    <a:pt x="324" y="231"/>
                    <a:pt x="324" y="231"/>
                  </a:cubicBezTo>
                  <a:cubicBezTo>
                    <a:pt x="323" y="231"/>
                    <a:pt x="323" y="231"/>
                    <a:pt x="322" y="231"/>
                  </a:cubicBezTo>
                  <a:cubicBezTo>
                    <a:pt x="320" y="232"/>
                    <a:pt x="320" y="231"/>
                    <a:pt x="318" y="231"/>
                  </a:cubicBezTo>
                  <a:cubicBezTo>
                    <a:pt x="318" y="231"/>
                    <a:pt x="317" y="231"/>
                    <a:pt x="316" y="231"/>
                  </a:cubicBezTo>
                  <a:cubicBezTo>
                    <a:pt x="315" y="231"/>
                    <a:pt x="314" y="230"/>
                    <a:pt x="313" y="230"/>
                  </a:cubicBezTo>
                  <a:cubicBezTo>
                    <a:pt x="311" y="229"/>
                    <a:pt x="311" y="230"/>
                    <a:pt x="309" y="229"/>
                  </a:cubicBezTo>
                  <a:cubicBezTo>
                    <a:pt x="307" y="229"/>
                    <a:pt x="306" y="228"/>
                    <a:pt x="305" y="228"/>
                  </a:cubicBezTo>
                  <a:cubicBezTo>
                    <a:pt x="303" y="228"/>
                    <a:pt x="300" y="229"/>
                    <a:pt x="299" y="229"/>
                  </a:cubicBezTo>
                  <a:cubicBezTo>
                    <a:pt x="297" y="229"/>
                    <a:pt x="296" y="229"/>
                    <a:pt x="295" y="229"/>
                  </a:cubicBezTo>
                  <a:cubicBezTo>
                    <a:pt x="294" y="230"/>
                    <a:pt x="292" y="231"/>
                    <a:pt x="291" y="232"/>
                  </a:cubicBezTo>
                  <a:cubicBezTo>
                    <a:pt x="290" y="233"/>
                    <a:pt x="289" y="233"/>
                    <a:pt x="288" y="234"/>
                  </a:cubicBezTo>
                  <a:cubicBezTo>
                    <a:pt x="285" y="236"/>
                    <a:pt x="282" y="238"/>
                    <a:pt x="280" y="242"/>
                  </a:cubicBezTo>
                  <a:cubicBezTo>
                    <a:pt x="281" y="245"/>
                    <a:pt x="278" y="247"/>
                    <a:pt x="279" y="251"/>
                  </a:cubicBezTo>
                  <a:cubicBezTo>
                    <a:pt x="280" y="253"/>
                    <a:pt x="281" y="255"/>
                    <a:pt x="282" y="257"/>
                  </a:cubicBezTo>
                  <a:cubicBezTo>
                    <a:pt x="282" y="257"/>
                    <a:pt x="282" y="258"/>
                    <a:pt x="282" y="258"/>
                  </a:cubicBezTo>
                  <a:cubicBezTo>
                    <a:pt x="283" y="259"/>
                    <a:pt x="285" y="260"/>
                    <a:pt x="286" y="261"/>
                  </a:cubicBezTo>
                  <a:cubicBezTo>
                    <a:pt x="287" y="262"/>
                    <a:pt x="288" y="263"/>
                    <a:pt x="288" y="264"/>
                  </a:cubicBezTo>
                  <a:cubicBezTo>
                    <a:pt x="290" y="265"/>
                    <a:pt x="292" y="265"/>
                    <a:pt x="293" y="266"/>
                  </a:cubicBezTo>
                  <a:cubicBezTo>
                    <a:pt x="294" y="266"/>
                    <a:pt x="295" y="267"/>
                    <a:pt x="296" y="267"/>
                  </a:cubicBezTo>
                  <a:cubicBezTo>
                    <a:pt x="298" y="269"/>
                    <a:pt x="302" y="270"/>
                    <a:pt x="304" y="271"/>
                  </a:cubicBezTo>
                  <a:cubicBezTo>
                    <a:pt x="307" y="275"/>
                    <a:pt x="303" y="277"/>
                    <a:pt x="302" y="279"/>
                  </a:cubicBezTo>
                  <a:cubicBezTo>
                    <a:pt x="301" y="279"/>
                    <a:pt x="302" y="280"/>
                    <a:pt x="302" y="281"/>
                  </a:cubicBezTo>
                  <a:cubicBezTo>
                    <a:pt x="300" y="283"/>
                    <a:pt x="296" y="285"/>
                    <a:pt x="294" y="288"/>
                  </a:cubicBezTo>
                  <a:cubicBezTo>
                    <a:pt x="291" y="289"/>
                    <a:pt x="289" y="291"/>
                    <a:pt x="287" y="294"/>
                  </a:cubicBezTo>
                  <a:cubicBezTo>
                    <a:pt x="286" y="295"/>
                    <a:pt x="284" y="295"/>
                    <a:pt x="283" y="297"/>
                  </a:cubicBezTo>
                  <a:cubicBezTo>
                    <a:pt x="281" y="298"/>
                    <a:pt x="279" y="298"/>
                    <a:pt x="276" y="299"/>
                  </a:cubicBezTo>
                  <a:cubicBezTo>
                    <a:pt x="275" y="300"/>
                    <a:pt x="273" y="300"/>
                    <a:pt x="271" y="301"/>
                  </a:cubicBezTo>
                  <a:cubicBezTo>
                    <a:pt x="269" y="302"/>
                    <a:pt x="268" y="304"/>
                    <a:pt x="266" y="305"/>
                  </a:cubicBezTo>
                  <a:cubicBezTo>
                    <a:pt x="266" y="305"/>
                    <a:pt x="265" y="305"/>
                    <a:pt x="265" y="305"/>
                  </a:cubicBezTo>
                  <a:cubicBezTo>
                    <a:pt x="262" y="308"/>
                    <a:pt x="255" y="307"/>
                    <a:pt x="254" y="311"/>
                  </a:cubicBezTo>
                  <a:cubicBezTo>
                    <a:pt x="253" y="311"/>
                    <a:pt x="253" y="311"/>
                    <a:pt x="252" y="311"/>
                  </a:cubicBezTo>
                  <a:cubicBezTo>
                    <a:pt x="251" y="312"/>
                    <a:pt x="249" y="313"/>
                    <a:pt x="247" y="313"/>
                  </a:cubicBezTo>
                  <a:cubicBezTo>
                    <a:pt x="247" y="315"/>
                    <a:pt x="244" y="315"/>
                    <a:pt x="243" y="316"/>
                  </a:cubicBezTo>
                  <a:cubicBezTo>
                    <a:pt x="240" y="316"/>
                    <a:pt x="238" y="318"/>
                    <a:pt x="236" y="320"/>
                  </a:cubicBezTo>
                  <a:cubicBezTo>
                    <a:pt x="234" y="320"/>
                    <a:pt x="233" y="320"/>
                    <a:pt x="232" y="321"/>
                  </a:cubicBezTo>
                  <a:cubicBezTo>
                    <a:pt x="231" y="321"/>
                    <a:pt x="231" y="321"/>
                    <a:pt x="229" y="321"/>
                  </a:cubicBezTo>
                  <a:cubicBezTo>
                    <a:pt x="229" y="321"/>
                    <a:pt x="228" y="322"/>
                    <a:pt x="228" y="322"/>
                  </a:cubicBezTo>
                  <a:cubicBezTo>
                    <a:pt x="226" y="323"/>
                    <a:pt x="224" y="324"/>
                    <a:pt x="221" y="325"/>
                  </a:cubicBezTo>
                  <a:cubicBezTo>
                    <a:pt x="220" y="325"/>
                    <a:pt x="219" y="326"/>
                    <a:pt x="217" y="326"/>
                  </a:cubicBezTo>
                  <a:cubicBezTo>
                    <a:pt x="216" y="326"/>
                    <a:pt x="216" y="326"/>
                    <a:pt x="215" y="326"/>
                  </a:cubicBezTo>
                  <a:cubicBezTo>
                    <a:pt x="213" y="327"/>
                    <a:pt x="212" y="327"/>
                    <a:pt x="210" y="328"/>
                  </a:cubicBezTo>
                  <a:cubicBezTo>
                    <a:pt x="207" y="328"/>
                    <a:pt x="205" y="327"/>
                    <a:pt x="203" y="329"/>
                  </a:cubicBezTo>
                  <a:cubicBezTo>
                    <a:pt x="199" y="329"/>
                    <a:pt x="196" y="331"/>
                    <a:pt x="193" y="332"/>
                  </a:cubicBezTo>
                  <a:cubicBezTo>
                    <a:pt x="193" y="332"/>
                    <a:pt x="193" y="331"/>
                    <a:pt x="192" y="331"/>
                  </a:cubicBezTo>
                  <a:cubicBezTo>
                    <a:pt x="191" y="332"/>
                    <a:pt x="191" y="332"/>
                    <a:pt x="190" y="332"/>
                  </a:cubicBezTo>
                  <a:cubicBezTo>
                    <a:pt x="189" y="332"/>
                    <a:pt x="188" y="333"/>
                    <a:pt x="187" y="333"/>
                  </a:cubicBezTo>
                  <a:cubicBezTo>
                    <a:pt x="185" y="333"/>
                    <a:pt x="183" y="332"/>
                    <a:pt x="182" y="331"/>
                  </a:cubicBezTo>
                  <a:cubicBezTo>
                    <a:pt x="180" y="331"/>
                    <a:pt x="178" y="332"/>
                    <a:pt x="177" y="332"/>
                  </a:cubicBezTo>
                  <a:cubicBezTo>
                    <a:pt x="176" y="332"/>
                    <a:pt x="176" y="332"/>
                    <a:pt x="175" y="332"/>
                  </a:cubicBezTo>
                  <a:cubicBezTo>
                    <a:pt x="174" y="332"/>
                    <a:pt x="173" y="332"/>
                    <a:pt x="172" y="333"/>
                  </a:cubicBezTo>
                  <a:cubicBezTo>
                    <a:pt x="170" y="333"/>
                    <a:pt x="168" y="332"/>
                    <a:pt x="165" y="332"/>
                  </a:cubicBezTo>
                  <a:cubicBezTo>
                    <a:pt x="163" y="332"/>
                    <a:pt x="161" y="334"/>
                    <a:pt x="158" y="334"/>
                  </a:cubicBezTo>
                  <a:cubicBezTo>
                    <a:pt x="156" y="334"/>
                    <a:pt x="154" y="333"/>
                    <a:pt x="151" y="333"/>
                  </a:cubicBezTo>
                  <a:cubicBezTo>
                    <a:pt x="150" y="332"/>
                    <a:pt x="148" y="331"/>
                    <a:pt x="145" y="331"/>
                  </a:cubicBezTo>
                  <a:cubicBezTo>
                    <a:pt x="144" y="331"/>
                    <a:pt x="143" y="330"/>
                    <a:pt x="142" y="330"/>
                  </a:cubicBezTo>
                  <a:cubicBezTo>
                    <a:pt x="139" y="330"/>
                    <a:pt x="138" y="329"/>
                    <a:pt x="136" y="328"/>
                  </a:cubicBezTo>
                  <a:cubicBezTo>
                    <a:pt x="134" y="327"/>
                    <a:pt x="133" y="326"/>
                    <a:pt x="132" y="325"/>
                  </a:cubicBezTo>
                  <a:cubicBezTo>
                    <a:pt x="131" y="324"/>
                    <a:pt x="129" y="323"/>
                    <a:pt x="128" y="322"/>
                  </a:cubicBezTo>
                  <a:cubicBezTo>
                    <a:pt x="125" y="322"/>
                    <a:pt x="125" y="320"/>
                    <a:pt x="123" y="320"/>
                  </a:cubicBezTo>
                  <a:cubicBezTo>
                    <a:pt x="121" y="318"/>
                    <a:pt x="118" y="317"/>
                    <a:pt x="115" y="315"/>
                  </a:cubicBezTo>
                  <a:cubicBezTo>
                    <a:pt x="113" y="315"/>
                    <a:pt x="112" y="314"/>
                    <a:pt x="111" y="312"/>
                  </a:cubicBezTo>
                  <a:cubicBezTo>
                    <a:pt x="108" y="311"/>
                    <a:pt x="107" y="309"/>
                    <a:pt x="104" y="308"/>
                  </a:cubicBezTo>
                  <a:cubicBezTo>
                    <a:pt x="103" y="308"/>
                    <a:pt x="103" y="307"/>
                    <a:pt x="103" y="306"/>
                  </a:cubicBezTo>
                  <a:cubicBezTo>
                    <a:pt x="103" y="306"/>
                    <a:pt x="102" y="306"/>
                    <a:pt x="102" y="306"/>
                  </a:cubicBezTo>
                  <a:cubicBezTo>
                    <a:pt x="100" y="303"/>
                    <a:pt x="97" y="303"/>
                    <a:pt x="96" y="300"/>
                  </a:cubicBezTo>
                  <a:cubicBezTo>
                    <a:pt x="95" y="300"/>
                    <a:pt x="94" y="299"/>
                    <a:pt x="94" y="299"/>
                  </a:cubicBezTo>
                  <a:cubicBezTo>
                    <a:pt x="94" y="298"/>
                    <a:pt x="94" y="299"/>
                    <a:pt x="94" y="298"/>
                  </a:cubicBezTo>
                  <a:cubicBezTo>
                    <a:pt x="92" y="297"/>
                    <a:pt x="92" y="295"/>
                    <a:pt x="90" y="295"/>
                  </a:cubicBezTo>
                  <a:cubicBezTo>
                    <a:pt x="90" y="295"/>
                    <a:pt x="90" y="294"/>
                    <a:pt x="90" y="294"/>
                  </a:cubicBezTo>
                  <a:cubicBezTo>
                    <a:pt x="86" y="292"/>
                    <a:pt x="85" y="288"/>
                    <a:pt x="80" y="287"/>
                  </a:cubicBezTo>
                  <a:cubicBezTo>
                    <a:pt x="79" y="284"/>
                    <a:pt x="78" y="283"/>
                    <a:pt x="75" y="282"/>
                  </a:cubicBezTo>
                  <a:cubicBezTo>
                    <a:pt x="75" y="281"/>
                    <a:pt x="75" y="280"/>
                    <a:pt x="75" y="280"/>
                  </a:cubicBezTo>
                  <a:cubicBezTo>
                    <a:pt x="74" y="279"/>
                    <a:pt x="72" y="277"/>
                    <a:pt x="72" y="276"/>
                  </a:cubicBezTo>
                  <a:cubicBezTo>
                    <a:pt x="71" y="276"/>
                    <a:pt x="70" y="276"/>
                    <a:pt x="69" y="275"/>
                  </a:cubicBezTo>
                  <a:cubicBezTo>
                    <a:pt x="69" y="275"/>
                    <a:pt x="68" y="274"/>
                    <a:pt x="68" y="274"/>
                  </a:cubicBezTo>
                  <a:cubicBezTo>
                    <a:pt x="66" y="271"/>
                    <a:pt x="65" y="268"/>
                    <a:pt x="63" y="266"/>
                  </a:cubicBezTo>
                  <a:cubicBezTo>
                    <a:pt x="63" y="266"/>
                    <a:pt x="63" y="265"/>
                    <a:pt x="63" y="265"/>
                  </a:cubicBezTo>
                  <a:cubicBezTo>
                    <a:pt x="61" y="262"/>
                    <a:pt x="60" y="259"/>
                    <a:pt x="58" y="257"/>
                  </a:cubicBezTo>
                  <a:cubicBezTo>
                    <a:pt x="56" y="255"/>
                    <a:pt x="55" y="253"/>
                    <a:pt x="54" y="251"/>
                  </a:cubicBezTo>
                  <a:cubicBezTo>
                    <a:pt x="55" y="249"/>
                    <a:pt x="53" y="248"/>
                    <a:pt x="52" y="245"/>
                  </a:cubicBezTo>
                  <a:cubicBezTo>
                    <a:pt x="47" y="243"/>
                    <a:pt x="50" y="234"/>
                    <a:pt x="47" y="229"/>
                  </a:cubicBezTo>
                  <a:cubicBezTo>
                    <a:pt x="48" y="227"/>
                    <a:pt x="46" y="224"/>
                    <a:pt x="46" y="222"/>
                  </a:cubicBezTo>
                  <a:cubicBezTo>
                    <a:pt x="45" y="221"/>
                    <a:pt x="45" y="220"/>
                    <a:pt x="45" y="219"/>
                  </a:cubicBezTo>
                  <a:cubicBezTo>
                    <a:pt x="45" y="218"/>
                    <a:pt x="43" y="217"/>
                    <a:pt x="43" y="216"/>
                  </a:cubicBezTo>
                  <a:cubicBezTo>
                    <a:pt x="43" y="214"/>
                    <a:pt x="42" y="214"/>
                    <a:pt x="42" y="213"/>
                  </a:cubicBezTo>
                  <a:cubicBezTo>
                    <a:pt x="42" y="212"/>
                    <a:pt x="42" y="211"/>
                    <a:pt x="43" y="210"/>
                  </a:cubicBezTo>
                  <a:cubicBezTo>
                    <a:pt x="42" y="209"/>
                    <a:pt x="42" y="207"/>
                    <a:pt x="42" y="205"/>
                  </a:cubicBezTo>
                  <a:cubicBezTo>
                    <a:pt x="41" y="204"/>
                    <a:pt x="41" y="202"/>
                    <a:pt x="41" y="200"/>
                  </a:cubicBezTo>
                  <a:cubicBezTo>
                    <a:pt x="41" y="199"/>
                    <a:pt x="39" y="200"/>
                    <a:pt x="40" y="199"/>
                  </a:cubicBezTo>
                  <a:cubicBezTo>
                    <a:pt x="40" y="197"/>
                    <a:pt x="39" y="197"/>
                    <a:pt x="39" y="196"/>
                  </a:cubicBezTo>
                  <a:cubicBezTo>
                    <a:pt x="41" y="193"/>
                    <a:pt x="40" y="187"/>
                    <a:pt x="37" y="186"/>
                  </a:cubicBezTo>
                  <a:cubicBezTo>
                    <a:pt x="39" y="182"/>
                    <a:pt x="36" y="179"/>
                    <a:pt x="35" y="176"/>
                  </a:cubicBezTo>
                  <a:cubicBezTo>
                    <a:pt x="35" y="175"/>
                    <a:pt x="35" y="175"/>
                    <a:pt x="35" y="174"/>
                  </a:cubicBezTo>
                  <a:cubicBezTo>
                    <a:pt x="34" y="173"/>
                    <a:pt x="34" y="171"/>
                    <a:pt x="34" y="168"/>
                  </a:cubicBezTo>
                  <a:cubicBezTo>
                    <a:pt x="35" y="166"/>
                    <a:pt x="35" y="165"/>
                    <a:pt x="36" y="164"/>
                  </a:cubicBezTo>
                  <a:cubicBezTo>
                    <a:pt x="37" y="163"/>
                    <a:pt x="36" y="163"/>
                    <a:pt x="36" y="162"/>
                  </a:cubicBezTo>
                  <a:cubicBezTo>
                    <a:pt x="37" y="160"/>
                    <a:pt x="37" y="157"/>
                    <a:pt x="38" y="154"/>
                  </a:cubicBezTo>
                  <a:cubicBezTo>
                    <a:pt x="36" y="151"/>
                    <a:pt x="35" y="146"/>
                    <a:pt x="30" y="147"/>
                  </a:cubicBezTo>
                  <a:cubicBezTo>
                    <a:pt x="29" y="147"/>
                    <a:pt x="29" y="147"/>
                    <a:pt x="29" y="146"/>
                  </a:cubicBezTo>
                  <a:cubicBezTo>
                    <a:pt x="26" y="147"/>
                    <a:pt x="23" y="146"/>
                    <a:pt x="21" y="148"/>
                  </a:cubicBezTo>
                  <a:cubicBezTo>
                    <a:pt x="20" y="147"/>
                    <a:pt x="19" y="148"/>
                    <a:pt x="18" y="149"/>
                  </a:cubicBezTo>
                  <a:cubicBezTo>
                    <a:pt x="14" y="150"/>
                    <a:pt x="11" y="150"/>
                    <a:pt x="10" y="153"/>
                  </a:cubicBezTo>
                  <a:cubicBezTo>
                    <a:pt x="11" y="154"/>
                    <a:pt x="10" y="155"/>
                    <a:pt x="10" y="157"/>
                  </a:cubicBezTo>
                  <a:cubicBezTo>
                    <a:pt x="8" y="157"/>
                    <a:pt x="8" y="159"/>
                    <a:pt x="7" y="159"/>
                  </a:cubicBezTo>
                  <a:cubicBezTo>
                    <a:pt x="7" y="161"/>
                    <a:pt x="6" y="163"/>
                    <a:pt x="6" y="165"/>
                  </a:cubicBezTo>
                  <a:cubicBezTo>
                    <a:pt x="6" y="166"/>
                    <a:pt x="7" y="167"/>
                    <a:pt x="7" y="168"/>
                  </a:cubicBezTo>
                  <a:cubicBezTo>
                    <a:pt x="7" y="170"/>
                    <a:pt x="5" y="170"/>
                    <a:pt x="5" y="172"/>
                  </a:cubicBezTo>
                  <a:cubicBezTo>
                    <a:pt x="5" y="174"/>
                    <a:pt x="5" y="175"/>
                    <a:pt x="4" y="176"/>
                  </a:cubicBezTo>
                  <a:cubicBezTo>
                    <a:pt x="4" y="177"/>
                    <a:pt x="5" y="177"/>
                    <a:pt x="5" y="178"/>
                  </a:cubicBezTo>
                  <a:cubicBezTo>
                    <a:pt x="2" y="181"/>
                    <a:pt x="2" y="188"/>
                    <a:pt x="2" y="192"/>
                  </a:cubicBezTo>
                  <a:cubicBezTo>
                    <a:pt x="0" y="194"/>
                    <a:pt x="2" y="197"/>
                    <a:pt x="2" y="199"/>
                  </a:cubicBezTo>
                  <a:cubicBezTo>
                    <a:pt x="2" y="201"/>
                    <a:pt x="1" y="202"/>
                    <a:pt x="1" y="203"/>
                  </a:cubicBezTo>
                  <a:cubicBezTo>
                    <a:pt x="1" y="206"/>
                    <a:pt x="1" y="208"/>
                    <a:pt x="0" y="210"/>
                  </a:cubicBezTo>
                  <a:cubicBezTo>
                    <a:pt x="0" y="211"/>
                    <a:pt x="1" y="211"/>
                    <a:pt x="1" y="212"/>
                  </a:cubicBezTo>
                  <a:cubicBezTo>
                    <a:pt x="0" y="215"/>
                    <a:pt x="2" y="216"/>
                    <a:pt x="1" y="219"/>
                  </a:cubicBezTo>
                  <a:cubicBezTo>
                    <a:pt x="1" y="220"/>
                    <a:pt x="1" y="223"/>
                    <a:pt x="2" y="225"/>
                  </a:cubicBezTo>
                  <a:cubicBezTo>
                    <a:pt x="3" y="225"/>
                    <a:pt x="4" y="224"/>
                    <a:pt x="4" y="225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5" y="226"/>
                    <a:pt x="6" y="227"/>
                    <a:pt x="6" y="228"/>
                  </a:cubicBezTo>
                  <a:cubicBezTo>
                    <a:pt x="6" y="229"/>
                    <a:pt x="5" y="233"/>
                    <a:pt x="6" y="235"/>
                  </a:cubicBezTo>
                  <a:cubicBezTo>
                    <a:pt x="8" y="238"/>
                    <a:pt x="10" y="242"/>
                    <a:pt x="11" y="245"/>
                  </a:cubicBezTo>
                  <a:cubicBezTo>
                    <a:pt x="10" y="248"/>
                    <a:pt x="10" y="251"/>
                    <a:pt x="9" y="254"/>
                  </a:cubicBezTo>
                  <a:cubicBezTo>
                    <a:pt x="10" y="255"/>
                    <a:pt x="11" y="256"/>
                    <a:pt x="12" y="256"/>
                  </a:cubicBezTo>
                  <a:cubicBezTo>
                    <a:pt x="12" y="259"/>
                    <a:pt x="15" y="259"/>
                    <a:pt x="15" y="261"/>
                  </a:cubicBezTo>
                  <a:cubicBezTo>
                    <a:pt x="14" y="262"/>
                    <a:pt x="14" y="265"/>
                    <a:pt x="14" y="267"/>
                  </a:cubicBezTo>
                  <a:cubicBezTo>
                    <a:pt x="17" y="268"/>
                    <a:pt x="16" y="272"/>
                    <a:pt x="18" y="274"/>
                  </a:cubicBezTo>
                  <a:cubicBezTo>
                    <a:pt x="16" y="277"/>
                    <a:pt x="19" y="280"/>
                    <a:pt x="19" y="282"/>
                  </a:cubicBezTo>
                  <a:cubicBezTo>
                    <a:pt x="22" y="283"/>
                    <a:pt x="23" y="286"/>
                    <a:pt x="25" y="288"/>
                  </a:cubicBezTo>
                  <a:cubicBezTo>
                    <a:pt x="25" y="289"/>
                    <a:pt x="25" y="290"/>
                    <a:pt x="25" y="291"/>
                  </a:cubicBezTo>
                  <a:cubicBezTo>
                    <a:pt x="28" y="292"/>
                    <a:pt x="29" y="297"/>
                    <a:pt x="33" y="298"/>
                  </a:cubicBezTo>
                  <a:cubicBezTo>
                    <a:pt x="33" y="300"/>
                    <a:pt x="35" y="300"/>
                    <a:pt x="35" y="302"/>
                  </a:cubicBezTo>
                  <a:cubicBezTo>
                    <a:pt x="37" y="304"/>
                    <a:pt x="39" y="306"/>
                    <a:pt x="41" y="308"/>
                  </a:cubicBezTo>
                  <a:cubicBezTo>
                    <a:pt x="41" y="310"/>
                    <a:pt x="40" y="309"/>
                    <a:pt x="40" y="311"/>
                  </a:cubicBezTo>
                  <a:cubicBezTo>
                    <a:pt x="42" y="312"/>
                    <a:pt x="44" y="312"/>
                    <a:pt x="46" y="314"/>
                  </a:cubicBezTo>
                  <a:cubicBezTo>
                    <a:pt x="47" y="317"/>
                    <a:pt x="48" y="320"/>
                    <a:pt x="49" y="324"/>
                  </a:cubicBezTo>
                  <a:cubicBezTo>
                    <a:pt x="51" y="324"/>
                    <a:pt x="51" y="325"/>
                    <a:pt x="51" y="326"/>
                  </a:cubicBezTo>
                  <a:cubicBezTo>
                    <a:pt x="54" y="327"/>
                    <a:pt x="55" y="328"/>
                    <a:pt x="59" y="328"/>
                  </a:cubicBezTo>
                  <a:cubicBezTo>
                    <a:pt x="60" y="329"/>
                    <a:pt x="61" y="330"/>
                    <a:pt x="62" y="331"/>
                  </a:cubicBezTo>
                  <a:cubicBezTo>
                    <a:pt x="64" y="333"/>
                    <a:pt x="66" y="334"/>
                    <a:pt x="67" y="336"/>
                  </a:cubicBezTo>
                  <a:cubicBezTo>
                    <a:pt x="67" y="338"/>
                    <a:pt x="67" y="340"/>
                    <a:pt x="68" y="342"/>
                  </a:cubicBezTo>
                  <a:cubicBezTo>
                    <a:pt x="68" y="342"/>
                    <a:pt x="68" y="343"/>
                    <a:pt x="68" y="343"/>
                  </a:cubicBezTo>
                  <a:cubicBezTo>
                    <a:pt x="70" y="344"/>
                    <a:pt x="70" y="346"/>
                    <a:pt x="71" y="347"/>
                  </a:cubicBezTo>
                  <a:cubicBezTo>
                    <a:pt x="72" y="349"/>
                    <a:pt x="73" y="350"/>
                    <a:pt x="74" y="352"/>
                  </a:cubicBezTo>
                  <a:cubicBezTo>
                    <a:pt x="75" y="353"/>
                    <a:pt x="77" y="354"/>
                    <a:pt x="78" y="357"/>
                  </a:cubicBezTo>
                  <a:cubicBezTo>
                    <a:pt x="81" y="358"/>
                    <a:pt x="84" y="360"/>
                    <a:pt x="87" y="362"/>
                  </a:cubicBezTo>
                  <a:cubicBezTo>
                    <a:pt x="88" y="363"/>
                    <a:pt x="90" y="364"/>
                    <a:pt x="91" y="365"/>
                  </a:cubicBezTo>
                  <a:cubicBezTo>
                    <a:pt x="94" y="367"/>
                    <a:pt x="97" y="367"/>
                    <a:pt x="101" y="368"/>
                  </a:cubicBezTo>
                  <a:cubicBezTo>
                    <a:pt x="104" y="369"/>
                    <a:pt x="107" y="370"/>
                    <a:pt x="110" y="370"/>
                  </a:cubicBezTo>
                  <a:cubicBezTo>
                    <a:pt x="110" y="371"/>
                    <a:pt x="111" y="371"/>
                    <a:pt x="112" y="372"/>
                  </a:cubicBezTo>
                  <a:cubicBezTo>
                    <a:pt x="114" y="371"/>
                    <a:pt x="115" y="373"/>
                    <a:pt x="117" y="372"/>
                  </a:cubicBezTo>
                  <a:cubicBezTo>
                    <a:pt x="118" y="372"/>
                    <a:pt x="117" y="373"/>
                    <a:pt x="118" y="373"/>
                  </a:cubicBezTo>
                  <a:cubicBezTo>
                    <a:pt x="122" y="374"/>
                    <a:pt x="124" y="377"/>
                    <a:pt x="129" y="376"/>
                  </a:cubicBezTo>
                  <a:cubicBezTo>
                    <a:pt x="130" y="377"/>
                    <a:pt x="131" y="378"/>
                    <a:pt x="132" y="379"/>
                  </a:cubicBezTo>
                  <a:cubicBezTo>
                    <a:pt x="134" y="380"/>
                    <a:pt x="135" y="379"/>
                    <a:pt x="138" y="379"/>
                  </a:cubicBezTo>
                  <a:cubicBezTo>
                    <a:pt x="138" y="379"/>
                    <a:pt x="139" y="379"/>
                    <a:pt x="140" y="379"/>
                  </a:cubicBezTo>
                  <a:cubicBezTo>
                    <a:pt x="142" y="379"/>
                    <a:pt x="142" y="378"/>
                    <a:pt x="143" y="377"/>
                  </a:cubicBezTo>
                  <a:cubicBezTo>
                    <a:pt x="144" y="376"/>
                    <a:pt x="145" y="376"/>
                    <a:pt x="145" y="375"/>
                  </a:cubicBezTo>
                  <a:cubicBezTo>
                    <a:pt x="149" y="377"/>
                    <a:pt x="154" y="376"/>
                    <a:pt x="157" y="376"/>
                  </a:cubicBezTo>
                  <a:cubicBezTo>
                    <a:pt x="158" y="377"/>
                    <a:pt x="159" y="377"/>
                    <a:pt x="160" y="377"/>
                  </a:cubicBezTo>
                  <a:cubicBezTo>
                    <a:pt x="162" y="377"/>
                    <a:pt x="163" y="377"/>
                    <a:pt x="165" y="378"/>
                  </a:cubicBezTo>
                  <a:cubicBezTo>
                    <a:pt x="166" y="379"/>
                    <a:pt x="166" y="380"/>
                    <a:pt x="167" y="381"/>
                  </a:cubicBezTo>
                  <a:cubicBezTo>
                    <a:pt x="169" y="382"/>
                    <a:pt x="171" y="382"/>
                    <a:pt x="172" y="381"/>
                  </a:cubicBezTo>
                  <a:cubicBezTo>
                    <a:pt x="173" y="381"/>
                    <a:pt x="174" y="380"/>
                    <a:pt x="175" y="380"/>
                  </a:cubicBezTo>
                  <a:cubicBezTo>
                    <a:pt x="178" y="380"/>
                    <a:pt x="179" y="382"/>
                    <a:pt x="181" y="383"/>
                  </a:cubicBezTo>
                  <a:cubicBezTo>
                    <a:pt x="183" y="383"/>
                    <a:pt x="185" y="383"/>
                    <a:pt x="188" y="383"/>
                  </a:cubicBezTo>
                  <a:cubicBezTo>
                    <a:pt x="188" y="383"/>
                    <a:pt x="188" y="384"/>
                    <a:pt x="189" y="384"/>
                  </a:cubicBezTo>
                  <a:cubicBezTo>
                    <a:pt x="189" y="384"/>
                    <a:pt x="190" y="384"/>
                    <a:pt x="190" y="384"/>
                  </a:cubicBezTo>
                  <a:cubicBezTo>
                    <a:pt x="191" y="384"/>
                    <a:pt x="192" y="384"/>
                    <a:pt x="193" y="385"/>
                  </a:cubicBezTo>
                  <a:cubicBezTo>
                    <a:pt x="192" y="385"/>
                    <a:pt x="193" y="385"/>
                    <a:pt x="193" y="386"/>
                  </a:cubicBezTo>
                  <a:cubicBezTo>
                    <a:pt x="196" y="387"/>
                    <a:pt x="198" y="391"/>
                    <a:pt x="203" y="389"/>
                  </a:cubicBezTo>
                  <a:cubicBezTo>
                    <a:pt x="203" y="389"/>
                    <a:pt x="204" y="390"/>
                    <a:pt x="205" y="390"/>
                  </a:cubicBezTo>
                  <a:cubicBezTo>
                    <a:pt x="207" y="389"/>
                    <a:pt x="210" y="390"/>
                    <a:pt x="212" y="388"/>
                  </a:cubicBezTo>
                  <a:cubicBezTo>
                    <a:pt x="214" y="389"/>
                    <a:pt x="217" y="390"/>
                    <a:pt x="219" y="390"/>
                  </a:cubicBezTo>
                  <a:cubicBezTo>
                    <a:pt x="220" y="390"/>
                    <a:pt x="221" y="389"/>
                    <a:pt x="223" y="389"/>
                  </a:cubicBezTo>
                  <a:cubicBezTo>
                    <a:pt x="224" y="388"/>
                    <a:pt x="225" y="389"/>
                    <a:pt x="226" y="389"/>
                  </a:cubicBezTo>
                  <a:cubicBezTo>
                    <a:pt x="229" y="388"/>
                    <a:pt x="231" y="386"/>
                    <a:pt x="233" y="385"/>
                  </a:cubicBezTo>
                  <a:cubicBezTo>
                    <a:pt x="234" y="385"/>
                    <a:pt x="234" y="385"/>
                    <a:pt x="235" y="384"/>
                  </a:cubicBezTo>
                  <a:cubicBezTo>
                    <a:pt x="236" y="384"/>
                    <a:pt x="237" y="383"/>
                    <a:pt x="237" y="383"/>
                  </a:cubicBezTo>
                  <a:cubicBezTo>
                    <a:pt x="239" y="382"/>
                    <a:pt x="242" y="381"/>
                    <a:pt x="244" y="381"/>
                  </a:cubicBezTo>
                  <a:cubicBezTo>
                    <a:pt x="245" y="379"/>
                    <a:pt x="248" y="379"/>
                    <a:pt x="249" y="378"/>
                  </a:cubicBezTo>
                  <a:cubicBezTo>
                    <a:pt x="251" y="378"/>
                    <a:pt x="253" y="376"/>
                    <a:pt x="255" y="376"/>
                  </a:cubicBezTo>
                  <a:cubicBezTo>
                    <a:pt x="256" y="376"/>
                    <a:pt x="256" y="376"/>
                    <a:pt x="257" y="376"/>
                  </a:cubicBezTo>
                  <a:cubicBezTo>
                    <a:pt x="259" y="376"/>
                    <a:pt x="261" y="374"/>
                    <a:pt x="263" y="375"/>
                  </a:cubicBezTo>
                  <a:cubicBezTo>
                    <a:pt x="265" y="373"/>
                    <a:pt x="270" y="374"/>
                    <a:pt x="272" y="371"/>
                  </a:cubicBezTo>
                  <a:cubicBezTo>
                    <a:pt x="274" y="371"/>
                    <a:pt x="277" y="370"/>
                    <a:pt x="278" y="369"/>
                  </a:cubicBezTo>
                  <a:cubicBezTo>
                    <a:pt x="280" y="369"/>
                    <a:pt x="282" y="368"/>
                    <a:pt x="284" y="367"/>
                  </a:cubicBezTo>
                  <a:cubicBezTo>
                    <a:pt x="285" y="367"/>
                    <a:pt x="286" y="368"/>
                    <a:pt x="287" y="367"/>
                  </a:cubicBezTo>
                  <a:cubicBezTo>
                    <a:pt x="287" y="367"/>
                    <a:pt x="287" y="366"/>
                    <a:pt x="288" y="366"/>
                  </a:cubicBezTo>
                  <a:cubicBezTo>
                    <a:pt x="289" y="366"/>
                    <a:pt x="289" y="366"/>
                    <a:pt x="290" y="366"/>
                  </a:cubicBezTo>
                  <a:cubicBezTo>
                    <a:pt x="292" y="364"/>
                    <a:pt x="294" y="362"/>
                    <a:pt x="297" y="361"/>
                  </a:cubicBezTo>
                  <a:cubicBezTo>
                    <a:pt x="298" y="360"/>
                    <a:pt x="298" y="359"/>
                    <a:pt x="300" y="358"/>
                  </a:cubicBezTo>
                  <a:cubicBezTo>
                    <a:pt x="302" y="356"/>
                    <a:pt x="309" y="357"/>
                    <a:pt x="312" y="357"/>
                  </a:cubicBezTo>
                  <a:cubicBezTo>
                    <a:pt x="313" y="356"/>
                    <a:pt x="314" y="356"/>
                    <a:pt x="315" y="356"/>
                  </a:cubicBezTo>
                  <a:cubicBezTo>
                    <a:pt x="317" y="357"/>
                    <a:pt x="318" y="358"/>
                    <a:pt x="320" y="358"/>
                  </a:cubicBezTo>
                  <a:cubicBezTo>
                    <a:pt x="323" y="359"/>
                    <a:pt x="325" y="358"/>
                    <a:pt x="327" y="357"/>
                  </a:cubicBezTo>
                  <a:cubicBezTo>
                    <a:pt x="328" y="357"/>
                    <a:pt x="328" y="358"/>
                    <a:pt x="329" y="358"/>
                  </a:cubicBezTo>
                  <a:cubicBezTo>
                    <a:pt x="329" y="358"/>
                    <a:pt x="330" y="357"/>
                    <a:pt x="330" y="357"/>
                  </a:cubicBezTo>
                  <a:cubicBezTo>
                    <a:pt x="332" y="357"/>
                    <a:pt x="334" y="357"/>
                    <a:pt x="335" y="356"/>
                  </a:cubicBezTo>
                  <a:cubicBezTo>
                    <a:pt x="335" y="356"/>
                    <a:pt x="335" y="355"/>
                    <a:pt x="336" y="355"/>
                  </a:cubicBezTo>
                  <a:cubicBezTo>
                    <a:pt x="337" y="355"/>
                    <a:pt x="337" y="355"/>
                    <a:pt x="338" y="355"/>
                  </a:cubicBezTo>
                  <a:cubicBezTo>
                    <a:pt x="339" y="353"/>
                    <a:pt x="340" y="353"/>
                    <a:pt x="340" y="351"/>
                  </a:cubicBezTo>
                  <a:cubicBezTo>
                    <a:pt x="341" y="350"/>
                    <a:pt x="342" y="348"/>
                    <a:pt x="342" y="346"/>
                  </a:cubicBezTo>
                  <a:cubicBezTo>
                    <a:pt x="343" y="346"/>
                    <a:pt x="344" y="346"/>
                    <a:pt x="345" y="345"/>
                  </a:cubicBezTo>
                  <a:cubicBezTo>
                    <a:pt x="345" y="343"/>
                    <a:pt x="346" y="342"/>
                    <a:pt x="347" y="340"/>
                  </a:cubicBezTo>
                  <a:cubicBezTo>
                    <a:pt x="347" y="337"/>
                    <a:pt x="350" y="336"/>
                    <a:pt x="352" y="334"/>
                  </a:cubicBezTo>
                  <a:cubicBezTo>
                    <a:pt x="352" y="333"/>
                    <a:pt x="352" y="333"/>
                    <a:pt x="352" y="332"/>
                  </a:cubicBezTo>
                  <a:cubicBezTo>
                    <a:pt x="355" y="330"/>
                    <a:pt x="357" y="328"/>
                    <a:pt x="357" y="324"/>
                  </a:cubicBezTo>
                  <a:cubicBezTo>
                    <a:pt x="358" y="323"/>
                    <a:pt x="359" y="323"/>
                    <a:pt x="358" y="321"/>
                  </a:cubicBezTo>
                  <a:cubicBezTo>
                    <a:pt x="360" y="321"/>
                    <a:pt x="360" y="320"/>
                    <a:pt x="360" y="319"/>
                  </a:cubicBezTo>
                  <a:cubicBezTo>
                    <a:pt x="364" y="317"/>
                    <a:pt x="364" y="312"/>
                    <a:pt x="369" y="312"/>
                  </a:cubicBezTo>
                  <a:cubicBezTo>
                    <a:pt x="369" y="315"/>
                    <a:pt x="372" y="316"/>
                    <a:pt x="373" y="318"/>
                  </a:cubicBezTo>
                  <a:cubicBezTo>
                    <a:pt x="374" y="318"/>
                    <a:pt x="376" y="319"/>
                    <a:pt x="378" y="318"/>
                  </a:cubicBezTo>
                  <a:cubicBezTo>
                    <a:pt x="381" y="314"/>
                    <a:pt x="379" y="309"/>
                    <a:pt x="378" y="305"/>
                  </a:cubicBezTo>
                  <a:cubicBezTo>
                    <a:pt x="379" y="305"/>
                    <a:pt x="379" y="304"/>
                    <a:pt x="380" y="303"/>
                  </a:cubicBezTo>
                  <a:cubicBezTo>
                    <a:pt x="380" y="302"/>
                    <a:pt x="379" y="301"/>
                    <a:pt x="379" y="300"/>
                  </a:cubicBezTo>
                  <a:cubicBezTo>
                    <a:pt x="380" y="299"/>
                    <a:pt x="380" y="299"/>
                    <a:pt x="380" y="298"/>
                  </a:cubicBezTo>
                  <a:cubicBezTo>
                    <a:pt x="380" y="295"/>
                    <a:pt x="379" y="292"/>
                    <a:pt x="379" y="289"/>
                  </a:cubicBezTo>
                  <a:cubicBezTo>
                    <a:pt x="379" y="287"/>
                    <a:pt x="381" y="286"/>
                    <a:pt x="380" y="284"/>
                  </a:cubicBezTo>
                  <a:cubicBezTo>
                    <a:pt x="380" y="283"/>
                    <a:pt x="381" y="283"/>
                    <a:pt x="381" y="282"/>
                  </a:cubicBezTo>
                  <a:cubicBezTo>
                    <a:pt x="381" y="281"/>
                    <a:pt x="380" y="281"/>
                    <a:pt x="381" y="281"/>
                  </a:cubicBezTo>
                  <a:cubicBezTo>
                    <a:pt x="381" y="276"/>
                    <a:pt x="380" y="270"/>
                    <a:pt x="380" y="265"/>
                  </a:cubicBezTo>
                  <a:cubicBezTo>
                    <a:pt x="380" y="262"/>
                    <a:pt x="381" y="260"/>
                    <a:pt x="381" y="257"/>
                  </a:cubicBezTo>
                  <a:cubicBezTo>
                    <a:pt x="381" y="253"/>
                    <a:pt x="379" y="250"/>
                    <a:pt x="381" y="246"/>
                  </a:cubicBezTo>
                  <a:cubicBezTo>
                    <a:pt x="380" y="242"/>
                    <a:pt x="382" y="236"/>
                    <a:pt x="381" y="231"/>
                  </a:cubicBezTo>
                  <a:cubicBezTo>
                    <a:pt x="381" y="231"/>
                    <a:pt x="381" y="230"/>
                    <a:pt x="381" y="230"/>
                  </a:cubicBezTo>
                  <a:cubicBezTo>
                    <a:pt x="381" y="229"/>
                    <a:pt x="381" y="228"/>
                    <a:pt x="381" y="228"/>
                  </a:cubicBezTo>
                  <a:cubicBezTo>
                    <a:pt x="381" y="227"/>
                    <a:pt x="380" y="226"/>
                    <a:pt x="380" y="225"/>
                  </a:cubicBezTo>
                  <a:cubicBezTo>
                    <a:pt x="380" y="224"/>
                    <a:pt x="381" y="223"/>
                    <a:pt x="380" y="222"/>
                  </a:cubicBezTo>
                  <a:cubicBezTo>
                    <a:pt x="382" y="222"/>
                    <a:pt x="382" y="220"/>
                    <a:pt x="382" y="219"/>
                  </a:cubicBezTo>
                  <a:cubicBezTo>
                    <a:pt x="383" y="216"/>
                    <a:pt x="385" y="214"/>
                    <a:pt x="386" y="210"/>
                  </a:cubicBezTo>
                  <a:cubicBezTo>
                    <a:pt x="389" y="207"/>
                    <a:pt x="389" y="201"/>
                    <a:pt x="389" y="197"/>
                  </a:cubicBezTo>
                  <a:cubicBezTo>
                    <a:pt x="389" y="196"/>
                    <a:pt x="390" y="195"/>
                    <a:pt x="390" y="194"/>
                  </a:cubicBezTo>
                  <a:cubicBezTo>
                    <a:pt x="390" y="194"/>
                    <a:pt x="390" y="193"/>
                    <a:pt x="390" y="193"/>
                  </a:cubicBezTo>
                  <a:cubicBezTo>
                    <a:pt x="392" y="187"/>
                    <a:pt x="392" y="181"/>
                    <a:pt x="393" y="174"/>
                  </a:cubicBezTo>
                  <a:cubicBezTo>
                    <a:pt x="393" y="173"/>
                    <a:pt x="393" y="172"/>
                    <a:pt x="392" y="172"/>
                  </a:cubicBezTo>
                  <a:cubicBezTo>
                    <a:pt x="394" y="170"/>
                    <a:pt x="392" y="166"/>
                    <a:pt x="393" y="164"/>
                  </a:cubicBezTo>
                  <a:cubicBezTo>
                    <a:pt x="393" y="163"/>
                    <a:pt x="394" y="161"/>
                    <a:pt x="394" y="160"/>
                  </a:cubicBezTo>
                  <a:cubicBezTo>
                    <a:pt x="394" y="158"/>
                    <a:pt x="393" y="155"/>
                    <a:pt x="393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973"/>
            <p:cNvSpPr/>
            <p:nvPr/>
          </p:nvSpPr>
          <p:spPr bwMode="auto">
            <a:xfrm>
              <a:off x="10545271" y="2912367"/>
              <a:ext cx="11113" cy="7938"/>
            </a:xfrm>
            <a:custGeom>
              <a:gdLst>
                <a:gd fmla="*/ 2 w 3" name="T0"/>
                <a:gd fmla="*/ 2 h 2" name="T1"/>
                <a:gd fmla="*/ 1 w 3" name="T2"/>
                <a:gd fmla="*/ 2 h 2" name="T3"/>
                <a:gd fmla="*/ 2 w 3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2" y="2"/>
                  </a:moveTo>
                  <a:cubicBezTo>
                    <a:pt x="3" y="0"/>
                    <a:pt x="0" y="0"/>
                    <a:pt x="1" y="2"/>
                  </a:cubicBezTo>
                  <a:cubicBezTo>
                    <a:pt x="2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974"/>
            <p:cNvSpPr/>
            <p:nvPr/>
          </p:nvSpPr>
          <p:spPr bwMode="auto">
            <a:xfrm>
              <a:off x="11067558" y="3002854"/>
              <a:ext cx="58738" cy="41275"/>
            </a:xfrm>
            <a:custGeom>
              <a:gdLst>
                <a:gd fmla="*/ 6 w 16" name="T0"/>
                <a:gd fmla="*/ 10 h 11" name="T1"/>
                <a:gd fmla="*/ 13 w 16" name="T2"/>
                <a:gd fmla="*/ 11 h 11" name="T3"/>
                <a:gd fmla="*/ 16 w 16" name="T4"/>
                <a:gd fmla="*/ 8 h 11" name="T5"/>
                <a:gd fmla="*/ 13 w 16" name="T6"/>
                <a:gd fmla="*/ 3 h 11" name="T7"/>
                <a:gd fmla="*/ 8 w 16" name="T8"/>
                <a:gd fmla="*/ 0 h 11" name="T9"/>
                <a:gd fmla="*/ 1 w 16" name="T10"/>
                <a:gd fmla="*/ 2 h 11" name="T11"/>
                <a:gd fmla="*/ 0 w 16" name="T12"/>
                <a:gd fmla="*/ 7 h 11" name="T13"/>
                <a:gd fmla="*/ 6 w 16" name="T14"/>
                <a:gd fmla="*/ 10 h 1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" w="16">
                  <a:moveTo>
                    <a:pt x="6" y="10"/>
                  </a:moveTo>
                  <a:cubicBezTo>
                    <a:pt x="9" y="11"/>
                    <a:pt x="12" y="11"/>
                    <a:pt x="13" y="11"/>
                  </a:cubicBezTo>
                  <a:cubicBezTo>
                    <a:pt x="14" y="10"/>
                    <a:pt x="16" y="9"/>
                    <a:pt x="16" y="8"/>
                  </a:cubicBezTo>
                  <a:cubicBezTo>
                    <a:pt x="16" y="6"/>
                    <a:pt x="13" y="5"/>
                    <a:pt x="13" y="3"/>
                  </a:cubicBezTo>
                  <a:cubicBezTo>
                    <a:pt x="11" y="2"/>
                    <a:pt x="10" y="0"/>
                    <a:pt x="8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1" y="10"/>
                    <a:pt x="3" y="10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975"/>
            <p:cNvSpPr/>
            <p:nvPr/>
          </p:nvSpPr>
          <p:spPr bwMode="auto">
            <a:xfrm>
              <a:off x="11397758" y="3039367"/>
              <a:ext cx="30163" cy="65088"/>
            </a:xfrm>
            <a:custGeom>
              <a:gdLst>
                <a:gd fmla="*/ 6 w 8" name="T0"/>
                <a:gd fmla="*/ 1 h 17" name="T1"/>
                <a:gd fmla="*/ 4 w 8" name="T2"/>
                <a:gd fmla="*/ 0 h 17" name="T3"/>
                <a:gd fmla="*/ 1 w 8" name="T4"/>
                <a:gd fmla="*/ 8 h 17" name="T5"/>
                <a:gd fmla="*/ 0 w 8" name="T6"/>
                <a:gd fmla="*/ 11 h 17" name="T7"/>
                <a:gd fmla="*/ 2 w 8" name="T8"/>
                <a:gd fmla="*/ 13 h 17" name="T9"/>
                <a:gd fmla="*/ 1 w 8" name="T10"/>
                <a:gd fmla="*/ 17 h 17" name="T11"/>
                <a:gd fmla="*/ 7 w 8" name="T12"/>
                <a:gd fmla="*/ 14 h 17" name="T13"/>
                <a:gd fmla="*/ 7 w 8" name="T14"/>
                <a:gd fmla="*/ 13 h 17" name="T15"/>
                <a:gd fmla="*/ 8 w 8" name="T16"/>
                <a:gd fmla="*/ 12 h 17" name="T17"/>
                <a:gd fmla="*/ 8 w 8" name="T18"/>
                <a:gd fmla="*/ 9 h 17" name="T19"/>
                <a:gd fmla="*/ 8 w 8" name="T20"/>
                <a:gd fmla="*/ 6 h 17" name="T21"/>
                <a:gd fmla="*/ 6 w 8" name="T22"/>
                <a:gd fmla="*/ 1 h 1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7" w="8">
                  <a:moveTo>
                    <a:pt x="6" y="1"/>
                  </a:moveTo>
                  <a:cubicBezTo>
                    <a:pt x="5" y="1"/>
                    <a:pt x="5" y="0"/>
                    <a:pt x="4" y="0"/>
                  </a:cubicBezTo>
                  <a:cubicBezTo>
                    <a:pt x="0" y="1"/>
                    <a:pt x="1" y="5"/>
                    <a:pt x="1" y="8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1" y="12"/>
                    <a:pt x="1" y="12"/>
                    <a:pt x="2" y="13"/>
                  </a:cubicBezTo>
                  <a:cubicBezTo>
                    <a:pt x="2" y="15"/>
                    <a:pt x="1" y="15"/>
                    <a:pt x="1" y="17"/>
                  </a:cubicBezTo>
                  <a:cubicBezTo>
                    <a:pt x="3" y="17"/>
                    <a:pt x="6" y="16"/>
                    <a:pt x="7" y="14"/>
                  </a:cubicBezTo>
                  <a:cubicBezTo>
                    <a:pt x="7" y="14"/>
                    <a:pt x="7" y="13"/>
                    <a:pt x="7" y="13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11"/>
                    <a:pt x="8" y="9"/>
                    <a:pt x="8" y="9"/>
                  </a:cubicBezTo>
                  <a:cubicBezTo>
                    <a:pt x="8" y="8"/>
                    <a:pt x="8" y="8"/>
                    <a:pt x="8" y="6"/>
                  </a:cubicBezTo>
                  <a:cubicBezTo>
                    <a:pt x="8" y="4"/>
                    <a:pt x="6" y="4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976"/>
            <p:cNvSpPr/>
            <p:nvPr/>
          </p:nvSpPr>
          <p:spPr bwMode="auto">
            <a:xfrm>
              <a:off x="11067558" y="3183829"/>
              <a:ext cx="138113" cy="195263"/>
            </a:xfrm>
            <a:custGeom>
              <a:gdLst>
                <a:gd fmla="*/ 34 w 37" name="T0"/>
                <a:gd fmla="*/ 5 h 52" name="T1"/>
                <a:gd fmla="*/ 32 w 37" name="T2"/>
                <a:gd fmla="*/ 4 h 52" name="T3"/>
                <a:gd fmla="*/ 26 w 37" name="T4"/>
                <a:gd fmla="*/ 1 h 52" name="T5"/>
                <a:gd fmla="*/ 24 w 37" name="T6"/>
                <a:gd fmla="*/ 1 h 52" name="T7"/>
                <a:gd fmla="*/ 23 w 37" name="T8"/>
                <a:gd fmla="*/ 1 h 52" name="T9"/>
                <a:gd fmla="*/ 17 w 37" name="T10"/>
                <a:gd fmla="*/ 2 h 52" name="T11"/>
                <a:gd fmla="*/ 13 w 37" name="T12"/>
                <a:gd fmla="*/ 7 h 52" name="T13"/>
                <a:gd fmla="*/ 12 w 37" name="T14"/>
                <a:gd fmla="*/ 10 h 52" name="T15"/>
                <a:gd fmla="*/ 14 w 37" name="T16"/>
                <a:gd fmla="*/ 17 h 52" name="T17"/>
                <a:gd fmla="*/ 8 w 37" name="T18"/>
                <a:gd fmla="*/ 22 h 52" name="T19"/>
                <a:gd fmla="*/ 4 w 37" name="T20"/>
                <a:gd fmla="*/ 25 h 52" name="T21"/>
                <a:gd fmla="*/ 2 w 37" name="T22"/>
                <a:gd fmla="*/ 36 h 52" name="T23"/>
                <a:gd fmla="*/ 1 w 37" name="T24"/>
                <a:gd fmla="*/ 41 h 52" name="T25"/>
                <a:gd fmla="*/ 0 w 37" name="T26"/>
                <a:gd fmla="*/ 43 h 52" name="T27"/>
                <a:gd fmla="*/ 1 w 37" name="T28"/>
                <a:gd fmla="*/ 46 h 52" name="T29"/>
                <a:gd fmla="*/ 3 w 37" name="T30"/>
                <a:gd fmla="*/ 48 h 52" name="T31"/>
                <a:gd fmla="*/ 6 w 37" name="T32"/>
                <a:gd fmla="*/ 51 h 52" name="T33"/>
                <a:gd fmla="*/ 9 w 37" name="T34"/>
                <a:gd fmla="*/ 52 h 52" name="T35"/>
                <a:gd fmla="*/ 13 w 37" name="T36"/>
                <a:gd fmla="*/ 51 h 52" name="T37"/>
                <a:gd fmla="*/ 15 w 37" name="T38"/>
                <a:gd fmla="*/ 52 h 52" name="T39"/>
                <a:gd fmla="*/ 17 w 37" name="T40"/>
                <a:gd fmla="*/ 51 h 52" name="T41"/>
                <a:gd fmla="*/ 22 w 37" name="T42"/>
                <a:gd fmla="*/ 49 h 52" name="T43"/>
                <a:gd fmla="*/ 24 w 37" name="T44"/>
                <a:gd fmla="*/ 47 h 52" name="T45"/>
                <a:gd fmla="*/ 27 w 37" name="T46"/>
                <a:gd fmla="*/ 37 h 52" name="T47"/>
                <a:gd fmla="*/ 28 w 37" name="T48"/>
                <a:gd fmla="*/ 34 h 52" name="T49"/>
                <a:gd fmla="*/ 25 w 37" name="T50"/>
                <a:gd fmla="*/ 27 h 52" name="T51"/>
                <a:gd fmla="*/ 24 w 37" name="T52"/>
                <a:gd fmla="*/ 23 h 52" name="T53"/>
                <a:gd fmla="*/ 26 w 37" name="T54"/>
                <a:gd fmla="*/ 21 h 52" name="T55"/>
                <a:gd fmla="*/ 29 w 37" name="T56"/>
                <a:gd fmla="*/ 21 h 52" name="T57"/>
                <a:gd fmla="*/ 33 w 37" name="T58"/>
                <a:gd fmla="*/ 18 h 52" name="T59"/>
                <a:gd fmla="*/ 35 w 37" name="T60"/>
                <a:gd fmla="*/ 15 h 52" name="T61"/>
                <a:gd fmla="*/ 36 w 37" name="T62"/>
                <a:gd fmla="*/ 8 h 52" name="T63"/>
                <a:gd fmla="*/ 34 w 37" name="T64"/>
                <a:gd fmla="*/ 5 h 52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52" w="37">
                  <a:moveTo>
                    <a:pt x="34" y="5"/>
                  </a:moveTo>
                  <a:cubicBezTo>
                    <a:pt x="33" y="5"/>
                    <a:pt x="33" y="4"/>
                    <a:pt x="32" y="4"/>
                  </a:cubicBezTo>
                  <a:cubicBezTo>
                    <a:pt x="31" y="2"/>
                    <a:pt x="29" y="1"/>
                    <a:pt x="26" y="1"/>
                  </a:cubicBezTo>
                  <a:cubicBezTo>
                    <a:pt x="25" y="1"/>
                    <a:pt x="25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0" y="0"/>
                    <a:pt x="19" y="2"/>
                    <a:pt x="17" y="2"/>
                  </a:cubicBezTo>
                  <a:cubicBezTo>
                    <a:pt x="16" y="4"/>
                    <a:pt x="14" y="5"/>
                    <a:pt x="13" y="7"/>
                  </a:cubicBezTo>
                  <a:cubicBezTo>
                    <a:pt x="14" y="8"/>
                    <a:pt x="12" y="8"/>
                    <a:pt x="12" y="10"/>
                  </a:cubicBezTo>
                  <a:cubicBezTo>
                    <a:pt x="12" y="12"/>
                    <a:pt x="13" y="15"/>
                    <a:pt x="14" y="17"/>
                  </a:cubicBezTo>
                  <a:cubicBezTo>
                    <a:pt x="13" y="19"/>
                    <a:pt x="12" y="22"/>
                    <a:pt x="8" y="22"/>
                  </a:cubicBezTo>
                  <a:cubicBezTo>
                    <a:pt x="7" y="23"/>
                    <a:pt x="6" y="24"/>
                    <a:pt x="4" y="25"/>
                  </a:cubicBezTo>
                  <a:cubicBezTo>
                    <a:pt x="1" y="28"/>
                    <a:pt x="2" y="31"/>
                    <a:pt x="2" y="36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1" y="41"/>
                    <a:pt x="1" y="42"/>
                    <a:pt x="0" y="43"/>
                  </a:cubicBezTo>
                  <a:cubicBezTo>
                    <a:pt x="1" y="44"/>
                    <a:pt x="1" y="45"/>
                    <a:pt x="1" y="46"/>
                  </a:cubicBezTo>
                  <a:cubicBezTo>
                    <a:pt x="2" y="47"/>
                    <a:pt x="3" y="47"/>
                    <a:pt x="3" y="48"/>
                  </a:cubicBezTo>
                  <a:cubicBezTo>
                    <a:pt x="3" y="50"/>
                    <a:pt x="5" y="50"/>
                    <a:pt x="6" y="51"/>
                  </a:cubicBezTo>
                  <a:cubicBezTo>
                    <a:pt x="7" y="51"/>
                    <a:pt x="8" y="51"/>
                    <a:pt x="9" y="52"/>
                  </a:cubicBezTo>
                  <a:cubicBezTo>
                    <a:pt x="11" y="52"/>
                    <a:pt x="12" y="51"/>
                    <a:pt x="13" y="51"/>
                  </a:cubicBezTo>
                  <a:cubicBezTo>
                    <a:pt x="13" y="51"/>
                    <a:pt x="14" y="52"/>
                    <a:pt x="15" y="52"/>
                  </a:cubicBezTo>
                  <a:cubicBezTo>
                    <a:pt x="15" y="52"/>
                    <a:pt x="16" y="51"/>
                    <a:pt x="17" y="51"/>
                  </a:cubicBezTo>
                  <a:cubicBezTo>
                    <a:pt x="20" y="51"/>
                    <a:pt x="20" y="51"/>
                    <a:pt x="22" y="49"/>
                  </a:cubicBezTo>
                  <a:cubicBezTo>
                    <a:pt x="22" y="48"/>
                    <a:pt x="24" y="47"/>
                    <a:pt x="24" y="47"/>
                  </a:cubicBezTo>
                  <a:cubicBezTo>
                    <a:pt x="26" y="45"/>
                    <a:pt x="27" y="40"/>
                    <a:pt x="27" y="37"/>
                  </a:cubicBezTo>
                  <a:cubicBezTo>
                    <a:pt x="27" y="36"/>
                    <a:pt x="28" y="35"/>
                    <a:pt x="28" y="34"/>
                  </a:cubicBezTo>
                  <a:cubicBezTo>
                    <a:pt x="28" y="30"/>
                    <a:pt x="26" y="30"/>
                    <a:pt x="25" y="27"/>
                  </a:cubicBezTo>
                  <a:cubicBezTo>
                    <a:pt x="25" y="26"/>
                    <a:pt x="25" y="25"/>
                    <a:pt x="24" y="23"/>
                  </a:cubicBezTo>
                  <a:cubicBezTo>
                    <a:pt x="25" y="22"/>
                    <a:pt x="25" y="21"/>
                    <a:pt x="26" y="21"/>
                  </a:cubicBezTo>
                  <a:cubicBezTo>
                    <a:pt x="27" y="22"/>
                    <a:pt x="28" y="22"/>
                    <a:pt x="29" y="21"/>
                  </a:cubicBezTo>
                  <a:cubicBezTo>
                    <a:pt x="31" y="21"/>
                    <a:pt x="32" y="19"/>
                    <a:pt x="33" y="18"/>
                  </a:cubicBezTo>
                  <a:cubicBezTo>
                    <a:pt x="33" y="16"/>
                    <a:pt x="34" y="16"/>
                    <a:pt x="35" y="15"/>
                  </a:cubicBezTo>
                  <a:cubicBezTo>
                    <a:pt x="35" y="12"/>
                    <a:pt x="37" y="10"/>
                    <a:pt x="36" y="8"/>
                  </a:cubicBezTo>
                  <a:cubicBezTo>
                    <a:pt x="36" y="7"/>
                    <a:pt x="35" y="6"/>
                    <a:pt x="3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977"/>
            <p:cNvSpPr/>
            <p:nvPr/>
          </p:nvSpPr>
          <p:spPr bwMode="auto">
            <a:xfrm>
              <a:off x="11551746" y="3190179"/>
              <a:ext cx="82550" cy="57150"/>
            </a:xfrm>
            <a:custGeom>
              <a:gdLst>
                <a:gd fmla="*/ 5 w 22" name="T0"/>
                <a:gd fmla="*/ 12 h 15" name="T1"/>
                <a:gd fmla="*/ 7 w 22" name="T2"/>
                <a:gd fmla="*/ 13 h 15" name="T3"/>
                <a:gd fmla="*/ 9 w 22" name="T4"/>
                <a:gd fmla="*/ 14 h 15" name="T5"/>
                <a:gd fmla="*/ 15 w 22" name="T6"/>
                <a:gd fmla="*/ 15 h 15" name="T7"/>
                <a:gd fmla="*/ 22 w 22" name="T8"/>
                <a:gd fmla="*/ 8 h 15" name="T9"/>
                <a:gd fmla="*/ 19 w 22" name="T10"/>
                <a:gd fmla="*/ 4 h 15" name="T11"/>
                <a:gd fmla="*/ 17 w 22" name="T12"/>
                <a:gd fmla="*/ 2 h 15" name="T13"/>
                <a:gd fmla="*/ 14 w 22" name="T14"/>
                <a:gd fmla="*/ 1 h 15" name="T15"/>
                <a:gd fmla="*/ 8 w 22" name="T16"/>
                <a:gd fmla="*/ 0 h 15" name="T17"/>
                <a:gd fmla="*/ 2 w 22" name="T18"/>
                <a:gd fmla="*/ 3 h 15" name="T19"/>
                <a:gd fmla="*/ 0 w 22" name="T20"/>
                <a:gd fmla="*/ 8 h 15" name="T21"/>
                <a:gd fmla="*/ 5 w 22" name="T22"/>
                <a:gd fmla="*/ 12 h 1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5" w="22">
                  <a:moveTo>
                    <a:pt x="5" y="12"/>
                  </a:moveTo>
                  <a:cubicBezTo>
                    <a:pt x="6" y="13"/>
                    <a:pt x="6" y="13"/>
                    <a:pt x="7" y="13"/>
                  </a:cubicBezTo>
                  <a:cubicBezTo>
                    <a:pt x="8" y="13"/>
                    <a:pt x="8" y="14"/>
                    <a:pt x="9" y="14"/>
                  </a:cubicBezTo>
                  <a:cubicBezTo>
                    <a:pt x="11" y="15"/>
                    <a:pt x="13" y="15"/>
                    <a:pt x="15" y="15"/>
                  </a:cubicBezTo>
                  <a:cubicBezTo>
                    <a:pt x="18" y="14"/>
                    <a:pt x="22" y="12"/>
                    <a:pt x="22" y="8"/>
                  </a:cubicBezTo>
                  <a:cubicBezTo>
                    <a:pt x="22" y="6"/>
                    <a:pt x="20" y="6"/>
                    <a:pt x="19" y="4"/>
                  </a:cubicBezTo>
                  <a:cubicBezTo>
                    <a:pt x="18" y="3"/>
                    <a:pt x="17" y="2"/>
                    <a:pt x="17" y="2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6" y="1"/>
                    <a:pt x="4" y="3"/>
                    <a:pt x="2" y="3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9"/>
                    <a:pt x="2" y="11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978"/>
            <p:cNvSpPr/>
            <p:nvPr/>
          </p:nvSpPr>
          <p:spPr bwMode="auto">
            <a:xfrm>
              <a:off x="11059621" y="3190179"/>
              <a:ext cx="41275" cy="49213"/>
            </a:xfrm>
            <a:custGeom>
              <a:gdLst>
                <a:gd fmla="*/ 8 w 11" name="T0"/>
                <a:gd fmla="*/ 10 h 13" name="T1"/>
                <a:gd fmla="*/ 8 w 11" name="T2"/>
                <a:gd fmla="*/ 3 h 13" name="T3"/>
                <a:gd fmla="*/ 8 w 11" name="T4"/>
                <a:gd fmla="*/ 10 h 1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" w="11">
                  <a:moveTo>
                    <a:pt x="8" y="10"/>
                  </a:moveTo>
                  <a:cubicBezTo>
                    <a:pt x="11" y="8"/>
                    <a:pt x="10" y="5"/>
                    <a:pt x="8" y="3"/>
                  </a:cubicBezTo>
                  <a:cubicBezTo>
                    <a:pt x="0" y="0"/>
                    <a:pt x="1" y="13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979"/>
            <p:cNvSpPr/>
            <p:nvPr/>
          </p:nvSpPr>
          <p:spPr bwMode="auto">
            <a:xfrm>
              <a:off x="10446846" y="3244154"/>
              <a:ext cx="49213" cy="47625"/>
            </a:xfrm>
            <a:custGeom>
              <a:gdLst>
                <a:gd fmla="*/ 3 w 13" name="T0"/>
                <a:gd fmla="*/ 12 h 13" name="T1"/>
                <a:gd fmla="*/ 5 w 13" name="T2"/>
                <a:gd fmla="*/ 12 h 13" name="T3"/>
                <a:gd fmla="*/ 5 w 13" name="T4"/>
                <a:gd fmla="*/ 13 h 13" name="T5"/>
                <a:gd fmla="*/ 9 w 13" name="T6"/>
                <a:gd fmla="*/ 13 h 13" name="T7"/>
                <a:gd fmla="*/ 13 w 13" name="T8"/>
                <a:gd fmla="*/ 9 h 13" name="T9"/>
                <a:gd fmla="*/ 11 w 13" name="T10"/>
                <a:gd fmla="*/ 5 h 13" name="T11"/>
                <a:gd fmla="*/ 10 w 13" name="T12"/>
                <a:gd fmla="*/ 4 h 13" name="T13"/>
                <a:gd fmla="*/ 6 w 13" name="T14"/>
                <a:gd fmla="*/ 0 h 13" name="T15"/>
                <a:gd fmla="*/ 0 w 13" name="T16"/>
                <a:gd fmla="*/ 4 h 13" name="T17"/>
                <a:gd fmla="*/ 0 w 13" name="T18"/>
                <a:gd fmla="*/ 9 h 13" name="T19"/>
                <a:gd fmla="*/ 3 w 13" name="T20"/>
                <a:gd fmla="*/ 12 h 1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" w="13">
                  <a:moveTo>
                    <a:pt x="3" y="12"/>
                  </a:moveTo>
                  <a:cubicBezTo>
                    <a:pt x="3" y="12"/>
                    <a:pt x="4" y="12"/>
                    <a:pt x="5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6" y="13"/>
                    <a:pt x="8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2" y="6"/>
                    <a:pt x="11" y="5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2"/>
                    <a:pt x="7" y="1"/>
                    <a:pt x="6" y="0"/>
                  </a:cubicBezTo>
                  <a:cubicBezTo>
                    <a:pt x="3" y="0"/>
                    <a:pt x="1" y="2"/>
                    <a:pt x="0" y="4"/>
                  </a:cubicBezTo>
                  <a:cubicBezTo>
                    <a:pt x="0" y="5"/>
                    <a:pt x="0" y="8"/>
                    <a:pt x="0" y="9"/>
                  </a:cubicBezTo>
                  <a:cubicBezTo>
                    <a:pt x="1" y="9"/>
                    <a:pt x="3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980"/>
            <p:cNvSpPr/>
            <p:nvPr/>
          </p:nvSpPr>
          <p:spPr bwMode="auto">
            <a:xfrm>
              <a:off x="10394458" y="3307654"/>
              <a:ext cx="79375" cy="52388"/>
            </a:xfrm>
            <a:custGeom>
              <a:gdLst>
                <a:gd fmla="*/ 11 w 21" name="T0"/>
                <a:gd fmla="*/ 0 h 14" name="T1"/>
                <a:gd fmla="*/ 9 w 21" name="T2"/>
                <a:gd fmla="*/ 1 h 14" name="T3"/>
                <a:gd fmla="*/ 3 w 21" name="T4"/>
                <a:gd fmla="*/ 1 h 14" name="T5"/>
                <a:gd fmla="*/ 0 w 21" name="T6"/>
                <a:gd fmla="*/ 4 h 14" name="T7"/>
                <a:gd fmla="*/ 0 w 21" name="T8"/>
                <a:gd fmla="*/ 8 h 14" name="T9"/>
                <a:gd fmla="*/ 9 w 21" name="T10"/>
                <a:gd fmla="*/ 14 h 14" name="T11"/>
                <a:gd fmla="*/ 18 w 21" name="T12"/>
                <a:gd fmla="*/ 13 h 14" name="T13"/>
                <a:gd fmla="*/ 21 w 21" name="T14"/>
                <a:gd fmla="*/ 9 h 14" name="T15"/>
                <a:gd fmla="*/ 19 w 21" name="T16"/>
                <a:gd fmla="*/ 4 h 14" name="T17"/>
                <a:gd fmla="*/ 14 w 21" name="T18"/>
                <a:gd fmla="*/ 2 h 14" name="T19"/>
                <a:gd fmla="*/ 11 w 21" name="T20"/>
                <a:gd fmla="*/ 0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21">
                  <a:moveTo>
                    <a:pt x="11" y="0"/>
                  </a:moveTo>
                  <a:cubicBezTo>
                    <a:pt x="10" y="0"/>
                    <a:pt x="10" y="1"/>
                    <a:pt x="9" y="1"/>
                  </a:cubicBezTo>
                  <a:cubicBezTo>
                    <a:pt x="7" y="1"/>
                    <a:pt x="4" y="1"/>
                    <a:pt x="3" y="1"/>
                  </a:cubicBezTo>
                  <a:cubicBezTo>
                    <a:pt x="2" y="1"/>
                    <a:pt x="0" y="3"/>
                    <a:pt x="0" y="4"/>
                  </a:cubicBezTo>
                  <a:cubicBezTo>
                    <a:pt x="0" y="5"/>
                    <a:pt x="0" y="8"/>
                    <a:pt x="0" y="8"/>
                  </a:cubicBezTo>
                  <a:cubicBezTo>
                    <a:pt x="1" y="10"/>
                    <a:pt x="5" y="14"/>
                    <a:pt x="9" y="14"/>
                  </a:cubicBezTo>
                  <a:cubicBezTo>
                    <a:pt x="11" y="14"/>
                    <a:pt x="17" y="14"/>
                    <a:pt x="18" y="13"/>
                  </a:cubicBezTo>
                  <a:cubicBezTo>
                    <a:pt x="19" y="12"/>
                    <a:pt x="20" y="10"/>
                    <a:pt x="21" y="9"/>
                  </a:cubicBezTo>
                  <a:cubicBezTo>
                    <a:pt x="20" y="7"/>
                    <a:pt x="20" y="5"/>
                    <a:pt x="19" y="4"/>
                  </a:cubicBezTo>
                  <a:cubicBezTo>
                    <a:pt x="18" y="3"/>
                    <a:pt x="16" y="2"/>
                    <a:pt x="14" y="2"/>
                  </a:cubicBezTo>
                  <a:cubicBezTo>
                    <a:pt x="14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981"/>
            <p:cNvSpPr/>
            <p:nvPr/>
          </p:nvSpPr>
          <p:spPr bwMode="auto">
            <a:xfrm>
              <a:off x="10996121" y="3398142"/>
              <a:ext cx="3175" cy="0"/>
            </a:xfrm>
            <a:custGeom>
              <a:gdLst>
                <a:gd fmla="*/ 0 w 1" name="T0"/>
                <a:gd fmla="*/ 1 w 1" name="T1"/>
                <a:gd fmla="*/ 1 w 1" name="T2"/>
                <a:gd fmla="*/ 0 w 1" name="T3"/>
                <a:gd fmla="*/ 0 w 1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982"/>
            <p:cNvSpPr/>
            <p:nvPr/>
          </p:nvSpPr>
          <p:spPr bwMode="auto">
            <a:xfrm>
              <a:off x="11532696" y="3401317"/>
              <a:ext cx="131763" cy="101600"/>
            </a:xfrm>
            <a:custGeom>
              <a:gdLst>
                <a:gd fmla="*/ 31 w 35" name="T0"/>
                <a:gd fmla="*/ 6 h 27" name="T1"/>
                <a:gd fmla="*/ 29 w 35" name="T2"/>
                <a:gd fmla="*/ 4 h 27" name="T3"/>
                <a:gd fmla="*/ 25 w 35" name="T4"/>
                <a:gd fmla="*/ 1 h 27" name="T5"/>
                <a:gd fmla="*/ 22 w 35" name="T6"/>
                <a:gd fmla="*/ 2 h 27" name="T7"/>
                <a:gd fmla="*/ 16 w 35" name="T8"/>
                <a:gd fmla="*/ 1 h 27" name="T9"/>
                <a:gd fmla="*/ 11 w 35" name="T10"/>
                <a:gd fmla="*/ 1 h 27" name="T11"/>
                <a:gd fmla="*/ 7 w 35" name="T12"/>
                <a:gd fmla="*/ 3 h 27" name="T13"/>
                <a:gd fmla="*/ 4 w 35" name="T14"/>
                <a:gd fmla="*/ 5 h 27" name="T15"/>
                <a:gd fmla="*/ 2 w 35" name="T16"/>
                <a:gd fmla="*/ 7 h 27" name="T17"/>
                <a:gd fmla="*/ 2 w 35" name="T18"/>
                <a:gd fmla="*/ 17 h 27" name="T19"/>
                <a:gd fmla="*/ 5 w 35" name="T20"/>
                <a:gd fmla="*/ 22 h 27" name="T21"/>
                <a:gd fmla="*/ 16 w 35" name="T22"/>
                <a:gd fmla="*/ 26 h 27" name="T23"/>
                <a:gd fmla="*/ 20 w 35" name="T24"/>
                <a:gd fmla="*/ 27 h 27" name="T25"/>
                <a:gd fmla="*/ 27 w 35" name="T26"/>
                <a:gd fmla="*/ 27 h 27" name="T27"/>
                <a:gd fmla="*/ 34 w 35" name="T28"/>
                <a:gd fmla="*/ 23 h 27" name="T29"/>
                <a:gd fmla="*/ 35 w 35" name="T30"/>
                <a:gd fmla="*/ 13 h 27" name="T31"/>
                <a:gd fmla="*/ 33 w 35" name="T32"/>
                <a:gd fmla="*/ 8 h 27" name="T33"/>
                <a:gd fmla="*/ 31 w 35" name="T34"/>
                <a:gd fmla="*/ 6 h 27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7" w="35">
                  <a:moveTo>
                    <a:pt x="31" y="6"/>
                  </a:move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6" y="2"/>
                    <a:pt x="25" y="1"/>
                  </a:cubicBezTo>
                  <a:cubicBezTo>
                    <a:pt x="24" y="1"/>
                    <a:pt x="23" y="1"/>
                    <a:pt x="22" y="2"/>
                  </a:cubicBezTo>
                  <a:cubicBezTo>
                    <a:pt x="20" y="0"/>
                    <a:pt x="18" y="1"/>
                    <a:pt x="16" y="1"/>
                  </a:cubicBezTo>
                  <a:cubicBezTo>
                    <a:pt x="14" y="1"/>
                    <a:pt x="13" y="1"/>
                    <a:pt x="11" y="1"/>
                  </a:cubicBezTo>
                  <a:cubicBezTo>
                    <a:pt x="9" y="1"/>
                    <a:pt x="8" y="2"/>
                    <a:pt x="7" y="3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2" y="11"/>
                    <a:pt x="0" y="14"/>
                    <a:pt x="2" y="17"/>
                  </a:cubicBezTo>
                  <a:cubicBezTo>
                    <a:pt x="3" y="19"/>
                    <a:pt x="5" y="19"/>
                    <a:pt x="5" y="22"/>
                  </a:cubicBezTo>
                  <a:cubicBezTo>
                    <a:pt x="8" y="23"/>
                    <a:pt x="11" y="26"/>
                    <a:pt x="16" y="26"/>
                  </a:cubicBezTo>
                  <a:cubicBezTo>
                    <a:pt x="17" y="27"/>
                    <a:pt x="18" y="27"/>
                    <a:pt x="20" y="27"/>
                  </a:cubicBezTo>
                  <a:cubicBezTo>
                    <a:pt x="22" y="27"/>
                    <a:pt x="25" y="27"/>
                    <a:pt x="27" y="27"/>
                  </a:cubicBezTo>
                  <a:cubicBezTo>
                    <a:pt x="30" y="26"/>
                    <a:pt x="32" y="24"/>
                    <a:pt x="34" y="23"/>
                  </a:cubicBezTo>
                  <a:cubicBezTo>
                    <a:pt x="35" y="20"/>
                    <a:pt x="35" y="17"/>
                    <a:pt x="35" y="13"/>
                  </a:cubicBezTo>
                  <a:cubicBezTo>
                    <a:pt x="34" y="12"/>
                    <a:pt x="34" y="9"/>
                    <a:pt x="33" y="8"/>
                  </a:cubicBezTo>
                  <a:cubicBezTo>
                    <a:pt x="33" y="7"/>
                    <a:pt x="31" y="7"/>
                    <a:pt x="3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983"/>
            <p:cNvSpPr/>
            <p:nvPr/>
          </p:nvSpPr>
          <p:spPr bwMode="auto">
            <a:xfrm>
              <a:off x="11277108" y="3458467"/>
              <a:ext cx="7938" cy="7938"/>
            </a:xfrm>
            <a:custGeom>
              <a:gdLst>
                <a:gd fmla="*/ 0 w 2" name="T0"/>
                <a:gd fmla="*/ 0 h 2" name="T1"/>
                <a:gd fmla="*/ 2 w 2" name="T2"/>
                <a:gd fmla="*/ 0 h 2" name="T3"/>
                <a:gd fmla="*/ 0 w 2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0" y="2"/>
                    <a:pt x="2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984"/>
            <p:cNvSpPr/>
            <p:nvPr/>
          </p:nvSpPr>
          <p:spPr bwMode="auto">
            <a:xfrm>
              <a:off x="11296158" y="3458467"/>
              <a:ext cx="96838" cy="109538"/>
            </a:xfrm>
            <a:custGeom>
              <a:gdLst>
                <a:gd fmla="*/ 25 w 26" name="T0"/>
                <a:gd fmla="*/ 6 h 29" name="T1"/>
                <a:gd fmla="*/ 17 w 26" name="T2"/>
                <a:gd fmla="*/ 1 h 29" name="T3"/>
                <a:gd fmla="*/ 8 w 26" name="T4"/>
                <a:gd fmla="*/ 2 h 29" name="T5"/>
                <a:gd fmla="*/ 2 w 26" name="T6"/>
                <a:gd fmla="*/ 10 h 29" name="T7"/>
                <a:gd fmla="*/ 0 w 26" name="T8"/>
                <a:gd fmla="*/ 17 h 29" name="T9"/>
                <a:gd fmla="*/ 3 w 26" name="T10"/>
                <a:gd fmla="*/ 24 h 29" name="T11"/>
                <a:gd fmla="*/ 9 w 26" name="T12"/>
                <a:gd fmla="*/ 28 h 29" name="T13"/>
                <a:gd fmla="*/ 17 w 26" name="T14"/>
                <a:gd fmla="*/ 29 h 29" name="T15"/>
                <a:gd fmla="*/ 20 w 26" name="T16"/>
                <a:gd fmla="*/ 29 h 29" name="T17"/>
                <a:gd fmla="*/ 24 w 26" name="T18"/>
                <a:gd fmla="*/ 21 h 29" name="T19"/>
                <a:gd fmla="*/ 24 w 26" name="T20"/>
                <a:gd fmla="*/ 19 h 29" name="T21"/>
                <a:gd fmla="*/ 26 w 26" name="T22"/>
                <a:gd fmla="*/ 12 h 29" name="T23"/>
                <a:gd fmla="*/ 25 w 26" name="T24"/>
                <a:gd fmla="*/ 6 h 2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8" w="26">
                  <a:moveTo>
                    <a:pt x="25" y="6"/>
                  </a:moveTo>
                  <a:cubicBezTo>
                    <a:pt x="24" y="3"/>
                    <a:pt x="20" y="2"/>
                    <a:pt x="17" y="1"/>
                  </a:cubicBezTo>
                  <a:cubicBezTo>
                    <a:pt x="13" y="0"/>
                    <a:pt x="12" y="2"/>
                    <a:pt x="8" y="2"/>
                  </a:cubicBezTo>
                  <a:cubicBezTo>
                    <a:pt x="6" y="4"/>
                    <a:pt x="3" y="7"/>
                    <a:pt x="2" y="10"/>
                  </a:cubicBezTo>
                  <a:cubicBezTo>
                    <a:pt x="2" y="13"/>
                    <a:pt x="0" y="14"/>
                    <a:pt x="0" y="17"/>
                  </a:cubicBezTo>
                  <a:cubicBezTo>
                    <a:pt x="1" y="19"/>
                    <a:pt x="2" y="21"/>
                    <a:pt x="3" y="24"/>
                  </a:cubicBezTo>
                  <a:cubicBezTo>
                    <a:pt x="5" y="25"/>
                    <a:pt x="6" y="27"/>
                    <a:pt x="9" y="28"/>
                  </a:cubicBezTo>
                  <a:cubicBezTo>
                    <a:pt x="10" y="28"/>
                    <a:pt x="14" y="28"/>
                    <a:pt x="17" y="29"/>
                  </a:cubicBezTo>
                  <a:cubicBezTo>
                    <a:pt x="18" y="29"/>
                    <a:pt x="19" y="29"/>
                    <a:pt x="20" y="29"/>
                  </a:cubicBezTo>
                  <a:cubicBezTo>
                    <a:pt x="22" y="29"/>
                    <a:pt x="24" y="24"/>
                    <a:pt x="24" y="21"/>
                  </a:cubicBezTo>
                  <a:cubicBezTo>
                    <a:pt x="24" y="21"/>
                    <a:pt x="24" y="20"/>
                    <a:pt x="24" y="19"/>
                  </a:cubicBezTo>
                  <a:cubicBezTo>
                    <a:pt x="24" y="16"/>
                    <a:pt x="26" y="14"/>
                    <a:pt x="26" y="12"/>
                  </a:cubicBezTo>
                  <a:cubicBezTo>
                    <a:pt x="26" y="9"/>
                    <a:pt x="25" y="8"/>
                    <a:pt x="25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985"/>
            <p:cNvSpPr/>
            <p:nvPr/>
          </p:nvSpPr>
          <p:spPr bwMode="auto">
            <a:xfrm>
              <a:off x="11505708" y="3499742"/>
              <a:ext cx="26988" cy="26988"/>
            </a:xfrm>
            <a:custGeom>
              <a:gdLst>
                <a:gd fmla="*/ 5 w 7" name="T0"/>
                <a:gd fmla="*/ 0 h 7" name="T1"/>
                <a:gd fmla="*/ 0 w 7" name="T2"/>
                <a:gd fmla="*/ 4 h 7" name="T3"/>
                <a:gd fmla="*/ 2 w 7" name="T4"/>
                <a:gd fmla="*/ 6 h 7" name="T5"/>
                <a:gd fmla="*/ 7 w 7" name="T6"/>
                <a:gd fmla="*/ 5 h 7" name="T7"/>
                <a:gd fmla="*/ 5 w 7" name="T8"/>
                <a:gd fmla="*/ 0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7">
                  <a:moveTo>
                    <a:pt x="5" y="0"/>
                  </a:moveTo>
                  <a:cubicBezTo>
                    <a:pt x="3" y="1"/>
                    <a:pt x="0" y="1"/>
                    <a:pt x="0" y="4"/>
                  </a:cubicBezTo>
                  <a:cubicBezTo>
                    <a:pt x="1" y="5"/>
                    <a:pt x="1" y="5"/>
                    <a:pt x="2" y="6"/>
                  </a:cubicBezTo>
                  <a:cubicBezTo>
                    <a:pt x="3" y="5"/>
                    <a:pt x="5" y="7"/>
                    <a:pt x="7" y="5"/>
                  </a:cubicBezTo>
                  <a:cubicBezTo>
                    <a:pt x="7" y="3"/>
                    <a:pt x="7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986"/>
            <p:cNvSpPr/>
            <p:nvPr/>
          </p:nvSpPr>
          <p:spPr bwMode="auto">
            <a:xfrm>
              <a:off x="11059621" y="3514029"/>
              <a:ext cx="60325" cy="76200"/>
            </a:xfrm>
            <a:custGeom>
              <a:gdLst>
                <a:gd fmla="*/ 10 w 16" name="T0"/>
                <a:gd fmla="*/ 3 h 20" name="T1"/>
                <a:gd fmla="*/ 9 w 16" name="T2"/>
                <a:gd fmla="*/ 2 h 20" name="T3"/>
                <a:gd fmla="*/ 0 w 16" name="T4"/>
                <a:gd fmla="*/ 9 h 20" name="T5"/>
                <a:gd fmla="*/ 0 w 16" name="T6"/>
                <a:gd fmla="*/ 12 h 20" name="T7"/>
                <a:gd fmla="*/ 10 w 16" name="T8"/>
                <a:gd fmla="*/ 20 h 20" name="T9"/>
                <a:gd fmla="*/ 14 w 16" name="T10"/>
                <a:gd fmla="*/ 17 h 20" name="T11"/>
                <a:gd fmla="*/ 13 w 16" name="T12"/>
                <a:gd fmla="*/ 5 h 20" name="T13"/>
                <a:gd fmla="*/ 10 w 16" name="T14"/>
                <a:gd fmla="*/ 3 h 2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" w="16">
                  <a:moveTo>
                    <a:pt x="10" y="3"/>
                  </a:moveTo>
                  <a:cubicBezTo>
                    <a:pt x="10" y="2"/>
                    <a:pt x="9" y="2"/>
                    <a:pt x="9" y="2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2" y="18"/>
                    <a:pt x="4" y="19"/>
                    <a:pt x="10" y="20"/>
                  </a:cubicBezTo>
                  <a:cubicBezTo>
                    <a:pt x="12" y="19"/>
                    <a:pt x="13" y="18"/>
                    <a:pt x="14" y="17"/>
                  </a:cubicBezTo>
                  <a:cubicBezTo>
                    <a:pt x="16" y="12"/>
                    <a:pt x="12" y="9"/>
                    <a:pt x="13" y="5"/>
                  </a:cubicBezTo>
                  <a:cubicBezTo>
                    <a:pt x="12" y="4"/>
                    <a:pt x="11" y="3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987"/>
            <p:cNvSpPr/>
            <p:nvPr/>
          </p:nvSpPr>
          <p:spPr bwMode="auto">
            <a:xfrm>
              <a:off x="11123121" y="3526729"/>
              <a:ext cx="41275" cy="30163"/>
            </a:xfrm>
            <a:custGeom>
              <a:gdLst>
                <a:gd fmla="*/ 5 w 11" name="T0"/>
                <a:gd fmla="*/ 0 h 8" name="T1"/>
                <a:gd fmla="*/ 5 w 11" name="T2"/>
                <a:gd fmla="*/ 1 h 8" name="T3"/>
                <a:gd fmla="*/ 4 w 11" name="T4"/>
                <a:gd fmla="*/ 1 h 8" name="T5"/>
                <a:gd fmla="*/ 7 w 11" name="T6"/>
                <a:gd fmla="*/ 8 h 8" name="T7"/>
                <a:gd fmla="*/ 10 w 11" name="T8"/>
                <a:gd fmla="*/ 2 h 8" name="T9"/>
                <a:gd fmla="*/ 5 w 11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11">
                  <a:moveTo>
                    <a:pt x="5" y="0"/>
                  </a:moveTo>
                  <a:cubicBezTo>
                    <a:pt x="5" y="0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3"/>
                    <a:pt x="3" y="8"/>
                    <a:pt x="7" y="8"/>
                  </a:cubicBezTo>
                  <a:cubicBezTo>
                    <a:pt x="9" y="6"/>
                    <a:pt x="11" y="5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" name="矩形 3"/>
          <p:cNvSpPr/>
          <p:nvPr/>
        </p:nvSpPr>
        <p:spPr>
          <a:xfrm>
            <a:off x="4624858" y="1001062"/>
            <a:ext cx="1859280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en-US" lang="zh-CN" smtClean="0" sz="6600">
                <a:gradFill>
                  <a:gsLst>
                    <a:gs pos="0">
                      <a:srgbClr val="FEE35E"/>
                    </a:gs>
                    <a:gs pos="19000">
                      <a:srgbClr val="EBC64B"/>
                    </a:gs>
                    <a:gs pos="57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latin charset="-128" panose="02000609000000000000" pitchFamily="49" typeface="★日文毛笔"/>
                <a:ea charset="-128" panose="02000609000000000000" pitchFamily="49" typeface="★日文毛笔"/>
              </a:rPr>
              <a:t>老友</a:t>
            </a:r>
          </a:p>
        </p:txBody>
      </p:sp>
      <p:sp>
        <p:nvSpPr>
          <p:cNvPr id="23" name="矩形 22"/>
          <p:cNvSpPr/>
          <p:nvPr/>
        </p:nvSpPr>
        <p:spPr>
          <a:xfrm>
            <a:off x="6335414" y="1026296"/>
            <a:ext cx="1021080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6600">
                <a:gradFill>
                  <a:gsLst>
                    <a:gs pos="0">
                      <a:srgbClr val="FEE35E"/>
                    </a:gs>
                    <a:gs pos="19000">
                      <a:srgbClr val="EBC64B"/>
                    </a:gs>
                    <a:gs pos="57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latin charset="-128" panose="02000609000000000000" pitchFamily="49" typeface="★日文毛笔"/>
                <a:ea charset="-128" panose="02000609000000000000" pitchFamily="49" typeface="★日文毛笔"/>
              </a:rPr>
              <a:t>記</a:t>
            </a:r>
          </a:p>
        </p:txBody>
      </p:sp>
      <p:sp>
        <p:nvSpPr>
          <p:cNvPr id="27" name="矩形 26"/>
          <p:cNvSpPr/>
          <p:nvPr/>
        </p:nvSpPr>
        <p:spPr>
          <a:xfrm>
            <a:off x="4111279" y="884462"/>
            <a:ext cx="8686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pc="300" sz="2400">
                <a:solidFill>
                  <a:prstClr val="black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何为</a:t>
            </a:r>
          </a:p>
        </p:txBody>
      </p:sp>
    </p:spTree>
    <p:extLst>
      <p:ext uri="{BB962C8B-B14F-4D97-AF65-F5344CB8AC3E}">
        <p14:creationId val="3794760856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 flipH="1" rot="5400000">
            <a:off x="8866529" y="2460196"/>
            <a:ext cx="36000" cy="3904586"/>
          </a:xfrm>
          <a:prstGeom prst="rect">
            <a:avLst/>
          </a:prstGeom>
          <a:solidFill>
            <a:srgbClr val="0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30195" y="4394489"/>
            <a:ext cx="4209734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800">
                <a:solidFill>
                  <a:prstClr val="black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与这个时代交手</a:t>
            </a:r>
          </a:p>
          <a:p>
            <a:pPr>
              <a:lnSpc>
                <a:spcPct val="150000"/>
              </a:lnSpc>
            </a:pPr>
            <a:r>
              <a:rPr altLang="en-US" lang="zh-CN" smtClean="0" sz="2800">
                <a:solidFill>
                  <a:prstClr val="black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看互联网时代的风起云涌</a:t>
            </a:r>
          </a:p>
        </p:txBody>
      </p:sp>
      <p:sp>
        <p:nvSpPr>
          <p:cNvPr id="12" name="矩形 11"/>
          <p:cNvSpPr/>
          <p:nvPr/>
        </p:nvSpPr>
        <p:spPr>
          <a:xfrm>
            <a:off x="8422469" y="3796999"/>
            <a:ext cx="2414353" cy="493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水蓦◎读书笔记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1369" l="6685" r="6685" t="36234"/>
          <a:stretch>
            <a:fillRect/>
          </a:stretch>
        </p:blipFill>
        <p:spPr>
          <a:xfrm>
            <a:off x="6932236" y="3635177"/>
            <a:ext cx="1172202" cy="5841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04632" y="459744"/>
            <a:ext cx="4197678" cy="60813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891" l="3886" r="3986" t="6209"/>
          <a:stretch>
            <a:fillRect/>
          </a:stretch>
        </p:blipFill>
        <p:spPr>
          <a:xfrm>
            <a:off x="1567513" y="837687"/>
            <a:ext cx="3867151" cy="52846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91265" l="3886" r="91319" t="899"/>
          <a:stretch>
            <a:fillRect/>
          </a:stretch>
        </p:blipFill>
        <p:spPr>
          <a:xfrm>
            <a:off x="1560370" y="518191"/>
            <a:ext cx="201243" cy="47651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 flipH="1" rot="5400000">
            <a:off x="8866529" y="3854538"/>
            <a:ext cx="36000" cy="3904586"/>
          </a:xfrm>
          <a:prstGeom prst="rect">
            <a:avLst/>
          </a:prstGeom>
          <a:solidFill>
            <a:srgbClr val="0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val="393486991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rgbClr val="FEE35E"/>
            </a:gs>
            <a:gs pos="19000">
              <a:srgbClr val="EBC64B"/>
            </a:gs>
            <a:gs pos="57000">
              <a:srgbClr val="DEB034"/>
            </a:gs>
            <a:gs pos="100000">
              <a:srgbClr val="CA9A3C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框 12"/>
          <p:cNvSpPr txBox="1"/>
          <p:nvPr/>
        </p:nvSpPr>
        <p:spPr>
          <a:xfrm>
            <a:off x="2475283" y="1867727"/>
            <a:ext cx="6711697" cy="365673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defRPr spc="300" sz="4000">
                <a:solidFill>
                  <a:prstClr val="black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>
              <a:lnSpc>
                <a:spcPct val="170000"/>
              </a:lnSpc>
            </a:pPr>
            <a:r>
              <a:rPr altLang="en-US" lang="zh-CN" sz="2800"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我们有幸</a:t>
            </a:r>
          </a:p>
          <a:p>
            <a:pPr>
              <a:lnSpc>
                <a:spcPct val="170000"/>
              </a:lnSpc>
            </a:pPr>
            <a:r>
              <a:rPr altLang="en-US" lang="zh-CN" sz="2800"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与这个时代交手</a:t>
            </a:r>
          </a:p>
          <a:p>
            <a:pPr>
              <a:lnSpc>
                <a:spcPct val="170000"/>
              </a:lnSpc>
            </a:pPr>
            <a:r>
              <a:rPr altLang="en-US" lang="zh-CN" sz="2800"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亲历它的轰轰烈烈</a:t>
            </a:r>
          </a:p>
          <a:p>
            <a:pPr>
              <a:lnSpc>
                <a:spcPct val="170000"/>
              </a:lnSpc>
            </a:pPr>
            <a:r>
              <a:rPr altLang="en-US" lang="zh-CN" sz="2800"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体味他的不同寻常</a:t>
            </a:r>
          </a:p>
          <a:p>
            <a:pPr>
              <a:lnSpc>
                <a:spcPct val="170000"/>
              </a:lnSpc>
            </a:pPr>
            <a:r>
              <a:rPr altLang="en-US" lang="zh-CN" sz="2800"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如若有些闲暇</a:t>
            </a:r>
          </a:p>
          <a:p>
            <a:pPr>
              <a:lnSpc>
                <a:spcPct val="170000"/>
              </a:lnSpc>
            </a:pPr>
            <a:r>
              <a:rPr altLang="en-US" lang="zh-CN" sz="2800"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让我们一起</a:t>
            </a:r>
          </a:p>
          <a:p>
            <a:pPr>
              <a:lnSpc>
                <a:spcPct val="170000"/>
              </a:lnSpc>
            </a:pPr>
            <a:r>
              <a:rPr altLang="en-US" lang="zh-CN" sz="2800"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透过老友记</a:t>
            </a:r>
          </a:p>
          <a:p>
            <a:pPr>
              <a:lnSpc>
                <a:spcPct val="170000"/>
              </a:lnSpc>
            </a:pPr>
            <a:r>
              <a:rPr altLang="en-US" lang="zh-CN" sz="2800"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去感悟一下</a:t>
            </a:r>
          </a:p>
          <a:p>
            <a:pPr>
              <a:lnSpc>
                <a:spcPct val="170000"/>
              </a:lnSpc>
            </a:pPr>
            <a:r>
              <a:rPr altLang="en-US" lang="zh-CN" sz="2800"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属于这个时代的精彩</a:t>
            </a:r>
          </a:p>
        </p:txBody>
      </p:sp>
      <p:sp>
        <p:nvSpPr>
          <p:cNvPr id="15" name="矩形 14"/>
          <p:cNvSpPr/>
          <p:nvPr/>
        </p:nvSpPr>
        <p:spPr>
          <a:xfrm>
            <a:off x="9213832" y="900057"/>
            <a:ext cx="1402080" cy="1554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9600">
                <a:solidFill>
                  <a:prstClr val="white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老</a:t>
            </a:r>
          </a:p>
        </p:txBody>
      </p:sp>
      <p:sp>
        <p:nvSpPr>
          <p:cNvPr id="16" name="矩形 15"/>
          <p:cNvSpPr/>
          <p:nvPr/>
        </p:nvSpPr>
        <p:spPr>
          <a:xfrm>
            <a:off x="10116233" y="1547640"/>
            <a:ext cx="1097280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7200">
                <a:solidFill>
                  <a:prstClr val="white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友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1369" l="6685" r="6685" t="36234"/>
          <a:stretch>
            <a:fillRect/>
          </a:stretch>
        </p:blipFill>
        <p:spPr>
          <a:xfrm>
            <a:off x="10482328" y="-1910573"/>
            <a:ext cx="1172202" cy="584124"/>
          </a:xfrm>
          <a:prstGeom prst="rect">
            <a:avLst/>
          </a:prstGeom>
        </p:spPr>
      </p:pic>
      <p:sp>
        <p:nvSpPr>
          <p:cNvPr id="187" name="Freeform 969"/>
          <p:cNvSpPr/>
          <p:nvPr/>
        </p:nvSpPr>
        <p:spPr bwMode="auto">
          <a:xfrm>
            <a:off x="10567496" y="2144016"/>
            <a:ext cx="7938" cy="3175"/>
          </a:xfrm>
          <a:custGeom>
            <a:gdLst>
              <a:gd fmla="*/ 2 w 2" name="T0"/>
              <a:gd fmla="*/ 1 h 1" name="T1"/>
              <a:gd fmla="*/ 2 w 2" name="T2"/>
              <a:gd fmla="*/ 0 h 1" name="T3"/>
              <a:gd fmla="*/ 0 w 2" name="T4"/>
              <a:gd fmla="*/ 1 h 1" name="T5"/>
              <a:gd fmla="*/ 2 w 2" name="T6"/>
              <a:gd fmla="*/ 1 h 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" w="2">
                <a:moveTo>
                  <a:pt x="2" y="1"/>
                </a:moveTo>
                <a:cubicBezTo>
                  <a:pt x="2" y="1"/>
                  <a:pt x="2" y="0"/>
                  <a:pt x="2" y="0"/>
                </a:cubicBezTo>
                <a:cubicBezTo>
                  <a:pt x="2" y="1"/>
                  <a:pt x="0" y="0"/>
                  <a:pt x="0" y="1"/>
                </a:cubicBezTo>
                <a:cubicBezTo>
                  <a:pt x="1" y="1"/>
                  <a:pt x="1" y="1"/>
                  <a:pt x="2" y="1"/>
                </a:cubicBezTo>
                <a:close/>
              </a:path>
            </a:pathLst>
          </a:custGeom>
          <a:gradFill>
            <a:gsLst>
              <a:gs pos="0">
                <a:srgbClr val="FEE35E"/>
              </a:gs>
              <a:gs pos="19000">
                <a:srgbClr val="EBC64B"/>
              </a:gs>
              <a:gs pos="57000">
                <a:srgbClr val="DEB034"/>
              </a:gs>
              <a:gs pos="100000">
                <a:srgbClr val="CA9A3C"/>
              </a:gs>
            </a:gsLst>
            <a:lin ang="4800000" scaled="0"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88" name="Freeform 970"/>
          <p:cNvSpPr/>
          <p:nvPr/>
        </p:nvSpPr>
        <p:spPr bwMode="auto">
          <a:xfrm>
            <a:off x="10562733" y="2147191"/>
            <a:ext cx="4763" cy="3175"/>
          </a:xfrm>
          <a:custGeom>
            <a:gdLst>
              <a:gd fmla="*/ 1 w 1" name="T0"/>
              <a:gd fmla="*/ 0 h 1" name="T1"/>
              <a:gd fmla="*/ 1 w 1" name="T2"/>
              <a:gd fmla="*/ 1 h 1" name="T3"/>
              <a:gd fmla="*/ 0 w 1" name="T4"/>
              <a:gd fmla="*/ 1 h 1" name="T5"/>
              <a:gd fmla="*/ 1 w 1" name="T6"/>
              <a:gd fmla="*/ 1 h 1" name="T7"/>
              <a:gd fmla="*/ 1 w 1" name="T8"/>
              <a:gd fmla="*/ 0 h 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" w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gradFill>
            <a:gsLst>
              <a:gs pos="0">
                <a:srgbClr val="FEE35E"/>
              </a:gs>
              <a:gs pos="19000">
                <a:srgbClr val="EBC64B"/>
              </a:gs>
              <a:gs pos="57000">
                <a:srgbClr val="DEB034"/>
              </a:gs>
              <a:gs pos="100000">
                <a:srgbClr val="CA9A3C"/>
              </a:gs>
            </a:gsLst>
            <a:lin ang="4800000" scaled="0"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89" name="Freeform 971"/>
          <p:cNvSpPr/>
          <p:nvPr/>
        </p:nvSpPr>
        <p:spPr bwMode="auto">
          <a:xfrm>
            <a:off x="10540508" y="2150366"/>
            <a:ext cx="7938" cy="0"/>
          </a:xfrm>
          <a:custGeom>
            <a:gdLst>
              <a:gd fmla="*/ 2 w 2" name="T0"/>
              <a:gd fmla="*/ 0 w 2" name="T1"/>
              <a:gd fmla="*/ 2 w 2" name="T2"/>
            </a:gdLst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b="b" l="0" r="r" t="0"/>
            <a:pathLst>
              <a:path w="2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gradFill>
            <a:gsLst>
              <a:gs pos="0">
                <a:srgbClr val="FEE35E"/>
              </a:gs>
              <a:gs pos="19000">
                <a:srgbClr val="EBC64B"/>
              </a:gs>
              <a:gs pos="57000">
                <a:srgbClr val="DEB034"/>
              </a:gs>
              <a:gs pos="100000">
                <a:srgbClr val="CA9A3C"/>
              </a:gs>
            </a:gsLst>
            <a:lin ang="4800000" scaled="0"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508633" y="2432941"/>
            <a:ext cx="2155826" cy="1473200"/>
            <a:chOff x="9508633" y="2432941"/>
            <a:chExt cx="2155826" cy="1473200"/>
          </a:xfrm>
        </p:grpSpPr>
        <p:sp>
          <p:nvSpPr>
            <p:cNvPr id="190" name="Freeform 972"/>
            <p:cNvSpPr/>
            <p:nvPr/>
          </p:nvSpPr>
          <p:spPr bwMode="auto">
            <a:xfrm>
              <a:off x="9508633" y="2432941"/>
              <a:ext cx="1479550" cy="1473200"/>
            </a:xfrm>
            <a:custGeom>
              <a:gdLst>
                <a:gd fmla="*/ 393 w 394" name="T0"/>
                <a:gd fmla="*/ 133 h 391" name="T1"/>
                <a:gd fmla="*/ 385 w 394" name="T2"/>
                <a:gd fmla="*/ 114 h 391" name="T3"/>
                <a:gd fmla="*/ 370 w 394" name="T4"/>
                <a:gd fmla="*/ 84 h 391" name="T5"/>
                <a:gd fmla="*/ 334 w 394" name="T6"/>
                <a:gd fmla="*/ 65 h 391" name="T7"/>
                <a:gd fmla="*/ 306 w 394" name="T8"/>
                <a:gd fmla="*/ 41 h 391" name="T9"/>
                <a:gd fmla="*/ 275 w 394" name="T10"/>
                <a:gd fmla="*/ 23 h 391" name="T11"/>
                <a:gd fmla="*/ 240 w 394" name="T12"/>
                <a:gd fmla="*/ 8 h 391" name="T13"/>
                <a:gd fmla="*/ 214 w 394" name="T14"/>
                <a:gd fmla="*/ 2 h 391" name="T15"/>
                <a:gd fmla="*/ 170 w 394" name="T16"/>
                <a:gd fmla="*/ 3 h 391" name="T17"/>
                <a:gd fmla="*/ 141 w 394" name="T18"/>
                <a:gd fmla="*/ 11 h 391" name="T19"/>
                <a:gd fmla="*/ 102 w 394" name="T20"/>
                <a:gd fmla="*/ 22 h 391" name="T21"/>
                <a:gd fmla="*/ 82 w 394" name="T22"/>
                <a:gd fmla="*/ 39 h 391" name="T23"/>
                <a:gd fmla="*/ 109 w 394" name="T24"/>
                <a:gd fmla="*/ 53 h 391" name="T25"/>
                <a:gd fmla="*/ 146 w 394" name="T26"/>
                <a:gd fmla="*/ 52 h 391" name="T27"/>
                <a:gd fmla="*/ 195 w 394" name="T28"/>
                <a:gd fmla="*/ 52 h 391" name="T29"/>
                <a:gd fmla="*/ 216 w 394" name="T30"/>
                <a:gd fmla="*/ 57 h 391" name="T31"/>
                <a:gd fmla="*/ 252 w 394" name="T32"/>
                <a:gd fmla="*/ 66 h 391" name="T33"/>
                <a:gd fmla="*/ 285 w 394" name="T34"/>
                <a:gd fmla="*/ 90 h 391" name="T35"/>
                <a:gd fmla="*/ 296 w 394" name="T36"/>
                <a:gd fmla="*/ 104 h 391" name="T37"/>
                <a:gd fmla="*/ 311 w 394" name="T38"/>
                <a:gd fmla="*/ 133 h 391" name="T39"/>
                <a:gd fmla="*/ 330 w 394" name="T40"/>
                <a:gd fmla="*/ 166 h 391" name="T41"/>
                <a:gd fmla="*/ 329 w 394" name="T42"/>
                <a:gd fmla="*/ 221 h 391" name="T43"/>
                <a:gd fmla="*/ 313 w 394" name="T44"/>
                <a:gd fmla="*/ 230 h 391" name="T45"/>
                <a:gd fmla="*/ 280 w 394" name="T46"/>
                <a:gd fmla="*/ 242 h 391" name="T47"/>
                <a:gd fmla="*/ 296 w 394" name="T48"/>
                <a:gd fmla="*/ 267 h 391" name="T49"/>
                <a:gd fmla="*/ 276 w 394" name="T50"/>
                <a:gd fmla="*/ 299 h 391" name="T51"/>
                <a:gd fmla="*/ 243 w 394" name="T52"/>
                <a:gd fmla="*/ 316 h 391" name="T53"/>
                <a:gd fmla="*/ 215 w 394" name="T54"/>
                <a:gd fmla="*/ 326 h 391" name="T55"/>
                <a:gd fmla="*/ 182 w 394" name="T56"/>
                <a:gd fmla="*/ 331 h 391" name="T57"/>
                <a:gd fmla="*/ 145 w 394" name="T58"/>
                <a:gd fmla="*/ 331 h 391" name="T59"/>
                <a:gd fmla="*/ 111 w 394" name="T60"/>
                <a:gd fmla="*/ 312 h 391" name="T61"/>
                <a:gd fmla="*/ 90 w 394" name="T62"/>
                <a:gd fmla="*/ 295 h 391" name="T63"/>
                <a:gd fmla="*/ 68 w 394" name="T64"/>
                <a:gd fmla="*/ 274 h 391" name="T65"/>
                <a:gd fmla="*/ 46 w 394" name="T66"/>
                <a:gd fmla="*/ 222 h 391" name="T67"/>
                <a:gd fmla="*/ 40 w 394" name="T68"/>
                <a:gd fmla="*/ 199 h 391" name="T69"/>
                <a:gd fmla="*/ 36 w 394" name="T70"/>
                <a:gd fmla="*/ 162 h 391" name="T71"/>
                <a:gd fmla="*/ 10 w 394" name="T72"/>
                <a:gd fmla="*/ 157 h 391" name="T73"/>
                <a:gd fmla="*/ 2 w 394" name="T74"/>
                <a:gd fmla="*/ 192 h 391" name="T75"/>
                <a:gd fmla="*/ 4 w 394" name="T76"/>
                <a:gd fmla="*/ 225 h 391" name="T77"/>
                <a:gd fmla="*/ 15 w 394" name="T78"/>
                <a:gd fmla="*/ 261 h 391" name="T79"/>
                <a:gd fmla="*/ 35 w 394" name="T80"/>
                <a:gd fmla="*/ 302 h 391" name="T81"/>
                <a:gd fmla="*/ 62 w 394" name="T82"/>
                <a:gd fmla="*/ 331 h 391" name="T83"/>
                <a:gd fmla="*/ 87 w 394" name="T84"/>
                <a:gd fmla="*/ 362 h 391" name="T85"/>
                <a:gd fmla="*/ 129 w 394" name="T86"/>
                <a:gd fmla="*/ 376 h 391" name="T87"/>
                <a:gd fmla="*/ 160 w 394" name="T88"/>
                <a:gd fmla="*/ 377 h 391" name="T89"/>
                <a:gd fmla="*/ 189 w 394" name="T90"/>
                <a:gd fmla="*/ 384 h 391" name="T91"/>
                <a:gd fmla="*/ 219 w 394" name="T92"/>
                <a:gd fmla="*/ 390 h 391" name="T93"/>
                <a:gd fmla="*/ 249 w 394" name="T94"/>
                <a:gd fmla="*/ 378 h 391" name="T95"/>
                <a:gd fmla="*/ 287 w 394" name="T96"/>
                <a:gd fmla="*/ 367 h 391" name="T97"/>
                <a:gd fmla="*/ 320 w 394" name="T98"/>
                <a:gd fmla="*/ 358 h 391" name="T99"/>
                <a:gd fmla="*/ 340 w 394" name="T100"/>
                <a:gd fmla="*/ 351 h 391" name="T101"/>
                <a:gd fmla="*/ 358 w 394" name="T102"/>
                <a:gd fmla="*/ 321 h 391" name="T103"/>
                <a:gd fmla="*/ 379 w 394" name="T104"/>
                <a:gd fmla="*/ 300 h 391" name="T105"/>
                <a:gd fmla="*/ 381 w 394" name="T106"/>
                <a:gd fmla="*/ 257 h 391" name="T107"/>
                <a:gd fmla="*/ 382 w 394" name="T108"/>
                <a:gd fmla="*/ 219 h 391" name="T109"/>
                <a:gd fmla="*/ 393 w 394" name="T110"/>
                <a:gd fmla="*/ 164 h 391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391" w="394">
                  <a:moveTo>
                    <a:pt x="393" y="153"/>
                  </a:moveTo>
                  <a:cubicBezTo>
                    <a:pt x="392" y="151"/>
                    <a:pt x="392" y="149"/>
                    <a:pt x="392" y="147"/>
                  </a:cubicBezTo>
                  <a:cubicBezTo>
                    <a:pt x="392" y="146"/>
                    <a:pt x="392" y="145"/>
                    <a:pt x="392" y="145"/>
                  </a:cubicBezTo>
                  <a:cubicBezTo>
                    <a:pt x="392" y="143"/>
                    <a:pt x="393" y="141"/>
                    <a:pt x="393" y="140"/>
                  </a:cubicBezTo>
                  <a:cubicBezTo>
                    <a:pt x="393" y="139"/>
                    <a:pt x="392" y="139"/>
                    <a:pt x="392" y="138"/>
                  </a:cubicBezTo>
                  <a:cubicBezTo>
                    <a:pt x="392" y="137"/>
                    <a:pt x="393" y="137"/>
                    <a:pt x="393" y="136"/>
                  </a:cubicBezTo>
                  <a:cubicBezTo>
                    <a:pt x="393" y="135"/>
                    <a:pt x="393" y="134"/>
                    <a:pt x="393" y="133"/>
                  </a:cubicBezTo>
                  <a:cubicBezTo>
                    <a:pt x="393" y="129"/>
                    <a:pt x="392" y="126"/>
                    <a:pt x="390" y="124"/>
                  </a:cubicBezTo>
                  <a:cubicBezTo>
                    <a:pt x="390" y="123"/>
                    <a:pt x="389" y="121"/>
                    <a:pt x="389" y="121"/>
                  </a:cubicBezTo>
                  <a:cubicBezTo>
                    <a:pt x="389" y="120"/>
                    <a:pt x="388" y="120"/>
                    <a:pt x="388" y="119"/>
                  </a:cubicBezTo>
                  <a:cubicBezTo>
                    <a:pt x="387" y="119"/>
                    <a:pt x="387" y="118"/>
                    <a:pt x="387" y="118"/>
                  </a:cubicBezTo>
                  <a:cubicBezTo>
                    <a:pt x="387" y="117"/>
                    <a:pt x="386" y="117"/>
                    <a:pt x="386" y="117"/>
                  </a:cubicBezTo>
                  <a:cubicBezTo>
                    <a:pt x="386" y="117"/>
                    <a:pt x="386" y="116"/>
                    <a:pt x="386" y="116"/>
                  </a:cubicBezTo>
                  <a:cubicBezTo>
                    <a:pt x="386" y="115"/>
                    <a:pt x="385" y="115"/>
                    <a:pt x="385" y="114"/>
                  </a:cubicBezTo>
                  <a:cubicBezTo>
                    <a:pt x="384" y="113"/>
                    <a:pt x="384" y="112"/>
                    <a:pt x="384" y="111"/>
                  </a:cubicBezTo>
                  <a:cubicBezTo>
                    <a:pt x="383" y="111"/>
                    <a:pt x="383" y="109"/>
                    <a:pt x="383" y="108"/>
                  </a:cubicBezTo>
                  <a:cubicBezTo>
                    <a:pt x="381" y="105"/>
                    <a:pt x="382" y="101"/>
                    <a:pt x="379" y="98"/>
                  </a:cubicBezTo>
                  <a:cubicBezTo>
                    <a:pt x="380" y="97"/>
                    <a:pt x="379" y="97"/>
                    <a:pt x="379" y="96"/>
                  </a:cubicBezTo>
                  <a:cubicBezTo>
                    <a:pt x="378" y="95"/>
                    <a:pt x="378" y="95"/>
                    <a:pt x="378" y="93"/>
                  </a:cubicBezTo>
                  <a:cubicBezTo>
                    <a:pt x="376" y="90"/>
                    <a:pt x="375" y="87"/>
                    <a:pt x="373" y="85"/>
                  </a:cubicBezTo>
                  <a:cubicBezTo>
                    <a:pt x="372" y="85"/>
                    <a:pt x="371" y="84"/>
                    <a:pt x="370" y="84"/>
                  </a:cubicBezTo>
                  <a:cubicBezTo>
                    <a:pt x="370" y="83"/>
                    <a:pt x="371" y="83"/>
                    <a:pt x="370" y="82"/>
                  </a:cubicBezTo>
                  <a:cubicBezTo>
                    <a:pt x="370" y="81"/>
                    <a:pt x="369" y="80"/>
                    <a:pt x="368" y="79"/>
                  </a:cubicBezTo>
                  <a:cubicBezTo>
                    <a:pt x="367" y="78"/>
                    <a:pt x="366" y="77"/>
                    <a:pt x="365" y="76"/>
                  </a:cubicBezTo>
                  <a:cubicBezTo>
                    <a:pt x="361" y="72"/>
                    <a:pt x="355" y="71"/>
                    <a:pt x="349" y="71"/>
                  </a:cubicBezTo>
                  <a:cubicBezTo>
                    <a:pt x="347" y="71"/>
                    <a:pt x="346" y="70"/>
                    <a:pt x="344" y="70"/>
                  </a:cubicBezTo>
                  <a:cubicBezTo>
                    <a:pt x="341" y="69"/>
                    <a:pt x="338" y="68"/>
                    <a:pt x="336" y="65"/>
                  </a:cubicBezTo>
                  <a:cubicBezTo>
                    <a:pt x="335" y="65"/>
                    <a:pt x="334" y="65"/>
                    <a:pt x="334" y="65"/>
                  </a:cubicBezTo>
                  <a:cubicBezTo>
                    <a:pt x="333" y="64"/>
                    <a:pt x="331" y="63"/>
                    <a:pt x="329" y="63"/>
                  </a:cubicBezTo>
                  <a:cubicBezTo>
                    <a:pt x="329" y="60"/>
                    <a:pt x="327" y="58"/>
                    <a:pt x="325" y="57"/>
                  </a:cubicBezTo>
                  <a:cubicBezTo>
                    <a:pt x="323" y="57"/>
                    <a:pt x="322" y="54"/>
                    <a:pt x="320" y="54"/>
                  </a:cubicBezTo>
                  <a:cubicBezTo>
                    <a:pt x="320" y="53"/>
                    <a:pt x="319" y="53"/>
                    <a:pt x="319" y="52"/>
                  </a:cubicBezTo>
                  <a:cubicBezTo>
                    <a:pt x="317" y="50"/>
                    <a:pt x="315" y="47"/>
                    <a:pt x="312" y="47"/>
                  </a:cubicBezTo>
                  <a:cubicBezTo>
                    <a:pt x="312" y="45"/>
                    <a:pt x="311" y="45"/>
                    <a:pt x="310" y="44"/>
                  </a:cubicBezTo>
                  <a:cubicBezTo>
                    <a:pt x="308" y="44"/>
                    <a:pt x="307" y="43"/>
                    <a:pt x="306" y="41"/>
                  </a:cubicBezTo>
                  <a:cubicBezTo>
                    <a:pt x="304" y="42"/>
                    <a:pt x="303" y="40"/>
                    <a:pt x="302" y="39"/>
                  </a:cubicBezTo>
                  <a:cubicBezTo>
                    <a:pt x="299" y="40"/>
                    <a:pt x="298" y="38"/>
                    <a:pt x="297" y="37"/>
                  </a:cubicBezTo>
                  <a:cubicBezTo>
                    <a:pt x="294" y="36"/>
                    <a:pt x="293" y="35"/>
                    <a:pt x="291" y="34"/>
                  </a:cubicBezTo>
                  <a:cubicBezTo>
                    <a:pt x="291" y="34"/>
                    <a:pt x="291" y="33"/>
                    <a:pt x="290" y="33"/>
                  </a:cubicBezTo>
                  <a:cubicBezTo>
                    <a:pt x="287" y="32"/>
                    <a:pt x="284" y="30"/>
                    <a:pt x="282" y="27"/>
                  </a:cubicBezTo>
                  <a:cubicBezTo>
                    <a:pt x="279" y="27"/>
                    <a:pt x="278" y="25"/>
                    <a:pt x="276" y="25"/>
                  </a:cubicBezTo>
                  <a:cubicBezTo>
                    <a:pt x="276" y="24"/>
                    <a:pt x="275" y="24"/>
                    <a:pt x="275" y="23"/>
                  </a:cubicBezTo>
                  <a:cubicBezTo>
                    <a:pt x="274" y="23"/>
                    <a:pt x="274" y="23"/>
                    <a:pt x="274" y="23"/>
                  </a:cubicBezTo>
                  <a:cubicBezTo>
                    <a:pt x="271" y="20"/>
                    <a:pt x="267" y="19"/>
                    <a:pt x="264" y="17"/>
                  </a:cubicBezTo>
                  <a:cubicBezTo>
                    <a:pt x="263" y="15"/>
                    <a:pt x="261" y="16"/>
                    <a:pt x="259" y="15"/>
                  </a:cubicBezTo>
                  <a:cubicBezTo>
                    <a:pt x="258" y="15"/>
                    <a:pt x="257" y="13"/>
                    <a:pt x="256" y="12"/>
                  </a:cubicBezTo>
                  <a:cubicBezTo>
                    <a:pt x="255" y="12"/>
                    <a:pt x="253" y="12"/>
                    <a:pt x="252" y="12"/>
                  </a:cubicBezTo>
                  <a:cubicBezTo>
                    <a:pt x="251" y="11"/>
                    <a:pt x="248" y="11"/>
                    <a:pt x="246" y="11"/>
                  </a:cubicBezTo>
                  <a:cubicBezTo>
                    <a:pt x="244" y="10"/>
                    <a:pt x="242" y="9"/>
                    <a:pt x="240" y="8"/>
                  </a:cubicBezTo>
                  <a:cubicBezTo>
                    <a:pt x="239" y="7"/>
                    <a:pt x="238" y="7"/>
                    <a:pt x="237" y="7"/>
                  </a:cubicBezTo>
                  <a:cubicBezTo>
                    <a:pt x="236" y="6"/>
                    <a:pt x="235" y="7"/>
                    <a:pt x="235" y="7"/>
                  </a:cubicBezTo>
                  <a:cubicBezTo>
                    <a:pt x="234" y="7"/>
                    <a:pt x="234" y="6"/>
                    <a:pt x="234" y="6"/>
                  </a:cubicBezTo>
                  <a:cubicBezTo>
                    <a:pt x="232" y="6"/>
                    <a:pt x="230" y="6"/>
                    <a:pt x="228" y="6"/>
                  </a:cubicBezTo>
                  <a:cubicBezTo>
                    <a:pt x="227" y="5"/>
                    <a:pt x="227" y="5"/>
                    <a:pt x="225" y="5"/>
                  </a:cubicBezTo>
                  <a:cubicBezTo>
                    <a:pt x="223" y="3"/>
                    <a:pt x="221" y="3"/>
                    <a:pt x="219" y="2"/>
                  </a:cubicBezTo>
                  <a:cubicBezTo>
                    <a:pt x="217" y="2"/>
                    <a:pt x="216" y="2"/>
                    <a:pt x="214" y="2"/>
                  </a:cubicBezTo>
                  <a:cubicBezTo>
                    <a:pt x="213" y="2"/>
                    <a:pt x="212" y="1"/>
                    <a:pt x="211" y="1"/>
                  </a:cubicBezTo>
                  <a:cubicBezTo>
                    <a:pt x="208" y="1"/>
                    <a:pt x="205" y="1"/>
                    <a:pt x="202" y="1"/>
                  </a:cubicBezTo>
                  <a:cubicBezTo>
                    <a:pt x="199" y="1"/>
                    <a:pt x="197" y="0"/>
                    <a:pt x="195" y="0"/>
                  </a:cubicBezTo>
                  <a:cubicBezTo>
                    <a:pt x="192" y="0"/>
                    <a:pt x="190" y="0"/>
                    <a:pt x="187" y="1"/>
                  </a:cubicBezTo>
                  <a:cubicBezTo>
                    <a:pt x="183" y="0"/>
                    <a:pt x="178" y="1"/>
                    <a:pt x="175" y="2"/>
                  </a:cubicBezTo>
                  <a:cubicBezTo>
                    <a:pt x="174" y="2"/>
                    <a:pt x="174" y="2"/>
                    <a:pt x="173" y="2"/>
                  </a:cubicBezTo>
                  <a:cubicBezTo>
                    <a:pt x="172" y="2"/>
                    <a:pt x="171" y="3"/>
                    <a:pt x="170" y="3"/>
                  </a:cubicBezTo>
                  <a:cubicBezTo>
                    <a:pt x="168" y="3"/>
                    <a:pt x="167" y="4"/>
                    <a:pt x="165" y="4"/>
                  </a:cubicBezTo>
                  <a:cubicBezTo>
                    <a:pt x="164" y="5"/>
                    <a:pt x="162" y="5"/>
                    <a:pt x="161" y="5"/>
                  </a:cubicBezTo>
                  <a:cubicBezTo>
                    <a:pt x="160" y="5"/>
                    <a:pt x="160" y="6"/>
                    <a:pt x="159" y="6"/>
                  </a:cubicBezTo>
                  <a:cubicBezTo>
                    <a:pt x="159" y="6"/>
                    <a:pt x="158" y="6"/>
                    <a:pt x="157" y="6"/>
                  </a:cubicBezTo>
                  <a:cubicBezTo>
                    <a:pt x="155" y="6"/>
                    <a:pt x="153" y="7"/>
                    <a:pt x="151" y="7"/>
                  </a:cubicBezTo>
                  <a:cubicBezTo>
                    <a:pt x="149" y="7"/>
                    <a:pt x="148" y="7"/>
                    <a:pt x="146" y="8"/>
                  </a:cubicBezTo>
                  <a:cubicBezTo>
                    <a:pt x="145" y="10"/>
                    <a:pt x="143" y="11"/>
                    <a:pt x="141" y="11"/>
                  </a:cubicBezTo>
                  <a:cubicBezTo>
                    <a:pt x="139" y="15"/>
                    <a:pt x="135" y="15"/>
                    <a:pt x="129" y="15"/>
                  </a:cubicBezTo>
                  <a:cubicBezTo>
                    <a:pt x="129" y="15"/>
                    <a:pt x="128" y="14"/>
                    <a:pt x="127" y="14"/>
                  </a:cubicBezTo>
                  <a:cubicBezTo>
                    <a:pt x="125" y="14"/>
                    <a:pt x="124" y="15"/>
                    <a:pt x="122" y="15"/>
                  </a:cubicBezTo>
                  <a:cubicBezTo>
                    <a:pt x="121" y="18"/>
                    <a:pt x="119" y="22"/>
                    <a:pt x="114" y="22"/>
                  </a:cubicBezTo>
                  <a:cubicBezTo>
                    <a:pt x="113" y="22"/>
                    <a:pt x="113" y="23"/>
                    <a:pt x="112" y="23"/>
                  </a:cubicBezTo>
                  <a:cubicBezTo>
                    <a:pt x="110" y="22"/>
                    <a:pt x="108" y="21"/>
                    <a:pt x="107" y="21"/>
                  </a:cubicBezTo>
                  <a:cubicBezTo>
                    <a:pt x="105" y="21"/>
                    <a:pt x="103" y="21"/>
                    <a:pt x="102" y="22"/>
                  </a:cubicBezTo>
                  <a:cubicBezTo>
                    <a:pt x="101" y="23"/>
                    <a:pt x="102" y="25"/>
                    <a:pt x="102" y="27"/>
                  </a:cubicBezTo>
                  <a:cubicBezTo>
                    <a:pt x="101" y="29"/>
                    <a:pt x="100" y="29"/>
                    <a:pt x="99" y="31"/>
                  </a:cubicBezTo>
                  <a:cubicBezTo>
                    <a:pt x="98" y="30"/>
                    <a:pt x="97" y="32"/>
                    <a:pt x="96" y="32"/>
                  </a:cubicBezTo>
                  <a:cubicBezTo>
                    <a:pt x="95" y="33"/>
                    <a:pt x="94" y="33"/>
                    <a:pt x="93" y="34"/>
                  </a:cubicBezTo>
                  <a:cubicBezTo>
                    <a:pt x="90" y="33"/>
                    <a:pt x="87" y="33"/>
                    <a:pt x="85" y="33"/>
                  </a:cubicBezTo>
                  <a:cubicBezTo>
                    <a:pt x="84" y="33"/>
                    <a:pt x="84" y="33"/>
                    <a:pt x="83" y="34"/>
                  </a:cubicBezTo>
                  <a:cubicBezTo>
                    <a:pt x="82" y="36"/>
                    <a:pt x="83" y="37"/>
                    <a:pt x="82" y="39"/>
                  </a:cubicBezTo>
                  <a:cubicBezTo>
                    <a:pt x="84" y="43"/>
                    <a:pt x="81" y="45"/>
                    <a:pt x="81" y="48"/>
                  </a:cubicBezTo>
                  <a:cubicBezTo>
                    <a:pt x="80" y="48"/>
                    <a:pt x="80" y="49"/>
                    <a:pt x="80" y="49"/>
                  </a:cubicBezTo>
                  <a:cubicBezTo>
                    <a:pt x="79" y="52"/>
                    <a:pt x="79" y="54"/>
                    <a:pt x="81" y="56"/>
                  </a:cubicBezTo>
                  <a:cubicBezTo>
                    <a:pt x="84" y="57"/>
                    <a:pt x="87" y="55"/>
                    <a:pt x="89" y="55"/>
                  </a:cubicBezTo>
                  <a:cubicBezTo>
                    <a:pt x="92" y="55"/>
                    <a:pt x="95" y="56"/>
                    <a:pt x="98" y="55"/>
                  </a:cubicBezTo>
                  <a:cubicBezTo>
                    <a:pt x="99" y="54"/>
                    <a:pt x="99" y="52"/>
                    <a:pt x="101" y="51"/>
                  </a:cubicBezTo>
                  <a:cubicBezTo>
                    <a:pt x="103" y="52"/>
                    <a:pt x="106" y="52"/>
                    <a:pt x="109" y="53"/>
                  </a:cubicBezTo>
                  <a:cubicBezTo>
                    <a:pt x="111" y="52"/>
                    <a:pt x="113" y="50"/>
                    <a:pt x="116" y="50"/>
                  </a:cubicBezTo>
                  <a:cubicBezTo>
                    <a:pt x="116" y="50"/>
                    <a:pt x="117" y="49"/>
                    <a:pt x="118" y="48"/>
                  </a:cubicBezTo>
                  <a:cubicBezTo>
                    <a:pt x="119" y="48"/>
                    <a:pt x="120" y="49"/>
                    <a:pt x="121" y="49"/>
                  </a:cubicBezTo>
                  <a:cubicBezTo>
                    <a:pt x="122" y="50"/>
                    <a:pt x="124" y="49"/>
                    <a:pt x="125" y="49"/>
                  </a:cubicBezTo>
                  <a:cubicBezTo>
                    <a:pt x="129" y="50"/>
                    <a:pt x="132" y="51"/>
                    <a:pt x="135" y="50"/>
                  </a:cubicBezTo>
                  <a:cubicBezTo>
                    <a:pt x="137" y="51"/>
                    <a:pt x="139" y="53"/>
                    <a:pt x="140" y="54"/>
                  </a:cubicBezTo>
                  <a:cubicBezTo>
                    <a:pt x="143" y="55"/>
                    <a:pt x="144" y="53"/>
                    <a:pt x="146" y="52"/>
                  </a:cubicBezTo>
                  <a:cubicBezTo>
                    <a:pt x="148" y="51"/>
                    <a:pt x="150" y="51"/>
                    <a:pt x="151" y="50"/>
                  </a:cubicBezTo>
                  <a:cubicBezTo>
                    <a:pt x="153" y="50"/>
                    <a:pt x="154" y="49"/>
                    <a:pt x="155" y="49"/>
                  </a:cubicBezTo>
                  <a:cubicBezTo>
                    <a:pt x="156" y="49"/>
                    <a:pt x="158" y="50"/>
                    <a:pt x="159" y="49"/>
                  </a:cubicBezTo>
                  <a:cubicBezTo>
                    <a:pt x="162" y="52"/>
                    <a:pt x="168" y="51"/>
                    <a:pt x="172" y="53"/>
                  </a:cubicBezTo>
                  <a:cubicBezTo>
                    <a:pt x="177" y="52"/>
                    <a:pt x="181" y="53"/>
                    <a:pt x="185" y="54"/>
                  </a:cubicBezTo>
                  <a:cubicBezTo>
                    <a:pt x="188" y="53"/>
                    <a:pt x="190" y="53"/>
                    <a:pt x="192" y="52"/>
                  </a:cubicBezTo>
                  <a:cubicBezTo>
                    <a:pt x="193" y="52"/>
                    <a:pt x="194" y="52"/>
                    <a:pt x="195" y="52"/>
                  </a:cubicBezTo>
                  <a:cubicBezTo>
                    <a:pt x="196" y="51"/>
                    <a:pt x="199" y="51"/>
                    <a:pt x="202" y="51"/>
                  </a:cubicBezTo>
                  <a:cubicBezTo>
                    <a:pt x="202" y="51"/>
                    <a:pt x="202" y="52"/>
                    <a:pt x="202" y="52"/>
                  </a:cubicBezTo>
                  <a:cubicBezTo>
                    <a:pt x="203" y="52"/>
                    <a:pt x="203" y="53"/>
                    <a:pt x="204" y="54"/>
                  </a:cubicBezTo>
                  <a:cubicBezTo>
                    <a:pt x="205" y="55"/>
                    <a:pt x="206" y="54"/>
                    <a:pt x="207" y="55"/>
                  </a:cubicBezTo>
                  <a:cubicBezTo>
                    <a:pt x="208" y="55"/>
                    <a:pt x="209" y="56"/>
                    <a:pt x="210" y="56"/>
                  </a:cubicBezTo>
                  <a:cubicBezTo>
                    <a:pt x="212" y="57"/>
                    <a:pt x="213" y="56"/>
                    <a:pt x="214" y="56"/>
                  </a:cubicBezTo>
                  <a:cubicBezTo>
                    <a:pt x="214" y="56"/>
                    <a:pt x="215" y="56"/>
                    <a:pt x="216" y="57"/>
                  </a:cubicBezTo>
                  <a:cubicBezTo>
                    <a:pt x="219" y="57"/>
                    <a:pt x="221" y="56"/>
                    <a:pt x="223" y="57"/>
                  </a:cubicBezTo>
                  <a:cubicBezTo>
                    <a:pt x="224" y="57"/>
                    <a:pt x="225" y="58"/>
                    <a:pt x="226" y="58"/>
                  </a:cubicBezTo>
                  <a:cubicBezTo>
                    <a:pt x="227" y="59"/>
                    <a:pt x="228" y="59"/>
                    <a:pt x="230" y="60"/>
                  </a:cubicBezTo>
                  <a:cubicBezTo>
                    <a:pt x="231" y="61"/>
                    <a:pt x="233" y="61"/>
                    <a:pt x="234" y="62"/>
                  </a:cubicBezTo>
                  <a:cubicBezTo>
                    <a:pt x="237" y="62"/>
                    <a:pt x="237" y="64"/>
                    <a:pt x="241" y="63"/>
                  </a:cubicBezTo>
                  <a:cubicBezTo>
                    <a:pt x="242" y="65"/>
                    <a:pt x="246" y="64"/>
                    <a:pt x="248" y="64"/>
                  </a:cubicBezTo>
                  <a:cubicBezTo>
                    <a:pt x="249" y="66"/>
                    <a:pt x="251" y="65"/>
                    <a:pt x="252" y="66"/>
                  </a:cubicBezTo>
                  <a:cubicBezTo>
                    <a:pt x="254" y="67"/>
                    <a:pt x="253" y="68"/>
                    <a:pt x="255" y="69"/>
                  </a:cubicBezTo>
                  <a:cubicBezTo>
                    <a:pt x="257" y="69"/>
                    <a:pt x="259" y="70"/>
                    <a:pt x="261" y="72"/>
                  </a:cubicBezTo>
                  <a:cubicBezTo>
                    <a:pt x="263" y="72"/>
                    <a:pt x="265" y="74"/>
                    <a:pt x="265" y="75"/>
                  </a:cubicBezTo>
                  <a:cubicBezTo>
                    <a:pt x="267" y="76"/>
                    <a:pt x="268" y="77"/>
                    <a:pt x="269" y="79"/>
                  </a:cubicBezTo>
                  <a:cubicBezTo>
                    <a:pt x="274" y="80"/>
                    <a:pt x="276" y="85"/>
                    <a:pt x="281" y="87"/>
                  </a:cubicBezTo>
                  <a:cubicBezTo>
                    <a:pt x="281" y="87"/>
                    <a:pt x="281" y="88"/>
                    <a:pt x="282" y="89"/>
                  </a:cubicBezTo>
                  <a:cubicBezTo>
                    <a:pt x="283" y="89"/>
                    <a:pt x="284" y="90"/>
                    <a:pt x="285" y="90"/>
                  </a:cubicBezTo>
                  <a:cubicBezTo>
                    <a:pt x="286" y="92"/>
                    <a:pt x="288" y="93"/>
                    <a:pt x="289" y="95"/>
                  </a:cubicBezTo>
                  <a:cubicBezTo>
                    <a:pt x="290" y="96"/>
                    <a:pt x="290" y="97"/>
                    <a:pt x="290" y="98"/>
                  </a:cubicBezTo>
                  <a:cubicBezTo>
                    <a:pt x="290" y="98"/>
                    <a:pt x="291" y="98"/>
                    <a:pt x="291" y="98"/>
                  </a:cubicBezTo>
                  <a:cubicBezTo>
                    <a:pt x="292" y="99"/>
                    <a:pt x="292" y="99"/>
                    <a:pt x="293" y="100"/>
                  </a:cubicBezTo>
                  <a:cubicBezTo>
                    <a:pt x="294" y="101"/>
                    <a:pt x="294" y="101"/>
                    <a:pt x="294" y="102"/>
                  </a:cubicBezTo>
                  <a:cubicBezTo>
                    <a:pt x="295" y="102"/>
                    <a:pt x="296" y="103"/>
                    <a:pt x="296" y="103"/>
                  </a:cubicBezTo>
                  <a:cubicBezTo>
                    <a:pt x="296" y="104"/>
                    <a:pt x="296" y="104"/>
                    <a:pt x="296" y="104"/>
                  </a:cubicBezTo>
                  <a:cubicBezTo>
                    <a:pt x="297" y="105"/>
                    <a:pt x="298" y="106"/>
                    <a:pt x="298" y="107"/>
                  </a:cubicBezTo>
                  <a:cubicBezTo>
                    <a:pt x="300" y="108"/>
                    <a:pt x="300" y="109"/>
                    <a:pt x="301" y="110"/>
                  </a:cubicBezTo>
                  <a:cubicBezTo>
                    <a:pt x="302" y="110"/>
                    <a:pt x="303" y="111"/>
                    <a:pt x="304" y="112"/>
                  </a:cubicBezTo>
                  <a:cubicBezTo>
                    <a:pt x="305" y="114"/>
                    <a:pt x="306" y="115"/>
                    <a:pt x="307" y="117"/>
                  </a:cubicBezTo>
                  <a:cubicBezTo>
                    <a:pt x="308" y="119"/>
                    <a:pt x="310" y="119"/>
                    <a:pt x="311" y="121"/>
                  </a:cubicBezTo>
                  <a:cubicBezTo>
                    <a:pt x="311" y="123"/>
                    <a:pt x="310" y="125"/>
                    <a:pt x="311" y="127"/>
                  </a:cubicBezTo>
                  <a:cubicBezTo>
                    <a:pt x="310" y="128"/>
                    <a:pt x="310" y="131"/>
                    <a:pt x="311" y="133"/>
                  </a:cubicBezTo>
                  <a:cubicBezTo>
                    <a:pt x="313" y="137"/>
                    <a:pt x="313" y="144"/>
                    <a:pt x="317" y="146"/>
                  </a:cubicBezTo>
                  <a:cubicBezTo>
                    <a:pt x="317" y="148"/>
                    <a:pt x="319" y="150"/>
                    <a:pt x="320" y="151"/>
                  </a:cubicBezTo>
                  <a:cubicBezTo>
                    <a:pt x="322" y="153"/>
                    <a:pt x="325" y="154"/>
                    <a:pt x="326" y="157"/>
                  </a:cubicBezTo>
                  <a:cubicBezTo>
                    <a:pt x="326" y="157"/>
                    <a:pt x="327" y="158"/>
                    <a:pt x="327" y="158"/>
                  </a:cubicBezTo>
                  <a:cubicBezTo>
                    <a:pt x="327" y="159"/>
                    <a:pt x="327" y="160"/>
                    <a:pt x="328" y="160"/>
                  </a:cubicBezTo>
                  <a:cubicBezTo>
                    <a:pt x="328" y="161"/>
                    <a:pt x="329" y="161"/>
                    <a:pt x="329" y="162"/>
                  </a:cubicBezTo>
                  <a:cubicBezTo>
                    <a:pt x="330" y="163"/>
                    <a:pt x="331" y="164"/>
                    <a:pt x="330" y="166"/>
                  </a:cubicBezTo>
                  <a:cubicBezTo>
                    <a:pt x="332" y="168"/>
                    <a:pt x="331" y="172"/>
                    <a:pt x="331" y="174"/>
                  </a:cubicBezTo>
                  <a:cubicBezTo>
                    <a:pt x="331" y="175"/>
                    <a:pt x="332" y="176"/>
                    <a:pt x="332" y="177"/>
                  </a:cubicBezTo>
                  <a:cubicBezTo>
                    <a:pt x="332" y="179"/>
                    <a:pt x="331" y="181"/>
                    <a:pt x="332" y="183"/>
                  </a:cubicBezTo>
                  <a:cubicBezTo>
                    <a:pt x="331" y="185"/>
                    <a:pt x="331" y="186"/>
                    <a:pt x="331" y="188"/>
                  </a:cubicBezTo>
                  <a:cubicBezTo>
                    <a:pt x="331" y="195"/>
                    <a:pt x="332" y="202"/>
                    <a:pt x="331" y="208"/>
                  </a:cubicBezTo>
                  <a:cubicBezTo>
                    <a:pt x="330" y="210"/>
                    <a:pt x="330" y="212"/>
                    <a:pt x="330" y="214"/>
                  </a:cubicBezTo>
                  <a:cubicBezTo>
                    <a:pt x="330" y="217"/>
                    <a:pt x="330" y="219"/>
                    <a:pt x="329" y="221"/>
                  </a:cubicBezTo>
                  <a:cubicBezTo>
                    <a:pt x="329" y="224"/>
                    <a:pt x="327" y="225"/>
                    <a:pt x="328" y="228"/>
                  </a:cubicBezTo>
                  <a:cubicBezTo>
                    <a:pt x="327" y="229"/>
                    <a:pt x="327" y="230"/>
                    <a:pt x="325" y="231"/>
                  </a:cubicBezTo>
                  <a:cubicBezTo>
                    <a:pt x="325" y="231"/>
                    <a:pt x="324" y="231"/>
                    <a:pt x="324" y="231"/>
                  </a:cubicBezTo>
                  <a:cubicBezTo>
                    <a:pt x="323" y="231"/>
                    <a:pt x="323" y="231"/>
                    <a:pt x="322" y="231"/>
                  </a:cubicBezTo>
                  <a:cubicBezTo>
                    <a:pt x="320" y="232"/>
                    <a:pt x="320" y="231"/>
                    <a:pt x="318" y="231"/>
                  </a:cubicBezTo>
                  <a:cubicBezTo>
                    <a:pt x="318" y="231"/>
                    <a:pt x="317" y="231"/>
                    <a:pt x="316" y="231"/>
                  </a:cubicBezTo>
                  <a:cubicBezTo>
                    <a:pt x="315" y="231"/>
                    <a:pt x="314" y="230"/>
                    <a:pt x="313" y="230"/>
                  </a:cubicBezTo>
                  <a:cubicBezTo>
                    <a:pt x="311" y="229"/>
                    <a:pt x="311" y="230"/>
                    <a:pt x="309" y="229"/>
                  </a:cubicBezTo>
                  <a:cubicBezTo>
                    <a:pt x="307" y="229"/>
                    <a:pt x="306" y="228"/>
                    <a:pt x="305" y="228"/>
                  </a:cubicBezTo>
                  <a:cubicBezTo>
                    <a:pt x="303" y="228"/>
                    <a:pt x="300" y="229"/>
                    <a:pt x="299" y="229"/>
                  </a:cubicBezTo>
                  <a:cubicBezTo>
                    <a:pt x="297" y="229"/>
                    <a:pt x="296" y="229"/>
                    <a:pt x="295" y="229"/>
                  </a:cubicBezTo>
                  <a:cubicBezTo>
                    <a:pt x="294" y="230"/>
                    <a:pt x="292" y="231"/>
                    <a:pt x="291" y="232"/>
                  </a:cubicBezTo>
                  <a:cubicBezTo>
                    <a:pt x="290" y="233"/>
                    <a:pt x="289" y="233"/>
                    <a:pt x="288" y="234"/>
                  </a:cubicBezTo>
                  <a:cubicBezTo>
                    <a:pt x="285" y="236"/>
                    <a:pt x="282" y="238"/>
                    <a:pt x="280" y="242"/>
                  </a:cubicBezTo>
                  <a:cubicBezTo>
                    <a:pt x="281" y="245"/>
                    <a:pt x="278" y="247"/>
                    <a:pt x="279" y="251"/>
                  </a:cubicBezTo>
                  <a:cubicBezTo>
                    <a:pt x="280" y="253"/>
                    <a:pt x="281" y="255"/>
                    <a:pt x="282" y="257"/>
                  </a:cubicBezTo>
                  <a:cubicBezTo>
                    <a:pt x="282" y="257"/>
                    <a:pt x="282" y="258"/>
                    <a:pt x="282" y="258"/>
                  </a:cubicBezTo>
                  <a:cubicBezTo>
                    <a:pt x="283" y="259"/>
                    <a:pt x="285" y="260"/>
                    <a:pt x="286" y="261"/>
                  </a:cubicBezTo>
                  <a:cubicBezTo>
                    <a:pt x="287" y="262"/>
                    <a:pt x="288" y="263"/>
                    <a:pt x="288" y="264"/>
                  </a:cubicBezTo>
                  <a:cubicBezTo>
                    <a:pt x="290" y="265"/>
                    <a:pt x="292" y="265"/>
                    <a:pt x="293" y="266"/>
                  </a:cubicBezTo>
                  <a:cubicBezTo>
                    <a:pt x="294" y="266"/>
                    <a:pt x="295" y="267"/>
                    <a:pt x="296" y="267"/>
                  </a:cubicBezTo>
                  <a:cubicBezTo>
                    <a:pt x="298" y="269"/>
                    <a:pt x="302" y="270"/>
                    <a:pt x="304" y="271"/>
                  </a:cubicBezTo>
                  <a:cubicBezTo>
                    <a:pt x="307" y="275"/>
                    <a:pt x="303" y="277"/>
                    <a:pt x="302" y="279"/>
                  </a:cubicBezTo>
                  <a:cubicBezTo>
                    <a:pt x="301" y="279"/>
                    <a:pt x="302" y="280"/>
                    <a:pt x="302" y="281"/>
                  </a:cubicBezTo>
                  <a:cubicBezTo>
                    <a:pt x="300" y="283"/>
                    <a:pt x="296" y="285"/>
                    <a:pt x="294" y="288"/>
                  </a:cubicBezTo>
                  <a:cubicBezTo>
                    <a:pt x="291" y="289"/>
                    <a:pt x="289" y="291"/>
                    <a:pt x="287" y="294"/>
                  </a:cubicBezTo>
                  <a:cubicBezTo>
                    <a:pt x="286" y="295"/>
                    <a:pt x="284" y="295"/>
                    <a:pt x="283" y="297"/>
                  </a:cubicBezTo>
                  <a:cubicBezTo>
                    <a:pt x="281" y="298"/>
                    <a:pt x="279" y="298"/>
                    <a:pt x="276" y="299"/>
                  </a:cubicBezTo>
                  <a:cubicBezTo>
                    <a:pt x="275" y="300"/>
                    <a:pt x="273" y="300"/>
                    <a:pt x="271" y="301"/>
                  </a:cubicBezTo>
                  <a:cubicBezTo>
                    <a:pt x="269" y="302"/>
                    <a:pt x="268" y="304"/>
                    <a:pt x="266" y="305"/>
                  </a:cubicBezTo>
                  <a:cubicBezTo>
                    <a:pt x="266" y="305"/>
                    <a:pt x="265" y="305"/>
                    <a:pt x="265" y="305"/>
                  </a:cubicBezTo>
                  <a:cubicBezTo>
                    <a:pt x="262" y="308"/>
                    <a:pt x="255" y="307"/>
                    <a:pt x="254" y="311"/>
                  </a:cubicBezTo>
                  <a:cubicBezTo>
                    <a:pt x="253" y="311"/>
                    <a:pt x="253" y="311"/>
                    <a:pt x="252" y="311"/>
                  </a:cubicBezTo>
                  <a:cubicBezTo>
                    <a:pt x="251" y="312"/>
                    <a:pt x="249" y="313"/>
                    <a:pt x="247" y="313"/>
                  </a:cubicBezTo>
                  <a:cubicBezTo>
                    <a:pt x="247" y="315"/>
                    <a:pt x="244" y="315"/>
                    <a:pt x="243" y="316"/>
                  </a:cubicBezTo>
                  <a:cubicBezTo>
                    <a:pt x="240" y="316"/>
                    <a:pt x="238" y="318"/>
                    <a:pt x="236" y="320"/>
                  </a:cubicBezTo>
                  <a:cubicBezTo>
                    <a:pt x="234" y="320"/>
                    <a:pt x="233" y="320"/>
                    <a:pt x="232" y="321"/>
                  </a:cubicBezTo>
                  <a:cubicBezTo>
                    <a:pt x="231" y="321"/>
                    <a:pt x="231" y="321"/>
                    <a:pt x="229" y="321"/>
                  </a:cubicBezTo>
                  <a:cubicBezTo>
                    <a:pt x="229" y="321"/>
                    <a:pt x="228" y="322"/>
                    <a:pt x="228" y="322"/>
                  </a:cubicBezTo>
                  <a:cubicBezTo>
                    <a:pt x="226" y="323"/>
                    <a:pt x="224" y="324"/>
                    <a:pt x="221" y="325"/>
                  </a:cubicBezTo>
                  <a:cubicBezTo>
                    <a:pt x="220" y="325"/>
                    <a:pt x="219" y="326"/>
                    <a:pt x="217" y="326"/>
                  </a:cubicBezTo>
                  <a:cubicBezTo>
                    <a:pt x="216" y="326"/>
                    <a:pt x="216" y="326"/>
                    <a:pt x="215" y="326"/>
                  </a:cubicBezTo>
                  <a:cubicBezTo>
                    <a:pt x="213" y="327"/>
                    <a:pt x="212" y="327"/>
                    <a:pt x="210" y="328"/>
                  </a:cubicBezTo>
                  <a:cubicBezTo>
                    <a:pt x="207" y="328"/>
                    <a:pt x="205" y="327"/>
                    <a:pt x="203" y="329"/>
                  </a:cubicBezTo>
                  <a:cubicBezTo>
                    <a:pt x="199" y="329"/>
                    <a:pt x="196" y="331"/>
                    <a:pt x="193" y="332"/>
                  </a:cubicBezTo>
                  <a:cubicBezTo>
                    <a:pt x="193" y="332"/>
                    <a:pt x="193" y="331"/>
                    <a:pt x="192" y="331"/>
                  </a:cubicBezTo>
                  <a:cubicBezTo>
                    <a:pt x="191" y="332"/>
                    <a:pt x="191" y="332"/>
                    <a:pt x="190" y="332"/>
                  </a:cubicBezTo>
                  <a:cubicBezTo>
                    <a:pt x="189" y="332"/>
                    <a:pt x="188" y="333"/>
                    <a:pt x="187" y="333"/>
                  </a:cubicBezTo>
                  <a:cubicBezTo>
                    <a:pt x="185" y="333"/>
                    <a:pt x="183" y="332"/>
                    <a:pt x="182" y="331"/>
                  </a:cubicBezTo>
                  <a:cubicBezTo>
                    <a:pt x="180" y="331"/>
                    <a:pt x="178" y="332"/>
                    <a:pt x="177" y="332"/>
                  </a:cubicBezTo>
                  <a:cubicBezTo>
                    <a:pt x="176" y="332"/>
                    <a:pt x="176" y="332"/>
                    <a:pt x="175" y="332"/>
                  </a:cubicBezTo>
                  <a:cubicBezTo>
                    <a:pt x="174" y="332"/>
                    <a:pt x="173" y="332"/>
                    <a:pt x="172" y="333"/>
                  </a:cubicBezTo>
                  <a:cubicBezTo>
                    <a:pt x="170" y="333"/>
                    <a:pt x="168" y="332"/>
                    <a:pt x="165" y="332"/>
                  </a:cubicBezTo>
                  <a:cubicBezTo>
                    <a:pt x="163" y="332"/>
                    <a:pt x="161" y="334"/>
                    <a:pt x="158" y="334"/>
                  </a:cubicBezTo>
                  <a:cubicBezTo>
                    <a:pt x="156" y="334"/>
                    <a:pt x="154" y="333"/>
                    <a:pt x="151" y="333"/>
                  </a:cubicBezTo>
                  <a:cubicBezTo>
                    <a:pt x="150" y="332"/>
                    <a:pt x="148" y="331"/>
                    <a:pt x="145" y="331"/>
                  </a:cubicBezTo>
                  <a:cubicBezTo>
                    <a:pt x="144" y="331"/>
                    <a:pt x="143" y="330"/>
                    <a:pt x="142" y="330"/>
                  </a:cubicBezTo>
                  <a:cubicBezTo>
                    <a:pt x="139" y="330"/>
                    <a:pt x="138" y="329"/>
                    <a:pt x="136" y="328"/>
                  </a:cubicBezTo>
                  <a:cubicBezTo>
                    <a:pt x="134" y="327"/>
                    <a:pt x="133" y="326"/>
                    <a:pt x="132" y="325"/>
                  </a:cubicBezTo>
                  <a:cubicBezTo>
                    <a:pt x="131" y="324"/>
                    <a:pt x="129" y="323"/>
                    <a:pt x="128" y="322"/>
                  </a:cubicBezTo>
                  <a:cubicBezTo>
                    <a:pt x="125" y="322"/>
                    <a:pt x="125" y="320"/>
                    <a:pt x="123" y="320"/>
                  </a:cubicBezTo>
                  <a:cubicBezTo>
                    <a:pt x="121" y="318"/>
                    <a:pt x="118" y="317"/>
                    <a:pt x="115" y="315"/>
                  </a:cubicBezTo>
                  <a:cubicBezTo>
                    <a:pt x="113" y="315"/>
                    <a:pt x="112" y="314"/>
                    <a:pt x="111" y="312"/>
                  </a:cubicBezTo>
                  <a:cubicBezTo>
                    <a:pt x="108" y="311"/>
                    <a:pt x="107" y="309"/>
                    <a:pt x="104" y="308"/>
                  </a:cubicBezTo>
                  <a:cubicBezTo>
                    <a:pt x="103" y="308"/>
                    <a:pt x="103" y="307"/>
                    <a:pt x="103" y="306"/>
                  </a:cubicBezTo>
                  <a:cubicBezTo>
                    <a:pt x="103" y="306"/>
                    <a:pt x="102" y="306"/>
                    <a:pt x="102" y="306"/>
                  </a:cubicBezTo>
                  <a:cubicBezTo>
                    <a:pt x="100" y="303"/>
                    <a:pt x="97" y="303"/>
                    <a:pt x="96" y="300"/>
                  </a:cubicBezTo>
                  <a:cubicBezTo>
                    <a:pt x="95" y="300"/>
                    <a:pt x="94" y="299"/>
                    <a:pt x="94" y="299"/>
                  </a:cubicBezTo>
                  <a:cubicBezTo>
                    <a:pt x="94" y="298"/>
                    <a:pt x="94" y="299"/>
                    <a:pt x="94" y="298"/>
                  </a:cubicBezTo>
                  <a:cubicBezTo>
                    <a:pt x="92" y="297"/>
                    <a:pt x="92" y="295"/>
                    <a:pt x="90" y="295"/>
                  </a:cubicBezTo>
                  <a:cubicBezTo>
                    <a:pt x="90" y="295"/>
                    <a:pt x="90" y="294"/>
                    <a:pt x="90" y="294"/>
                  </a:cubicBezTo>
                  <a:cubicBezTo>
                    <a:pt x="86" y="292"/>
                    <a:pt x="85" y="288"/>
                    <a:pt x="80" y="287"/>
                  </a:cubicBezTo>
                  <a:cubicBezTo>
                    <a:pt x="79" y="284"/>
                    <a:pt x="78" y="283"/>
                    <a:pt x="75" y="282"/>
                  </a:cubicBezTo>
                  <a:cubicBezTo>
                    <a:pt x="75" y="281"/>
                    <a:pt x="75" y="280"/>
                    <a:pt x="75" y="280"/>
                  </a:cubicBezTo>
                  <a:cubicBezTo>
                    <a:pt x="74" y="279"/>
                    <a:pt x="72" y="277"/>
                    <a:pt x="72" y="276"/>
                  </a:cubicBezTo>
                  <a:cubicBezTo>
                    <a:pt x="71" y="276"/>
                    <a:pt x="70" y="276"/>
                    <a:pt x="69" y="275"/>
                  </a:cubicBezTo>
                  <a:cubicBezTo>
                    <a:pt x="69" y="275"/>
                    <a:pt x="68" y="274"/>
                    <a:pt x="68" y="274"/>
                  </a:cubicBezTo>
                  <a:cubicBezTo>
                    <a:pt x="66" y="271"/>
                    <a:pt x="65" y="268"/>
                    <a:pt x="63" y="266"/>
                  </a:cubicBezTo>
                  <a:cubicBezTo>
                    <a:pt x="63" y="266"/>
                    <a:pt x="63" y="265"/>
                    <a:pt x="63" y="265"/>
                  </a:cubicBezTo>
                  <a:cubicBezTo>
                    <a:pt x="61" y="262"/>
                    <a:pt x="60" y="259"/>
                    <a:pt x="58" y="257"/>
                  </a:cubicBezTo>
                  <a:cubicBezTo>
                    <a:pt x="56" y="255"/>
                    <a:pt x="55" y="253"/>
                    <a:pt x="54" y="251"/>
                  </a:cubicBezTo>
                  <a:cubicBezTo>
                    <a:pt x="55" y="249"/>
                    <a:pt x="53" y="248"/>
                    <a:pt x="52" y="245"/>
                  </a:cubicBezTo>
                  <a:cubicBezTo>
                    <a:pt x="47" y="243"/>
                    <a:pt x="50" y="234"/>
                    <a:pt x="47" y="229"/>
                  </a:cubicBezTo>
                  <a:cubicBezTo>
                    <a:pt x="48" y="227"/>
                    <a:pt x="46" y="224"/>
                    <a:pt x="46" y="222"/>
                  </a:cubicBezTo>
                  <a:cubicBezTo>
                    <a:pt x="45" y="221"/>
                    <a:pt x="45" y="220"/>
                    <a:pt x="45" y="219"/>
                  </a:cubicBezTo>
                  <a:cubicBezTo>
                    <a:pt x="45" y="218"/>
                    <a:pt x="43" y="217"/>
                    <a:pt x="43" y="216"/>
                  </a:cubicBezTo>
                  <a:cubicBezTo>
                    <a:pt x="43" y="214"/>
                    <a:pt x="42" y="214"/>
                    <a:pt x="42" y="213"/>
                  </a:cubicBezTo>
                  <a:cubicBezTo>
                    <a:pt x="42" y="212"/>
                    <a:pt x="42" y="211"/>
                    <a:pt x="43" y="210"/>
                  </a:cubicBezTo>
                  <a:cubicBezTo>
                    <a:pt x="42" y="209"/>
                    <a:pt x="42" y="207"/>
                    <a:pt x="42" y="205"/>
                  </a:cubicBezTo>
                  <a:cubicBezTo>
                    <a:pt x="41" y="204"/>
                    <a:pt x="41" y="202"/>
                    <a:pt x="41" y="200"/>
                  </a:cubicBezTo>
                  <a:cubicBezTo>
                    <a:pt x="41" y="199"/>
                    <a:pt x="39" y="200"/>
                    <a:pt x="40" y="199"/>
                  </a:cubicBezTo>
                  <a:cubicBezTo>
                    <a:pt x="40" y="197"/>
                    <a:pt x="39" y="197"/>
                    <a:pt x="39" y="196"/>
                  </a:cubicBezTo>
                  <a:cubicBezTo>
                    <a:pt x="41" y="193"/>
                    <a:pt x="40" y="187"/>
                    <a:pt x="37" y="186"/>
                  </a:cubicBezTo>
                  <a:cubicBezTo>
                    <a:pt x="39" y="182"/>
                    <a:pt x="36" y="179"/>
                    <a:pt x="35" y="176"/>
                  </a:cubicBezTo>
                  <a:cubicBezTo>
                    <a:pt x="35" y="175"/>
                    <a:pt x="35" y="175"/>
                    <a:pt x="35" y="174"/>
                  </a:cubicBezTo>
                  <a:cubicBezTo>
                    <a:pt x="34" y="173"/>
                    <a:pt x="34" y="171"/>
                    <a:pt x="34" y="168"/>
                  </a:cubicBezTo>
                  <a:cubicBezTo>
                    <a:pt x="35" y="166"/>
                    <a:pt x="35" y="165"/>
                    <a:pt x="36" y="164"/>
                  </a:cubicBezTo>
                  <a:cubicBezTo>
                    <a:pt x="37" y="163"/>
                    <a:pt x="36" y="163"/>
                    <a:pt x="36" y="162"/>
                  </a:cubicBezTo>
                  <a:cubicBezTo>
                    <a:pt x="37" y="160"/>
                    <a:pt x="37" y="157"/>
                    <a:pt x="38" y="154"/>
                  </a:cubicBezTo>
                  <a:cubicBezTo>
                    <a:pt x="36" y="151"/>
                    <a:pt x="35" y="146"/>
                    <a:pt x="30" y="147"/>
                  </a:cubicBezTo>
                  <a:cubicBezTo>
                    <a:pt x="29" y="147"/>
                    <a:pt x="29" y="147"/>
                    <a:pt x="29" y="146"/>
                  </a:cubicBezTo>
                  <a:cubicBezTo>
                    <a:pt x="26" y="147"/>
                    <a:pt x="23" y="146"/>
                    <a:pt x="21" y="148"/>
                  </a:cubicBezTo>
                  <a:cubicBezTo>
                    <a:pt x="20" y="147"/>
                    <a:pt x="19" y="148"/>
                    <a:pt x="18" y="149"/>
                  </a:cubicBezTo>
                  <a:cubicBezTo>
                    <a:pt x="14" y="150"/>
                    <a:pt x="11" y="150"/>
                    <a:pt x="10" y="153"/>
                  </a:cubicBezTo>
                  <a:cubicBezTo>
                    <a:pt x="11" y="154"/>
                    <a:pt x="10" y="155"/>
                    <a:pt x="10" y="157"/>
                  </a:cubicBezTo>
                  <a:cubicBezTo>
                    <a:pt x="8" y="157"/>
                    <a:pt x="8" y="159"/>
                    <a:pt x="7" y="159"/>
                  </a:cubicBezTo>
                  <a:cubicBezTo>
                    <a:pt x="7" y="161"/>
                    <a:pt x="6" y="163"/>
                    <a:pt x="6" y="165"/>
                  </a:cubicBezTo>
                  <a:cubicBezTo>
                    <a:pt x="6" y="166"/>
                    <a:pt x="7" y="167"/>
                    <a:pt x="7" y="168"/>
                  </a:cubicBezTo>
                  <a:cubicBezTo>
                    <a:pt x="7" y="170"/>
                    <a:pt x="5" y="170"/>
                    <a:pt x="5" y="172"/>
                  </a:cubicBezTo>
                  <a:cubicBezTo>
                    <a:pt x="5" y="174"/>
                    <a:pt x="5" y="175"/>
                    <a:pt x="4" y="176"/>
                  </a:cubicBezTo>
                  <a:cubicBezTo>
                    <a:pt x="4" y="177"/>
                    <a:pt x="5" y="177"/>
                    <a:pt x="5" y="178"/>
                  </a:cubicBezTo>
                  <a:cubicBezTo>
                    <a:pt x="2" y="181"/>
                    <a:pt x="2" y="188"/>
                    <a:pt x="2" y="192"/>
                  </a:cubicBezTo>
                  <a:cubicBezTo>
                    <a:pt x="0" y="194"/>
                    <a:pt x="2" y="197"/>
                    <a:pt x="2" y="199"/>
                  </a:cubicBezTo>
                  <a:cubicBezTo>
                    <a:pt x="2" y="201"/>
                    <a:pt x="1" y="202"/>
                    <a:pt x="1" y="203"/>
                  </a:cubicBezTo>
                  <a:cubicBezTo>
                    <a:pt x="1" y="206"/>
                    <a:pt x="1" y="208"/>
                    <a:pt x="0" y="210"/>
                  </a:cubicBezTo>
                  <a:cubicBezTo>
                    <a:pt x="0" y="211"/>
                    <a:pt x="1" y="211"/>
                    <a:pt x="1" y="212"/>
                  </a:cubicBezTo>
                  <a:cubicBezTo>
                    <a:pt x="0" y="215"/>
                    <a:pt x="2" y="216"/>
                    <a:pt x="1" y="219"/>
                  </a:cubicBezTo>
                  <a:cubicBezTo>
                    <a:pt x="1" y="220"/>
                    <a:pt x="1" y="223"/>
                    <a:pt x="2" y="225"/>
                  </a:cubicBezTo>
                  <a:cubicBezTo>
                    <a:pt x="3" y="225"/>
                    <a:pt x="4" y="224"/>
                    <a:pt x="4" y="225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5" y="226"/>
                    <a:pt x="6" y="227"/>
                    <a:pt x="6" y="228"/>
                  </a:cubicBezTo>
                  <a:cubicBezTo>
                    <a:pt x="6" y="229"/>
                    <a:pt x="5" y="233"/>
                    <a:pt x="6" y="235"/>
                  </a:cubicBezTo>
                  <a:cubicBezTo>
                    <a:pt x="8" y="238"/>
                    <a:pt x="10" y="242"/>
                    <a:pt x="11" y="245"/>
                  </a:cubicBezTo>
                  <a:cubicBezTo>
                    <a:pt x="10" y="248"/>
                    <a:pt x="10" y="251"/>
                    <a:pt x="9" y="254"/>
                  </a:cubicBezTo>
                  <a:cubicBezTo>
                    <a:pt x="10" y="255"/>
                    <a:pt x="11" y="256"/>
                    <a:pt x="12" y="256"/>
                  </a:cubicBezTo>
                  <a:cubicBezTo>
                    <a:pt x="12" y="259"/>
                    <a:pt x="15" y="259"/>
                    <a:pt x="15" y="261"/>
                  </a:cubicBezTo>
                  <a:cubicBezTo>
                    <a:pt x="14" y="262"/>
                    <a:pt x="14" y="265"/>
                    <a:pt x="14" y="267"/>
                  </a:cubicBezTo>
                  <a:cubicBezTo>
                    <a:pt x="17" y="268"/>
                    <a:pt x="16" y="272"/>
                    <a:pt x="18" y="274"/>
                  </a:cubicBezTo>
                  <a:cubicBezTo>
                    <a:pt x="16" y="277"/>
                    <a:pt x="19" y="280"/>
                    <a:pt x="19" y="282"/>
                  </a:cubicBezTo>
                  <a:cubicBezTo>
                    <a:pt x="22" y="283"/>
                    <a:pt x="23" y="286"/>
                    <a:pt x="25" y="288"/>
                  </a:cubicBezTo>
                  <a:cubicBezTo>
                    <a:pt x="25" y="289"/>
                    <a:pt x="25" y="290"/>
                    <a:pt x="25" y="291"/>
                  </a:cubicBezTo>
                  <a:cubicBezTo>
                    <a:pt x="28" y="292"/>
                    <a:pt x="29" y="297"/>
                    <a:pt x="33" y="298"/>
                  </a:cubicBezTo>
                  <a:cubicBezTo>
                    <a:pt x="33" y="300"/>
                    <a:pt x="35" y="300"/>
                    <a:pt x="35" y="302"/>
                  </a:cubicBezTo>
                  <a:cubicBezTo>
                    <a:pt x="37" y="304"/>
                    <a:pt x="39" y="306"/>
                    <a:pt x="41" y="308"/>
                  </a:cubicBezTo>
                  <a:cubicBezTo>
                    <a:pt x="41" y="310"/>
                    <a:pt x="40" y="309"/>
                    <a:pt x="40" y="311"/>
                  </a:cubicBezTo>
                  <a:cubicBezTo>
                    <a:pt x="42" y="312"/>
                    <a:pt x="44" y="312"/>
                    <a:pt x="46" y="314"/>
                  </a:cubicBezTo>
                  <a:cubicBezTo>
                    <a:pt x="47" y="317"/>
                    <a:pt x="48" y="320"/>
                    <a:pt x="49" y="324"/>
                  </a:cubicBezTo>
                  <a:cubicBezTo>
                    <a:pt x="51" y="324"/>
                    <a:pt x="51" y="325"/>
                    <a:pt x="51" y="326"/>
                  </a:cubicBezTo>
                  <a:cubicBezTo>
                    <a:pt x="54" y="327"/>
                    <a:pt x="55" y="328"/>
                    <a:pt x="59" y="328"/>
                  </a:cubicBezTo>
                  <a:cubicBezTo>
                    <a:pt x="60" y="329"/>
                    <a:pt x="61" y="330"/>
                    <a:pt x="62" y="331"/>
                  </a:cubicBezTo>
                  <a:cubicBezTo>
                    <a:pt x="64" y="333"/>
                    <a:pt x="66" y="334"/>
                    <a:pt x="67" y="336"/>
                  </a:cubicBezTo>
                  <a:cubicBezTo>
                    <a:pt x="67" y="338"/>
                    <a:pt x="67" y="340"/>
                    <a:pt x="68" y="342"/>
                  </a:cubicBezTo>
                  <a:cubicBezTo>
                    <a:pt x="68" y="342"/>
                    <a:pt x="68" y="343"/>
                    <a:pt x="68" y="343"/>
                  </a:cubicBezTo>
                  <a:cubicBezTo>
                    <a:pt x="70" y="344"/>
                    <a:pt x="70" y="346"/>
                    <a:pt x="71" y="347"/>
                  </a:cubicBezTo>
                  <a:cubicBezTo>
                    <a:pt x="72" y="349"/>
                    <a:pt x="73" y="350"/>
                    <a:pt x="74" y="352"/>
                  </a:cubicBezTo>
                  <a:cubicBezTo>
                    <a:pt x="75" y="353"/>
                    <a:pt x="77" y="354"/>
                    <a:pt x="78" y="357"/>
                  </a:cubicBezTo>
                  <a:cubicBezTo>
                    <a:pt x="81" y="358"/>
                    <a:pt x="84" y="360"/>
                    <a:pt x="87" y="362"/>
                  </a:cubicBezTo>
                  <a:cubicBezTo>
                    <a:pt x="88" y="363"/>
                    <a:pt x="90" y="364"/>
                    <a:pt x="91" y="365"/>
                  </a:cubicBezTo>
                  <a:cubicBezTo>
                    <a:pt x="94" y="367"/>
                    <a:pt x="97" y="367"/>
                    <a:pt x="101" y="368"/>
                  </a:cubicBezTo>
                  <a:cubicBezTo>
                    <a:pt x="104" y="369"/>
                    <a:pt x="107" y="370"/>
                    <a:pt x="110" y="370"/>
                  </a:cubicBezTo>
                  <a:cubicBezTo>
                    <a:pt x="110" y="371"/>
                    <a:pt x="111" y="371"/>
                    <a:pt x="112" y="372"/>
                  </a:cubicBezTo>
                  <a:cubicBezTo>
                    <a:pt x="114" y="371"/>
                    <a:pt x="115" y="373"/>
                    <a:pt x="117" y="372"/>
                  </a:cubicBezTo>
                  <a:cubicBezTo>
                    <a:pt x="118" y="372"/>
                    <a:pt x="117" y="373"/>
                    <a:pt x="118" y="373"/>
                  </a:cubicBezTo>
                  <a:cubicBezTo>
                    <a:pt x="122" y="374"/>
                    <a:pt x="124" y="377"/>
                    <a:pt x="129" y="376"/>
                  </a:cubicBezTo>
                  <a:cubicBezTo>
                    <a:pt x="130" y="377"/>
                    <a:pt x="131" y="378"/>
                    <a:pt x="132" y="379"/>
                  </a:cubicBezTo>
                  <a:cubicBezTo>
                    <a:pt x="134" y="380"/>
                    <a:pt x="135" y="379"/>
                    <a:pt x="138" y="379"/>
                  </a:cubicBezTo>
                  <a:cubicBezTo>
                    <a:pt x="138" y="379"/>
                    <a:pt x="139" y="379"/>
                    <a:pt x="140" y="379"/>
                  </a:cubicBezTo>
                  <a:cubicBezTo>
                    <a:pt x="142" y="379"/>
                    <a:pt x="142" y="378"/>
                    <a:pt x="143" y="377"/>
                  </a:cubicBezTo>
                  <a:cubicBezTo>
                    <a:pt x="144" y="376"/>
                    <a:pt x="145" y="376"/>
                    <a:pt x="145" y="375"/>
                  </a:cubicBezTo>
                  <a:cubicBezTo>
                    <a:pt x="149" y="377"/>
                    <a:pt x="154" y="376"/>
                    <a:pt x="157" y="376"/>
                  </a:cubicBezTo>
                  <a:cubicBezTo>
                    <a:pt x="158" y="377"/>
                    <a:pt x="159" y="377"/>
                    <a:pt x="160" y="377"/>
                  </a:cubicBezTo>
                  <a:cubicBezTo>
                    <a:pt x="162" y="377"/>
                    <a:pt x="163" y="377"/>
                    <a:pt x="165" y="378"/>
                  </a:cubicBezTo>
                  <a:cubicBezTo>
                    <a:pt x="166" y="379"/>
                    <a:pt x="166" y="380"/>
                    <a:pt x="167" y="381"/>
                  </a:cubicBezTo>
                  <a:cubicBezTo>
                    <a:pt x="169" y="382"/>
                    <a:pt x="171" y="382"/>
                    <a:pt x="172" y="381"/>
                  </a:cubicBezTo>
                  <a:cubicBezTo>
                    <a:pt x="173" y="381"/>
                    <a:pt x="174" y="380"/>
                    <a:pt x="175" y="380"/>
                  </a:cubicBezTo>
                  <a:cubicBezTo>
                    <a:pt x="178" y="380"/>
                    <a:pt x="179" y="382"/>
                    <a:pt x="181" y="383"/>
                  </a:cubicBezTo>
                  <a:cubicBezTo>
                    <a:pt x="183" y="383"/>
                    <a:pt x="185" y="383"/>
                    <a:pt x="188" y="383"/>
                  </a:cubicBezTo>
                  <a:cubicBezTo>
                    <a:pt x="188" y="383"/>
                    <a:pt x="188" y="384"/>
                    <a:pt x="189" y="384"/>
                  </a:cubicBezTo>
                  <a:cubicBezTo>
                    <a:pt x="189" y="384"/>
                    <a:pt x="190" y="384"/>
                    <a:pt x="190" y="384"/>
                  </a:cubicBezTo>
                  <a:cubicBezTo>
                    <a:pt x="191" y="384"/>
                    <a:pt x="192" y="384"/>
                    <a:pt x="193" y="385"/>
                  </a:cubicBezTo>
                  <a:cubicBezTo>
                    <a:pt x="192" y="385"/>
                    <a:pt x="193" y="385"/>
                    <a:pt x="193" y="386"/>
                  </a:cubicBezTo>
                  <a:cubicBezTo>
                    <a:pt x="196" y="387"/>
                    <a:pt x="198" y="391"/>
                    <a:pt x="203" y="389"/>
                  </a:cubicBezTo>
                  <a:cubicBezTo>
                    <a:pt x="203" y="389"/>
                    <a:pt x="204" y="390"/>
                    <a:pt x="205" y="390"/>
                  </a:cubicBezTo>
                  <a:cubicBezTo>
                    <a:pt x="207" y="389"/>
                    <a:pt x="210" y="390"/>
                    <a:pt x="212" y="388"/>
                  </a:cubicBezTo>
                  <a:cubicBezTo>
                    <a:pt x="214" y="389"/>
                    <a:pt x="217" y="390"/>
                    <a:pt x="219" y="390"/>
                  </a:cubicBezTo>
                  <a:cubicBezTo>
                    <a:pt x="220" y="390"/>
                    <a:pt x="221" y="389"/>
                    <a:pt x="223" y="389"/>
                  </a:cubicBezTo>
                  <a:cubicBezTo>
                    <a:pt x="224" y="388"/>
                    <a:pt x="225" y="389"/>
                    <a:pt x="226" y="389"/>
                  </a:cubicBezTo>
                  <a:cubicBezTo>
                    <a:pt x="229" y="388"/>
                    <a:pt x="231" y="386"/>
                    <a:pt x="233" y="385"/>
                  </a:cubicBezTo>
                  <a:cubicBezTo>
                    <a:pt x="234" y="385"/>
                    <a:pt x="234" y="385"/>
                    <a:pt x="235" y="384"/>
                  </a:cubicBezTo>
                  <a:cubicBezTo>
                    <a:pt x="236" y="384"/>
                    <a:pt x="237" y="383"/>
                    <a:pt x="237" y="383"/>
                  </a:cubicBezTo>
                  <a:cubicBezTo>
                    <a:pt x="239" y="382"/>
                    <a:pt x="242" y="381"/>
                    <a:pt x="244" y="381"/>
                  </a:cubicBezTo>
                  <a:cubicBezTo>
                    <a:pt x="245" y="379"/>
                    <a:pt x="248" y="379"/>
                    <a:pt x="249" y="378"/>
                  </a:cubicBezTo>
                  <a:cubicBezTo>
                    <a:pt x="251" y="378"/>
                    <a:pt x="253" y="376"/>
                    <a:pt x="255" y="376"/>
                  </a:cubicBezTo>
                  <a:cubicBezTo>
                    <a:pt x="256" y="376"/>
                    <a:pt x="256" y="376"/>
                    <a:pt x="257" y="376"/>
                  </a:cubicBezTo>
                  <a:cubicBezTo>
                    <a:pt x="259" y="376"/>
                    <a:pt x="261" y="374"/>
                    <a:pt x="263" y="375"/>
                  </a:cubicBezTo>
                  <a:cubicBezTo>
                    <a:pt x="265" y="373"/>
                    <a:pt x="270" y="374"/>
                    <a:pt x="272" y="371"/>
                  </a:cubicBezTo>
                  <a:cubicBezTo>
                    <a:pt x="274" y="371"/>
                    <a:pt x="277" y="370"/>
                    <a:pt x="278" y="369"/>
                  </a:cubicBezTo>
                  <a:cubicBezTo>
                    <a:pt x="280" y="369"/>
                    <a:pt x="282" y="368"/>
                    <a:pt x="284" y="367"/>
                  </a:cubicBezTo>
                  <a:cubicBezTo>
                    <a:pt x="285" y="367"/>
                    <a:pt x="286" y="368"/>
                    <a:pt x="287" y="367"/>
                  </a:cubicBezTo>
                  <a:cubicBezTo>
                    <a:pt x="287" y="367"/>
                    <a:pt x="287" y="366"/>
                    <a:pt x="288" y="366"/>
                  </a:cubicBezTo>
                  <a:cubicBezTo>
                    <a:pt x="289" y="366"/>
                    <a:pt x="289" y="366"/>
                    <a:pt x="290" y="366"/>
                  </a:cubicBezTo>
                  <a:cubicBezTo>
                    <a:pt x="292" y="364"/>
                    <a:pt x="294" y="362"/>
                    <a:pt x="297" y="361"/>
                  </a:cubicBezTo>
                  <a:cubicBezTo>
                    <a:pt x="298" y="360"/>
                    <a:pt x="298" y="359"/>
                    <a:pt x="300" y="358"/>
                  </a:cubicBezTo>
                  <a:cubicBezTo>
                    <a:pt x="302" y="356"/>
                    <a:pt x="309" y="357"/>
                    <a:pt x="312" y="357"/>
                  </a:cubicBezTo>
                  <a:cubicBezTo>
                    <a:pt x="313" y="356"/>
                    <a:pt x="314" y="356"/>
                    <a:pt x="315" y="356"/>
                  </a:cubicBezTo>
                  <a:cubicBezTo>
                    <a:pt x="317" y="357"/>
                    <a:pt x="318" y="358"/>
                    <a:pt x="320" y="358"/>
                  </a:cubicBezTo>
                  <a:cubicBezTo>
                    <a:pt x="323" y="359"/>
                    <a:pt x="325" y="358"/>
                    <a:pt x="327" y="357"/>
                  </a:cubicBezTo>
                  <a:cubicBezTo>
                    <a:pt x="328" y="357"/>
                    <a:pt x="328" y="358"/>
                    <a:pt x="329" y="358"/>
                  </a:cubicBezTo>
                  <a:cubicBezTo>
                    <a:pt x="329" y="358"/>
                    <a:pt x="330" y="357"/>
                    <a:pt x="330" y="357"/>
                  </a:cubicBezTo>
                  <a:cubicBezTo>
                    <a:pt x="332" y="357"/>
                    <a:pt x="334" y="357"/>
                    <a:pt x="335" y="356"/>
                  </a:cubicBezTo>
                  <a:cubicBezTo>
                    <a:pt x="335" y="356"/>
                    <a:pt x="335" y="355"/>
                    <a:pt x="336" y="355"/>
                  </a:cubicBezTo>
                  <a:cubicBezTo>
                    <a:pt x="337" y="355"/>
                    <a:pt x="337" y="355"/>
                    <a:pt x="338" y="355"/>
                  </a:cubicBezTo>
                  <a:cubicBezTo>
                    <a:pt x="339" y="353"/>
                    <a:pt x="340" y="353"/>
                    <a:pt x="340" y="351"/>
                  </a:cubicBezTo>
                  <a:cubicBezTo>
                    <a:pt x="341" y="350"/>
                    <a:pt x="342" y="348"/>
                    <a:pt x="342" y="346"/>
                  </a:cubicBezTo>
                  <a:cubicBezTo>
                    <a:pt x="343" y="346"/>
                    <a:pt x="344" y="346"/>
                    <a:pt x="345" y="345"/>
                  </a:cubicBezTo>
                  <a:cubicBezTo>
                    <a:pt x="345" y="343"/>
                    <a:pt x="346" y="342"/>
                    <a:pt x="347" y="340"/>
                  </a:cubicBezTo>
                  <a:cubicBezTo>
                    <a:pt x="347" y="337"/>
                    <a:pt x="350" y="336"/>
                    <a:pt x="352" y="334"/>
                  </a:cubicBezTo>
                  <a:cubicBezTo>
                    <a:pt x="352" y="333"/>
                    <a:pt x="352" y="333"/>
                    <a:pt x="352" y="332"/>
                  </a:cubicBezTo>
                  <a:cubicBezTo>
                    <a:pt x="355" y="330"/>
                    <a:pt x="357" y="328"/>
                    <a:pt x="357" y="324"/>
                  </a:cubicBezTo>
                  <a:cubicBezTo>
                    <a:pt x="358" y="323"/>
                    <a:pt x="359" y="323"/>
                    <a:pt x="358" y="321"/>
                  </a:cubicBezTo>
                  <a:cubicBezTo>
                    <a:pt x="360" y="321"/>
                    <a:pt x="360" y="320"/>
                    <a:pt x="360" y="319"/>
                  </a:cubicBezTo>
                  <a:cubicBezTo>
                    <a:pt x="364" y="317"/>
                    <a:pt x="364" y="312"/>
                    <a:pt x="369" y="312"/>
                  </a:cubicBezTo>
                  <a:cubicBezTo>
                    <a:pt x="369" y="315"/>
                    <a:pt x="372" y="316"/>
                    <a:pt x="373" y="318"/>
                  </a:cubicBezTo>
                  <a:cubicBezTo>
                    <a:pt x="374" y="318"/>
                    <a:pt x="376" y="319"/>
                    <a:pt x="378" y="318"/>
                  </a:cubicBezTo>
                  <a:cubicBezTo>
                    <a:pt x="381" y="314"/>
                    <a:pt x="379" y="309"/>
                    <a:pt x="378" y="305"/>
                  </a:cubicBezTo>
                  <a:cubicBezTo>
                    <a:pt x="379" y="305"/>
                    <a:pt x="379" y="304"/>
                    <a:pt x="380" y="303"/>
                  </a:cubicBezTo>
                  <a:cubicBezTo>
                    <a:pt x="380" y="302"/>
                    <a:pt x="379" y="301"/>
                    <a:pt x="379" y="300"/>
                  </a:cubicBezTo>
                  <a:cubicBezTo>
                    <a:pt x="380" y="299"/>
                    <a:pt x="380" y="299"/>
                    <a:pt x="380" y="298"/>
                  </a:cubicBezTo>
                  <a:cubicBezTo>
                    <a:pt x="380" y="295"/>
                    <a:pt x="379" y="292"/>
                    <a:pt x="379" y="289"/>
                  </a:cubicBezTo>
                  <a:cubicBezTo>
                    <a:pt x="379" y="287"/>
                    <a:pt x="381" y="286"/>
                    <a:pt x="380" y="284"/>
                  </a:cubicBezTo>
                  <a:cubicBezTo>
                    <a:pt x="380" y="283"/>
                    <a:pt x="381" y="283"/>
                    <a:pt x="381" y="282"/>
                  </a:cubicBezTo>
                  <a:cubicBezTo>
                    <a:pt x="381" y="281"/>
                    <a:pt x="380" y="281"/>
                    <a:pt x="381" y="281"/>
                  </a:cubicBezTo>
                  <a:cubicBezTo>
                    <a:pt x="381" y="276"/>
                    <a:pt x="380" y="270"/>
                    <a:pt x="380" y="265"/>
                  </a:cubicBezTo>
                  <a:cubicBezTo>
                    <a:pt x="380" y="262"/>
                    <a:pt x="381" y="260"/>
                    <a:pt x="381" y="257"/>
                  </a:cubicBezTo>
                  <a:cubicBezTo>
                    <a:pt x="381" y="253"/>
                    <a:pt x="379" y="250"/>
                    <a:pt x="381" y="246"/>
                  </a:cubicBezTo>
                  <a:cubicBezTo>
                    <a:pt x="380" y="242"/>
                    <a:pt x="382" y="236"/>
                    <a:pt x="381" y="231"/>
                  </a:cubicBezTo>
                  <a:cubicBezTo>
                    <a:pt x="381" y="231"/>
                    <a:pt x="381" y="230"/>
                    <a:pt x="381" y="230"/>
                  </a:cubicBezTo>
                  <a:cubicBezTo>
                    <a:pt x="381" y="229"/>
                    <a:pt x="381" y="228"/>
                    <a:pt x="381" y="228"/>
                  </a:cubicBezTo>
                  <a:cubicBezTo>
                    <a:pt x="381" y="227"/>
                    <a:pt x="380" y="226"/>
                    <a:pt x="380" y="225"/>
                  </a:cubicBezTo>
                  <a:cubicBezTo>
                    <a:pt x="380" y="224"/>
                    <a:pt x="381" y="223"/>
                    <a:pt x="380" y="222"/>
                  </a:cubicBezTo>
                  <a:cubicBezTo>
                    <a:pt x="382" y="222"/>
                    <a:pt x="382" y="220"/>
                    <a:pt x="382" y="219"/>
                  </a:cubicBezTo>
                  <a:cubicBezTo>
                    <a:pt x="383" y="216"/>
                    <a:pt x="385" y="214"/>
                    <a:pt x="386" y="210"/>
                  </a:cubicBezTo>
                  <a:cubicBezTo>
                    <a:pt x="389" y="207"/>
                    <a:pt x="389" y="201"/>
                    <a:pt x="389" y="197"/>
                  </a:cubicBezTo>
                  <a:cubicBezTo>
                    <a:pt x="389" y="196"/>
                    <a:pt x="390" y="195"/>
                    <a:pt x="390" y="194"/>
                  </a:cubicBezTo>
                  <a:cubicBezTo>
                    <a:pt x="390" y="194"/>
                    <a:pt x="390" y="193"/>
                    <a:pt x="390" y="193"/>
                  </a:cubicBezTo>
                  <a:cubicBezTo>
                    <a:pt x="392" y="187"/>
                    <a:pt x="392" y="181"/>
                    <a:pt x="393" y="174"/>
                  </a:cubicBezTo>
                  <a:cubicBezTo>
                    <a:pt x="393" y="173"/>
                    <a:pt x="393" y="172"/>
                    <a:pt x="392" y="172"/>
                  </a:cubicBezTo>
                  <a:cubicBezTo>
                    <a:pt x="394" y="170"/>
                    <a:pt x="392" y="166"/>
                    <a:pt x="393" y="164"/>
                  </a:cubicBezTo>
                  <a:cubicBezTo>
                    <a:pt x="393" y="163"/>
                    <a:pt x="394" y="161"/>
                    <a:pt x="394" y="160"/>
                  </a:cubicBezTo>
                  <a:cubicBezTo>
                    <a:pt x="394" y="158"/>
                    <a:pt x="393" y="155"/>
                    <a:pt x="393" y="153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1" name="Freeform 973"/>
            <p:cNvSpPr/>
            <p:nvPr/>
          </p:nvSpPr>
          <p:spPr bwMode="auto">
            <a:xfrm>
              <a:off x="10545271" y="2912367"/>
              <a:ext cx="11113" cy="7938"/>
            </a:xfrm>
            <a:custGeom>
              <a:gdLst>
                <a:gd fmla="*/ 2 w 3" name="T0"/>
                <a:gd fmla="*/ 2 h 2" name="T1"/>
                <a:gd fmla="*/ 1 w 3" name="T2"/>
                <a:gd fmla="*/ 2 h 2" name="T3"/>
                <a:gd fmla="*/ 2 w 3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2" y="2"/>
                  </a:moveTo>
                  <a:cubicBezTo>
                    <a:pt x="3" y="0"/>
                    <a:pt x="0" y="0"/>
                    <a:pt x="1" y="2"/>
                  </a:cubicBezTo>
                  <a:cubicBezTo>
                    <a:pt x="2" y="2"/>
                    <a:pt x="1" y="2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2" name="Freeform 974"/>
            <p:cNvSpPr/>
            <p:nvPr/>
          </p:nvSpPr>
          <p:spPr bwMode="auto">
            <a:xfrm>
              <a:off x="11067558" y="3002854"/>
              <a:ext cx="58738" cy="41275"/>
            </a:xfrm>
            <a:custGeom>
              <a:gdLst>
                <a:gd fmla="*/ 6 w 16" name="T0"/>
                <a:gd fmla="*/ 10 h 11" name="T1"/>
                <a:gd fmla="*/ 13 w 16" name="T2"/>
                <a:gd fmla="*/ 11 h 11" name="T3"/>
                <a:gd fmla="*/ 16 w 16" name="T4"/>
                <a:gd fmla="*/ 8 h 11" name="T5"/>
                <a:gd fmla="*/ 13 w 16" name="T6"/>
                <a:gd fmla="*/ 3 h 11" name="T7"/>
                <a:gd fmla="*/ 8 w 16" name="T8"/>
                <a:gd fmla="*/ 0 h 11" name="T9"/>
                <a:gd fmla="*/ 1 w 16" name="T10"/>
                <a:gd fmla="*/ 2 h 11" name="T11"/>
                <a:gd fmla="*/ 0 w 16" name="T12"/>
                <a:gd fmla="*/ 7 h 11" name="T13"/>
                <a:gd fmla="*/ 6 w 16" name="T14"/>
                <a:gd fmla="*/ 10 h 1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" w="16">
                  <a:moveTo>
                    <a:pt x="6" y="10"/>
                  </a:moveTo>
                  <a:cubicBezTo>
                    <a:pt x="9" y="11"/>
                    <a:pt x="12" y="11"/>
                    <a:pt x="13" y="11"/>
                  </a:cubicBezTo>
                  <a:cubicBezTo>
                    <a:pt x="14" y="10"/>
                    <a:pt x="16" y="9"/>
                    <a:pt x="16" y="8"/>
                  </a:cubicBezTo>
                  <a:cubicBezTo>
                    <a:pt x="16" y="6"/>
                    <a:pt x="13" y="5"/>
                    <a:pt x="13" y="3"/>
                  </a:cubicBezTo>
                  <a:cubicBezTo>
                    <a:pt x="11" y="2"/>
                    <a:pt x="10" y="0"/>
                    <a:pt x="8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1" y="10"/>
                    <a:pt x="3" y="10"/>
                    <a:pt x="6" y="10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3" name="Freeform 975"/>
            <p:cNvSpPr/>
            <p:nvPr/>
          </p:nvSpPr>
          <p:spPr bwMode="auto">
            <a:xfrm>
              <a:off x="11397758" y="3039367"/>
              <a:ext cx="30163" cy="65088"/>
            </a:xfrm>
            <a:custGeom>
              <a:gdLst>
                <a:gd fmla="*/ 6 w 8" name="T0"/>
                <a:gd fmla="*/ 1 h 17" name="T1"/>
                <a:gd fmla="*/ 4 w 8" name="T2"/>
                <a:gd fmla="*/ 0 h 17" name="T3"/>
                <a:gd fmla="*/ 1 w 8" name="T4"/>
                <a:gd fmla="*/ 8 h 17" name="T5"/>
                <a:gd fmla="*/ 0 w 8" name="T6"/>
                <a:gd fmla="*/ 11 h 17" name="T7"/>
                <a:gd fmla="*/ 2 w 8" name="T8"/>
                <a:gd fmla="*/ 13 h 17" name="T9"/>
                <a:gd fmla="*/ 1 w 8" name="T10"/>
                <a:gd fmla="*/ 17 h 17" name="T11"/>
                <a:gd fmla="*/ 7 w 8" name="T12"/>
                <a:gd fmla="*/ 14 h 17" name="T13"/>
                <a:gd fmla="*/ 7 w 8" name="T14"/>
                <a:gd fmla="*/ 13 h 17" name="T15"/>
                <a:gd fmla="*/ 8 w 8" name="T16"/>
                <a:gd fmla="*/ 12 h 17" name="T17"/>
                <a:gd fmla="*/ 8 w 8" name="T18"/>
                <a:gd fmla="*/ 9 h 17" name="T19"/>
                <a:gd fmla="*/ 8 w 8" name="T20"/>
                <a:gd fmla="*/ 6 h 17" name="T21"/>
                <a:gd fmla="*/ 6 w 8" name="T22"/>
                <a:gd fmla="*/ 1 h 1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7" w="8">
                  <a:moveTo>
                    <a:pt x="6" y="1"/>
                  </a:moveTo>
                  <a:cubicBezTo>
                    <a:pt x="5" y="1"/>
                    <a:pt x="5" y="0"/>
                    <a:pt x="4" y="0"/>
                  </a:cubicBezTo>
                  <a:cubicBezTo>
                    <a:pt x="0" y="1"/>
                    <a:pt x="1" y="5"/>
                    <a:pt x="1" y="8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1" y="12"/>
                    <a:pt x="1" y="12"/>
                    <a:pt x="2" y="13"/>
                  </a:cubicBezTo>
                  <a:cubicBezTo>
                    <a:pt x="2" y="15"/>
                    <a:pt x="1" y="15"/>
                    <a:pt x="1" y="17"/>
                  </a:cubicBezTo>
                  <a:cubicBezTo>
                    <a:pt x="3" y="17"/>
                    <a:pt x="6" y="16"/>
                    <a:pt x="7" y="14"/>
                  </a:cubicBezTo>
                  <a:cubicBezTo>
                    <a:pt x="7" y="14"/>
                    <a:pt x="7" y="13"/>
                    <a:pt x="7" y="13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11"/>
                    <a:pt x="8" y="9"/>
                    <a:pt x="8" y="9"/>
                  </a:cubicBezTo>
                  <a:cubicBezTo>
                    <a:pt x="8" y="8"/>
                    <a:pt x="8" y="8"/>
                    <a:pt x="8" y="6"/>
                  </a:cubicBezTo>
                  <a:cubicBezTo>
                    <a:pt x="8" y="4"/>
                    <a:pt x="6" y="4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4" name="Freeform 976"/>
            <p:cNvSpPr/>
            <p:nvPr/>
          </p:nvSpPr>
          <p:spPr bwMode="auto">
            <a:xfrm>
              <a:off x="11067558" y="3183829"/>
              <a:ext cx="138113" cy="195263"/>
            </a:xfrm>
            <a:custGeom>
              <a:gdLst>
                <a:gd fmla="*/ 34 w 37" name="T0"/>
                <a:gd fmla="*/ 5 h 52" name="T1"/>
                <a:gd fmla="*/ 32 w 37" name="T2"/>
                <a:gd fmla="*/ 4 h 52" name="T3"/>
                <a:gd fmla="*/ 26 w 37" name="T4"/>
                <a:gd fmla="*/ 1 h 52" name="T5"/>
                <a:gd fmla="*/ 24 w 37" name="T6"/>
                <a:gd fmla="*/ 1 h 52" name="T7"/>
                <a:gd fmla="*/ 23 w 37" name="T8"/>
                <a:gd fmla="*/ 1 h 52" name="T9"/>
                <a:gd fmla="*/ 17 w 37" name="T10"/>
                <a:gd fmla="*/ 2 h 52" name="T11"/>
                <a:gd fmla="*/ 13 w 37" name="T12"/>
                <a:gd fmla="*/ 7 h 52" name="T13"/>
                <a:gd fmla="*/ 12 w 37" name="T14"/>
                <a:gd fmla="*/ 10 h 52" name="T15"/>
                <a:gd fmla="*/ 14 w 37" name="T16"/>
                <a:gd fmla="*/ 17 h 52" name="T17"/>
                <a:gd fmla="*/ 8 w 37" name="T18"/>
                <a:gd fmla="*/ 22 h 52" name="T19"/>
                <a:gd fmla="*/ 4 w 37" name="T20"/>
                <a:gd fmla="*/ 25 h 52" name="T21"/>
                <a:gd fmla="*/ 2 w 37" name="T22"/>
                <a:gd fmla="*/ 36 h 52" name="T23"/>
                <a:gd fmla="*/ 1 w 37" name="T24"/>
                <a:gd fmla="*/ 41 h 52" name="T25"/>
                <a:gd fmla="*/ 0 w 37" name="T26"/>
                <a:gd fmla="*/ 43 h 52" name="T27"/>
                <a:gd fmla="*/ 1 w 37" name="T28"/>
                <a:gd fmla="*/ 46 h 52" name="T29"/>
                <a:gd fmla="*/ 3 w 37" name="T30"/>
                <a:gd fmla="*/ 48 h 52" name="T31"/>
                <a:gd fmla="*/ 6 w 37" name="T32"/>
                <a:gd fmla="*/ 51 h 52" name="T33"/>
                <a:gd fmla="*/ 9 w 37" name="T34"/>
                <a:gd fmla="*/ 52 h 52" name="T35"/>
                <a:gd fmla="*/ 13 w 37" name="T36"/>
                <a:gd fmla="*/ 51 h 52" name="T37"/>
                <a:gd fmla="*/ 15 w 37" name="T38"/>
                <a:gd fmla="*/ 52 h 52" name="T39"/>
                <a:gd fmla="*/ 17 w 37" name="T40"/>
                <a:gd fmla="*/ 51 h 52" name="T41"/>
                <a:gd fmla="*/ 22 w 37" name="T42"/>
                <a:gd fmla="*/ 49 h 52" name="T43"/>
                <a:gd fmla="*/ 24 w 37" name="T44"/>
                <a:gd fmla="*/ 47 h 52" name="T45"/>
                <a:gd fmla="*/ 27 w 37" name="T46"/>
                <a:gd fmla="*/ 37 h 52" name="T47"/>
                <a:gd fmla="*/ 28 w 37" name="T48"/>
                <a:gd fmla="*/ 34 h 52" name="T49"/>
                <a:gd fmla="*/ 25 w 37" name="T50"/>
                <a:gd fmla="*/ 27 h 52" name="T51"/>
                <a:gd fmla="*/ 24 w 37" name="T52"/>
                <a:gd fmla="*/ 23 h 52" name="T53"/>
                <a:gd fmla="*/ 26 w 37" name="T54"/>
                <a:gd fmla="*/ 21 h 52" name="T55"/>
                <a:gd fmla="*/ 29 w 37" name="T56"/>
                <a:gd fmla="*/ 21 h 52" name="T57"/>
                <a:gd fmla="*/ 33 w 37" name="T58"/>
                <a:gd fmla="*/ 18 h 52" name="T59"/>
                <a:gd fmla="*/ 35 w 37" name="T60"/>
                <a:gd fmla="*/ 15 h 52" name="T61"/>
                <a:gd fmla="*/ 36 w 37" name="T62"/>
                <a:gd fmla="*/ 8 h 52" name="T63"/>
                <a:gd fmla="*/ 34 w 37" name="T64"/>
                <a:gd fmla="*/ 5 h 52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52" w="37">
                  <a:moveTo>
                    <a:pt x="34" y="5"/>
                  </a:moveTo>
                  <a:cubicBezTo>
                    <a:pt x="33" y="5"/>
                    <a:pt x="33" y="4"/>
                    <a:pt x="32" y="4"/>
                  </a:cubicBezTo>
                  <a:cubicBezTo>
                    <a:pt x="31" y="2"/>
                    <a:pt x="29" y="1"/>
                    <a:pt x="26" y="1"/>
                  </a:cubicBezTo>
                  <a:cubicBezTo>
                    <a:pt x="25" y="1"/>
                    <a:pt x="25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0" y="0"/>
                    <a:pt x="19" y="2"/>
                    <a:pt x="17" y="2"/>
                  </a:cubicBezTo>
                  <a:cubicBezTo>
                    <a:pt x="16" y="4"/>
                    <a:pt x="14" y="5"/>
                    <a:pt x="13" y="7"/>
                  </a:cubicBezTo>
                  <a:cubicBezTo>
                    <a:pt x="14" y="8"/>
                    <a:pt x="12" y="8"/>
                    <a:pt x="12" y="10"/>
                  </a:cubicBezTo>
                  <a:cubicBezTo>
                    <a:pt x="12" y="12"/>
                    <a:pt x="13" y="15"/>
                    <a:pt x="14" y="17"/>
                  </a:cubicBezTo>
                  <a:cubicBezTo>
                    <a:pt x="13" y="19"/>
                    <a:pt x="12" y="22"/>
                    <a:pt x="8" y="22"/>
                  </a:cubicBezTo>
                  <a:cubicBezTo>
                    <a:pt x="7" y="23"/>
                    <a:pt x="6" y="24"/>
                    <a:pt x="4" y="25"/>
                  </a:cubicBezTo>
                  <a:cubicBezTo>
                    <a:pt x="1" y="28"/>
                    <a:pt x="2" y="31"/>
                    <a:pt x="2" y="36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1" y="41"/>
                    <a:pt x="1" y="42"/>
                    <a:pt x="0" y="43"/>
                  </a:cubicBezTo>
                  <a:cubicBezTo>
                    <a:pt x="1" y="44"/>
                    <a:pt x="1" y="45"/>
                    <a:pt x="1" y="46"/>
                  </a:cubicBezTo>
                  <a:cubicBezTo>
                    <a:pt x="2" y="47"/>
                    <a:pt x="3" y="47"/>
                    <a:pt x="3" y="48"/>
                  </a:cubicBezTo>
                  <a:cubicBezTo>
                    <a:pt x="3" y="50"/>
                    <a:pt x="5" y="50"/>
                    <a:pt x="6" y="51"/>
                  </a:cubicBezTo>
                  <a:cubicBezTo>
                    <a:pt x="7" y="51"/>
                    <a:pt x="8" y="51"/>
                    <a:pt x="9" y="52"/>
                  </a:cubicBezTo>
                  <a:cubicBezTo>
                    <a:pt x="11" y="52"/>
                    <a:pt x="12" y="51"/>
                    <a:pt x="13" y="51"/>
                  </a:cubicBezTo>
                  <a:cubicBezTo>
                    <a:pt x="13" y="51"/>
                    <a:pt x="14" y="52"/>
                    <a:pt x="15" y="52"/>
                  </a:cubicBezTo>
                  <a:cubicBezTo>
                    <a:pt x="15" y="52"/>
                    <a:pt x="16" y="51"/>
                    <a:pt x="17" y="51"/>
                  </a:cubicBezTo>
                  <a:cubicBezTo>
                    <a:pt x="20" y="51"/>
                    <a:pt x="20" y="51"/>
                    <a:pt x="22" y="49"/>
                  </a:cubicBezTo>
                  <a:cubicBezTo>
                    <a:pt x="22" y="48"/>
                    <a:pt x="24" y="47"/>
                    <a:pt x="24" y="47"/>
                  </a:cubicBezTo>
                  <a:cubicBezTo>
                    <a:pt x="26" y="45"/>
                    <a:pt x="27" y="40"/>
                    <a:pt x="27" y="37"/>
                  </a:cubicBezTo>
                  <a:cubicBezTo>
                    <a:pt x="27" y="36"/>
                    <a:pt x="28" y="35"/>
                    <a:pt x="28" y="34"/>
                  </a:cubicBezTo>
                  <a:cubicBezTo>
                    <a:pt x="28" y="30"/>
                    <a:pt x="26" y="30"/>
                    <a:pt x="25" y="27"/>
                  </a:cubicBezTo>
                  <a:cubicBezTo>
                    <a:pt x="25" y="26"/>
                    <a:pt x="25" y="25"/>
                    <a:pt x="24" y="23"/>
                  </a:cubicBezTo>
                  <a:cubicBezTo>
                    <a:pt x="25" y="22"/>
                    <a:pt x="25" y="21"/>
                    <a:pt x="26" y="21"/>
                  </a:cubicBezTo>
                  <a:cubicBezTo>
                    <a:pt x="27" y="22"/>
                    <a:pt x="28" y="22"/>
                    <a:pt x="29" y="21"/>
                  </a:cubicBezTo>
                  <a:cubicBezTo>
                    <a:pt x="31" y="21"/>
                    <a:pt x="32" y="19"/>
                    <a:pt x="33" y="18"/>
                  </a:cubicBezTo>
                  <a:cubicBezTo>
                    <a:pt x="33" y="16"/>
                    <a:pt x="34" y="16"/>
                    <a:pt x="35" y="15"/>
                  </a:cubicBezTo>
                  <a:cubicBezTo>
                    <a:pt x="35" y="12"/>
                    <a:pt x="37" y="10"/>
                    <a:pt x="36" y="8"/>
                  </a:cubicBezTo>
                  <a:cubicBezTo>
                    <a:pt x="36" y="7"/>
                    <a:pt x="35" y="6"/>
                    <a:pt x="34" y="5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5" name="Freeform 977"/>
            <p:cNvSpPr/>
            <p:nvPr/>
          </p:nvSpPr>
          <p:spPr bwMode="auto">
            <a:xfrm>
              <a:off x="11551746" y="3190179"/>
              <a:ext cx="82550" cy="57150"/>
            </a:xfrm>
            <a:custGeom>
              <a:gdLst>
                <a:gd fmla="*/ 5 w 22" name="T0"/>
                <a:gd fmla="*/ 12 h 15" name="T1"/>
                <a:gd fmla="*/ 7 w 22" name="T2"/>
                <a:gd fmla="*/ 13 h 15" name="T3"/>
                <a:gd fmla="*/ 9 w 22" name="T4"/>
                <a:gd fmla="*/ 14 h 15" name="T5"/>
                <a:gd fmla="*/ 15 w 22" name="T6"/>
                <a:gd fmla="*/ 15 h 15" name="T7"/>
                <a:gd fmla="*/ 22 w 22" name="T8"/>
                <a:gd fmla="*/ 8 h 15" name="T9"/>
                <a:gd fmla="*/ 19 w 22" name="T10"/>
                <a:gd fmla="*/ 4 h 15" name="T11"/>
                <a:gd fmla="*/ 17 w 22" name="T12"/>
                <a:gd fmla="*/ 2 h 15" name="T13"/>
                <a:gd fmla="*/ 14 w 22" name="T14"/>
                <a:gd fmla="*/ 1 h 15" name="T15"/>
                <a:gd fmla="*/ 8 w 22" name="T16"/>
                <a:gd fmla="*/ 0 h 15" name="T17"/>
                <a:gd fmla="*/ 2 w 22" name="T18"/>
                <a:gd fmla="*/ 3 h 15" name="T19"/>
                <a:gd fmla="*/ 0 w 22" name="T20"/>
                <a:gd fmla="*/ 8 h 15" name="T21"/>
                <a:gd fmla="*/ 5 w 22" name="T22"/>
                <a:gd fmla="*/ 12 h 1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5" w="22">
                  <a:moveTo>
                    <a:pt x="5" y="12"/>
                  </a:moveTo>
                  <a:cubicBezTo>
                    <a:pt x="6" y="13"/>
                    <a:pt x="6" y="13"/>
                    <a:pt x="7" y="13"/>
                  </a:cubicBezTo>
                  <a:cubicBezTo>
                    <a:pt x="8" y="13"/>
                    <a:pt x="8" y="14"/>
                    <a:pt x="9" y="14"/>
                  </a:cubicBezTo>
                  <a:cubicBezTo>
                    <a:pt x="11" y="15"/>
                    <a:pt x="13" y="15"/>
                    <a:pt x="15" y="15"/>
                  </a:cubicBezTo>
                  <a:cubicBezTo>
                    <a:pt x="18" y="14"/>
                    <a:pt x="22" y="12"/>
                    <a:pt x="22" y="8"/>
                  </a:cubicBezTo>
                  <a:cubicBezTo>
                    <a:pt x="22" y="6"/>
                    <a:pt x="20" y="6"/>
                    <a:pt x="19" y="4"/>
                  </a:cubicBezTo>
                  <a:cubicBezTo>
                    <a:pt x="18" y="3"/>
                    <a:pt x="17" y="2"/>
                    <a:pt x="17" y="2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6" y="1"/>
                    <a:pt x="4" y="3"/>
                    <a:pt x="2" y="3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9"/>
                    <a:pt x="2" y="11"/>
                    <a:pt x="5" y="12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6" name="Freeform 978"/>
            <p:cNvSpPr/>
            <p:nvPr/>
          </p:nvSpPr>
          <p:spPr bwMode="auto">
            <a:xfrm>
              <a:off x="11059621" y="3190179"/>
              <a:ext cx="41275" cy="49213"/>
            </a:xfrm>
            <a:custGeom>
              <a:gdLst>
                <a:gd fmla="*/ 8 w 11" name="T0"/>
                <a:gd fmla="*/ 10 h 13" name="T1"/>
                <a:gd fmla="*/ 8 w 11" name="T2"/>
                <a:gd fmla="*/ 3 h 13" name="T3"/>
                <a:gd fmla="*/ 8 w 11" name="T4"/>
                <a:gd fmla="*/ 10 h 1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" w="11">
                  <a:moveTo>
                    <a:pt x="8" y="10"/>
                  </a:moveTo>
                  <a:cubicBezTo>
                    <a:pt x="11" y="8"/>
                    <a:pt x="10" y="5"/>
                    <a:pt x="8" y="3"/>
                  </a:cubicBezTo>
                  <a:cubicBezTo>
                    <a:pt x="0" y="0"/>
                    <a:pt x="1" y="13"/>
                    <a:pt x="8" y="10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7" name="Freeform 979"/>
            <p:cNvSpPr/>
            <p:nvPr/>
          </p:nvSpPr>
          <p:spPr bwMode="auto">
            <a:xfrm>
              <a:off x="10446846" y="3244154"/>
              <a:ext cx="49213" cy="47625"/>
            </a:xfrm>
            <a:custGeom>
              <a:gdLst>
                <a:gd fmla="*/ 3 w 13" name="T0"/>
                <a:gd fmla="*/ 12 h 13" name="T1"/>
                <a:gd fmla="*/ 5 w 13" name="T2"/>
                <a:gd fmla="*/ 12 h 13" name="T3"/>
                <a:gd fmla="*/ 5 w 13" name="T4"/>
                <a:gd fmla="*/ 13 h 13" name="T5"/>
                <a:gd fmla="*/ 9 w 13" name="T6"/>
                <a:gd fmla="*/ 13 h 13" name="T7"/>
                <a:gd fmla="*/ 13 w 13" name="T8"/>
                <a:gd fmla="*/ 9 h 13" name="T9"/>
                <a:gd fmla="*/ 11 w 13" name="T10"/>
                <a:gd fmla="*/ 5 h 13" name="T11"/>
                <a:gd fmla="*/ 10 w 13" name="T12"/>
                <a:gd fmla="*/ 4 h 13" name="T13"/>
                <a:gd fmla="*/ 6 w 13" name="T14"/>
                <a:gd fmla="*/ 0 h 13" name="T15"/>
                <a:gd fmla="*/ 0 w 13" name="T16"/>
                <a:gd fmla="*/ 4 h 13" name="T17"/>
                <a:gd fmla="*/ 0 w 13" name="T18"/>
                <a:gd fmla="*/ 9 h 13" name="T19"/>
                <a:gd fmla="*/ 3 w 13" name="T20"/>
                <a:gd fmla="*/ 12 h 1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" w="13">
                  <a:moveTo>
                    <a:pt x="3" y="12"/>
                  </a:moveTo>
                  <a:cubicBezTo>
                    <a:pt x="3" y="12"/>
                    <a:pt x="4" y="12"/>
                    <a:pt x="5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6" y="13"/>
                    <a:pt x="8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2" y="6"/>
                    <a:pt x="11" y="5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2"/>
                    <a:pt x="7" y="1"/>
                    <a:pt x="6" y="0"/>
                  </a:cubicBezTo>
                  <a:cubicBezTo>
                    <a:pt x="3" y="0"/>
                    <a:pt x="1" y="2"/>
                    <a:pt x="0" y="4"/>
                  </a:cubicBezTo>
                  <a:cubicBezTo>
                    <a:pt x="0" y="5"/>
                    <a:pt x="0" y="8"/>
                    <a:pt x="0" y="9"/>
                  </a:cubicBezTo>
                  <a:cubicBezTo>
                    <a:pt x="1" y="9"/>
                    <a:pt x="3" y="12"/>
                    <a:pt x="3" y="12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8" name="Freeform 980"/>
            <p:cNvSpPr/>
            <p:nvPr/>
          </p:nvSpPr>
          <p:spPr bwMode="auto">
            <a:xfrm>
              <a:off x="10394458" y="3307654"/>
              <a:ext cx="79375" cy="52388"/>
            </a:xfrm>
            <a:custGeom>
              <a:gdLst>
                <a:gd fmla="*/ 11 w 21" name="T0"/>
                <a:gd fmla="*/ 0 h 14" name="T1"/>
                <a:gd fmla="*/ 9 w 21" name="T2"/>
                <a:gd fmla="*/ 1 h 14" name="T3"/>
                <a:gd fmla="*/ 3 w 21" name="T4"/>
                <a:gd fmla="*/ 1 h 14" name="T5"/>
                <a:gd fmla="*/ 0 w 21" name="T6"/>
                <a:gd fmla="*/ 4 h 14" name="T7"/>
                <a:gd fmla="*/ 0 w 21" name="T8"/>
                <a:gd fmla="*/ 8 h 14" name="T9"/>
                <a:gd fmla="*/ 9 w 21" name="T10"/>
                <a:gd fmla="*/ 14 h 14" name="T11"/>
                <a:gd fmla="*/ 18 w 21" name="T12"/>
                <a:gd fmla="*/ 13 h 14" name="T13"/>
                <a:gd fmla="*/ 21 w 21" name="T14"/>
                <a:gd fmla="*/ 9 h 14" name="T15"/>
                <a:gd fmla="*/ 19 w 21" name="T16"/>
                <a:gd fmla="*/ 4 h 14" name="T17"/>
                <a:gd fmla="*/ 14 w 21" name="T18"/>
                <a:gd fmla="*/ 2 h 14" name="T19"/>
                <a:gd fmla="*/ 11 w 21" name="T20"/>
                <a:gd fmla="*/ 0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21">
                  <a:moveTo>
                    <a:pt x="11" y="0"/>
                  </a:moveTo>
                  <a:cubicBezTo>
                    <a:pt x="10" y="0"/>
                    <a:pt x="10" y="1"/>
                    <a:pt x="9" y="1"/>
                  </a:cubicBezTo>
                  <a:cubicBezTo>
                    <a:pt x="7" y="1"/>
                    <a:pt x="4" y="1"/>
                    <a:pt x="3" y="1"/>
                  </a:cubicBezTo>
                  <a:cubicBezTo>
                    <a:pt x="2" y="1"/>
                    <a:pt x="0" y="3"/>
                    <a:pt x="0" y="4"/>
                  </a:cubicBezTo>
                  <a:cubicBezTo>
                    <a:pt x="0" y="5"/>
                    <a:pt x="0" y="8"/>
                    <a:pt x="0" y="8"/>
                  </a:cubicBezTo>
                  <a:cubicBezTo>
                    <a:pt x="1" y="10"/>
                    <a:pt x="5" y="14"/>
                    <a:pt x="9" y="14"/>
                  </a:cubicBezTo>
                  <a:cubicBezTo>
                    <a:pt x="11" y="14"/>
                    <a:pt x="17" y="14"/>
                    <a:pt x="18" y="13"/>
                  </a:cubicBezTo>
                  <a:cubicBezTo>
                    <a:pt x="19" y="12"/>
                    <a:pt x="20" y="10"/>
                    <a:pt x="21" y="9"/>
                  </a:cubicBezTo>
                  <a:cubicBezTo>
                    <a:pt x="20" y="7"/>
                    <a:pt x="20" y="5"/>
                    <a:pt x="19" y="4"/>
                  </a:cubicBezTo>
                  <a:cubicBezTo>
                    <a:pt x="18" y="3"/>
                    <a:pt x="16" y="2"/>
                    <a:pt x="14" y="2"/>
                  </a:cubicBezTo>
                  <a:cubicBezTo>
                    <a:pt x="14" y="1"/>
                    <a:pt x="12" y="0"/>
                    <a:pt x="11" y="0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9" name="Freeform 981"/>
            <p:cNvSpPr/>
            <p:nvPr/>
          </p:nvSpPr>
          <p:spPr bwMode="auto">
            <a:xfrm>
              <a:off x="10996121" y="3398142"/>
              <a:ext cx="3175" cy="0"/>
            </a:xfrm>
            <a:custGeom>
              <a:gdLst>
                <a:gd fmla="*/ 0 w 1" name="T0"/>
                <a:gd fmla="*/ 1 w 1" name="T1"/>
                <a:gd fmla="*/ 1 w 1" name="T2"/>
                <a:gd fmla="*/ 0 w 1" name="T3"/>
                <a:gd fmla="*/ 0 w 1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0" name="Freeform 982"/>
            <p:cNvSpPr/>
            <p:nvPr/>
          </p:nvSpPr>
          <p:spPr bwMode="auto">
            <a:xfrm>
              <a:off x="11532696" y="3401317"/>
              <a:ext cx="131763" cy="101600"/>
            </a:xfrm>
            <a:custGeom>
              <a:gdLst>
                <a:gd fmla="*/ 31 w 35" name="T0"/>
                <a:gd fmla="*/ 6 h 27" name="T1"/>
                <a:gd fmla="*/ 29 w 35" name="T2"/>
                <a:gd fmla="*/ 4 h 27" name="T3"/>
                <a:gd fmla="*/ 25 w 35" name="T4"/>
                <a:gd fmla="*/ 1 h 27" name="T5"/>
                <a:gd fmla="*/ 22 w 35" name="T6"/>
                <a:gd fmla="*/ 2 h 27" name="T7"/>
                <a:gd fmla="*/ 16 w 35" name="T8"/>
                <a:gd fmla="*/ 1 h 27" name="T9"/>
                <a:gd fmla="*/ 11 w 35" name="T10"/>
                <a:gd fmla="*/ 1 h 27" name="T11"/>
                <a:gd fmla="*/ 7 w 35" name="T12"/>
                <a:gd fmla="*/ 3 h 27" name="T13"/>
                <a:gd fmla="*/ 4 w 35" name="T14"/>
                <a:gd fmla="*/ 5 h 27" name="T15"/>
                <a:gd fmla="*/ 2 w 35" name="T16"/>
                <a:gd fmla="*/ 7 h 27" name="T17"/>
                <a:gd fmla="*/ 2 w 35" name="T18"/>
                <a:gd fmla="*/ 17 h 27" name="T19"/>
                <a:gd fmla="*/ 5 w 35" name="T20"/>
                <a:gd fmla="*/ 22 h 27" name="T21"/>
                <a:gd fmla="*/ 16 w 35" name="T22"/>
                <a:gd fmla="*/ 26 h 27" name="T23"/>
                <a:gd fmla="*/ 20 w 35" name="T24"/>
                <a:gd fmla="*/ 27 h 27" name="T25"/>
                <a:gd fmla="*/ 27 w 35" name="T26"/>
                <a:gd fmla="*/ 27 h 27" name="T27"/>
                <a:gd fmla="*/ 34 w 35" name="T28"/>
                <a:gd fmla="*/ 23 h 27" name="T29"/>
                <a:gd fmla="*/ 35 w 35" name="T30"/>
                <a:gd fmla="*/ 13 h 27" name="T31"/>
                <a:gd fmla="*/ 33 w 35" name="T32"/>
                <a:gd fmla="*/ 8 h 27" name="T33"/>
                <a:gd fmla="*/ 31 w 35" name="T34"/>
                <a:gd fmla="*/ 6 h 27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7" w="35">
                  <a:moveTo>
                    <a:pt x="31" y="6"/>
                  </a:move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6" y="2"/>
                    <a:pt x="25" y="1"/>
                  </a:cubicBezTo>
                  <a:cubicBezTo>
                    <a:pt x="24" y="1"/>
                    <a:pt x="23" y="1"/>
                    <a:pt x="22" y="2"/>
                  </a:cubicBezTo>
                  <a:cubicBezTo>
                    <a:pt x="20" y="0"/>
                    <a:pt x="18" y="1"/>
                    <a:pt x="16" y="1"/>
                  </a:cubicBezTo>
                  <a:cubicBezTo>
                    <a:pt x="14" y="1"/>
                    <a:pt x="13" y="1"/>
                    <a:pt x="11" y="1"/>
                  </a:cubicBezTo>
                  <a:cubicBezTo>
                    <a:pt x="9" y="1"/>
                    <a:pt x="8" y="2"/>
                    <a:pt x="7" y="3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2" y="11"/>
                    <a:pt x="0" y="14"/>
                    <a:pt x="2" y="17"/>
                  </a:cubicBezTo>
                  <a:cubicBezTo>
                    <a:pt x="3" y="19"/>
                    <a:pt x="5" y="19"/>
                    <a:pt x="5" y="22"/>
                  </a:cubicBezTo>
                  <a:cubicBezTo>
                    <a:pt x="8" y="23"/>
                    <a:pt x="11" y="26"/>
                    <a:pt x="16" y="26"/>
                  </a:cubicBezTo>
                  <a:cubicBezTo>
                    <a:pt x="17" y="27"/>
                    <a:pt x="18" y="27"/>
                    <a:pt x="20" y="27"/>
                  </a:cubicBezTo>
                  <a:cubicBezTo>
                    <a:pt x="22" y="27"/>
                    <a:pt x="25" y="27"/>
                    <a:pt x="27" y="27"/>
                  </a:cubicBezTo>
                  <a:cubicBezTo>
                    <a:pt x="30" y="26"/>
                    <a:pt x="32" y="24"/>
                    <a:pt x="34" y="23"/>
                  </a:cubicBezTo>
                  <a:cubicBezTo>
                    <a:pt x="35" y="20"/>
                    <a:pt x="35" y="17"/>
                    <a:pt x="35" y="13"/>
                  </a:cubicBezTo>
                  <a:cubicBezTo>
                    <a:pt x="34" y="12"/>
                    <a:pt x="34" y="9"/>
                    <a:pt x="33" y="8"/>
                  </a:cubicBezTo>
                  <a:cubicBezTo>
                    <a:pt x="33" y="7"/>
                    <a:pt x="31" y="7"/>
                    <a:pt x="31" y="6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1" name="Freeform 983"/>
            <p:cNvSpPr/>
            <p:nvPr/>
          </p:nvSpPr>
          <p:spPr bwMode="auto">
            <a:xfrm>
              <a:off x="11277108" y="3458467"/>
              <a:ext cx="7938" cy="7938"/>
            </a:xfrm>
            <a:custGeom>
              <a:gdLst>
                <a:gd fmla="*/ 0 w 2" name="T0"/>
                <a:gd fmla="*/ 0 h 2" name="T1"/>
                <a:gd fmla="*/ 2 w 2" name="T2"/>
                <a:gd fmla="*/ 0 h 2" name="T3"/>
                <a:gd fmla="*/ 0 w 2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0" y="2"/>
                    <a:pt x="2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2" name="Freeform 984"/>
            <p:cNvSpPr/>
            <p:nvPr/>
          </p:nvSpPr>
          <p:spPr bwMode="auto">
            <a:xfrm>
              <a:off x="11296158" y="3458467"/>
              <a:ext cx="96838" cy="109538"/>
            </a:xfrm>
            <a:custGeom>
              <a:gdLst>
                <a:gd fmla="*/ 25 w 26" name="T0"/>
                <a:gd fmla="*/ 6 h 29" name="T1"/>
                <a:gd fmla="*/ 17 w 26" name="T2"/>
                <a:gd fmla="*/ 1 h 29" name="T3"/>
                <a:gd fmla="*/ 8 w 26" name="T4"/>
                <a:gd fmla="*/ 2 h 29" name="T5"/>
                <a:gd fmla="*/ 2 w 26" name="T6"/>
                <a:gd fmla="*/ 10 h 29" name="T7"/>
                <a:gd fmla="*/ 0 w 26" name="T8"/>
                <a:gd fmla="*/ 17 h 29" name="T9"/>
                <a:gd fmla="*/ 3 w 26" name="T10"/>
                <a:gd fmla="*/ 24 h 29" name="T11"/>
                <a:gd fmla="*/ 9 w 26" name="T12"/>
                <a:gd fmla="*/ 28 h 29" name="T13"/>
                <a:gd fmla="*/ 17 w 26" name="T14"/>
                <a:gd fmla="*/ 29 h 29" name="T15"/>
                <a:gd fmla="*/ 20 w 26" name="T16"/>
                <a:gd fmla="*/ 29 h 29" name="T17"/>
                <a:gd fmla="*/ 24 w 26" name="T18"/>
                <a:gd fmla="*/ 21 h 29" name="T19"/>
                <a:gd fmla="*/ 24 w 26" name="T20"/>
                <a:gd fmla="*/ 19 h 29" name="T21"/>
                <a:gd fmla="*/ 26 w 26" name="T22"/>
                <a:gd fmla="*/ 12 h 29" name="T23"/>
                <a:gd fmla="*/ 25 w 26" name="T24"/>
                <a:gd fmla="*/ 6 h 2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8" w="26">
                  <a:moveTo>
                    <a:pt x="25" y="6"/>
                  </a:moveTo>
                  <a:cubicBezTo>
                    <a:pt x="24" y="3"/>
                    <a:pt x="20" y="2"/>
                    <a:pt x="17" y="1"/>
                  </a:cubicBezTo>
                  <a:cubicBezTo>
                    <a:pt x="13" y="0"/>
                    <a:pt x="12" y="2"/>
                    <a:pt x="8" y="2"/>
                  </a:cubicBezTo>
                  <a:cubicBezTo>
                    <a:pt x="6" y="4"/>
                    <a:pt x="3" y="7"/>
                    <a:pt x="2" y="10"/>
                  </a:cubicBezTo>
                  <a:cubicBezTo>
                    <a:pt x="2" y="13"/>
                    <a:pt x="0" y="14"/>
                    <a:pt x="0" y="17"/>
                  </a:cubicBezTo>
                  <a:cubicBezTo>
                    <a:pt x="1" y="19"/>
                    <a:pt x="2" y="21"/>
                    <a:pt x="3" y="24"/>
                  </a:cubicBezTo>
                  <a:cubicBezTo>
                    <a:pt x="5" y="25"/>
                    <a:pt x="6" y="27"/>
                    <a:pt x="9" y="28"/>
                  </a:cubicBezTo>
                  <a:cubicBezTo>
                    <a:pt x="10" y="28"/>
                    <a:pt x="14" y="28"/>
                    <a:pt x="17" y="29"/>
                  </a:cubicBezTo>
                  <a:cubicBezTo>
                    <a:pt x="18" y="29"/>
                    <a:pt x="19" y="29"/>
                    <a:pt x="20" y="29"/>
                  </a:cubicBezTo>
                  <a:cubicBezTo>
                    <a:pt x="22" y="29"/>
                    <a:pt x="24" y="24"/>
                    <a:pt x="24" y="21"/>
                  </a:cubicBezTo>
                  <a:cubicBezTo>
                    <a:pt x="24" y="21"/>
                    <a:pt x="24" y="20"/>
                    <a:pt x="24" y="19"/>
                  </a:cubicBezTo>
                  <a:cubicBezTo>
                    <a:pt x="24" y="16"/>
                    <a:pt x="26" y="14"/>
                    <a:pt x="26" y="12"/>
                  </a:cubicBezTo>
                  <a:cubicBezTo>
                    <a:pt x="26" y="9"/>
                    <a:pt x="25" y="8"/>
                    <a:pt x="25" y="6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3" name="Freeform 985"/>
            <p:cNvSpPr/>
            <p:nvPr/>
          </p:nvSpPr>
          <p:spPr bwMode="auto">
            <a:xfrm>
              <a:off x="11505708" y="3499742"/>
              <a:ext cx="26988" cy="26988"/>
            </a:xfrm>
            <a:custGeom>
              <a:gdLst>
                <a:gd fmla="*/ 5 w 7" name="T0"/>
                <a:gd fmla="*/ 0 h 7" name="T1"/>
                <a:gd fmla="*/ 0 w 7" name="T2"/>
                <a:gd fmla="*/ 4 h 7" name="T3"/>
                <a:gd fmla="*/ 2 w 7" name="T4"/>
                <a:gd fmla="*/ 6 h 7" name="T5"/>
                <a:gd fmla="*/ 7 w 7" name="T6"/>
                <a:gd fmla="*/ 5 h 7" name="T7"/>
                <a:gd fmla="*/ 5 w 7" name="T8"/>
                <a:gd fmla="*/ 0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7">
                  <a:moveTo>
                    <a:pt x="5" y="0"/>
                  </a:moveTo>
                  <a:cubicBezTo>
                    <a:pt x="3" y="1"/>
                    <a:pt x="0" y="1"/>
                    <a:pt x="0" y="4"/>
                  </a:cubicBezTo>
                  <a:cubicBezTo>
                    <a:pt x="1" y="5"/>
                    <a:pt x="1" y="5"/>
                    <a:pt x="2" y="6"/>
                  </a:cubicBezTo>
                  <a:cubicBezTo>
                    <a:pt x="3" y="5"/>
                    <a:pt x="5" y="7"/>
                    <a:pt x="7" y="5"/>
                  </a:cubicBezTo>
                  <a:cubicBezTo>
                    <a:pt x="7" y="3"/>
                    <a:pt x="7" y="1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4" name="Freeform 986"/>
            <p:cNvSpPr/>
            <p:nvPr/>
          </p:nvSpPr>
          <p:spPr bwMode="auto">
            <a:xfrm>
              <a:off x="11059621" y="3514029"/>
              <a:ext cx="60325" cy="76200"/>
            </a:xfrm>
            <a:custGeom>
              <a:gdLst>
                <a:gd fmla="*/ 10 w 16" name="T0"/>
                <a:gd fmla="*/ 3 h 20" name="T1"/>
                <a:gd fmla="*/ 9 w 16" name="T2"/>
                <a:gd fmla="*/ 2 h 20" name="T3"/>
                <a:gd fmla="*/ 0 w 16" name="T4"/>
                <a:gd fmla="*/ 9 h 20" name="T5"/>
                <a:gd fmla="*/ 0 w 16" name="T6"/>
                <a:gd fmla="*/ 12 h 20" name="T7"/>
                <a:gd fmla="*/ 10 w 16" name="T8"/>
                <a:gd fmla="*/ 20 h 20" name="T9"/>
                <a:gd fmla="*/ 14 w 16" name="T10"/>
                <a:gd fmla="*/ 17 h 20" name="T11"/>
                <a:gd fmla="*/ 13 w 16" name="T12"/>
                <a:gd fmla="*/ 5 h 20" name="T13"/>
                <a:gd fmla="*/ 10 w 16" name="T14"/>
                <a:gd fmla="*/ 3 h 2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" w="16">
                  <a:moveTo>
                    <a:pt x="10" y="3"/>
                  </a:moveTo>
                  <a:cubicBezTo>
                    <a:pt x="10" y="2"/>
                    <a:pt x="9" y="2"/>
                    <a:pt x="9" y="2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2" y="18"/>
                    <a:pt x="4" y="19"/>
                    <a:pt x="10" y="20"/>
                  </a:cubicBezTo>
                  <a:cubicBezTo>
                    <a:pt x="12" y="19"/>
                    <a:pt x="13" y="18"/>
                    <a:pt x="14" y="17"/>
                  </a:cubicBezTo>
                  <a:cubicBezTo>
                    <a:pt x="16" y="12"/>
                    <a:pt x="12" y="9"/>
                    <a:pt x="13" y="5"/>
                  </a:cubicBezTo>
                  <a:cubicBezTo>
                    <a:pt x="12" y="4"/>
                    <a:pt x="11" y="3"/>
                    <a:pt x="10" y="3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5" name="Freeform 987"/>
            <p:cNvSpPr/>
            <p:nvPr/>
          </p:nvSpPr>
          <p:spPr bwMode="auto">
            <a:xfrm>
              <a:off x="11123121" y="3526729"/>
              <a:ext cx="41275" cy="30163"/>
            </a:xfrm>
            <a:custGeom>
              <a:gdLst>
                <a:gd fmla="*/ 5 w 11" name="T0"/>
                <a:gd fmla="*/ 0 h 8" name="T1"/>
                <a:gd fmla="*/ 5 w 11" name="T2"/>
                <a:gd fmla="*/ 1 h 8" name="T3"/>
                <a:gd fmla="*/ 4 w 11" name="T4"/>
                <a:gd fmla="*/ 1 h 8" name="T5"/>
                <a:gd fmla="*/ 7 w 11" name="T6"/>
                <a:gd fmla="*/ 8 h 8" name="T7"/>
                <a:gd fmla="*/ 10 w 11" name="T8"/>
                <a:gd fmla="*/ 2 h 8" name="T9"/>
                <a:gd fmla="*/ 5 w 11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11">
                  <a:moveTo>
                    <a:pt x="5" y="0"/>
                  </a:moveTo>
                  <a:cubicBezTo>
                    <a:pt x="5" y="0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3"/>
                    <a:pt x="3" y="8"/>
                    <a:pt x="7" y="8"/>
                  </a:cubicBezTo>
                  <a:cubicBezTo>
                    <a:pt x="9" y="6"/>
                    <a:pt x="11" y="5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rgbClr val="FEE35E"/>
                </a:gs>
                <a:gs pos="19000">
                  <a:srgbClr val="EBC64B"/>
                </a:gs>
                <a:gs pos="57000">
                  <a:srgbClr val="DEB034"/>
                </a:gs>
                <a:gs pos="100000">
                  <a:srgbClr val="CA9A3C"/>
                </a:gs>
              </a:gsLst>
              <a:lin ang="4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206" name="Freeform 988"/>
          <p:cNvSpPr/>
          <p:nvPr/>
        </p:nvSpPr>
        <p:spPr bwMode="auto">
          <a:xfrm>
            <a:off x="10578608" y="2136079"/>
            <a:ext cx="11113" cy="11113"/>
          </a:xfrm>
          <a:custGeom>
            <a:gdLst>
              <a:gd fmla="*/ 2 w 3" name="T0"/>
              <a:gd fmla="*/ 0 h 3" name="T1"/>
              <a:gd fmla="*/ 0 w 3" name="T2"/>
              <a:gd fmla="*/ 3 h 3" name="T3"/>
              <a:gd fmla="*/ 2 w 3" name="T4"/>
              <a:gd fmla="*/ 0 h 3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3" w="3">
                <a:moveTo>
                  <a:pt x="2" y="0"/>
                </a:moveTo>
                <a:cubicBezTo>
                  <a:pt x="2" y="1"/>
                  <a:pt x="0" y="1"/>
                  <a:pt x="0" y="3"/>
                </a:cubicBezTo>
                <a:cubicBezTo>
                  <a:pt x="1" y="2"/>
                  <a:pt x="3" y="1"/>
                  <a:pt x="2" y="0"/>
                </a:cubicBezTo>
                <a:close/>
              </a:path>
            </a:pathLst>
          </a:custGeom>
          <a:gradFill>
            <a:gsLst>
              <a:gs pos="0">
                <a:srgbClr val="FEE35E"/>
              </a:gs>
              <a:gs pos="19000">
                <a:srgbClr val="EBC64B"/>
              </a:gs>
              <a:gs pos="57000">
                <a:srgbClr val="DEB034"/>
              </a:gs>
              <a:gs pos="100000">
                <a:srgbClr val="CA9A3C"/>
              </a:gs>
            </a:gsLst>
            <a:lin ang="4800000" scaled="0"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528955" y="2341414"/>
            <a:ext cx="1300480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800">
                <a:solidFill>
                  <a:prstClr val="white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记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8315847" y="5428939"/>
            <a:ext cx="2218884" cy="2098965"/>
            <a:chOff x="7283963" y="2371725"/>
            <a:chExt cx="5689779" cy="5382281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2253" l="35303" r="100000" t="9961">
                          <a14:foregroundMark x1="46777" x2="54688" y1="87435" y2="87435"/>
                          <a14:backgroundMark x1="96680" x2="99902" y1="51107" y2="70182"/>
                          <a14:backgroundMark x1="96533" x2="97119" y1="57487" y2="66341"/>
                          <a14:backgroundMark x1="95068" x2="96680" y1="60026" y2="67643"/>
                          <a14:backgroundMark x1="95117" x2="95996" y1="60352" y2="65169"/>
                        </a14:backgroundRemoval>
                      </a14:imgEffect>
                      <a14:imgEffect>
                        <a14:artisticPaintBrush brushSize="9"/>
                      </a14:imgEffect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l="35282" t="18351"/>
            <a:stretch>
              <a:fillRect/>
            </a:stretch>
          </p:blipFill>
          <p:spPr>
            <a:xfrm>
              <a:off x="7285503" y="2371725"/>
              <a:ext cx="5688239" cy="5382281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89921" l="0" r="100000" t="9853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t="48711"/>
            <a:stretch>
              <a:fillRect/>
            </a:stretch>
          </p:blipFill>
          <p:spPr>
            <a:xfrm>
              <a:off x="7283963" y="4992150"/>
              <a:ext cx="5689779" cy="2761856"/>
            </a:xfrm>
            <a:prstGeom prst="rect">
              <a:avLst/>
            </a:prstGeom>
          </p:spPr>
        </p:pic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41523"/>
          <a:stretch>
            <a:fillRect/>
          </a:stretch>
        </p:blipFill>
        <p:spPr>
          <a:xfrm>
            <a:off x="3588358" y="5564287"/>
            <a:ext cx="2275545" cy="17731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aintBrush brushSize="1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64194" t="55914"/>
          <a:stretch>
            <a:fillRect/>
          </a:stretch>
        </p:blipFill>
        <p:spPr>
          <a:xfrm>
            <a:off x="-19050" y="5428811"/>
            <a:ext cx="1228666" cy="201576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aintBrush brushSize="1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37597"/>
          <a:stretch>
            <a:fillRect/>
          </a:stretch>
        </p:blipFill>
        <p:spPr>
          <a:xfrm>
            <a:off x="1193075" y="5511750"/>
            <a:ext cx="2224712" cy="184988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27160" r="93411" t="0">
                        <a14:foregroundMark x1="87701" x2="90190" y1="64974" y2="77865"/>
                        <a14:foregroundMark x1="88726" x2="89824" y1="66667" y2="73568"/>
                        <a14:foregroundMark x1="90044" x2="90703" y1="92188" y2="98698"/>
                        <a14:foregroundMark x1="89824" x2="91069" y1="92839" y2="98177"/>
                        <a14:foregroundMark x1="43338" x2="38287" y1="53906" y2="66016"/>
                        <a14:foregroundMark x1="60981" x2="62445" y1="4427" y2="2734"/>
                        <a14:foregroundMark x1="58712" x2="58419" y1="10156" y2="12760"/>
                        <a14:foregroundMark x1="58492" x2="58126" y1="11458" y2="16406"/>
                        <a14:backgroundMark x1="49195" x2="59810" y1="26172" y2="0"/>
                        <a14:backgroundMark x1="56442" x2="63250" y1="4688" y2="0"/>
                        <a14:backgroundMark x1="61201" x2="64129" y1="2604" y2="0"/>
                      </a14:backgroundRemoval>
                    </a14:imgEffect>
                    <a14:imgEffect>
                      <a14:artisticPaintBrush brushSize="4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33870" r="8608"/>
          <a:stretch>
            <a:fillRect/>
          </a:stretch>
        </p:blipFill>
        <p:spPr>
          <a:xfrm>
            <a:off x="6034474" y="5540776"/>
            <a:ext cx="1938077" cy="189430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0000" r="100000" t="56660">
                        <a14:foregroundMark x1="45125" x2="43250" y1="93340" y2="96154"/>
                        <a14:foregroundMark x1="44500" x2="42875" y1="92871" y2="96623"/>
                        <a14:backgroundMark x1="16750" x2="27250" y1="66323" y2="92495"/>
                        <a14:backgroundMark x1="42250" x2="33125" y1="88555" y2="97561"/>
                        <a14:backgroundMark x1="39625" x2="48125" y1="93809" y2="87992"/>
                      </a14:backgroundRemoval>
                    </a14:imgEffect>
                    <a14:imgEffect>
                      <a14:artisticPaintBrush brushSize="1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565" t="56667"/>
          <a:stretch>
            <a:fillRect/>
          </a:stretch>
        </p:blipFill>
        <p:spPr>
          <a:xfrm>
            <a:off x="9780053" y="5460420"/>
            <a:ext cx="2447376" cy="1435620"/>
          </a:xfrm>
          <a:custGeom>
            <a:gdLst>
              <a:gd fmla="*/ 4492615 w 12861768" name="connsiteX0"/>
              <a:gd fmla="*/ 858444 h 7426599" name="connsiteY0"/>
              <a:gd fmla="*/ 4492615 w 12861768" name="connsiteX1"/>
              <a:gd fmla="*/ 3984049 h 7426599" name="connsiteY1"/>
              <a:gd fmla="*/ 8647072 w 12861768" name="connsiteX2"/>
              <a:gd fmla="*/ 3984049 h 7426599" name="connsiteY2"/>
              <a:gd fmla="*/ 8647072 w 12861768" name="connsiteX3"/>
              <a:gd fmla="*/ 858444 h 7426599" name="connsiteY3"/>
              <a:gd fmla="*/ 0 w 12861768" name="connsiteX4"/>
              <a:gd fmla="*/ 0 h 7426599" name="connsiteY4"/>
              <a:gd fmla="*/ 12861768 w 12861768" name="connsiteX5"/>
              <a:gd fmla="*/ 0 h 7426599" name="connsiteY5"/>
              <a:gd fmla="*/ 12861768 w 12861768" name="connsiteX6"/>
              <a:gd fmla="*/ 7426599 h 7426599" name="connsiteY6"/>
              <a:gd fmla="*/ 0 w 12861768" name="connsiteX7"/>
              <a:gd fmla="*/ 7426599 h 742659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7426599" w="12861768">
                <a:moveTo>
                  <a:pt x="4492615" y="858444"/>
                </a:moveTo>
                <a:lnTo>
                  <a:pt x="4492615" y="3984049"/>
                </a:lnTo>
                <a:lnTo>
                  <a:pt x="8647072" y="3984049"/>
                </a:lnTo>
                <a:lnTo>
                  <a:pt x="8647072" y="858444"/>
                </a:lnTo>
                <a:close/>
                <a:moveTo>
                  <a:pt x="0" y="0"/>
                </a:moveTo>
                <a:lnTo>
                  <a:pt x="12861768" y="0"/>
                </a:lnTo>
                <a:lnTo>
                  <a:pt x="12861768" y="7426599"/>
                </a:lnTo>
                <a:lnTo>
                  <a:pt x="0" y="7426599"/>
                </a:lnTo>
                <a:close/>
              </a:path>
            </a:pathLst>
          </a:custGeom>
        </p:spPr>
      </p:pic>
      <p:sp>
        <p:nvSpPr>
          <p:cNvPr id="3" name="任意多边形 2"/>
          <p:cNvSpPr/>
          <p:nvPr/>
        </p:nvSpPr>
        <p:spPr>
          <a:xfrm>
            <a:off x="11598577" y="5453087"/>
            <a:ext cx="447679" cy="87689"/>
          </a:xfrm>
          <a:custGeom>
            <a:gdLst>
              <a:gd fmla="*/ 4 w 447679" name="connsiteX0"/>
              <a:gd fmla="*/ 57502 h 87689" name="connsiteY0"/>
              <a:gd fmla="*/ 50010 w 447679" name="connsiteX1"/>
              <a:gd fmla="*/ 21783 h 87689" name="connsiteY1"/>
              <a:gd fmla="*/ 85729 w 447679" name="connsiteX2"/>
              <a:gd fmla="*/ 5115 h 87689" name="connsiteY2"/>
              <a:gd fmla="*/ 116685 w 447679" name="connsiteX3"/>
              <a:gd fmla="*/ 352 h 87689" name="connsiteY3"/>
              <a:gd fmla="*/ 142879 w 447679" name="connsiteX4"/>
              <a:gd fmla="*/ 352 h 87689" name="connsiteY4"/>
              <a:gd fmla="*/ 390529 w 447679" name="connsiteX5"/>
              <a:gd fmla="*/ 19402 h 87689" name="connsiteY5"/>
              <a:gd fmla="*/ 419104 w 447679" name="connsiteX6"/>
              <a:gd fmla="*/ 28927 h 87689" name="connsiteY6"/>
              <a:gd fmla="*/ 447679 w 447679" name="connsiteX7"/>
              <a:gd fmla="*/ 47977 h 87689" name="connsiteY7"/>
              <a:gd fmla="*/ 438154 w 447679" name="connsiteX8"/>
              <a:gd fmla="*/ 86077 h 87689" name="connsiteY8"/>
              <a:gd fmla="*/ 228604 w 447679" name="connsiteX9"/>
              <a:gd fmla="*/ 67027 h 87689" name="connsiteY9"/>
              <a:gd fmla="*/ 76204 w 447679" name="connsiteX10"/>
              <a:gd fmla="*/ 76552 h 87689" name="connsiteY10"/>
              <a:gd fmla="*/ 47629 w 447679" name="connsiteX11"/>
              <a:gd fmla="*/ 86077 h 87689" name="connsiteY11"/>
              <a:gd fmla="*/ 4 w 447679" name="connsiteX12"/>
              <a:gd fmla="*/ 57502 h 87689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87689" w="447679">
                <a:moveTo>
                  <a:pt x="4" y="57502"/>
                </a:moveTo>
                <a:cubicBezTo>
                  <a:pt x="401" y="46786"/>
                  <a:pt x="35723" y="30514"/>
                  <a:pt x="50010" y="21783"/>
                </a:cubicBezTo>
                <a:cubicBezTo>
                  <a:pt x="64297" y="13052"/>
                  <a:pt x="74617" y="8687"/>
                  <a:pt x="85729" y="5115"/>
                </a:cubicBezTo>
                <a:cubicBezTo>
                  <a:pt x="96841" y="1543"/>
                  <a:pt x="107160" y="1146"/>
                  <a:pt x="116685" y="352"/>
                </a:cubicBezTo>
                <a:cubicBezTo>
                  <a:pt x="126210" y="-442"/>
                  <a:pt x="97238" y="352"/>
                  <a:pt x="142879" y="352"/>
                </a:cubicBezTo>
                <a:cubicBezTo>
                  <a:pt x="243887" y="5162"/>
                  <a:pt x="305387" y="-1884"/>
                  <a:pt x="390529" y="19402"/>
                </a:cubicBezTo>
                <a:cubicBezTo>
                  <a:pt x="400269" y="21837"/>
                  <a:pt x="410124" y="24437"/>
                  <a:pt x="419104" y="28927"/>
                </a:cubicBezTo>
                <a:cubicBezTo>
                  <a:pt x="429343" y="34047"/>
                  <a:pt x="438154" y="41627"/>
                  <a:pt x="447679" y="47977"/>
                </a:cubicBezTo>
                <a:cubicBezTo>
                  <a:pt x="444504" y="60677"/>
                  <a:pt x="451021" y="83665"/>
                  <a:pt x="438154" y="86077"/>
                </a:cubicBezTo>
                <a:cubicBezTo>
                  <a:pt x="400036" y="93224"/>
                  <a:pt x="282720" y="74758"/>
                  <a:pt x="228604" y="67027"/>
                </a:cubicBezTo>
                <a:cubicBezTo>
                  <a:pt x="177804" y="70202"/>
                  <a:pt x="126823" y="71224"/>
                  <a:pt x="76204" y="76552"/>
                </a:cubicBezTo>
                <a:cubicBezTo>
                  <a:pt x="66219" y="77603"/>
                  <a:pt x="57669" y="86077"/>
                  <a:pt x="47629" y="86077"/>
                </a:cubicBezTo>
                <a:cubicBezTo>
                  <a:pt x="35859" y="86077"/>
                  <a:pt x="-393" y="68218"/>
                  <a:pt x="4" y="57502"/>
                </a:cubicBezTo>
                <a:close/>
              </a:path>
            </a:pathLst>
          </a:custGeom>
          <a:solidFill>
            <a:srgbClr val="1D1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26113928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41523"/>
          <a:stretch>
            <a:fillRect/>
          </a:stretch>
        </p:blipFill>
        <p:spPr>
          <a:xfrm>
            <a:off x="-3833052" y="-11340"/>
            <a:ext cx="9928890" cy="773663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63065" y="4333851"/>
            <a:ext cx="1292662" cy="1188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>
            <a:defPPr>
              <a:defRPr lang="zh-CN"/>
            </a:defPPr>
            <a:lvl1pPr>
              <a:defRPr spc="300" sz="4000">
                <a:solidFill>
                  <a:prstClr val="black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r>
              <a:rPr altLang="en-US" lang="zh-CN" smtClean="0" sz="3600"/>
              <a:t>野蛮</a:t>
            </a:r>
          </a:p>
          <a:p>
            <a:r>
              <a:rPr altLang="en-US" lang="zh-CN" smtClean="0" sz="3600"/>
              <a:t>生长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1369" l="6685" r="6685" t="36234"/>
          <a:stretch>
            <a:fillRect/>
          </a:stretch>
        </p:blipFill>
        <p:spPr>
          <a:xfrm>
            <a:off x="5676610" y="339908"/>
            <a:ext cx="838778" cy="41797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133637" y="2563301"/>
            <a:ext cx="1784576" cy="176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1000">
                <a:solidFill>
                  <a:prstClr val="white"/>
                </a:solidFill>
                <a:latin charset="-128" panose="02000609000000000000" pitchFamily="49" typeface="★日文毛笔"/>
                <a:ea charset="-128" panose="02000609000000000000" pitchFamily="49" typeface="★日文毛笔"/>
              </a:rPr>
              <a:t>体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3372981" y="3728345"/>
            <a:ext cx="1300480" cy="14325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600">
                <a:solidFill>
                  <a:prstClr val="white"/>
                </a:solidFill>
                <a:latin charset="-122" panose="02010601030101010101" pitchFamily="2" typeface="叶根友毛笔行书简体"/>
                <a:ea charset="-122" panose="02010601030101010101" pitchFamily="2" typeface="叶根友毛笔行书简体"/>
              </a:defRPr>
            </a:lvl1pPr>
          </a:lstStyle>
          <a:p>
            <a:r>
              <a:rPr altLang="en-US" lang="zh-CN" smtClean="0" sz="8800"/>
              <a:t>的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696693" y="-72211"/>
            <a:ext cx="9365898" cy="8859726"/>
            <a:chOff x="7283963" y="2371725"/>
            <a:chExt cx="5689779" cy="538228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2253" l="35303" r="100000" t="9961">
                          <a14:foregroundMark x1="46777" x2="54688" y1="87435" y2="87435"/>
                          <a14:backgroundMark x1="96680" x2="99902" y1="51107" y2="70182"/>
                          <a14:backgroundMark x1="96533" x2="97119" y1="57487" y2="66341"/>
                          <a14:backgroundMark x1="95068" x2="96680" y1="60026" y2="67643"/>
                          <a14:backgroundMark x1="95117" x2="95996" y1="60352" y2="65169"/>
                        </a14:backgroundRemoval>
                      </a14:imgEffect>
                      <a14:imgEffect>
                        <a14:artisticPaintBrush brushSize="9"/>
                      </a14:imgEffect>
                      <a14:imgEffect>
                        <a14:saturation sat="66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l="35282" t="18351"/>
            <a:stretch>
              <a:fillRect/>
            </a:stretch>
          </p:blipFill>
          <p:spPr>
            <a:xfrm>
              <a:off x="7285503" y="2371725"/>
              <a:ext cx="5688239" cy="5382281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89921" l="0" r="100000" t="9853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t="48711"/>
            <a:stretch>
              <a:fillRect/>
            </a:stretch>
          </p:blipFill>
          <p:spPr>
            <a:xfrm>
              <a:off x="7283963" y="4992150"/>
              <a:ext cx="5689779" cy="2761856"/>
            </a:xfrm>
            <a:prstGeom prst="rect">
              <a:avLst/>
            </a:prstGeom>
          </p:spPr>
        </p:pic>
      </p:grpSp>
      <p:sp>
        <p:nvSpPr>
          <p:cNvPr id="40" name="矩形 39"/>
          <p:cNvSpPr/>
          <p:nvPr/>
        </p:nvSpPr>
        <p:spPr>
          <a:xfrm>
            <a:off x="2125061" y="5398122"/>
            <a:ext cx="23672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pc="300" sz="4000">
                <a:solidFill>
                  <a:prstClr val="white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青龙老贼</a:t>
            </a:r>
          </a:p>
        </p:txBody>
      </p:sp>
      <p:sp>
        <p:nvSpPr>
          <p:cNvPr id="41" name="矩形 40"/>
          <p:cNvSpPr/>
          <p:nvPr/>
        </p:nvSpPr>
        <p:spPr>
          <a:xfrm>
            <a:off x="8227974" y="5398122"/>
            <a:ext cx="12750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pc="300" sz="4000">
                <a:solidFill>
                  <a:prstClr val="white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王凯</a:t>
            </a:r>
          </a:p>
        </p:txBody>
      </p:sp>
      <p:sp>
        <p:nvSpPr>
          <p:cNvPr id="2" name="矩形 1"/>
          <p:cNvSpPr/>
          <p:nvPr/>
        </p:nvSpPr>
        <p:spPr>
          <a:xfrm>
            <a:off x="8173205" y="6059932"/>
            <a:ext cx="272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000">
                <a:gradFill>
                  <a:gsLst>
                    <a:gs pos="0">
                      <a:srgbClr val="FEE56B"/>
                    </a:gs>
                    <a:gs pos="32000">
                      <a:srgbClr val="EBC64B"/>
                    </a:gs>
                    <a:gs pos="76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《凯叔讲故事》创始人</a:t>
            </a:r>
          </a:p>
        </p:txBody>
      </p:sp>
      <p:sp>
        <p:nvSpPr>
          <p:cNvPr id="26" name="矩形 25"/>
          <p:cNvSpPr/>
          <p:nvPr/>
        </p:nvSpPr>
        <p:spPr>
          <a:xfrm>
            <a:off x="1367416" y="6059932"/>
            <a:ext cx="3103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2000">
                <a:gradFill>
                  <a:gsLst>
                    <a:gs pos="0">
                      <a:srgbClr val="FEE56B"/>
                    </a:gs>
                    <a:gs pos="32000">
                      <a:srgbClr val="EBC64B"/>
                    </a:gs>
                    <a:gs pos="76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WeMedia自媒体联盟创始人</a:t>
            </a:r>
          </a:p>
        </p:txBody>
      </p:sp>
      <p:sp>
        <p:nvSpPr>
          <p:cNvPr id="23" name="矩形 22"/>
          <p:cNvSpPr/>
          <p:nvPr/>
        </p:nvSpPr>
        <p:spPr>
          <a:xfrm>
            <a:off x="5609835" y="5129441"/>
            <a:ext cx="1300480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lang="en-US" smtClean="0" sz="8800">
                <a:gradFill>
                  <a:gsLst>
                    <a:gs pos="0">
                      <a:srgbClr val="FEE35E"/>
                    </a:gs>
                    <a:gs pos="19000">
                      <a:srgbClr val="EBC64B"/>
                    </a:gs>
                    <a:gs pos="57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601030101010101" pitchFamily="2" typeface="叶根友行书繁"/>
                <a:ea charset="-122" panose="02010601030101010101" pitchFamily="2" typeface="叶根友行书繁"/>
              </a:rPr>
              <a:t>vs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325332" y="3729238"/>
            <a:ext cx="1046746" cy="923330"/>
            <a:chOff x="6583465" y="3776916"/>
            <a:chExt cx="1046746" cy="923330"/>
          </a:xfrm>
        </p:grpSpPr>
        <p:grpSp>
          <p:nvGrpSpPr>
            <p:cNvPr id="19" name="组合 18"/>
            <p:cNvGrpSpPr/>
            <p:nvPr/>
          </p:nvGrpSpPr>
          <p:grpSpPr>
            <a:xfrm>
              <a:off x="6612576" y="3904656"/>
              <a:ext cx="1017635" cy="795590"/>
              <a:chOff x="9508633" y="2432941"/>
              <a:chExt cx="1884363" cy="1473200"/>
            </a:xfrm>
          </p:grpSpPr>
          <p:sp>
            <p:nvSpPr>
              <p:cNvPr id="20" name="Freeform 972"/>
              <p:cNvSpPr/>
              <p:nvPr/>
            </p:nvSpPr>
            <p:spPr bwMode="auto">
              <a:xfrm>
                <a:off x="9508633" y="2432941"/>
                <a:ext cx="1479550" cy="1473200"/>
              </a:xfrm>
              <a:custGeom>
                <a:gdLst>
                  <a:gd fmla="*/ 393 w 394" name="T0"/>
                  <a:gd fmla="*/ 133 h 391" name="T1"/>
                  <a:gd fmla="*/ 385 w 394" name="T2"/>
                  <a:gd fmla="*/ 114 h 391" name="T3"/>
                  <a:gd fmla="*/ 370 w 394" name="T4"/>
                  <a:gd fmla="*/ 84 h 391" name="T5"/>
                  <a:gd fmla="*/ 334 w 394" name="T6"/>
                  <a:gd fmla="*/ 65 h 391" name="T7"/>
                  <a:gd fmla="*/ 306 w 394" name="T8"/>
                  <a:gd fmla="*/ 41 h 391" name="T9"/>
                  <a:gd fmla="*/ 275 w 394" name="T10"/>
                  <a:gd fmla="*/ 23 h 391" name="T11"/>
                  <a:gd fmla="*/ 240 w 394" name="T12"/>
                  <a:gd fmla="*/ 8 h 391" name="T13"/>
                  <a:gd fmla="*/ 214 w 394" name="T14"/>
                  <a:gd fmla="*/ 2 h 391" name="T15"/>
                  <a:gd fmla="*/ 170 w 394" name="T16"/>
                  <a:gd fmla="*/ 3 h 391" name="T17"/>
                  <a:gd fmla="*/ 141 w 394" name="T18"/>
                  <a:gd fmla="*/ 11 h 391" name="T19"/>
                  <a:gd fmla="*/ 102 w 394" name="T20"/>
                  <a:gd fmla="*/ 22 h 391" name="T21"/>
                  <a:gd fmla="*/ 82 w 394" name="T22"/>
                  <a:gd fmla="*/ 39 h 391" name="T23"/>
                  <a:gd fmla="*/ 109 w 394" name="T24"/>
                  <a:gd fmla="*/ 53 h 391" name="T25"/>
                  <a:gd fmla="*/ 146 w 394" name="T26"/>
                  <a:gd fmla="*/ 52 h 391" name="T27"/>
                  <a:gd fmla="*/ 195 w 394" name="T28"/>
                  <a:gd fmla="*/ 52 h 391" name="T29"/>
                  <a:gd fmla="*/ 216 w 394" name="T30"/>
                  <a:gd fmla="*/ 57 h 391" name="T31"/>
                  <a:gd fmla="*/ 252 w 394" name="T32"/>
                  <a:gd fmla="*/ 66 h 391" name="T33"/>
                  <a:gd fmla="*/ 285 w 394" name="T34"/>
                  <a:gd fmla="*/ 90 h 391" name="T35"/>
                  <a:gd fmla="*/ 296 w 394" name="T36"/>
                  <a:gd fmla="*/ 104 h 391" name="T37"/>
                  <a:gd fmla="*/ 311 w 394" name="T38"/>
                  <a:gd fmla="*/ 133 h 391" name="T39"/>
                  <a:gd fmla="*/ 330 w 394" name="T40"/>
                  <a:gd fmla="*/ 166 h 391" name="T41"/>
                  <a:gd fmla="*/ 329 w 394" name="T42"/>
                  <a:gd fmla="*/ 221 h 391" name="T43"/>
                  <a:gd fmla="*/ 313 w 394" name="T44"/>
                  <a:gd fmla="*/ 230 h 391" name="T45"/>
                  <a:gd fmla="*/ 280 w 394" name="T46"/>
                  <a:gd fmla="*/ 242 h 391" name="T47"/>
                  <a:gd fmla="*/ 296 w 394" name="T48"/>
                  <a:gd fmla="*/ 267 h 391" name="T49"/>
                  <a:gd fmla="*/ 276 w 394" name="T50"/>
                  <a:gd fmla="*/ 299 h 391" name="T51"/>
                  <a:gd fmla="*/ 243 w 394" name="T52"/>
                  <a:gd fmla="*/ 316 h 391" name="T53"/>
                  <a:gd fmla="*/ 215 w 394" name="T54"/>
                  <a:gd fmla="*/ 326 h 391" name="T55"/>
                  <a:gd fmla="*/ 182 w 394" name="T56"/>
                  <a:gd fmla="*/ 331 h 391" name="T57"/>
                  <a:gd fmla="*/ 145 w 394" name="T58"/>
                  <a:gd fmla="*/ 331 h 391" name="T59"/>
                  <a:gd fmla="*/ 111 w 394" name="T60"/>
                  <a:gd fmla="*/ 312 h 391" name="T61"/>
                  <a:gd fmla="*/ 90 w 394" name="T62"/>
                  <a:gd fmla="*/ 295 h 391" name="T63"/>
                  <a:gd fmla="*/ 68 w 394" name="T64"/>
                  <a:gd fmla="*/ 274 h 391" name="T65"/>
                  <a:gd fmla="*/ 46 w 394" name="T66"/>
                  <a:gd fmla="*/ 222 h 391" name="T67"/>
                  <a:gd fmla="*/ 40 w 394" name="T68"/>
                  <a:gd fmla="*/ 199 h 391" name="T69"/>
                  <a:gd fmla="*/ 36 w 394" name="T70"/>
                  <a:gd fmla="*/ 162 h 391" name="T71"/>
                  <a:gd fmla="*/ 10 w 394" name="T72"/>
                  <a:gd fmla="*/ 157 h 391" name="T73"/>
                  <a:gd fmla="*/ 2 w 394" name="T74"/>
                  <a:gd fmla="*/ 192 h 391" name="T75"/>
                  <a:gd fmla="*/ 4 w 394" name="T76"/>
                  <a:gd fmla="*/ 225 h 391" name="T77"/>
                  <a:gd fmla="*/ 15 w 394" name="T78"/>
                  <a:gd fmla="*/ 261 h 391" name="T79"/>
                  <a:gd fmla="*/ 35 w 394" name="T80"/>
                  <a:gd fmla="*/ 302 h 391" name="T81"/>
                  <a:gd fmla="*/ 62 w 394" name="T82"/>
                  <a:gd fmla="*/ 331 h 391" name="T83"/>
                  <a:gd fmla="*/ 87 w 394" name="T84"/>
                  <a:gd fmla="*/ 362 h 391" name="T85"/>
                  <a:gd fmla="*/ 129 w 394" name="T86"/>
                  <a:gd fmla="*/ 376 h 391" name="T87"/>
                  <a:gd fmla="*/ 160 w 394" name="T88"/>
                  <a:gd fmla="*/ 377 h 391" name="T89"/>
                  <a:gd fmla="*/ 189 w 394" name="T90"/>
                  <a:gd fmla="*/ 384 h 391" name="T91"/>
                  <a:gd fmla="*/ 219 w 394" name="T92"/>
                  <a:gd fmla="*/ 390 h 391" name="T93"/>
                  <a:gd fmla="*/ 249 w 394" name="T94"/>
                  <a:gd fmla="*/ 378 h 391" name="T95"/>
                  <a:gd fmla="*/ 287 w 394" name="T96"/>
                  <a:gd fmla="*/ 367 h 391" name="T97"/>
                  <a:gd fmla="*/ 320 w 394" name="T98"/>
                  <a:gd fmla="*/ 358 h 391" name="T99"/>
                  <a:gd fmla="*/ 340 w 394" name="T100"/>
                  <a:gd fmla="*/ 351 h 391" name="T101"/>
                  <a:gd fmla="*/ 358 w 394" name="T102"/>
                  <a:gd fmla="*/ 321 h 391" name="T103"/>
                  <a:gd fmla="*/ 379 w 394" name="T104"/>
                  <a:gd fmla="*/ 300 h 391" name="T105"/>
                  <a:gd fmla="*/ 381 w 394" name="T106"/>
                  <a:gd fmla="*/ 257 h 391" name="T107"/>
                  <a:gd fmla="*/ 382 w 394" name="T108"/>
                  <a:gd fmla="*/ 219 h 391" name="T109"/>
                  <a:gd fmla="*/ 393 w 394" name="T110"/>
                  <a:gd fmla="*/ 164 h 391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391" w="394">
                    <a:moveTo>
                      <a:pt x="393" y="153"/>
                    </a:moveTo>
                    <a:cubicBezTo>
                      <a:pt x="392" y="151"/>
                      <a:pt x="392" y="149"/>
                      <a:pt x="392" y="147"/>
                    </a:cubicBezTo>
                    <a:cubicBezTo>
                      <a:pt x="392" y="146"/>
                      <a:pt x="392" y="145"/>
                      <a:pt x="392" y="145"/>
                    </a:cubicBezTo>
                    <a:cubicBezTo>
                      <a:pt x="392" y="143"/>
                      <a:pt x="393" y="141"/>
                      <a:pt x="393" y="140"/>
                    </a:cubicBezTo>
                    <a:cubicBezTo>
                      <a:pt x="393" y="139"/>
                      <a:pt x="392" y="139"/>
                      <a:pt x="392" y="138"/>
                    </a:cubicBezTo>
                    <a:cubicBezTo>
                      <a:pt x="392" y="137"/>
                      <a:pt x="393" y="137"/>
                      <a:pt x="393" y="136"/>
                    </a:cubicBezTo>
                    <a:cubicBezTo>
                      <a:pt x="393" y="135"/>
                      <a:pt x="393" y="134"/>
                      <a:pt x="393" y="133"/>
                    </a:cubicBezTo>
                    <a:cubicBezTo>
                      <a:pt x="393" y="129"/>
                      <a:pt x="392" y="126"/>
                      <a:pt x="390" y="124"/>
                    </a:cubicBezTo>
                    <a:cubicBezTo>
                      <a:pt x="390" y="123"/>
                      <a:pt x="389" y="121"/>
                      <a:pt x="389" y="121"/>
                    </a:cubicBezTo>
                    <a:cubicBezTo>
                      <a:pt x="389" y="120"/>
                      <a:pt x="388" y="120"/>
                      <a:pt x="388" y="119"/>
                    </a:cubicBezTo>
                    <a:cubicBezTo>
                      <a:pt x="387" y="119"/>
                      <a:pt x="387" y="118"/>
                      <a:pt x="387" y="118"/>
                    </a:cubicBezTo>
                    <a:cubicBezTo>
                      <a:pt x="387" y="117"/>
                      <a:pt x="386" y="117"/>
                      <a:pt x="386" y="117"/>
                    </a:cubicBezTo>
                    <a:cubicBezTo>
                      <a:pt x="386" y="117"/>
                      <a:pt x="386" y="116"/>
                      <a:pt x="386" y="116"/>
                    </a:cubicBezTo>
                    <a:cubicBezTo>
                      <a:pt x="386" y="115"/>
                      <a:pt x="385" y="115"/>
                      <a:pt x="385" y="114"/>
                    </a:cubicBezTo>
                    <a:cubicBezTo>
                      <a:pt x="384" y="113"/>
                      <a:pt x="384" y="112"/>
                      <a:pt x="384" y="111"/>
                    </a:cubicBezTo>
                    <a:cubicBezTo>
                      <a:pt x="383" y="111"/>
                      <a:pt x="383" y="109"/>
                      <a:pt x="383" y="108"/>
                    </a:cubicBezTo>
                    <a:cubicBezTo>
                      <a:pt x="381" y="105"/>
                      <a:pt x="382" y="101"/>
                      <a:pt x="379" y="98"/>
                    </a:cubicBezTo>
                    <a:cubicBezTo>
                      <a:pt x="380" y="97"/>
                      <a:pt x="379" y="97"/>
                      <a:pt x="379" y="96"/>
                    </a:cubicBezTo>
                    <a:cubicBezTo>
                      <a:pt x="378" y="95"/>
                      <a:pt x="378" y="95"/>
                      <a:pt x="378" y="93"/>
                    </a:cubicBezTo>
                    <a:cubicBezTo>
                      <a:pt x="376" y="90"/>
                      <a:pt x="375" y="87"/>
                      <a:pt x="373" y="85"/>
                    </a:cubicBezTo>
                    <a:cubicBezTo>
                      <a:pt x="372" y="85"/>
                      <a:pt x="371" y="84"/>
                      <a:pt x="370" y="84"/>
                    </a:cubicBezTo>
                    <a:cubicBezTo>
                      <a:pt x="370" y="83"/>
                      <a:pt x="371" y="83"/>
                      <a:pt x="370" y="82"/>
                    </a:cubicBezTo>
                    <a:cubicBezTo>
                      <a:pt x="370" y="81"/>
                      <a:pt x="369" y="80"/>
                      <a:pt x="368" y="79"/>
                    </a:cubicBezTo>
                    <a:cubicBezTo>
                      <a:pt x="367" y="78"/>
                      <a:pt x="366" y="77"/>
                      <a:pt x="365" y="76"/>
                    </a:cubicBezTo>
                    <a:cubicBezTo>
                      <a:pt x="361" y="72"/>
                      <a:pt x="355" y="71"/>
                      <a:pt x="349" y="71"/>
                    </a:cubicBezTo>
                    <a:cubicBezTo>
                      <a:pt x="347" y="71"/>
                      <a:pt x="346" y="70"/>
                      <a:pt x="344" y="70"/>
                    </a:cubicBezTo>
                    <a:cubicBezTo>
                      <a:pt x="341" y="69"/>
                      <a:pt x="338" y="68"/>
                      <a:pt x="336" y="65"/>
                    </a:cubicBezTo>
                    <a:cubicBezTo>
                      <a:pt x="335" y="65"/>
                      <a:pt x="334" y="65"/>
                      <a:pt x="334" y="65"/>
                    </a:cubicBezTo>
                    <a:cubicBezTo>
                      <a:pt x="333" y="64"/>
                      <a:pt x="331" y="63"/>
                      <a:pt x="329" y="63"/>
                    </a:cubicBezTo>
                    <a:cubicBezTo>
                      <a:pt x="329" y="60"/>
                      <a:pt x="327" y="58"/>
                      <a:pt x="325" y="57"/>
                    </a:cubicBezTo>
                    <a:cubicBezTo>
                      <a:pt x="323" y="57"/>
                      <a:pt x="322" y="54"/>
                      <a:pt x="320" y="54"/>
                    </a:cubicBezTo>
                    <a:cubicBezTo>
                      <a:pt x="320" y="53"/>
                      <a:pt x="319" y="53"/>
                      <a:pt x="319" y="52"/>
                    </a:cubicBezTo>
                    <a:cubicBezTo>
                      <a:pt x="317" y="50"/>
                      <a:pt x="315" y="47"/>
                      <a:pt x="312" y="47"/>
                    </a:cubicBezTo>
                    <a:cubicBezTo>
                      <a:pt x="312" y="45"/>
                      <a:pt x="311" y="45"/>
                      <a:pt x="310" y="44"/>
                    </a:cubicBezTo>
                    <a:cubicBezTo>
                      <a:pt x="308" y="44"/>
                      <a:pt x="307" y="43"/>
                      <a:pt x="306" y="41"/>
                    </a:cubicBezTo>
                    <a:cubicBezTo>
                      <a:pt x="304" y="42"/>
                      <a:pt x="303" y="40"/>
                      <a:pt x="302" y="39"/>
                    </a:cubicBezTo>
                    <a:cubicBezTo>
                      <a:pt x="299" y="40"/>
                      <a:pt x="298" y="38"/>
                      <a:pt x="297" y="37"/>
                    </a:cubicBezTo>
                    <a:cubicBezTo>
                      <a:pt x="294" y="36"/>
                      <a:pt x="293" y="35"/>
                      <a:pt x="291" y="34"/>
                    </a:cubicBezTo>
                    <a:cubicBezTo>
                      <a:pt x="291" y="34"/>
                      <a:pt x="291" y="33"/>
                      <a:pt x="290" y="33"/>
                    </a:cubicBezTo>
                    <a:cubicBezTo>
                      <a:pt x="287" y="32"/>
                      <a:pt x="284" y="30"/>
                      <a:pt x="282" y="27"/>
                    </a:cubicBezTo>
                    <a:cubicBezTo>
                      <a:pt x="279" y="27"/>
                      <a:pt x="278" y="25"/>
                      <a:pt x="276" y="25"/>
                    </a:cubicBezTo>
                    <a:cubicBezTo>
                      <a:pt x="276" y="24"/>
                      <a:pt x="275" y="24"/>
                      <a:pt x="275" y="23"/>
                    </a:cubicBezTo>
                    <a:cubicBezTo>
                      <a:pt x="274" y="23"/>
                      <a:pt x="274" y="23"/>
                      <a:pt x="274" y="23"/>
                    </a:cubicBezTo>
                    <a:cubicBezTo>
                      <a:pt x="271" y="20"/>
                      <a:pt x="267" y="19"/>
                      <a:pt x="264" y="17"/>
                    </a:cubicBezTo>
                    <a:cubicBezTo>
                      <a:pt x="263" y="15"/>
                      <a:pt x="261" y="16"/>
                      <a:pt x="259" y="15"/>
                    </a:cubicBezTo>
                    <a:cubicBezTo>
                      <a:pt x="258" y="15"/>
                      <a:pt x="257" y="13"/>
                      <a:pt x="256" y="12"/>
                    </a:cubicBezTo>
                    <a:cubicBezTo>
                      <a:pt x="255" y="12"/>
                      <a:pt x="253" y="12"/>
                      <a:pt x="252" y="12"/>
                    </a:cubicBezTo>
                    <a:cubicBezTo>
                      <a:pt x="251" y="11"/>
                      <a:pt x="248" y="11"/>
                      <a:pt x="246" y="11"/>
                    </a:cubicBezTo>
                    <a:cubicBezTo>
                      <a:pt x="244" y="10"/>
                      <a:pt x="242" y="9"/>
                      <a:pt x="240" y="8"/>
                    </a:cubicBezTo>
                    <a:cubicBezTo>
                      <a:pt x="239" y="7"/>
                      <a:pt x="238" y="7"/>
                      <a:pt x="237" y="7"/>
                    </a:cubicBezTo>
                    <a:cubicBezTo>
                      <a:pt x="236" y="6"/>
                      <a:pt x="235" y="7"/>
                      <a:pt x="235" y="7"/>
                    </a:cubicBezTo>
                    <a:cubicBezTo>
                      <a:pt x="234" y="7"/>
                      <a:pt x="234" y="6"/>
                      <a:pt x="234" y="6"/>
                    </a:cubicBezTo>
                    <a:cubicBezTo>
                      <a:pt x="232" y="6"/>
                      <a:pt x="230" y="6"/>
                      <a:pt x="228" y="6"/>
                    </a:cubicBezTo>
                    <a:cubicBezTo>
                      <a:pt x="227" y="5"/>
                      <a:pt x="227" y="5"/>
                      <a:pt x="225" y="5"/>
                    </a:cubicBezTo>
                    <a:cubicBezTo>
                      <a:pt x="223" y="3"/>
                      <a:pt x="221" y="3"/>
                      <a:pt x="219" y="2"/>
                    </a:cubicBezTo>
                    <a:cubicBezTo>
                      <a:pt x="217" y="2"/>
                      <a:pt x="216" y="2"/>
                      <a:pt x="214" y="2"/>
                    </a:cubicBezTo>
                    <a:cubicBezTo>
                      <a:pt x="213" y="2"/>
                      <a:pt x="212" y="1"/>
                      <a:pt x="211" y="1"/>
                    </a:cubicBezTo>
                    <a:cubicBezTo>
                      <a:pt x="208" y="1"/>
                      <a:pt x="205" y="1"/>
                      <a:pt x="202" y="1"/>
                    </a:cubicBezTo>
                    <a:cubicBezTo>
                      <a:pt x="199" y="1"/>
                      <a:pt x="197" y="0"/>
                      <a:pt x="195" y="0"/>
                    </a:cubicBezTo>
                    <a:cubicBezTo>
                      <a:pt x="192" y="0"/>
                      <a:pt x="190" y="0"/>
                      <a:pt x="187" y="1"/>
                    </a:cubicBezTo>
                    <a:cubicBezTo>
                      <a:pt x="183" y="0"/>
                      <a:pt x="178" y="1"/>
                      <a:pt x="175" y="2"/>
                    </a:cubicBezTo>
                    <a:cubicBezTo>
                      <a:pt x="174" y="2"/>
                      <a:pt x="174" y="2"/>
                      <a:pt x="173" y="2"/>
                    </a:cubicBezTo>
                    <a:cubicBezTo>
                      <a:pt x="172" y="2"/>
                      <a:pt x="171" y="3"/>
                      <a:pt x="170" y="3"/>
                    </a:cubicBezTo>
                    <a:cubicBezTo>
                      <a:pt x="168" y="3"/>
                      <a:pt x="167" y="4"/>
                      <a:pt x="165" y="4"/>
                    </a:cubicBezTo>
                    <a:cubicBezTo>
                      <a:pt x="164" y="5"/>
                      <a:pt x="162" y="5"/>
                      <a:pt x="161" y="5"/>
                    </a:cubicBezTo>
                    <a:cubicBezTo>
                      <a:pt x="160" y="5"/>
                      <a:pt x="160" y="6"/>
                      <a:pt x="159" y="6"/>
                    </a:cubicBezTo>
                    <a:cubicBezTo>
                      <a:pt x="159" y="6"/>
                      <a:pt x="158" y="6"/>
                      <a:pt x="157" y="6"/>
                    </a:cubicBezTo>
                    <a:cubicBezTo>
                      <a:pt x="155" y="6"/>
                      <a:pt x="153" y="7"/>
                      <a:pt x="151" y="7"/>
                    </a:cubicBezTo>
                    <a:cubicBezTo>
                      <a:pt x="149" y="7"/>
                      <a:pt x="148" y="7"/>
                      <a:pt x="146" y="8"/>
                    </a:cubicBezTo>
                    <a:cubicBezTo>
                      <a:pt x="145" y="10"/>
                      <a:pt x="143" y="11"/>
                      <a:pt x="141" y="11"/>
                    </a:cubicBezTo>
                    <a:cubicBezTo>
                      <a:pt x="139" y="15"/>
                      <a:pt x="135" y="15"/>
                      <a:pt x="129" y="15"/>
                    </a:cubicBezTo>
                    <a:cubicBezTo>
                      <a:pt x="129" y="15"/>
                      <a:pt x="128" y="14"/>
                      <a:pt x="127" y="14"/>
                    </a:cubicBezTo>
                    <a:cubicBezTo>
                      <a:pt x="125" y="14"/>
                      <a:pt x="124" y="15"/>
                      <a:pt x="122" y="15"/>
                    </a:cubicBezTo>
                    <a:cubicBezTo>
                      <a:pt x="121" y="18"/>
                      <a:pt x="119" y="22"/>
                      <a:pt x="114" y="22"/>
                    </a:cubicBezTo>
                    <a:cubicBezTo>
                      <a:pt x="113" y="22"/>
                      <a:pt x="113" y="23"/>
                      <a:pt x="112" y="23"/>
                    </a:cubicBezTo>
                    <a:cubicBezTo>
                      <a:pt x="110" y="22"/>
                      <a:pt x="108" y="21"/>
                      <a:pt x="107" y="21"/>
                    </a:cubicBezTo>
                    <a:cubicBezTo>
                      <a:pt x="105" y="21"/>
                      <a:pt x="103" y="21"/>
                      <a:pt x="102" y="22"/>
                    </a:cubicBezTo>
                    <a:cubicBezTo>
                      <a:pt x="101" y="23"/>
                      <a:pt x="102" y="25"/>
                      <a:pt x="102" y="27"/>
                    </a:cubicBezTo>
                    <a:cubicBezTo>
                      <a:pt x="101" y="29"/>
                      <a:pt x="100" y="29"/>
                      <a:pt x="99" y="31"/>
                    </a:cubicBezTo>
                    <a:cubicBezTo>
                      <a:pt x="98" y="30"/>
                      <a:pt x="97" y="32"/>
                      <a:pt x="96" y="32"/>
                    </a:cubicBezTo>
                    <a:cubicBezTo>
                      <a:pt x="95" y="33"/>
                      <a:pt x="94" y="33"/>
                      <a:pt x="93" y="34"/>
                    </a:cubicBezTo>
                    <a:cubicBezTo>
                      <a:pt x="90" y="33"/>
                      <a:pt x="87" y="33"/>
                      <a:pt x="85" y="33"/>
                    </a:cubicBezTo>
                    <a:cubicBezTo>
                      <a:pt x="84" y="33"/>
                      <a:pt x="84" y="33"/>
                      <a:pt x="83" y="34"/>
                    </a:cubicBezTo>
                    <a:cubicBezTo>
                      <a:pt x="82" y="36"/>
                      <a:pt x="83" y="37"/>
                      <a:pt x="82" y="39"/>
                    </a:cubicBezTo>
                    <a:cubicBezTo>
                      <a:pt x="84" y="43"/>
                      <a:pt x="81" y="45"/>
                      <a:pt x="81" y="48"/>
                    </a:cubicBezTo>
                    <a:cubicBezTo>
                      <a:pt x="80" y="48"/>
                      <a:pt x="80" y="49"/>
                      <a:pt x="80" y="49"/>
                    </a:cubicBezTo>
                    <a:cubicBezTo>
                      <a:pt x="79" y="52"/>
                      <a:pt x="79" y="54"/>
                      <a:pt x="81" y="56"/>
                    </a:cubicBezTo>
                    <a:cubicBezTo>
                      <a:pt x="84" y="57"/>
                      <a:pt x="87" y="55"/>
                      <a:pt x="89" y="55"/>
                    </a:cubicBezTo>
                    <a:cubicBezTo>
                      <a:pt x="92" y="55"/>
                      <a:pt x="95" y="56"/>
                      <a:pt x="98" y="55"/>
                    </a:cubicBezTo>
                    <a:cubicBezTo>
                      <a:pt x="99" y="54"/>
                      <a:pt x="99" y="52"/>
                      <a:pt x="101" y="51"/>
                    </a:cubicBezTo>
                    <a:cubicBezTo>
                      <a:pt x="103" y="52"/>
                      <a:pt x="106" y="52"/>
                      <a:pt x="109" y="53"/>
                    </a:cubicBezTo>
                    <a:cubicBezTo>
                      <a:pt x="111" y="52"/>
                      <a:pt x="113" y="50"/>
                      <a:pt x="116" y="50"/>
                    </a:cubicBezTo>
                    <a:cubicBezTo>
                      <a:pt x="116" y="50"/>
                      <a:pt x="117" y="49"/>
                      <a:pt x="118" y="48"/>
                    </a:cubicBezTo>
                    <a:cubicBezTo>
                      <a:pt x="119" y="48"/>
                      <a:pt x="120" y="49"/>
                      <a:pt x="121" y="49"/>
                    </a:cubicBezTo>
                    <a:cubicBezTo>
                      <a:pt x="122" y="50"/>
                      <a:pt x="124" y="49"/>
                      <a:pt x="125" y="49"/>
                    </a:cubicBezTo>
                    <a:cubicBezTo>
                      <a:pt x="129" y="50"/>
                      <a:pt x="132" y="51"/>
                      <a:pt x="135" y="50"/>
                    </a:cubicBezTo>
                    <a:cubicBezTo>
                      <a:pt x="137" y="51"/>
                      <a:pt x="139" y="53"/>
                      <a:pt x="140" y="54"/>
                    </a:cubicBezTo>
                    <a:cubicBezTo>
                      <a:pt x="143" y="55"/>
                      <a:pt x="144" y="53"/>
                      <a:pt x="146" y="52"/>
                    </a:cubicBezTo>
                    <a:cubicBezTo>
                      <a:pt x="148" y="51"/>
                      <a:pt x="150" y="51"/>
                      <a:pt x="151" y="50"/>
                    </a:cubicBezTo>
                    <a:cubicBezTo>
                      <a:pt x="153" y="50"/>
                      <a:pt x="154" y="49"/>
                      <a:pt x="155" y="49"/>
                    </a:cubicBezTo>
                    <a:cubicBezTo>
                      <a:pt x="156" y="49"/>
                      <a:pt x="158" y="50"/>
                      <a:pt x="159" y="49"/>
                    </a:cubicBezTo>
                    <a:cubicBezTo>
                      <a:pt x="162" y="52"/>
                      <a:pt x="168" y="51"/>
                      <a:pt x="172" y="53"/>
                    </a:cubicBezTo>
                    <a:cubicBezTo>
                      <a:pt x="177" y="52"/>
                      <a:pt x="181" y="53"/>
                      <a:pt x="185" y="54"/>
                    </a:cubicBezTo>
                    <a:cubicBezTo>
                      <a:pt x="188" y="53"/>
                      <a:pt x="190" y="53"/>
                      <a:pt x="192" y="52"/>
                    </a:cubicBezTo>
                    <a:cubicBezTo>
                      <a:pt x="193" y="52"/>
                      <a:pt x="194" y="52"/>
                      <a:pt x="195" y="52"/>
                    </a:cubicBezTo>
                    <a:cubicBezTo>
                      <a:pt x="196" y="51"/>
                      <a:pt x="199" y="51"/>
                      <a:pt x="202" y="51"/>
                    </a:cubicBezTo>
                    <a:cubicBezTo>
                      <a:pt x="202" y="51"/>
                      <a:pt x="202" y="52"/>
                      <a:pt x="202" y="52"/>
                    </a:cubicBezTo>
                    <a:cubicBezTo>
                      <a:pt x="203" y="52"/>
                      <a:pt x="203" y="53"/>
                      <a:pt x="204" y="54"/>
                    </a:cubicBezTo>
                    <a:cubicBezTo>
                      <a:pt x="205" y="55"/>
                      <a:pt x="206" y="54"/>
                      <a:pt x="207" y="55"/>
                    </a:cubicBezTo>
                    <a:cubicBezTo>
                      <a:pt x="208" y="55"/>
                      <a:pt x="209" y="56"/>
                      <a:pt x="210" y="56"/>
                    </a:cubicBezTo>
                    <a:cubicBezTo>
                      <a:pt x="212" y="57"/>
                      <a:pt x="213" y="56"/>
                      <a:pt x="214" y="56"/>
                    </a:cubicBezTo>
                    <a:cubicBezTo>
                      <a:pt x="214" y="56"/>
                      <a:pt x="215" y="56"/>
                      <a:pt x="216" y="57"/>
                    </a:cubicBezTo>
                    <a:cubicBezTo>
                      <a:pt x="219" y="57"/>
                      <a:pt x="221" y="56"/>
                      <a:pt x="223" y="57"/>
                    </a:cubicBezTo>
                    <a:cubicBezTo>
                      <a:pt x="224" y="57"/>
                      <a:pt x="225" y="58"/>
                      <a:pt x="226" y="58"/>
                    </a:cubicBezTo>
                    <a:cubicBezTo>
                      <a:pt x="227" y="59"/>
                      <a:pt x="228" y="59"/>
                      <a:pt x="230" y="60"/>
                    </a:cubicBezTo>
                    <a:cubicBezTo>
                      <a:pt x="231" y="61"/>
                      <a:pt x="233" y="61"/>
                      <a:pt x="234" y="62"/>
                    </a:cubicBezTo>
                    <a:cubicBezTo>
                      <a:pt x="237" y="62"/>
                      <a:pt x="237" y="64"/>
                      <a:pt x="241" y="63"/>
                    </a:cubicBezTo>
                    <a:cubicBezTo>
                      <a:pt x="242" y="65"/>
                      <a:pt x="246" y="64"/>
                      <a:pt x="248" y="64"/>
                    </a:cubicBezTo>
                    <a:cubicBezTo>
                      <a:pt x="249" y="66"/>
                      <a:pt x="251" y="65"/>
                      <a:pt x="252" y="66"/>
                    </a:cubicBezTo>
                    <a:cubicBezTo>
                      <a:pt x="254" y="67"/>
                      <a:pt x="253" y="68"/>
                      <a:pt x="255" y="69"/>
                    </a:cubicBezTo>
                    <a:cubicBezTo>
                      <a:pt x="257" y="69"/>
                      <a:pt x="259" y="70"/>
                      <a:pt x="261" y="72"/>
                    </a:cubicBezTo>
                    <a:cubicBezTo>
                      <a:pt x="263" y="72"/>
                      <a:pt x="265" y="74"/>
                      <a:pt x="265" y="75"/>
                    </a:cubicBezTo>
                    <a:cubicBezTo>
                      <a:pt x="267" y="76"/>
                      <a:pt x="268" y="77"/>
                      <a:pt x="269" y="79"/>
                    </a:cubicBezTo>
                    <a:cubicBezTo>
                      <a:pt x="274" y="80"/>
                      <a:pt x="276" y="85"/>
                      <a:pt x="281" y="87"/>
                    </a:cubicBezTo>
                    <a:cubicBezTo>
                      <a:pt x="281" y="87"/>
                      <a:pt x="281" y="88"/>
                      <a:pt x="282" y="89"/>
                    </a:cubicBezTo>
                    <a:cubicBezTo>
                      <a:pt x="283" y="89"/>
                      <a:pt x="284" y="90"/>
                      <a:pt x="285" y="90"/>
                    </a:cubicBezTo>
                    <a:cubicBezTo>
                      <a:pt x="286" y="92"/>
                      <a:pt x="288" y="93"/>
                      <a:pt x="289" y="95"/>
                    </a:cubicBezTo>
                    <a:cubicBezTo>
                      <a:pt x="290" y="96"/>
                      <a:pt x="290" y="97"/>
                      <a:pt x="290" y="98"/>
                    </a:cubicBezTo>
                    <a:cubicBezTo>
                      <a:pt x="290" y="98"/>
                      <a:pt x="291" y="98"/>
                      <a:pt x="291" y="98"/>
                    </a:cubicBezTo>
                    <a:cubicBezTo>
                      <a:pt x="292" y="99"/>
                      <a:pt x="292" y="99"/>
                      <a:pt x="293" y="100"/>
                    </a:cubicBezTo>
                    <a:cubicBezTo>
                      <a:pt x="294" y="101"/>
                      <a:pt x="294" y="101"/>
                      <a:pt x="294" y="102"/>
                    </a:cubicBezTo>
                    <a:cubicBezTo>
                      <a:pt x="295" y="102"/>
                      <a:pt x="296" y="103"/>
                      <a:pt x="296" y="103"/>
                    </a:cubicBezTo>
                    <a:cubicBezTo>
                      <a:pt x="296" y="104"/>
                      <a:pt x="296" y="104"/>
                      <a:pt x="296" y="104"/>
                    </a:cubicBezTo>
                    <a:cubicBezTo>
                      <a:pt x="297" y="105"/>
                      <a:pt x="298" y="106"/>
                      <a:pt x="298" y="107"/>
                    </a:cubicBezTo>
                    <a:cubicBezTo>
                      <a:pt x="300" y="108"/>
                      <a:pt x="300" y="109"/>
                      <a:pt x="301" y="110"/>
                    </a:cubicBezTo>
                    <a:cubicBezTo>
                      <a:pt x="302" y="110"/>
                      <a:pt x="303" y="111"/>
                      <a:pt x="304" y="112"/>
                    </a:cubicBezTo>
                    <a:cubicBezTo>
                      <a:pt x="305" y="114"/>
                      <a:pt x="306" y="115"/>
                      <a:pt x="307" y="117"/>
                    </a:cubicBezTo>
                    <a:cubicBezTo>
                      <a:pt x="308" y="119"/>
                      <a:pt x="310" y="119"/>
                      <a:pt x="311" y="121"/>
                    </a:cubicBezTo>
                    <a:cubicBezTo>
                      <a:pt x="311" y="123"/>
                      <a:pt x="310" y="125"/>
                      <a:pt x="311" y="127"/>
                    </a:cubicBezTo>
                    <a:cubicBezTo>
                      <a:pt x="310" y="128"/>
                      <a:pt x="310" y="131"/>
                      <a:pt x="311" y="133"/>
                    </a:cubicBezTo>
                    <a:cubicBezTo>
                      <a:pt x="313" y="137"/>
                      <a:pt x="313" y="144"/>
                      <a:pt x="317" y="146"/>
                    </a:cubicBezTo>
                    <a:cubicBezTo>
                      <a:pt x="317" y="148"/>
                      <a:pt x="319" y="150"/>
                      <a:pt x="320" y="151"/>
                    </a:cubicBezTo>
                    <a:cubicBezTo>
                      <a:pt x="322" y="153"/>
                      <a:pt x="325" y="154"/>
                      <a:pt x="326" y="157"/>
                    </a:cubicBezTo>
                    <a:cubicBezTo>
                      <a:pt x="326" y="157"/>
                      <a:pt x="327" y="158"/>
                      <a:pt x="327" y="158"/>
                    </a:cubicBezTo>
                    <a:cubicBezTo>
                      <a:pt x="327" y="159"/>
                      <a:pt x="327" y="160"/>
                      <a:pt x="328" y="160"/>
                    </a:cubicBezTo>
                    <a:cubicBezTo>
                      <a:pt x="328" y="161"/>
                      <a:pt x="329" y="161"/>
                      <a:pt x="329" y="162"/>
                    </a:cubicBezTo>
                    <a:cubicBezTo>
                      <a:pt x="330" y="163"/>
                      <a:pt x="331" y="164"/>
                      <a:pt x="330" y="166"/>
                    </a:cubicBezTo>
                    <a:cubicBezTo>
                      <a:pt x="332" y="168"/>
                      <a:pt x="331" y="172"/>
                      <a:pt x="331" y="174"/>
                    </a:cubicBezTo>
                    <a:cubicBezTo>
                      <a:pt x="331" y="175"/>
                      <a:pt x="332" y="176"/>
                      <a:pt x="332" y="177"/>
                    </a:cubicBezTo>
                    <a:cubicBezTo>
                      <a:pt x="332" y="179"/>
                      <a:pt x="331" y="181"/>
                      <a:pt x="332" y="183"/>
                    </a:cubicBezTo>
                    <a:cubicBezTo>
                      <a:pt x="331" y="185"/>
                      <a:pt x="331" y="186"/>
                      <a:pt x="331" y="188"/>
                    </a:cubicBezTo>
                    <a:cubicBezTo>
                      <a:pt x="331" y="195"/>
                      <a:pt x="332" y="202"/>
                      <a:pt x="331" y="208"/>
                    </a:cubicBezTo>
                    <a:cubicBezTo>
                      <a:pt x="330" y="210"/>
                      <a:pt x="330" y="212"/>
                      <a:pt x="330" y="214"/>
                    </a:cubicBezTo>
                    <a:cubicBezTo>
                      <a:pt x="330" y="217"/>
                      <a:pt x="330" y="219"/>
                      <a:pt x="329" y="221"/>
                    </a:cubicBezTo>
                    <a:cubicBezTo>
                      <a:pt x="329" y="224"/>
                      <a:pt x="327" y="225"/>
                      <a:pt x="328" y="228"/>
                    </a:cubicBezTo>
                    <a:cubicBezTo>
                      <a:pt x="327" y="229"/>
                      <a:pt x="327" y="230"/>
                      <a:pt x="325" y="231"/>
                    </a:cubicBezTo>
                    <a:cubicBezTo>
                      <a:pt x="325" y="231"/>
                      <a:pt x="324" y="231"/>
                      <a:pt x="324" y="231"/>
                    </a:cubicBezTo>
                    <a:cubicBezTo>
                      <a:pt x="323" y="231"/>
                      <a:pt x="323" y="231"/>
                      <a:pt x="322" y="231"/>
                    </a:cubicBezTo>
                    <a:cubicBezTo>
                      <a:pt x="320" y="232"/>
                      <a:pt x="320" y="231"/>
                      <a:pt x="318" y="231"/>
                    </a:cubicBezTo>
                    <a:cubicBezTo>
                      <a:pt x="318" y="231"/>
                      <a:pt x="317" y="231"/>
                      <a:pt x="316" y="231"/>
                    </a:cubicBezTo>
                    <a:cubicBezTo>
                      <a:pt x="315" y="231"/>
                      <a:pt x="314" y="230"/>
                      <a:pt x="313" y="230"/>
                    </a:cubicBezTo>
                    <a:cubicBezTo>
                      <a:pt x="311" y="229"/>
                      <a:pt x="311" y="230"/>
                      <a:pt x="309" y="229"/>
                    </a:cubicBezTo>
                    <a:cubicBezTo>
                      <a:pt x="307" y="229"/>
                      <a:pt x="306" y="228"/>
                      <a:pt x="305" y="228"/>
                    </a:cubicBezTo>
                    <a:cubicBezTo>
                      <a:pt x="303" y="228"/>
                      <a:pt x="300" y="229"/>
                      <a:pt x="299" y="229"/>
                    </a:cubicBezTo>
                    <a:cubicBezTo>
                      <a:pt x="297" y="229"/>
                      <a:pt x="296" y="229"/>
                      <a:pt x="295" y="229"/>
                    </a:cubicBezTo>
                    <a:cubicBezTo>
                      <a:pt x="294" y="230"/>
                      <a:pt x="292" y="231"/>
                      <a:pt x="291" y="232"/>
                    </a:cubicBezTo>
                    <a:cubicBezTo>
                      <a:pt x="290" y="233"/>
                      <a:pt x="289" y="233"/>
                      <a:pt x="288" y="234"/>
                    </a:cubicBezTo>
                    <a:cubicBezTo>
                      <a:pt x="285" y="236"/>
                      <a:pt x="282" y="238"/>
                      <a:pt x="280" y="242"/>
                    </a:cubicBezTo>
                    <a:cubicBezTo>
                      <a:pt x="281" y="245"/>
                      <a:pt x="278" y="247"/>
                      <a:pt x="279" y="251"/>
                    </a:cubicBezTo>
                    <a:cubicBezTo>
                      <a:pt x="280" y="253"/>
                      <a:pt x="281" y="255"/>
                      <a:pt x="282" y="257"/>
                    </a:cubicBezTo>
                    <a:cubicBezTo>
                      <a:pt x="282" y="257"/>
                      <a:pt x="282" y="258"/>
                      <a:pt x="282" y="258"/>
                    </a:cubicBezTo>
                    <a:cubicBezTo>
                      <a:pt x="283" y="259"/>
                      <a:pt x="285" y="260"/>
                      <a:pt x="286" y="261"/>
                    </a:cubicBezTo>
                    <a:cubicBezTo>
                      <a:pt x="287" y="262"/>
                      <a:pt x="288" y="263"/>
                      <a:pt x="288" y="264"/>
                    </a:cubicBezTo>
                    <a:cubicBezTo>
                      <a:pt x="290" y="265"/>
                      <a:pt x="292" y="265"/>
                      <a:pt x="293" y="266"/>
                    </a:cubicBezTo>
                    <a:cubicBezTo>
                      <a:pt x="294" y="266"/>
                      <a:pt x="295" y="267"/>
                      <a:pt x="296" y="267"/>
                    </a:cubicBezTo>
                    <a:cubicBezTo>
                      <a:pt x="298" y="269"/>
                      <a:pt x="302" y="270"/>
                      <a:pt x="304" y="271"/>
                    </a:cubicBezTo>
                    <a:cubicBezTo>
                      <a:pt x="307" y="275"/>
                      <a:pt x="303" y="277"/>
                      <a:pt x="302" y="279"/>
                    </a:cubicBezTo>
                    <a:cubicBezTo>
                      <a:pt x="301" y="279"/>
                      <a:pt x="302" y="280"/>
                      <a:pt x="302" y="281"/>
                    </a:cubicBezTo>
                    <a:cubicBezTo>
                      <a:pt x="300" y="283"/>
                      <a:pt x="296" y="285"/>
                      <a:pt x="294" y="288"/>
                    </a:cubicBezTo>
                    <a:cubicBezTo>
                      <a:pt x="291" y="289"/>
                      <a:pt x="289" y="291"/>
                      <a:pt x="287" y="294"/>
                    </a:cubicBezTo>
                    <a:cubicBezTo>
                      <a:pt x="286" y="295"/>
                      <a:pt x="284" y="295"/>
                      <a:pt x="283" y="297"/>
                    </a:cubicBezTo>
                    <a:cubicBezTo>
                      <a:pt x="281" y="298"/>
                      <a:pt x="279" y="298"/>
                      <a:pt x="276" y="299"/>
                    </a:cubicBezTo>
                    <a:cubicBezTo>
                      <a:pt x="275" y="300"/>
                      <a:pt x="273" y="300"/>
                      <a:pt x="271" y="301"/>
                    </a:cubicBezTo>
                    <a:cubicBezTo>
                      <a:pt x="269" y="302"/>
                      <a:pt x="268" y="304"/>
                      <a:pt x="266" y="305"/>
                    </a:cubicBezTo>
                    <a:cubicBezTo>
                      <a:pt x="266" y="305"/>
                      <a:pt x="265" y="305"/>
                      <a:pt x="265" y="305"/>
                    </a:cubicBezTo>
                    <a:cubicBezTo>
                      <a:pt x="262" y="308"/>
                      <a:pt x="255" y="307"/>
                      <a:pt x="254" y="311"/>
                    </a:cubicBezTo>
                    <a:cubicBezTo>
                      <a:pt x="253" y="311"/>
                      <a:pt x="253" y="311"/>
                      <a:pt x="252" y="311"/>
                    </a:cubicBezTo>
                    <a:cubicBezTo>
                      <a:pt x="251" y="312"/>
                      <a:pt x="249" y="313"/>
                      <a:pt x="247" y="313"/>
                    </a:cubicBezTo>
                    <a:cubicBezTo>
                      <a:pt x="247" y="315"/>
                      <a:pt x="244" y="315"/>
                      <a:pt x="243" y="316"/>
                    </a:cubicBezTo>
                    <a:cubicBezTo>
                      <a:pt x="240" y="316"/>
                      <a:pt x="238" y="318"/>
                      <a:pt x="236" y="320"/>
                    </a:cubicBezTo>
                    <a:cubicBezTo>
                      <a:pt x="234" y="320"/>
                      <a:pt x="233" y="320"/>
                      <a:pt x="232" y="321"/>
                    </a:cubicBezTo>
                    <a:cubicBezTo>
                      <a:pt x="231" y="321"/>
                      <a:pt x="231" y="321"/>
                      <a:pt x="229" y="321"/>
                    </a:cubicBezTo>
                    <a:cubicBezTo>
                      <a:pt x="229" y="321"/>
                      <a:pt x="228" y="322"/>
                      <a:pt x="228" y="322"/>
                    </a:cubicBezTo>
                    <a:cubicBezTo>
                      <a:pt x="226" y="323"/>
                      <a:pt x="224" y="324"/>
                      <a:pt x="221" y="325"/>
                    </a:cubicBezTo>
                    <a:cubicBezTo>
                      <a:pt x="220" y="325"/>
                      <a:pt x="219" y="326"/>
                      <a:pt x="217" y="326"/>
                    </a:cubicBezTo>
                    <a:cubicBezTo>
                      <a:pt x="216" y="326"/>
                      <a:pt x="216" y="326"/>
                      <a:pt x="215" y="326"/>
                    </a:cubicBezTo>
                    <a:cubicBezTo>
                      <a:pt x="213" y="327"/>
                      <a:pt x="212" y="327"/>
                      <a:pt x="210" y="328"/>
                    </a:cubicBezTo>
                    <a:cubicBezTo>
                      <a:pt x="207" y="328"/>
                      <a:pt x="205" y="327"/>
                      <a:pt x="203" y="329"/>
                    </a:cubicBezTo>
                    <a:cubicBezTo>
                      <a:pt x="199" y="329"/>
                      <a:pt x="196" y="331"/>
                      <a:pt x="193" y="332"/>
                    </a:cubicBezTo>
                    <a:cubicBezTo>
                      <a:pt x="193" y="332"/>
                      <a:pt x="193" y="331"/>
                      <a:pt x="192" y="331"/>
                    </a:cubicBezTo>
                    <a:cubicBezTo>
                      <a:pt x="191" y="332"/>
                      <a:pt x="191" y="332"/>
                      <a:pt x="190" y="332"/>
                    </a:cubicBezTo>
                    <a:cubicBezTo>
                      <a:pt x="189" y="332"/>
                      <a:pt x="188" y="333"/>
                      <a:pt x="187" y="333"/>
                    </a:cubicBezTo>
                    <a:cubicBezTo>
                      <a:pt x="185" y="333"/>
                      <a:pt x="183" y="332"/>
                      <a:pt x="182" y="331"/>
                    </a:cubicBezTo>
                    <a:cubicBezTo>
                      <a:pt x="180" y="331"/>
                      <a:pt x="178" y="332"/>
                      <a:pt x="177" y="332"/>
                    </a:cubicBezTo>
                    <a:cubicBezTo>
                      <a:pt x="176" y="332"/>
                      <a:pt x="176" y="332"/>
                      <a:pt x="175" y="332"/>
                    </a:cubicBezTo>
                    <a:cubicBezTo>
                      <a:pt x="174" y="332"/>
                      <a:pt x="173" y="332"/>
                      <a:pt x="172" y="333"/>
                    </a:cubicBezTo>
                    <a:cubicBezTo>
                      <a:pt x="170" y="333"/>
                      <a:pt x="168" y="332"/>
                      <a:pt x="165" y="332"/>
                    </a:cubicBezTo>
                    <a:cubicBezTo>
                      <a:pt x="163" y="332"/>
                      <a:pt x="161" y="334"/>
                      <a:pt x="158" y="334"/>
                    </a:cubicBezTo>
                    <a:cubicBezTo>
                      <a:pt x="156" y="334"/>
                      <a:pt x="154" y="333"/>
                      <a:pt x="151" y="333"/>
                    </a:cubicBezTo>
                    <a:cubicBezTo>
                      <a:pt x="150" y="332"/>
                      <a:pt x="148" y="331"/>
                      <a:pt x="145" y="331"/>
                    </a:cubicBezTo>
                    <a:cubicBezTo>
                      <a:pt x="144" y="331"/>
                      <a:pt x="143" y="330"/>
                      <a:pt x="142" y="330"/>
                    </a:cubicBezTo>
                    <a:cubicBezTo>
                      <a:pt x="139" y="330"/>
                      <a:pt x="138" y="329"/>
                      <a:pt x="136" y="328"/>
                    </a:cubicBezTo>
                    <a:cubicBezTo>
                      <a:pt x="134" y="327"/>
                      <a:pt x="133" y="326"/>
                      <a:pt x="132" y="325"/>
                    </a:cubicBezTo>
                    <a:cubicBezTo>
                      <a:pt x="131" y="324"/>
                      <a:pt x="129" y="323"/>
                      <a:pt x="128" y="322"/>
                    </a:cubicBezTo>
                    <a:cubicBezTo>
                      <a:pt x="125" y="322"/>
                      <a:pt x="125" y="320"/>
                      <a:pt x="123" y="320"/>
                    </a:cubicBezTo>
                    <a:cubicBezTo>
                      <a:pt x="121" y="318"/>
                      <a:pt x="118" y="317"/>
                      <a:pt x="115" y="315"/>
                    </a:cubicBezTo>
                    <a:cubicBezTo>
                      <a:pt x="113" y="315"/>
                      <a:pt x="112" y="314"/>
                      <a:pt x="111" y="312"/>
                    </a:cubicBezTo>
                    <a:cubicBezTo>
                      <a:pt x="108" y="311"/>
                      <a:pt x="107" y="309"/>
                      <a:pt x="104" y="308"/>
                    </a:cubicBezTo>
                    <a:cubicBezTo>
                      <a:pt x="103" y="308"/>
                      <a:pt x="103" y="307"/>
                      <a:pt x="103" y="306"/>
                    </a:cubicBezTo>
                    <a:cubicBezTo>
                      <a:pt x="103" y="306"/>
                      <a:pt x="102" y="306"/>
                      <a:pt x="102" y="306"/>
                    </a:cubicBezTo>
                    <a:cubicBezTo>
                      <a:pt x="100" y="303"/>
                      <a:pt x="97" y="303"/>
                      <a:pt x="96" y="300"/>
                    </a:cubicBezTo>
                    <a:cubicBezTo>
                      <a:pt x="95" y="300"/>
                      <a:pt x="94" y="299"/>
                      <a:pt x="94" y="299"/>
                    </a:cubicBezTo>
                    <a:cubicBezTo>
                      <a:pt x="94" y="298"/>
                      <a:pt x="94" y="299"/>
                      <a:pt x="94" y="298"/>
                    </a:cubicBezTo>
                    <a:cubicBezTo>
                      <a:pt x="92" y="297"/>
                      <a:pt x="92" y="295"/>
                      <a:pt x="90" y="295"/>
                    </a:cubicBezTo>
                    <a:cubicBezTo>
                      <a:pt x="90" y="295"/>
                      <a:pt x="90" y="294"/>
                      <a:pt x="90" y="294"/>
                    </a:cubicBezTo>
                    <a:cubicBezTo>
                      <a:pt x="86" y="292"/>
                      <a:pt x="85" y="288"/>
                      <a:pt x="80" y="287"/>
                    </a:cubicBezTo>
                    <a:cubicBezTo>
                      <a:pt x="79" y="284"/>
                      <a:pt x="78" y="283"/>
                      <a:pt x="75" y="282"/>
                    </a:cubicBezTo>
                    <a:cubicBezTo>
                      <a:pt x="75" y="281"/>
                      <a:pt x="75" y="280"/>
                      <a:pt x="75" y="280"/>
                    </a:cubicBezTo>
                    <a:cubicBezTo>
                      <a:pt x="74" y="279"/>
                      <a:pt x="72" y="277"/>
                      <a:pt x="72" y="276"/>
                    </a:cubicBezTo>
                    <a:cubicBezTo>
                      <a:pt x="71" y="276"/>
                      <a:pt x="70" y="276"/>
                      <a:pt x="69" y="275"/>
                    </a:cubicBezTo>
                    <a:cubicBezTo>
                      <a:pt x="69" y="275"/>
                      <a:pt x="68" y="274"/>
                      <a:pt x="68" y="274"/>
                    </a:cubicBezTo>
                    <a:cubicBezTo>
                      <a:pt x="66" y="271"/>
                      <a:pt x="65" y="268"/>
                      <a:pt x="63" y="266"/>
                    </a:cubicBezTo>
                    <a:cubicBezTo>
                      <a:pt x="63" y="266"/>
                      <a:pt x="63" y="265"/>
                      <a:pt x="63" y="265"/>
                    </a:cubicBezTo>
                    <a:cubicBezTo>
                      <a:pt x="61" y="262"/>
                      <a:pt x="60" y="259"/>
                      <a:pt x="58" y="257"/>
                    </a:cubicBezTo>
                    <a:cubicBezTo>
                      <a:pt x="56" y="255"/>
                      <a:pt x="55" y="253"/>
                      <a:pt x="54" y="251"/>
                    </a:cubicBezTo>
                    <a:cubicBezTo>
                      <a:pt x="55" y="249"/>
                      <a:pt x="53" y="248"/>
                      <a:pt x="52" y="245"/>
                    </a:cubicBezTo>
                    <a:cubicBezTo>
                      <a:pt x="47" y="243"/>
                      <a:pt x="50" y="234"/>
                      <a:pt x="47" y="229"/>
                    </a:cubicBezTo>
                    <a:cubicBezTo>
                      <a:pt x="48" y="227"/>
                      <a:pt x="46" y="224"/>
                      <a:pt x="46" y="222"/>
                    </a:cubicBezTo>
                    <a:cubicBezTo>
                      <a:pt x="45" y="221"/>
                      <a:pt x="45" y="220"/>
                      <a:pt x="45" y="219"/>
                    </a:cubicBezTo>
                    <a:cubicBezTo>
                      <a:pt x="45" y="218"/>
                      <a:pt x="43" y="217"/>
                      <a:pt x="43" y="216"/>
                    </a:cubicBezTo>
                    <a:cubicBezTo>
                      <a:pt x="43" y="214"/>
                      <a:pt x="42" y="214"/>
                      <a:pt x="42" y="213"/>
                    </a:cubicBezTo>
                    <a:cubicBezTo>
                      <a:pt x="42" y="212"/>
                      <a:pt x="42" y="211"/>
                      <a:pt x="43" y="210"/>
                    </a:cubicBezTo>
                    <a:cubicBezTo>
                      <a:pt x="42" y="209"/>
                      <a:pt x="42" y="207"/>
                      <a:pt x="42" y="205"/>
                    </a:cubicBezTo>
                    <a:cubicBezTo>
                      <a:pt x="41" y="204"/>
                      <a:pt x="41" y="202"/>
                      <a:pt x="41" y="200"/>
                    </a:cubicBezTo>
                    <a:cubicBezTo>
                      <a:pt x="41" y="199"/>
                      <a:pt x="39" y="200"/>
                      <a:pt x="40" y="199"/>
                    </a:cubicBezTo>
                    <a:cubicBezTo>
                      <a:pt x="40" y="197"/>
                      <a:pt x="39" y="197"/>
                      <a:pt x="39" y="196"/>
                    </a:cubicBezTo>
                    <a:cubicBezTo>
                      <a:pt x="41" y="193"/>
                      <a:pt x="40" y="187"/>
                      <a:pt x="37" y="186"/>
                    </a:cubicBezTo>
                    <a:cubicBezTo>
                      <a:pt x="39" y="182"/>
                      <a:pt x="36" y="179"/>
                      <a:pt x="35" y="176"/>
                    </a:cubicBezTo>
                    <a:cubicBezTo>
                      <a:pt x="35" y="175"/>
                      <a:pt x="35" y="175"/>
                      <a:pt x="35" y="174"/>
                    </a:cubicBezTo>
                    <a:cubicBezTo>
                      <a:pt x="34" y="173"/>
                      <a:pt x="34" y="171"/>
                      <a:pt x="34" y="168"/>
                    </a:cubicBezTo>
                    <a:cubicBezTo>
                      <a:pt x="35" y="166"/>
                      <a:pt x="35" y="165"/>
                      <a:pt x="36" y="164"/>
                    </a:cubicBezTo>
                    <a:cubicBezTo>
                      <a:pt x="37" y="163"/>
                      <a:pt x="36" y="163"/>
                      <a:pt x="36" y="162"/>
                    </a:cubicBezTo>
                    <a:cubicBezTo>
                      <a:pt x="37" y="160"/>
                      <a:pt x="37" y="157"/>
                      <a:pt x="38" y="154"/>
                    </a:cubicBezTo>
                    <a:cubicBezTo>
                      <a:pt x="36" y="151"/>
                      <a:pt x="35" y="146"/>
                      <a:pt x="30" y="147"/>
                    </a:cubicBezTo>
                    <a:cubicBezTo>
                      <a:pt x="29" y="147"/>
                      <a:pt x="29" y="147"/>
                      <a:pt x="29" y="146"/>
                    </a:cubicBezTo>
                    <a:cubicBezTo>
                      <a:pt x="26" y="147"/>
                      <a:pt x="23" y="146"/>
                      <a:pt x="21" y="148"/>
                    </a:cubicBezTo>
                    <a:cubicBezTo>
                      <a:pt x="20" y="147"/>
                      <a:pt x="19" y="148"/>
                      <a:pt x="18" y="149"/>
                    </a:cubicBezTo>
                    <a:cubicBezTo>
                      <a:pt x="14" y="150"/>
                      <a:pt x="11" y="150"/>
                      <a:pt x="10" y="153"/>
                    </a:cubicBezTo>
                    <a:cubicBezTo>
                      <a:pt x="11" y="154"/>
                      <a:pt x="10" y="155"/>
                      <a:pt x="10" y="157"/>
                    </a:cubicBezTo>
                    <a:cubicBezTo>
                      <a:pt x="8" y="157"/>
                      <a:pt x="8" y="159"/>
                      <a:pt x="7" y="159"/>
                    </a:cubicBezTo>
                    <a:cubicBezTo>
                      <a:pt x="7" y="161"/>
                      <a:pt x="6" y="163"/>
                      <a:pt x="6" y="165"/>
                    </a:cubicBezTo>
                    <a:cubicBezTo>
                      <a:pt x="6" y="166"/>
                      <a:pt x="7" y="167"/>
                      <a:pt x="7" y="168"/>
                    </a:cubicBezTo>
                    <a:cubicBezTo>
                      <a:pt x="7" y="170"/>
                      <a:pt x="5" y="170"/>
                      <a:pt x="5" y="172"/>
                    </a:cubicBezTo>
                    <a:cubicBezTo>
                      <a:pt x="5" y="174"/>
                      <a:pt x="5" y="175"/>
                      <a:pt x="4" y="176"/>
                    </a:cubicBezTo>
                    <a:cubicBezTo>
                      <a:pt x="4" y="177"/>
                      <a:pt x="5" y="177"/>
                      <a:pt x="5" y="178"/>
                    </a:cubicBezTo>
                    <a:cubicBezTo>
                      <a:pt x="2" y="181"/>
                      <a:pt x="2" y="188"/>
                      <a:pt x="2" y="192"/>
                    </a:cubicBezTo>
                    <a:cubicBezTo>
                      <a:pt x="0" y="194"/>
                      <a:pt x="2" y="197"/>
                      <a:pt x="2" y="199"/>
                    </a:cubicBezTo>
                    <a:cubicBezTo>
                      <a:pt x="2" y="201"/>
                      <a:pt x="1" y="202"/>
                      <a:pt x="1" y="203"/>
                    </a:cubicBezTo>
                    <a:cubicBezTo>
                      <a:pt x="1" y="206"/>
                      <a:pt x="1" y="208"/>
                      <a:pt x="0" y="210"/>
                    </a:cubicBezTo>
                    <a:cubicBezTo>
                      <a:pt x="0" y="211"/>
                      <a:pt x="1" y="211"/>
                      <a:pt x="1" y="212"/>
                    </a:cubicBezTo>
                    <a:cubicBezTo>
                      <a:pt x="0" y="215"/>
                      <a:pt x="2" y="216"/>
                      <a:pt x="1" y="219"/>
                    </a:cubicBezTo>
                    <a:cubicBezTo>
                      <a:pt x="1" y="220"/>
                      <a:pt x="1" y="223"/>
                      <a:pt x="2" y="225"/>
                    </a:cubicBezTo>
                    <a:cubicBezTo>
                      <a:pt x="3" y="225"/>
                      <a:pt x="4" y="224"/>
                      <a:pt x="4" y="225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5" y="226"/>
                      <a:pt x="6" y="227"/>
                      <a:pt x="6" y="228"/>
                    </a:cubicBezTo>
                    <a:cubicBezTo>
                      <a:pt x="6" y="229"/>
                      <a:pt x="5" y="233"/>
                      <a:pt x="6" y="235"/>
                    </a:cubicBezTo>
                    <a:cubicBezTo>
                      <a:pt x="8" y="238"/>
                      <a:pt x="10" y="242"/>
                      <a:pt x="11" y="245"/>
                    </a:cubicBezTo>
                    <a:cubicBezTo>
                      <a:pt x="10" y="248"/>
                      <a:pt x="10" y="251"/>
                      <a:pt x="9" y="254"/>
                    </a:cubicBezTo>
                    <a:cubicBezTo>
                      <a:pt x="10" y="255"/>
                      <a:pt x="11" y="256"/>
                      <a:pt x="12" y="256"/>
                    </a:cubicBezTo>
                    <a:cubicBezTo>
                      <a:pt x="12" y="259"/>
                      <a:pt x="15" y="259"/>
                      <a:pt x="15" y="261"/>
                    </a:cubicBezTo>
                    <a:cubicBezTo>
                      <a:pt x="14" y="262"/>
                      <a:pt x="14" y="265"/>
                      <a:pt x="14" y="267"/>
                    </a:cubicBezTo>
                    <a:cubicBezTo>
                      <a:pt x="17" y="268"/>
                      <a:pt x="16" y="272"/>
                      <a:pt x="18" y="274"/>
                    </a:cubicBezTo>
                    <a:cubicBezTo>
                      <a:pt x="16" y="277"/>
                      <a:pt x="19" y="280"/>
                      <a:pt x="19" y="282"/>
                    </a:cubicBezTo>
                    <a:cubicBezTo>
                      <a:pt x="22" y="283"/>
                      <a:pt x="23" y="286"/>
                      <a:pt x="25" y="288"/>
                    </a:cubicBezTo>
                    <a:cubicBezTo>
                      <a:pt x="25" y="289"/>
                      <a:pt x="25" y="290"/>
                      <a:pt x="25" y="291"/>
                    </a:cubicBezTo>
                    <a:cubicBezTo>
                      <a:pt x="28" y="292"/>
                      <a:pt x="29" y="297"/>
                      <a:pt x="33" y="298"/>
                    </a:cubicBezTo>
                    <a:cubicBezTo>
                      <a:pt x="33" y="300"/>
                      <a:pt x="35" y="300"/>
                      <a:pt x="35" y="302"/>
                    </a:cubicBezTo>
                    <a:cubicBezTo>
                      <a:pt x="37" y="304"/>
                      <a:pt x="39" y="306"/>
                      <a:pt x="41" y="308"/>
                    </a:cubicBezTo>
                    <a:cubicBezTo>
                      <a:pt x="41" y="310"/>
                      <a:pt x="40" y="309"/>
                      <a:pt x="40" y="311"/>
                    </a:cubicBezTo>
                    <a:cubicBezTo>
                      <a:pt x="42" y="312"/>
                      <a:pt x="44" y="312"/>
                      <a:pt x="46" y="314"/>
                    </a:cubicBezTo>
                    <a:cubicBezTo>
                      <a:pt x="47" y="317"/>
                      <a:pt x="48" y="320"/>
                      <a:pt x="49" y="324"/>
                    </a:cubicBezTo>
                    <a:cubicBezTo>
                      <a:pt x="51" y="324"/>
                      <a:pt x="51" y="325"/>
                      <a:pt x="51" y="326"/>
                    </a:cubicBezTo>
                    <a:cubicBezTo>
                      <a:pt x="54" y="327"/>
                      <a:pt x="55" y="328"/>
                      <a:pt x="59" y="328"/>
                    </a:cubicBezTo>
                    <a:cubicBezTo>
                      <a:pt x="60" y="329"/>
                      <a:pt x="61" y="330"/>
                      <a:pt x="62" y="331"/>
                    </a:cubicBezTo>
                    <a:cubicBezTo>
                      <a:pt x="64" y="333"/>
                      <a:pt x="66" y="334"/>
                      <a:pt x="67" y="336"/>
                    </a:cubicBezTo>
                    <a:cubicBezTo>
                      <a:pt x="67" y="338"/>
                      <a:pt x="67" y="340"/>
                      <a:pt x="68" y="342"/>
                    </a:cubicBezTo>
                    <a:cubicBezTo>
                      <a:pt x="68" y="342"/>
                      <a:pt x="68" y="343"/>
                      <a:pt x="68" y="343"/>
                    </a:cubicBezTo>
                    <a:cubicBezTo>
                      <a:pt x="70" y="344"/>
                      <a:pt x="70" y="346"/>
                      <a:pt x="71" y="347"/>
                    </a:cubicBezTo>
                    <a:cubicBezTo>
                      <a:pt x="72" y="349"/>
                      <a:pt x="73" y="350"/>
                      <a:pt x="74" y="352"/>
                    </a:cubicBezTo>
                    <a:cubicBezTo>
                      <a:pt x="75" y="353"/>
                      <a:pt x="77" y="354"/>
                      <a:pt x="78" y="357"/>
                    </a:cubicBezTo>
                    <a:cubicBezTo>
                      <a:pt x="81" y="358"/>
                      <a:pt x="84" y="360"/>
                      <a:pt x="87" y="362"/>
                    </a:cubicBezTo>
                    <a:cubicBezTo>
                      <a:pt x="88" y="363"/>
                      <a:pt x="90" y="364"/>
                      <a:pt x="91" y="365"/>
                    </a:cubicBezTo>
                    <a:cubicBezTo>
                      <a:pt x="94" y="367"/>
                      <a:pt x="97" y="367"/>
                      <a:pt x="101" y="368"/>
                    </a:cubicBezTo>
                    <a:cubicBezTo>
                      <a:pt x="104" y="369"/>
                      <a:pt x="107" y="370"/>
                      <a:pt x="110" y="370"/>
                    </a:cubicBezTo>
                    <a:cubicBezTo>
                      <a:pt x="110" y="371"/>
                      <a:pt x="111" y="371"/>
                      <a:pt x="112" y="372"/>
                    </a:cubicBezTo>
                    <a:cubicBezTo>
                      <a:pt x="114" y="371"/>
                      <a:pt x="115" y="373"/>
                      <a:pt x="117" y="372"/>
                    </a:cubicBezTo>
                    <a:cubicBezTo>
                      <a:pt x="118" y="372"/>
                      <a:pt x="117" y="373"/>
                      <a:pt x="118" y="373"/>
                    </a:cubicBezTo>
                    <a:cubicBezTo>
                      <a:pt x="122" y="374"/>
                      <a:pt x="124" y="377"/>
                      <a:pt x="129" y="376"/>
                    </a:cubicBezTo>
                    <a:cubicBezTo>
                      <a:pt x="130" y="377"/>
                      <a:pt x="131" y="378"/>
                      <a:pt x="132" y="379"/>
                    </a:cubicBezTo>
                    <a:cubicBezTo>
                      <a:pt x="134" y="380"/>
                      <a:pt x="135" y="379"/>
                      <a:pt x="138" y="379"/>
                    </a:cubicBezTo>
                    <a:cubicBezTo>
                      <a:pt x="138" y="379"/>
                      <a:pt x="139" y="379"/>
                      <a:pt x="140" y="379"/>
                    </a:cubicBezTo>
                    <a:cubicBezTo>
                      <a:pt x="142" y="379"/>
                      <a:pt x="142" y="378"/>
                      <a:pt x="143" y="377"/>
                    </a:cubicBezTo>
                    <a:cubicBezTo>
                      <a:pt x="144" y="376"/>
                      <a:pt x="145" y="376"/>
                      <a:pt x="145" y="375"/>
                    </a:cubicBezTo>
                    <a:cubicBezTo>
                      <a:pt x="149" y="377"/>
                      <a:pt x="154" y="376"/>
                      <a:pt x="157" y="376"/>
                    </a:cubicBezTo>
                    <a:cubicBezTo>
                      <a:pt x="158" y="377"/>
                      <a:pt x="159" y="377"/>
                      <a:pt x="160" y="377"/>
                    </a:cubicBezTo>
                    <a:cubicBezTo>
                      <a:pt x="162" y="377"/>
                      <a:pt x="163" y="377"/>
                      <a:pt x="165" y="378"/>
                    </a:cubicBezTo>
                    <a:cubicBezTo>
                      <a:pt x="166" y="379"/>
                      <a:pt x="166" y="380"/>
                      <a:pt x="167" y="381"/>
                    </a:cubicBezTo>
                    <a:cubicBezTo>
                      <a:pt x="169" y="382"/>
                      <a:pt x="171" y="382"/>
                      <a:pt x="172" y="381"/>
                    </a:cubicBezTo>
                    <a:cubicBezTo>
                      <a:pt x="173" y="381"/>
                      <a:pt x="174" y="380"/>
                      <a:pt x="175" y="380"/>
                    </a:cubicBezTo>
                    <a:cubicBezTo>
                      <a:pt x="178" y="380"/>
                      <a:pt x="179" y="382"/>
                      <a:pt x="181" y="383"/>
                    </a:cubicBezTo>
                    <a:cubicBezTo>
                      <a:pt x="183" y="383"/>
                      <a:pt x="185" y="383"/>
                      <a:pt x="188" y="383"/>
                    </a:cubicBezTo>
                    <a:cubicBezTo>
                      <a:pt x="188" y="383"/>
                      <a:pt x="188" y="384"/>
                      <a:pt x="189" y="384"/>
                    </a:cubicBezTo>
                    <a:cubicBezTo>
                      <a:pt x="189" y="384"/>
                      <a:pt x="190" y="384"/>
                      <a:pt x="190" y="384"/>
                    </a:cubicBezTo>
                    <a:cubicBezTo>
                      <a:pt x="191" y="384"/>
                      <a:pt x="192" y="384"/>
                      <a:pt x="193" y="385"/>
                    </a:cubicBezTo>
                    <a:cubicBezTo>
                      <a:pt x="192" y="385"/>
                      <a:pt x="193" y="385"/>
                      <a:pt x="193" y="386"/>
                    </a:cubicBezTo>
                    <a:cubicBezTo>
                      <a:pt x="196" y="387"/>
                      <a:pt x="198" y="391"/>
                      <a:pt x="203" y="389"/>
                    </a:cubicBezTo>
                    <a:cubicBezTo>
                      <a:pt x="203" y="389"/>
                      <a:pt x="204" y="390"/>
                      <a:pt x="205" y="390"/>
                    </a:cubicBezTo>
                    <a:cubicBezTo>
                      <a:pt x="207" y="389"/>
                      <a:pt x="210" y="390"/>
                      <a:pt x="212" y="388"/>
                    </a:cubicBezTo>
                    <a:cubicBezTo>
                      <a:pt x="214" y="389"/>
                      <a:pt x="217" y="390"/>
                      <a:pt x="219" y="390"/>
                    </a:cubicBezTo>
                    <a:cubicBezTo>
                      <a:pt x="220" y="390"/>
                      <a:pt x="221" y="389"/>
                      <a:pt x="223" y="389"/>
                    </a:cubicBezTo>
                    <a:cubicBezTo>
                      <a:pt x="224" y="388"/>
                      <a:pt x="225" y="389"/>
                      <a:pt x="226" y="389"/>
                    </a:cubicBezTo>
                    <a:cubicBezTo>
                      <a:pt x="229" y="388"/>
                      <a:pt x="231" y="386"/>
                      <a:pt x="233" y="385"/>
                    </a:cubicBezTo>
                    <a:cubicBezTo>
                      <a:pt x="234" y="385"/>
                      <a:pt x="234" y="385"/>
                      <a:pt x="235" y="384"/>
                    </a:cubicBezTo>
                    <a:cubicBezTo>
                      <a:pt x="236" y="384"/>
                      <a:pt x="237" y="383"/>
                      <a:pt x="237" y="383"/>
                    </a:cubicBezTo>
                    <a:cubicBezTo>
                      <a:pt x="239" y="382"/>
                      <a:pt x="242" y="381"/>
                      <a:pt x="244" y="381"/>
                    </a:cubicBezTo>
                    <a:cubicBezTo>
                      <a:pt x="245" y="379"/>
                      <a:pt x="248" y="379"/>
                      <a:pt x="249" y="378"/>
                    </a:cubicBezTo>
                    <a:cubicBezTo>
                      <a:pt x="251" y="378"/>
                      <a:pt x="253" y="376"/>
                      <a:pt x="255" y="376"/>
                    </a:cubicBezTo>
                    <a:cubicBezTo>
                      <a:pt x="256" y="376"/>
                      <a:pt x="256" y="376"/>
                      <a:pt x="257" y="376"/>
                    </a:cubicBezTo>
                    <a:cubicBezTo>
                      <a:pt x="259" y="376"/>
                      <a:pt x="261" y="374"/>
                      <a:pt x="263" y="375"/>
                    </a:cubicBezTo>
                    <a:cubicBezTo>
                      <a:pt x="265" y="373"/>
                      <a:pt x="270" y="374"/>
                      <a:pt x="272" y="371"/>
                    </a:cubicBezTo>
                    <a:cubicBezTo>
                      <a:pt x="274" y="371"/>
                      <a:pt x="277" y="370"/>
                      <a:pt x="278" y="369"/>
                    </a:cubicBezTo>
                    <a:cubicBezTo>
                      <a:pt x="280" y="369"/>
                      <a:pt x="282" y="368"/>
                      <a:pt x="284" y="367"/>
                    </a:cubicBezTo>
                    <a:cubicBezTo>
                      <a:pt x="285" y="367"/>
                      <a:pt x="286" y="368"/>
                      <a:pt x="287" y="367"/>
                    </a:cubicBezTo>
                    <a:cubicBezTo>
                      <a:pt x="287" y="367"/>
                      <a:pt x="287" y="366"/>
                      <a:pt x="288" y="366"/>
                    </a:cubicBezTo>
                    <a:cubicBezTo>
                      <a:pt x="289" y="366"/>
                      <a:pt x="289" y="366"/>
                      <a:pt x="290" y="366"/>
                    </a:cubicBezTo>
                    <a:cubicBezTo>
                      <a:pt x="292" y="364"/>
                      <a:pt x="294" y="362"/>
                      <a:pt x="297" y="361"/>
                    </a:cubicBezTo>
                    <a:cubicBezTo>
                      <a:pt x="298" y="360"/>
                      <a:pt x="298" y="359"/>
                      <a:pt x="300" y="358"/>
                    </a:cubicBezTo>
                    <a:cubicBezTo>
                      <a:pt x="302" y="356"/>
                      <a:pt x="309" y="357"/>
                      <a:pt x="312" y="357"/>
                    </a:cubicBezTo>
                    <a:cubicBezTo>
                      <a:pt x="313" y="356"/>
                      <a:pt x="314" y="356"/>
                      <a:pt x="315" y="356"/>
                    </a:cubicBezTo>
                    <a:cubicBezTo>
                      <a:pt x="317" y="357"/>
                      <a:pt x="318" y="358"/>
                      <a:pt x="320" y="358"/>
                    </a:cubicBezTo>
                    <a:cubicBezTo>
                      <a:pt x="323" y="359"/>
                      <a:pt x="325" y="358"/>
                      <a:pt x="327" y="357"/>
                    </a:cubicBezTo>
                    <a:cubicBezTo>
                      <a:pt x="328" y="357"/>
                      <a:pt x="328" y="358"/>
                      <a:pt x="329" y="358"/>
                    </a:cubicBezTo>
                    <a:cubicBezTo>
                      <a:pt x="329" y="358"/>
                      <a:pt x="330" y="357"/>
                      <a:pt x="330" y="357"/>
                    </a:cubicBezTo>
                    <a:cubicBezTo>
                      <a:pt x="332" y="357"/>
                      <a:pt x="334" y="357"/>
                      <a:pt x="335" y="356"/>
                    </a:cubicBezTo>
                    <a:cubicBezTo>
                      <a:pt x="335" y="356"/>
                      <a:pt x="335" y="355"/>
                      <a:pt x="336" y="355"/>
                    </a:cubicBezTo>
                    <a:cubicBezTo>
                      <a:pt x="337" y="355"/>
                      <a:pt x="337" y="355"/>
                      <a:pt x="338" y="355"/>
                    </a:cubicBezTo>
                    <a:cubicBezTo>
                      <a:pt x="339" y="353"/>
                      <a:pt x="340" y="353"/>
                      <a:pt x="340" y="351"/>
                    </a:cubicBezTo>
                    <a:cubicBezTo>
                      <a:pt x="341" y="350"/>
                      <a:pt x="342" y="348"/>
                      <a:pt x="342" y="346"/>
                    </a:cubicBezTo>
                    <a:cubicBezTo>
                      <a:pt x="343" y="346"/>
                      <a:pt x="344" y="346"/>
                      <a:pt x="345" y="345"/>
                    </a:cubicBezTo>
                    <a:cubicBezTo>
                      <a:pt x="345" y="343"/>
                      <a:pt x="346" y="342"/>
                      <a:pt x="347" y="340"/>
                    </a:cubicBezTo>
                    <a:cubicBezTo>
                      <a:pt x="347" y="337"/>
                      <a:pt x="350" y="336"/>
                      <a:pt x="352" y="334"/>
                    </a:cubicBezTo>
                    <a:cubicBezTo>
                      <a:pt x="352" y="333"/>
                      <a:pt x="352" y="333"/>
                      <a:pt x="352" y="332"/>
                    </a:cubicBezTo>
                    <a:cubicBezTo>
                      <a:pt x="355" y="330"/>
                      <a:pt x="357" y="328"/>
                      <a:pt x="357" y="324"/>
                    </a:cubicBezTo>
                    <a:cubicBezTo>
                      <a:pt x="358" y="323"/>
                      <a:pt x="359" y="323"/>
                      <a:pt x="358" y="321"/>
                    </a:cubicBezTo>
                    <a:cubicBezTo>
                      <a:pt x="360" y="321"/>
                      <a:pt x="360" y="320"/>
                      <a:pt x="360" y="319"/>
                    </a:cubicBezTo>
                    <a:cubicBezTo>
                      <a:pt x="364" y="317"/>
                      <a:pt x="364" y="312"/>
                      <a:pt x="369" y="312"/>
                    </a:cubicBezTo>
                    <a:cubicBezTo>
                      <a:pt x="369" y="315"/>
                      <a:pt x="372" y="316"/>
                      <a:pt x="373" y="318"/>
                    </a:cubicBezTo>
                    <a:cubicBezTo>
                      <a:pt x="374" y="318"/>
                      <a:pt x="376" y="319"/>
                      <a:pt x="378" y="318"/>
                    </a:cubicBezTo>
                    <a:cubicBezTo>
                      <a:pt x="381" y="314"/>
                      <a:pt x="379" y="309"/>
                      <a:pt x="378" y="305"/>
                    </a:cubicBezTo>
                    <a:cubicBezTo>
                      <a:pt x="379" y="305"/>
                      <a:pt x="379" y="304"/>
                      <a:pt x="380" y="303"/>
                    </a:cubicBezTo>
                    <a:cubicBezTo>
                      <a:pt x="380" y="302"/>
                      <a:pt x="379" y="301"/>
                      <a:pt x="379" y="300"/>
                    </a:cubicBezTo>
                    <a:cubicBezTo>
                      <a:pt x="380" y="299"/>
                      <a:pt x="380" y="299"/>
                      <a:pt x="380" y="298"/>
                    </a:cubicBezTo>
                    <a:cubicBezTo>
                      <a:pt x="380" y="295"/>
                      <a:pt x="379" y="292"/>
                      <a:pt x="379" y="289"/>
                    </a:cubicBezTo>
                    <a:cubicBezTo>
                      <a:pt x="379" y="287"/>
                      <a:pt x="381" y="286"/>
                      <a:pt x="380" y="284"/>
                    </a:cubicBezTo>
                    <a:cubicBezTo>
                      <a:pt x="380" y="283"/>
                      <a:pt x="381" y="283"/>
                      <a:pt x="381" y="282"/>
                    </a:cubicBezTo>
                    <a:cubicBezTo>
                      <a:pt x="381" y="281"/>
                      <a:pt x="380" y="281"/>
                      <a:pt x="381" y="281"/>
                    </a:cubicBezTo>
                    <a:cubicBezTo>
                      <a:pt x="381" y="276"/>
                      <a:pt x="380" y="270"/>
                      <a:pt x="380" y="265"/>
                    </a:cubicBezTo>
                    <a:cubicBezTo>
                      <a:pt x="380" y="262"/>
                      <a:pt x="381" y="260"/>
                      <a:pt x="381" y="257"/>
                    </a:cubicBezTo>
                    <a:cubicBezTo>
                      <a:pt x="381" y="253"/>
                      <a:pt x="379" y="250"/>
                      <a:pt x="381" y="246"/>
                    </a:cubicBezTo>
                    <a:cubicBezTo>
                      <a:pt x="380" y="242"/>
                      <a:pt x="382" y="236"/>
                      <a:pt x="381" y="231"/>
                    </a:cubicBezTo>
                    <a:cubicBezTo>
                      <a:pt x="381" y="231"/>
                      <a:pt x="381" y="230"/>
                      <a:pt x="381" y="230"/>
                    </a:cubicBezTo>
                    <a:cubicBezTo>
                      <a:pt x="381" y="229"/>
                      <a:pt x="381" y="228"/>
                      <a:pt x="381" y="228"/>
                    </a:cubicBezTo>
                    <a:cubicBezTo>
                      <a:pt x="381" y="227"/>
                      <a:pt x="380" y="226"/>
                      <a:pt x="380" y="225"/>
                    </a:cubicBezTo>
                    <a:cubicBezTo>
                      <a:pt x="380" y="224"/>
                      <a:pt x="381" y="223"/>
                      <a:pt x="380" y="222"/>
                    </a:cubicBezTo>
                    <a:cubicBezTo>
                      <a:pt x="382" y="222"/>
                      <a:pt x="382" y="220"/>
                      <a:pt x="382" y="219"/>
                    </a:cubicBezTo>
                    <a:cubicBezTo>
                      <a:pt x="383" y="216"/>
                      <a:pt x="385" y="214"/>
                      <a:pt x="386" y="210"/>
                    </a:cubicBezTo>
                    <a:cubicBezTo>
                      <a:pt x="389" y="207"/>
                      <a:pt x="389" y="201"/>
                      <a:pt x="389" y="197"/>
                    </a:cubicBezTo>
                    <a:cubicBezTo>
                      <a:pt x="389" y="196"/>
                      <a:pt x="390" y="195"/>
                      <a:pt x="390" y="194"/>
                    </a:cubicBezTo>
                    <a:cubicBezTo>
                      <a:pt x="390" y="194"/>
                      <a:pt x="390" y="193"/>
                      <a:pt x="390" y="193"/>
                    </a:cubicBezTo>
                    <a:cubicBezTo>
                      <a:pt x="392" y="187"/>
                      <a:pt x="392" y="181"/>
                      <a:pt x="393" y="174"/>
                    </a:cubicBezTo>
                    <a:cubicBezTo>
                      <a:pt x="393" y="173"/>
                      <a:pt x="393" y="172"/>
                      <a:pt x="392" y="172"/>
                    </a:cubicBezTo>
                    <a:cubicBezTo>
                      <a:pt x="394" y="170"/>
                      <a:pt x="392" y="166"/>
                      <a:pt x="393" y="164"/>
                    </a:cubicBezTo>
                    <a:cubicBezTo>
                      <a:pt x="393" y="163"/>
                      <a:pt x="394" y="161"/>
                      <a:pt x="394" y="160"/>
                    </a:cubicBezTo>
                    <a:cubicBezTo>
                      <a:pt x="394" y="158"/>
                      <a:pt x="393" y="155"/>
                      <a:pt x="393" y="15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35E"/>
                  </a:gs>
                  <a:gs pos="19000">
                    <a:srgbClr val="EBC64B"/>
                  </a:gs>
                  <a:gs pos="57000">
                    <a:srgbClr val="DEB034"/>
                  </a:gs>
                  <a:gs pos="100000">
                    <a:srgbClr val="CA9A3C"/>
                  </a:gs>
                </a:gsLst>
                <a:lin ang="4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Freeform 973"/>
              <p:cNvSpPr/>
              <p:nvPr/>
            </p:nvSpPr>
            <p:spPr bwMode="auto">
              <a:xfrm>
                <a:off x="10545271" y="2912367"/>
                <a:ext cx="11113" cy="7938"/>
              </a:xfrm>
              <a:custGeom>
                <a:gdLst>
                  <a:gd fmla="*/ 2 w 3" name="T0"/>
                  <a:gd fmla="*/ 2 h 2" name="T1"/>
                  <a:gd fmla="*/ 1 w 3" name="T2"/>
                  <a:gd fmla="*/ 2 h 2" name="T3"/>
                  <a:gd fmla="*/ 2 w 3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2" y="2"/>
                    </a:moveTo>
                    <a:cubicBezTo>
                      <a:pt x="3" y="0"/>
                      <a:pt x="0" y="0"/>
                      <a:pt x="1" y="2"/>
                    </a:cubicBezTo>
                    <a:cubicBezTo>
                      <a:pt x="2" y="2"/>
                      <a:pt x="1" y="2"/>
                      <a:pt x="2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35E"/>
                  </a:gs>
                  <a:gs pos="19000">
                    <a:srgbClr val="EBC64B"/>
                  </a:gs>
                  <a:gs pos="57000">
                    <a:srgbClr val="DEB034"/>
                  </a:gs>
                  <a:gs pos="100000">
                    <a:srgbClr val="CA9A3C"/>
                  </a:gs>
                </a:gsLst>
                <a:lin ang="4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" name="Freeform 974"/>
              <p:cNvSpPr/>
              <p:nvPr/>
            </p:nvSpPr>
            <p:spPr bwMode="auto">
              <a:xfrm>
                <a:off x="11067558" y="3002854"/>
                <a:ext cx="58738" cy="41275"/>
              </a:xfrm>
              <a:custGeom>
                <a:gdLst>
                  <a:gd fmla="*/ 6 w 16" name="T0"/>
                  <a:gd fmla="*/ 10 h 11" name="T1"/>
                  <a:gd fmla="*/ 13 w 16" name="T2"/>
                  <a:gd fmla="*/ 11 h 11" name="T3"/>
                  <a:gd fmla="*/ 16 w 16" name="T4"/>
                  <a:gd fmla="*/ 8 h 11" name="T5"/>
                  <a:gd fmla="*/ 13 w 16" name="T6"/>
                  <a:gd fmla="*/ 3 h 11" name="T7"/>
                  <a:gd fmla="*/ 8 w 16" name="T8"/>
                  <a:gd fmla="*/ 0 h 11" name="T9"/>
                  <a:gd fmla="*/ 1 w 16" name="T10"/>
                  <a:gd fmla="*/ 2 h 11" name="T11"/>
                  <a:gd fmla="*/ 0 w 16" name="T12"/>
                  <a:gd fmla="*/ 7 h 11" name="T13"/>
                  <a:gd fmla="*/ 6 w 16" name="T14"/>
                  <a:gd fmla="*/ 10 h 1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" w="16">
                    <a:moveTo>
                      <a:pt x="6" y="10"/>
                    </a:moveTo>
                    <a:cubicBezTo>
                      <a:pt x="9" y="11"/>
                      <a:pt x="12" y="11"/>
                      <a:pt x="13" y="11"/>
                    </a:cubicBezTo>
                    <a:cubicBezTo>
                      <a:pt x="14" y="10"/>
                      <a:pt x="16" y="9"/>
                      <a:pt x="16" y="8"/>
                    </a:cubicBezTo>
                    <a:cubicBezTo>
                      <a:pt x="16" y="6"/>
                      <a:pt x="13" y="5"/>
                      <a:pt x="13" y="3"/>
                    </a:cubicBezTo>
                    <a:cubicBezTo>
                      <a:pt x="11" y="2"/>
                      <a:pt x="10" y="0"/>
                      <a:pt x="8" y="0"/>
                    </a:cubicBezTo>
                    <a:cubicBezTo>
                      <a:pt x="5" y="0"/>
                      <a:pt x="3" y="1"/>
                      <a:pt x="1" y="2"/>
                    </a:cubicBezTo>
                    <a:cubicBezTo>
                      <a:pt x="2" y="4"/>
                      <a:pt x="1" y="5"/>
                      <a:pt x="0" y="7"/>
                    </a:cubicBezTo>
                    <a:cubicBezTo>
                      <a:pt x="1" y="10"/>
                      <a:pt x="3" y="10"/>
                      <a:pt x="6" y="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35E"/>
                  </a:gs>
                  <a:gs pos="19000">
                    <a:srgbClr val="EBC64B"/>
                  </a:gs>
                  <a:gs pos="57000">
                    <a:srgbClr val="DEB034"/>
                  </a:gs>
                  <a:gs pos="100000">
                    <a:srgbClr val="CA9A3C"/>
                  </a:gs>
                </a:gsLst>
                <a:lin ang="4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Freeform 976"/>
              <p:cNvSpPr/>
              <p:nvPr/>
            </p:nvSpPr>
            <p:spPr bwMode="auto">
              <a:xfrm>
                <a:off x="11067558" y="3183829"/>
                <a:ext cx="138113" cy="195263"/>
              </a:xfrm>
              <a:custGeom>
                <a:gdLst>
                  <a:gd fmla="*/ 34 w 37" name="T0"/>
                  <a:gd fmla="*/ 5 h 52" name="T1"/>
                  <a:gd fmla="*/ 32 w 37" name="T2"/>
                  <a:gd fmla="*/ 4 h 52" name="T3"/>
                  <a:gd fmla="*/ 26 w 37" name="T4"/>
                  <a:gd fmla="*/ 1 h 52" name="T5"/>
                  <a:gd fmla="*/ 24 w 37" name="T6"/>
                  <a:gd fmla="*/ 1 h 52" name="T7"/>
                  <a:gd fmla="*/ 23 w 37" name="T8"/>
                  <a:gd fmla="*/ 1 h 52" name="T9"/>
                  <a:gd fmla="*/ 17 w 37" name="T10"/>
                  <a:gd fmla="*/ 2 h 52" name="T11"/>
                  <a:gd fmla="*/ 13 w 37" name="T12"/>
                  <a:gd fmla="*/ 7 h 52" name="T13"/>
                  <a:gd fmla="*/ 12 w 37" name="T14"/>
                  <a:gd fmla="*/ 10 h 52" name="T15"/>
                  <a:gd fmla="*/ 14 w 37" name="T16"/>
                  <a:gd fmla="*/ 17 h 52" name="T17"/>
                  <a:gd fmla="*/ 8 w 37" name="T18"/>
                  <a:gd fmla="*/ 22 h 52" name="T19"/>
                  <a:gd fmla="*/ 4 w 37" name="T20"/>
                  <a:gd fmla="*/ 25 h 52" name="T21"/>
                  <a:gd fmla="*/ 2 w 37" name="T22"/>
                  <a:gd fmla="*/ 36 h 52" name="T23"/>
                  <a:gd fmla="*/ 1 w 37" name="T24"/>
                  <a:gd fmla="*/ 41 h 52" name="T25"/>
                  <a:gd fmla="*/ 0 w 37" name="T26"/>
                  <a:gd fmla="*/ 43 h 52" name="T27"/>
                  <a:gd fmla="*/ 1 w 37" name="T28"/>
                  <a:gd fmla="*/ 46 h 52" name="T29"/>
                  <a:gd fmla="*/ 3 w 37" name="T30"/>
                  <a:gd fmla="*/ 48 h 52" name="T31"/>
                  <a:gd fmla="*/ 6 w 37" name="T32"/>
                  <a:gd fmla="*/ 51 h 52" name="T33"/>
                  <a:gd fmla="*/ 9 w 37" name="T34"/>
                  <a:gd fmla="*/ 52 h 52" name="T35"/>
                  <a:gd fmla="*/ 13 w 37" name="T36"/>
                  <a:gd fmla="*/ 51 h 52" name="T37"/>
                  <a:gd fmla="*/ 15 w 37" name="T38"/>
                  <a:gd fmla="*/ 52 h 52" name="T39"/>
                  <a:gd fmla="*/ 17 w 37" name="T40"/>
                  <a:gd fmla="*/ 51 h 52" name="T41"/>
                  <a:gd fmla="*/ 22 w 37" name="T42"/>
                  <a:gd fmla="*/ 49 h 52" name="T43"/>
                  <a:gd fmla="*/ 24 w 37" name="T44"/>
                  <a:gd fmla="*/ 47 h 52" name="T45"/>
                  <a:gd fmla="*/ 27 w 37" name="T46"/>
                  <a:gd fmla="*/ 37 h 52" name="T47"/>
                  <a:gd fmla="*/ 28 w 37" name="T48"/>
                  <a:gd fmla="*/ 34 h 52" name="T49"/>
                  <a:gd fmla="*/ 25 w 37" name="T50"/>
                  <a:gd fmla="*/ 27 h 52" name="T51"/>
                  <a:gd fmla="*/ 24 w 37" name="T52"/>
                  <a:gd fmla="*/ 23 h 52" name="T53"/>
                  <a:gd fmla="*/ 26 w 37" name="T54"/>
                  <a:gd fmla="*/ 21 h 52" name="T55"/>
                  <a:gd fmla="*/ 29 w 37" name="T56"/>
                  <a:gd fmla="*/ 21 h 52" name="T57"/>
                  <a:gd fmla="*/ 33 w 37" name="T58"/>
                  <a:gd fmla="*/ 18 h 52" name="T59"/>
                  <a:gd fmla="*/ 35 w 37" name="T60"/>
                  <a:gd fmla="*/ 15 h 52" name="T61"/>
                  <a:gd fmla="*/ 36 w 37" name="T62"/>
                  <a:gd fmla="*/ 8 h 52" name="T63"/>
                  <a:gd fmla="*/ 34 w 37" name="T64"/>
                  <a:gd fmla="*/ 5 h 52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52" w="37">
                    <a:moveTo>
                      <a:pt x="34" y="5"/>
                    </a:moveTo>
                    <a:cubicBezTo>
                      <a:pt x="33" y="5"/>
                      <a:pt x="33" y="4"/>
                      <a:pt x="32" y="4"/>
                    </a:cubicBezTo>
                    <a:cubicBezTo>
                      <a:pt x="31" y="2"/>
                      <a:pt x="29" y="1"/>
                      <a:pt x="26" y="1"/>
                    </a:cubicBezTo>
                    <a:cubicBezTo>
                      <a:pt x="25" y="1"/>
                      <a:pt x="25" y="1"/>
                      <a:pt x="24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0" y="0"/>
                      <a:pt x="19" y="2"/>
                      <a:pt x="17" y="2"/>
                    </a:cubicBezTo>
                    <a:cubicBezTo>
                      <a:pt x="16" y="4"/>
                      <a:pt x="14" y="5"/>
                      <a:pt x="13" y="7"/>
                    </a:cubicBezTo>
                    <a:cubicBezTo>
                      <a:pt x="14" y="8"/>
                      <a:pt x="12" y="8"/>
                      <a:pt x="12" y="10"/>
                    </a:cubicBezTo>
                    <a:cubicBezTo>
                      <a:pt x="12" y="12"/>
                      <a:pt x="13" y="15"/>
                      <a:pt x="14" y="17"/>
                    </a:cubicBezTo>
                    <a:cubicBezTo>
                      <a:pt x="13" y="19"/>
                      <a:pt x="12" y="22"/>
                      <a:pt x="8" y="22"/>
                    </a:cubicBezTo>
                    <a:cubicBezTo>
                      <a:pt x="7" y="23"/>
                      <a:pt x="6" y="24"/>
                      <a:pt x="4" y="25"/>
                    </a:cubicBezTo>
                    <a:cubicBezTo>
                      <a:pt x="1" y="28"/>
                      <a:pt x="2" y="31"/>
                      <a:pt x="2" y="36"/>
                    </a:cubicBezTo>
                    <a:cubicBezTo>
                      <a:pt x="1" y="37"/>
                      <a:pt x="1" y="39"/>
                      <a:pt x="1" y="41"/>
                    </a:cubicBezTo>
                    <a:cubicBezTo>
                      <a:pt x="1" y="41"/>
                      <a:pt x="1" y="42"/>
                      <a:pt x="0" y="43"/>
                    </a:cubicBezTo>
                    <a:cubicBezTo>
                      <a:pt x="1" y="44"/>
                      <a:pt x="1" y="45"/>
                      <a:pt x="1" y="46"/>
                    </a:cubicBezTo>
                    <a:cubicBezTo>
                      <a:pt x="2" y="47"/>
                      <a:pt x="3" y="47"/>
                      <a:pt x="3" y="48"/>
                    </a:cubicBezTo>
                    <a:cubicBezTo>
                      <a:pt x="3" y="50"/>
                      <a:pt x="5" y="50"/>
                      <a:pt x="6" y="51"/>
                    </a:cubicBezTo>
                    <a:cubicBezTo>
                      <a:pt x="7" y="51"/>
                      <a:pt x="8" y="51"/>
                      <a:pt x="9" y="52"/>
                    </a:cubicBezTo>
                    <a:cubicBezTo>
                      <a:pt x="11" y="52"/>
                      <a:pt x="12" y="51"/>
                      <a:pt x="13" y="51"/>
                    </a:cubicBezTo>
                    <a:cubicBezTo>
                      <a:pt x="13" y="51"/>
                      <a:pt x="14" y="52"/>
                      <a:pt x="15" y="52"/>
                    </a:cubicBezTo>
                    <a:cubicBezTo>
                      <a:pt x="15" y="52"/>
                      <a:pt x="16" y="51"/>
                      <a:pt x="17" y="51"/>
                    </a:cubicBezTo>
                    <a:cubicBezTo>
                      <a:pt x="20" y="51"/>
                      <a:pt x="20" y="51"/>
                      <a:pt x="22" y="49"/>
                    </a:cubicBezTo>
                    <a:cubicBezTo>
                      <a:pt x="22" y="48"/>
                      <a:pt x="24" y="47"/>
                      <a:pt x="24" y="47"/>
                    </a:cubicBezTo>
                    <a:cubicBezTo>
                      <a:pt x="26" y="45"/>
                      <a:pt x="27" y="40"/>
                      <a:pt x="27" y="37"/>
                    </a:cubicBezTo>
                    <a:cubicBezTo>
                      <a:pt x="27" y="36"/>
                      <a:pt x="28" y="35"/>
                      <a:pt x="28" y="34"/>
                    </a:cubicBezTo>
                    <a:cubicBezTo>
                      <a:pt x="28" y="30"/>
                      <a:pt x="26" y="30"/>
                      <a:pt x="25" y="27"/>
                    </a:cubicBezTo>
                    <a:cubicBezTo>
                      <a:pt x="25" y="26"/>
                      <a:pt x="25" y="25"/>
                      <a:pt x="24" y="23"/>
                    </a:cubicBezTo>
                    <a:cubicBezTo>
                      <a:pt x="25" y="22"/>
                      <a:pt x="25" y="21"/>
                      <a:pt x="26" y="21"/>
                    </a:cubicBezTo>
                    <a:cubicBezTo>
                      <a:pt x="27" y="22"/>
                      <a:pt x="28" y="22"/>
                      <a:pt x="29" y="21"/>
                    </a:cubicBezTo>
                    <a:cubicBezTo>
                      <a:pt x="31" y="21"/>
                      <a:pt x="32" y="19"/>
                      <a:pt x="33" y="18"/>
                    </a:cubicBezTo>
                    <a:cubicBezTo>
                      <a:pt x="33" y="16"/>
                      <a:pt x="34" y="16"/>
                      <a:pt x="35" y="15"/>
                    </a:cubicBezTo>
                    <a:cubicBezTo>
                      <a:pt x="35" y="12"/>
                      <a:pt x="37" y="10"/>
                      <a:pt x="36" y="8"/>
                    </a:cubicBezTo>
                    <a:cubicBezTo>
                      <a:pt x="36" y="7"/>
                      <a:pt x="35" y="6"/>
                      <a:pt x="34" y="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35E"/>
                  </a:gs>
                  <a:gs pos="19000">
                    <a:srgbClr val="EBC64B"/>
                  </a:gs>
                  <a:gs pos="57000">
                    <a:srgbClr val="DEB034"/>
                  </a:gs>
                  <a:gs pos="100000">
                    <a:srgbClr val="CA9A3C"/>
                  </a:gs>
                </a:gsLst>
                <a:lin ang="4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Freeform 978"/>
              <p:cNvSpPr/>
              <p:nvPr/>
            </p:nvSpPr>
            <p:spPr bwMode="auto">
              <a:xfrm>
                <a:off x="11059621" y="3190179"/>
                <a:ext cx="41275" cy="49213"/>
              </a:xfrm>
              <a:custGeom>
                <a:gdLst>
                  <a:gd fmla="*/ 8 w 11" name="T0"/>
                  <a:gd fmla="*/ 10 h 13" name="T1"/>
                  <a:gd fmla="*/ 8 w 11" name="T2"/>
                  <a:gd fmla="*/ 3 h 13" name="T3"/>
                  <a:gd fmla="*/ 8 w 11" name="T4"/>
                  <a:gd fmla="*/ 10 h 1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3" w="11">
                    <a:moveTo>
                      <a:pt x="8" y="10"/>
                    </a:moveTo>
                    <a:cubicBezTo>
                      <a:pt x="11" y="8"/>
                      <a:pt x="10" y="5"/>
                      <a:pt x="8" y="3"/>
                    </a:cubicBezTo>
                    <a:cubicBezTo>
                      <a:pt x="0" y="0"/>
                      <a:pt x="1" y="13"/>
                      <a:pt x="8" y="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35E"/>
                  </a:gs>
                  <a:gs pos="19000">
                    <a:srgbClr val="EBC64B"/>
                  </a:gs>
                  <a:gs pos="57000">
                    <a:srgbClr val="DEB034"/>
                  </a:gs>
                  <a:gs pos="100000">
                    <a:srgbClr val="CA9A3C"/>
                  </a:gs>
                </a:gsLst>
                <a:lin ang="4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Freeform 979"/>
              <p:cNvSpPr/>
              <p:nvPr/>
            </p:nvSpPr>
            <p:spPr bwMode="auto">
              <a:xfrm>
                <a:off x="10446846" y="3244154"/>
                <a:ext cx="49213" cy="47625"/>
              </a:xfrm>
              <a:custGeom>
                <a:gdLst>
                  <a:gd fmla="*/ 3 w 13" name="T0"/>
                  <a:gd fmla="*/ 12 h 13" name="T1"/>
                  <a:gd fmla="*/ 5 w 13" name="T2"/>
                  <a:gd fmla="*/ 12 h 13" name="T3"/>
                  <a:gd fmla="*/ 5 w 13" name="T4"/>
                  <a:gd fmla="*/ 13 h 13" name="T5"/>
                  <a:gd fmla="*/ 9 w 13" name="T6"/>
                  <a:gd fmla="*/ 13 h 13" name="T7"/>
                  <a:gd fmla="*/ 13 w 13" name="T8"/>
                  <a:gd fmla="*/ 9 h 13" name="T9"/>
                  <a:gd fmla="*/ 11 w 13" name="T10"/>
                  <a:gd fmla="*/ 5 h 13" name="T11"/>
                  <a:gd fmla="*/ 10 w 13" name="T12"/>
                  <a:gd fmla="*/ 4 h 13" name="T13"/>
                  <a:gd fmla="*/ 6 w 13" name="T14"/>
                  <a:gd fmla="*/ 0 h 13" name="T15"/>
                  <a:gd fmla="*/ 0 w 13" name="T16"/>
                  <a:gd fmla="*/ 4 h 13" name="T17"/>
                  <a:gd fmla="*/ 0 w 13" name="T18"/>
                  <a:gd fmla="*/ 9 h 13" name="T19"/>
                  <a:gd fmla="*/ 3 w 13" name="T20"/>
                  <a:gd fmla="*/ 12 h 1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3" w="13">
                    <a:moveTo>
                      <a:pt x="3" y="12"/>
                    </a:moveTo>
                    <a:cubicBezTo>
                      <a:pt x="3" y="12"/>
                      <a:pt x="4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6" y="13"/>
                      <a:pt x="8" y="13"/>
                      <a:pt x="9" y="13"/>
                    </a:cubicBezTo>
                    <a:cubicBezTo>
                      <a:pt x="11" y="13"/>
                      <a:pt x="13" y="11"/>
                      <a:pt x="13" y="9"/>
                    </a:cubicBezTo>
                    <a:cubicBezTo>
                      <a:pt x="13" y="7"/>
                      <a:pt x="12" y="6"/>
                      <a:pt x="11" y="5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2"/>
                      <a:pt x="7" y="1"/>
                      <a:pt x="6" y="0"/>
                    </a:cubicBezTo>
                    <a:cubicBezTo>
                      <a:pt x="3" y="0"/>
                      <a:pt x="1" y="2"/>
                      <a:pt x="0" y="4"/>
                    </a:cubicBezTo>
                    <a:cubicBezTo>
                      <a:pt x="0" y="5"/>
                      <a:pt x="0" y="8"/>
                      <a:pt x="0" y="9"/>
                    </a:cubicBezTo>
                    <a:cubicBezTo>
                      <a:pt x="1" y="9"/>
                      <a:pt x="3" y="12"/>
                      <a:pt x="3" y="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35E"/>
                  </a:gs>
                  <a:gs pos="19000">
                    <a:srgbClr val="EBC64B"/>
                  </a:gs>
                  <a:gs pos="57000">
                    <a:srgbClr val="DEB034"/>
                  </a:gs>
                  <a:gs pos="100000">
                    <a:srgbClr val="CA9A3C"/>
                  </a:gs>
                </a:gsLst>
                <a:lin ang="4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Freeform 980"/>
              <p:cNvSpPr/>
              <p:nvPr/>
            </p:nvSpPr>
            <p:spPr bwMode="auto">
              <a:xfrm>
                <a:off x="10394458" y="3307654"/>
                <a:ext cx="79375" cy="52388"/>
              </a:xfrm>
              <a:custGeom>
                <a:gdLst>
                  <a:gd fmla="*/ 11 w 21" name="T0"/>
                  <a:gd fmla="*/ 0 h 14" name="T1"/>
                  <a:gd fmla="*/ 9 w 21" name="T2"/>
                  <a:gd fmla="*/ 1 h 14" name="T3"/>
                  <a:gd fmla="*/ 3 w 21" name="T4"/>
                  <a:gd fmla="*/ 1 h 14" name="T5"/>
                  <a:gd fmla="*/ 0 w 21" name="T6"/>
                  <a:gd fmla="*/ 4 h 14" name="T7"/>
                  <a:gd fmla="*/ 0 w 21" name="T8"/>
                  <a:gd fmla="*/ 8 h 14" name="T9"/>
                  <a:gd fmla="*/ 9 w 21" name="T10"/>
                  <a:gd fmla="*/ 14 h 14" name="T11"/>
                  <a:gd fmla="*/ 18 w 21" name="T12"/>
                  <a:gd fmla="*/ 13 h 14" name="T13"/>
                  <a:gd fmla="*/ 21 w 21" name="T14"/>
                  <a:gd fmla="*/ 9 h 14" name="T15"/>
                  <a:gd fmla="*/ 19 w 21" name="T16"/>
                  <a:gd fmla="*/ 4 h 14" name="T17"/>
                  <a:gd fmla="*/ 14 w 21" name="T18"/>
                  <a:gd fmla="*/ 2 h 14" name="T19"/>
                  <a:gd fmla="*/ 11 w 21" name="T20"/>
                  <a:gd fmla="*/ 0 h 1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4" w="21">
                    <a:moveTo>
                      <a:pt x="11" y="0"/>
                    </a:moveTo>
                    <a:cubicBezTo>
                      <a:pt x="10" y="0"/>
                      <a:pt x="10" y="1"/>
                      <a:pt x="9" y="1"/>
                    </a:cubicBezTo>
                    <a:cubicBezTo>
                      <a:pt x="7" y="1"/>
                      <a:pt x="4" y="1"/>
                      <a:pt x="3" y="1"/>
                    </a:cubicBezTo>
                    <a:cubicBezTo>
                      <a:pt x="2" y="1"/>
                      <a:pt x="0" y="3"/>
                      <a:pt x="0" y="4"/>
                    </a:cubicBezTo>
                    <a:cubicBezTo>
                      <a:pt x="0" y="5"/>
                      <a:pt x="0" y="8"/>
                      <a:pt x="0" y="8"/>
                    </a:cubicBezTo>
                    <a:cubicBezTo>
                      <a:pt x="1" y="10"/>
                      <a:pt x="5" y="14"/>
                      <a:pt x="9" y="14"/>
                    </a:cubicBezTo>
                    <a:cubicBezTo>
                      <a:pt x="11" y="14"/>
                      <a:pt x="17" y="14"/>
                      <a:pt x="18" y="13"/>
                    </a:cubicBezTo>
                    <a:cubicBezTo>
                      <a:pt x="19" y="12"/>
                      <a:pt x="20" y="10"/>
                      <a:pt x="21" y="9"/>
                    </a:cubicBezTo>
                    <a:cubicBezTo>
                      <a:pt x="20" y="7"/>
                      <a:pt x="20" y="5"/>
                      <a:pt x="19" y="4"/>
                    </a:cubicBezTo>
                    <a:cubicBezTo>
                      <a:pt x="18" y="3"/>
                      <a:pt x="16" y="2"/>
                      <a:pt x="14" y="2"/>
                    </a:cubicBezTo>
                    <a:cubicBezTo>
                      <a:pt x="14" y="1"/>
                      <a:pt x="12" y="0"/>
                      <a:pt x="1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35E"/>
                  </a:gs>
                  <a:gs pos="19000">
                    <a:srgbClr val="EBC64B"/>
                  </a:gs>
                  <a:gs pos="57000">
                    <a:srgbClr val="DEB034"/>
                  </a:gs>
                  <a:gs pos="100000">
                    <a:srgbClr val="CA9A3C"/>
                  </a:gs>
                </a:gsLst>
                <a:lin ang="4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Freeform 981"/>
              <p:cNvSpPr/>
              <p:nvPr/>
            </p:nvSpPr>
            <p:spPr bwMode="auto">
              <a:xfrm>
                <a:off x="10996121" y="3398142"/>
                <a:ext cx="3175" cy="0"/>
              </a:xfrm>
              <a:custGeom>
                <a:gdLst>
                  <a:gd fmla="*/ 0 w 1" name="T0"/>
                  <a:gd fmla="*/ 1 w 1" name="T1"/>
                  <a:gd fmla="*/ 1 w 1" name="T2"/>
                  <a:gd fmla="*/ 0 w 1" name="T3"/>
                  <a:gd fmla="*/ 0 w 1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35E"/>
                  </a:gs>
                  <a:gs pos="19000">
                    <a:srgbClr val="EBC64B"/>
                  </a:gs>
                  <a:gs pos="57000">
                    <a:srgbClr val="DEB034"/>
                  </a:gs>
                  <a:gs pos="100000">
                    <a:srgbClr val="CA9A3C"/>
                  </a:gs>
                </a:gsLst>
                <a:lin ang="4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Freeform 983"/>
              <p:cNvSpPr/>
              <p:nvPr/>
            </p:nvSpPr>
            <p:spPr bwMode="auto">
              <a:xfrm>
                <a:off x="11277108" y="3458467"/>
                <a:ext cx="7938" cy="7938"/>
              </a:xfrm>
              <a:custGeom>
                <a:gdLst>
                  <a:gd fmla="*/ 0 w 2" name="T0"/>
                  <a:gd fmla="*/ 0 h 2" name="T1"/>
                  <a:gd fmla="*/ 2 w 2" name="T2"/>
                  <a:gd fmla="*/ 0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0" y="2"/>
                      <a:pt x="2" y="2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35E"/>
                  </a:gs>
                  <a:gs pos="19000">
                    <a:srgbClr val="EBC64B"/>
                  </a:gs>
                  <a:gs pos="57000">
                    <a:srgbClr val="DEB034"/>
                  </a:gs>
                  <a:gs pos="100000">
                    <a:srgbClr val="CA9A3C"/>
                  </a:gs>
                </a:gsLst>
                <a:lin ang="4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984"/>
              <p:cNvSpPr/>
              <p:nvPr/>
            </p:nvSpPr>
            <p:spPr bwMode="auto">
              <a:xfrm>
                <a:off x="11296158" y="3458467"/>
                <a:ext cx="96838" cy="109538"/>
              </a:xfrm>
              <a:custGeom>
                <a:gdLst>
                  <a:gd fmla="*/ 25 w 26" name="T0"/>
                  <a:gd fmla="*/ 6 h 29" name="T1"/>
                  <a:gd fmla="*/ 17 w 26" name="T2"/>
                  <a:gd fmla="*/ 1 h 29" name="T3"/>
                  <a:gd fmla="*/ 8 w 26" name="T4"/>
                  <a:gd fmla="*/ 2 h 29" name="T5"/>
                  <a:gd fmla="*/ 2 w 26" name="T6"/>
                  <a:gd fmla="*/ 10 h 29" name="T7"/>
                  <a:gd fmla="*/ 0 w 26" name="T8"/>
                  <a:gd fmla="*/ 17 h 29" name="T9"/>
                  <a:gd fmla="*/ 3 w 26" name="T10"/>
                  <a:gd fmla="*/ 24 h 29" name="T11"/>
                  <a:gd fmla="*/ 9 w 26" name="T12"/>
                  <a:gd fmla="*/ 28 h 29" name="T13"/>
                  <a:gd fmla="*/ 17 w 26" name="T14"/>
                  <a:gd fmla="*/ 29 h 29" name="T15"/>
                  <a:gd fmla="*/ 20 w 26" name="T16"/>
                  <a:gd fmla="*/ 29 h 29" name="T17"/>
                  <a:gd fmla="*/ 24 w 26" name="T18"/>
                  <a:gd fmla="*/ 21 h 29" name="T19"/>
                  <a:gd fmla="*/ 24 w 26" name="T20"/>
                  <a:gd fmla="*/ 19 h 29" name="T21"/>
                  <a:gd fmla="*/ 26 w 26" name="T22"/>
                  <a:gd fmla="*/ 12 h 29" name="T23"/>
                  <a:gd fmla="*/ 25 w 26" name="T24"/>
                  <a:gd fmla="*/ 6 h 2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8" w="26">
                    <a:moveTo>
                      <a:pt x="25" y="6"/>
                    </a:moveTo>
                    <a:cubicBezTo>
                      <a:pt x="24" y="3"/>
                      <a:pt x="20" y="2"/>
                      <a:pt x="17" y="1"/>
                    </a:cubicBezTo>
                    <a:cubicBezTo>
                      <a:pt x="13" y="0"/>
                      <a:pt x="12" y="2"/>
                      <a:pt x="8" y="2"/>
                    </a:cubicBezTo>
                    <a:cubicBezTo>
                      <a:pt x="6" y="4"/>
                      <a:pt x="3" y="7"/>
                      <a:pt x="2" y="10"/>
                    </a:cubicBezTo>
                    <a:cubicBezTo>
                      <a:pt x="2" y="13"/>
                      <a:pt x="0" y="14"/>
                      <a:pt x="0" y="17"/>
                    </a:cubicBezTo>
                    <a:cubicBezTo>
                      <a:pt x="1" y="19"/>
                      <a:pt x="2" y="21"/>
                      <a:pt x="3" y="24"/>
                    </a:cubicBezTo>
                    <a:cubicBezTo>
                      <a:pt x="5" y="25"/>
                      <a:pt x="6" y="27"/>
                      <a:pt x="9" y="28"/>
                    </a:cubicBezTo>
                    <a:cubicBezTo>
                      <a:pt x="10" y="28"/>
                      <a:pt x="14" y="28"/>
                      <a:pt x="17" y="29"/>
                    </a:cubicBezTo>
                    <a:cubicBezTo>
                      <a:pt x="18" y="29"/>
                      <a:pt x="19" y="29"/>
                      <a:pt x="20" y="29"/>
                    </a:cubicBezTo>
                    <a:cubicBezTo>
                      <a:pt x="22" y="29"/>
                      <a:pt x="24" y="24"/>
                      <a:pt x="24" y="21"/>
                    </a:cubicBezTo>
                    <a:cubicBezTo>
                      <a:pt x="24" y="21"/>
                      <a:pt x="24" y="20"/>
                      <a:pt x="24" y="19"/>
                    </a:cubicBezTo>
                    <a:cubicBezTo>
                      <a:pt x="24" y="16"/>
                      <a:pt x="26" y="14"/>
                      <a:pt x="26" y="12"/>
                    </a:cubicBezTo>
                    <a:cubicBezTo>
                      <a:pt x="26" y="9"/>
                      <a:pt x="25" y="8"/>
                      <a:pt x="25" y="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35E"/>
                  </a:gs>
                  <a:gs pos="19000">
                    <a:srgbClr val="EBC64B"/>
                  </a:gs>
                  <a:gs pos="57000">
                    <a:srgbClr val="DEB034"/>
                  </a:gs>
                  <a:gs pos="100000">
                    <a:srgbClr val="CA9A3C"/>
                  </a:gs>
                </a:gsLst>
                <a:lin ang="4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986"/>
              <p:cNvSpPr/>
              <p:nvPr/>
            </p:nvSpPr>
            <p:spPr bwMode="auto">
              <a:xfrm>
                <a:off x="11059621" y="3514029"/>
                <a:ext cx="60325" cy="76200"/>
              </a:xfrm>
              <a:custGeom>
                <a:gdLst>
                  <a:gd fmla="*/ 10 w 16" name="T0"/>
                  <a:gd fmla="*/ 3 h 20" name="T1"/>
                  <a:gd fmla="*/ 9 w 16" name="T2"/>
                  <a:gd fmla="*/ 2 h 20" name="T3"/>
                  <a:gd fmla="*/ 0 w 16" name="T4"/>
                  <a:gd fmla="*/ 9 h 20" name="T5"/>
                  <a:gd fmla="*/ 0 w 16" name="T6"/>
                  <a:gd fmla="*/ 12 h 20" name="T7"/>
                  <a:gd fmla="*/ 10 w 16" name="T8"/>
                  <a:gd fmla="*/ 20 h 20" name="T9"/>
                  <a:gd fmla="*/ 14 w 16" name="T10"/>
                  <a:gd fmla="*/ 17 h 20" name="T11"/>
                  <a:gd fmla="*/ 13 w 16" name="T12"/>
                  <a:gd fmla="*/ 5 h 20" name="T13"/>
                  <a:gd fmla="*/ 10 w 16" name="T14"/>
                  <a:gd fmla="*/ 3 h 2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0" w="16">
                    <a:moveTo>
                      <a:pt x="10" y="3"/>
                    </a:moveTo>
                    <a:cubicBezTo>
                      <a:pt x="10" y="2"/>
                      <a:pt x="9" y="2"/>
                      <a:pt x="9" y="2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2" y="18"/>
                      <a:pt x="4" y="19"/>
                      <a:pt x="10" y="20"/>
                    </a:cubicBezTo>
                    <a:cubicBezTo>
                      <a:pt x="12" y="19"/>
                      <a:pt x="13" y="18"/>
                      <a:pt x="14" y="17"/>
                    </a:cubicBezTo>
                    <a:cubicBezTo>
                      <a:pt x="16" y="12"/>
                      <a:pt x="12" y="9"/>
                      <a:pt x="13" y="5"/>
                    </a:cubicBezTo>
                    <a:cubicBezTo>
                      <a:pt x="12" y="4"/>
                      <a:pt x="11" y="3"/>
                      <a:pt x="10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35E"/>
                  </a:gs>
                  <a:gs pos="19000">
                    <a:srgbClr val="EBC64B"/>
                  </a:gs>
                  <a:gs pos="57000">
                    <a:srgbClr val="DEB034"/>
                  </a:gs>
                  <a:gs pos="100000">
                    <a:srgbClr val="CA9A3C"/>
                  </a:gs>
                </a:gsLst>
                <a:lin ang="4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987"/>
              <p:cNvSpPr/>
              <p:nvPr/>
            </p:nvSpPr>
            <p:spPr bwMode="auto">
              <a:xfrm>
                <a:off x="11123121" y="3526729"/>
                <a:ext cx="41275" cy="30163"/>
              </a:xfrm>
              <a:custGeom>
                <a:gdLst>
                  <a:gd fmla="*/ 5 w 11" name="T0"/>
                  <a:gd fmla="*/ 0 h 8" name="T1"/>
                  <a:gd fmla="*/ 5 w 11" name="T2"/>
                  <a:gd fmla="*/ 1 h 8" name="T3"/>
                  <a:gd fmla="*/ 4 w 11" name="T4"/>
                  <a:gd fmla="*/ 1 h 8" name="T5"/>
                  <a:gd fmla="*/ 7 w 11" name="T6"/>
                  <a:gd fmla="*/ 8 h 8" name="T7"/>
                  <a:gd fmla="*/ 10 w 11" name="T8"/>
                  <a:gd fmla="*/ 2 h 8" name="T9"/>
                  <a:gd fmla="*/ 5 w 11" name="T10"/>
                  <a:gd fmla="*/ 0 h 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" w="11">
                    <a:moveTo>
                      <a:pt x="5" y="0"/>
                    </a:moveTo>
                    <a:cubicBezTo>
                      <a:pt x="5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3"/>
                      <a:pt x="3" y="8"/>
                      <a:pt x="7" y="8"/>
                    </a:cubicBezTo>
                    <a:cubicBezTo>
                      <a:pt x="9" y="6"/>
                      <a:pt x="11" y="5"/>
                      <a:pt x="10" y="2"/>
                    </a:cubicBezTo>
                    <a:cubicBezTo>
                      <a:pt x="9" y="1"/>
                      <a:pt x="7" y="0"/>
                      <a:pt x="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35E"/>
                  </a:gs>
                  <a:gs pos="19000">
                    <a:srgbClr val="EBC64B"/>
                  </a:gs>
                  <a:gs pos="57000">
                    <a:srgbClr val="DEB034"/>
                  </a:gs>
                  <a:gs pos="100000">
                    <a:srgbClr val="CA9A3C"/>
                  </a:gs>
                </a:gsLst>
                <a:lin ang="4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6583465" y="3776916"/>
              <a:ext cx="868680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5400">
                  <a:latin charset="-122" panose="02010601030101010101" pitchFamily="2" typeface="叶根友行书繁"/>
                  <a:ea charset="-122" panose="02010601030101010101" pitchFamily="2" typeface="叶根友行书繁"/>
                </a:rPr>
                <a:t>的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4769369" y="358250"/>
            <a:ext cx="2164080" cy="246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en-US" lang="zh-CN" sz="15600">
                <a:solidFill>
                  <a:prstClr val="white"/>
                </a:solidFill>
                <a:latin charset="-128" panose="02000609000000000000" pitchFamily="49" typeface="★日文毛笔"/>
                <a:ea charset="-128" panose="02000609000000000000" pitchFamily="49" typeface="★日文毛笔"/>
              </a:rPr>
              <a:t>自</a:t>
            </a:r>
          </a:p>
        </p:txBody>
      </p:sp>
      <p:sp>
        <p:nvSpPr>
          <p:cNvPr id="7" name="矩形 6"/>
          <p:cNvSpPr/>
          <p:nvPr/>
        </p:nvSpPr>
        <p:spPr>
          <a:xfrm>
            <a:off x="6113178" y="2061884"/>
            <a:ext cx="1198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en-US" lang="zh-CN" sz="8000">
                <a:solidFill>
                  <a:prstClr val="white"/>
                </a:solidFill>
                <a:latin charset="-122" panose="02010609000101010101" pitchFamily="49" typeface="汉仪颜楷繁"/>
                <a:ea charset="-122" panose="02010609000101010101" pitchFamily="49" typeface="汉仪颜楷繁"/>
              </a:rPr>
              <a:t>媒</a:t>
            </a:r>
          </a:p>
        </p:txBody>
      </p:sp>
    </p:spTree>
    <p:extLst>
      <p:ext uri="{BB962C8B-B14F-4D97-AF65-F5344CB8AC3E}">
        <p14:creationId val="381109410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962025" y="690563"/>
            <a:ext cx="10267950" cy="5619750"/>
          </a:xfrm>
          <a:prstGeom prst="roundRect">
            <a:avLst>
              <a:gd fmla="val 5481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033" l="28333" t="41523"/>
          <a:stretch>
            <a:fillRect/>
          </a:stretch>
        </p:blipFill>
        <p:spPr>
          <a:xfrm>
            <a:off x="962025" y="690563"/>
            <a:ext cx="5354852" cy="5619750"/>
          </a:xfrm>
          <a:custGeom>
            <a:gdLst>
              <a:gd fmla="*/ 308018 w 5354852" name="connsiteX0"/>
              <a:gd fmla="*/ 0 h 5619750" name="connsiteY0"/>
              <a:gd fmla="*/ 5354852 w 5354852" name="connsiteX1"/>
              <a:gd fmla="*/ 0 h 5619750" name="connsiteY1"/>
              <a:gd fmla="*/ 5354852 w 5354852" name="connsiteX2"/>
              <a:gd fmla="*/ 5619750 h 5619750" name="connsiteY2"/>
              <a:gd fmla="*/ 308018 w 5354852" name="connsiteX3"/>
              <a:gd fmla="*/ 5619750 h 5619750" name="connsiteY3"/>
              <a:gd fmla="*/ 0 w 5354852" name="connsiteX4"/>
              <a:gd fmla="*/ 5311732 h 5619750" name="connsiteY4"/>
              <a:gd fmla="*/ 0 w 5354852" name="connsiteX5"/>
              <a:gd fmla="*/ 308018 h 5619750" name="connsiteY5"/>
              <a:gd fmla="*/ 308018 w 5354852" name="connsiteX6"/>
              <a:gd fmla="*/ 0 h 561975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619750" w="5354852">
                <a:moveTo>
                  <a:pt x="308018" y="0"/>
                </a:moveTo>
                <a:lnTo>
                  <a:pt x="5354852" y="0"/>
                </a:lnTo>
                <a:lnTo>
                  <a:pt x="5354852" y="5619750"/>
                </a:lnTo>
                <a:lnTo>
                  <a:pt x="308018" y="5619750"/>
                </a:lnTo>
                <a:cubicBezTo>
                  <a:pt x="137904" y="5619750"/>
                  <a:pt x="0" y="5481846"/>
                  <a:pt x="0" y="5311732"/>
                </a:cubicBezTo>
                <a:lnTo>
                  <a:pt x="0" y="308018"/>
                </a:lnTo>
                <a:cubicBezTo>
                  <a:pt x="0" y="137904"/>
                  <a:pt x="137904" y="0"/>
                  <a:pt x="308018" y="0"/>
                </a:cubicBez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5629624" y="1440146"/>
            <a:ext cx="24688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pc="300" sz="4200">
                <a:solidFill>
                  <a:prstClr val="black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青龙老贼</a:t>
            </a:r>
          </a:p>
        </p:txBody>
      </p:sp>
      <p:sp>
        <p:nvSpPr>
          <p:cNvPr id="5" name="矩形 4"/>
          <p:cNvSpPr/>
          <p:nvPr/>
        </p:nvSpPr>
        <p:spPr>
          <a:xfrm>
            <a:off x="5629624" y="2137748"/>
            <a:ext cx="33705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2000">
                <a:gradFill>
                  <a:gsLst>
                    <a:gs pos="0">
                      <a:srgbClr val="FEE56B"/>
                    </a:gs>
                    <a:gs pos="32000">
                      <a:srgbClr val="EBC64B"/>
                    </a:gs>
                    <a:gs pos="76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effectLst>
                  <a:outerShdw algn="tl" blurRad="76200" dir="2700000" dist="38100" rotWithShape="0">
                    <a:prstClr val="black">
                      <a:alpha val="90000"/>
                    </a:prstClr>
                  </a:outerShdw>
                </a:effectLst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Wemedia自媒体联盟创始人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b="62904" l="29049" r="53056" t="19159"/>
          <a:stretch>
            <a:fillRect/>
          </a:stretch>
        </p:blipFill>
        <p:spPr>
          <a:xfrm>
            <a:off x="10027329" y="4996157"/>
            <a:ext cx="1001487" cy="9579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b="62128" l="51702" r="29917" t="18967"/>
          <a:stretch>
            <a:fillRect/>
          </a:stretch>
        </p:blipFill>
        <p:spPr>
          <a:xfrm>
            <a:off x="4892865" y="2250238"/>
            <a:ext cx="1028700" cy="10096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29624" y="2496795"/>
            <a:ext cx="5198033" cy="3108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65000"/>
              </a:lnSpc>
            </a:pPr>
            <a:r>
              <a:rPr altLang="en-US" lang="zh-CN" smtClean="0" sz="2000">
                <a:solidFill>
                  <a:prstClr val="black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我一直觉得，在创业这件事情上，比我聪明、比我努力、比我用功的人多了去了。如果我想做一件事情，不可能全世界只有我想到了。但是可能他们还在想，而我已经去做了，而且是按照我自己的想法去做的。那么，最后大家出来的结果就不一样了。</a:t>
            </a:r>
          </a:p>
        </p:txBody>
      </p:sp>
    </p:spTree>
    <p:extLst>
      <p:ext uri="{BB962C8B-B14F-4D97-AF65-F5344CB8AC3E}">
        <p14:creationId val="260133644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962025" y="690563"/>
            <a:ext cx="10267950" cy="5619750"/>
          </a:xfrm>
          <a:prstGeom prst="roundRect">
            <a:avLst>
              <a:gd fmla="val 5481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62904" l="29049" r="53056" t="19159"/>
          <a:stretch>
            <a:fillRect/>
          </a:stretch>
        </p:blipFill>
        <p:spPr>
          <a:xfrm>
            <a:off x="5814950" y="5037453"/>
            <a:ext cx="1001487" cy="9579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62128" l="51702" r="29917" t="18967"/>
          <a:stretch>
            <a:fillRect/>
          </a:stretch>
        </p:blipFill>
        <p:spPr>
          <a:xfrm>
            <a:off x="1077198" y="2208324"/>
            <a:ext cx="1028700" cy="10096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51001" y="1700492"/>
            <a:ext cx="13258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300" sz="4200">
                <a:solidFill>
                  <a:prstClr val="black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王凯</a:t>
            </a:r>
          </a:p>
        </p:txBody>
      </p:sp>
      <p:sp>
        <p:nvSpPr>
          <p:cNvPr id="7" name="矩形 6"/>
          <p:cNvSpPr/>
          <p:nvPr/>
        </p:nvSpPr>
        <p:spPr>
          <a:xfrm>
            <a:off x="2956273" y="1977491"/>
            <a:ext cx="3230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2400">
                <a:gradFill>
                  <a:gsLst>
                    <a:gs pos="0">
                      <a:srgbClr val="FEE56B"/>
                    </a:gs>
                    <a:gs pos="32000">
                      <a:srgbClr val="EBC64B"/>
                    </a:gs>
                    <a:gs pos="76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effectLst>
                  <a:outerShdw algn="tl" blurRad="76200" dir="2700000" dist="38100" rotWithShape="0">
                    <a:prstClr val="black">
                      <a:alpha val="90000"/>
                    </a:prstClr>
                  </a:outerShdw>
                </a:effectLst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《凯叔讲故事》创始人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51001" y="2546016"/>
            <a:ext cx="5165436" cy="3108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65000"/>
              </a:lnSpc>
            </a:pPr>
            <a:r>
              <a:rPr altLang="zh-CN" lang="en-US" smtClean="0" sz="2000">
                <a:solidFill>
                  <a:prstClr val="black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《财富故事会》这个节目我是从2005年开始做的，前前后后讲了将近两千个创业、经营、管理的故事。在这个过程中，人是被不断撩拨的。关键是我觉得跟他们比智商也差不了太多。而且这些创业家，都特别客气管我叫老师，这人就膨胀了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19695" r="31757" t="1316"/>
          <a:stretch>
            <a:fillRect/>
          </a:stretch>
        </p:blipFill>
        <p:spPr>
          <a:xfrm>
            <a:off x="6096001" y="690563"/>
            <a:ext cx="5133975" cy="5619750"/>
          </a:xfrm>
          <a:custGeom>
            <a:gdLst>
              <a:gd fmla="*/ 0 w 5133975" name="connsiteX0"/>
              <a:gd fmla="*/ 0 h 5619750" name="connsiteY0"/>
              <a:gd fmla="*/ 4825957 w 5133975" name="connsiteX1"/>
              <a:gd fmla="*/ 0 h 5619750" name="connsiteY1"/>
              <a:gd fmla="*/ 5133975 w 5133975" name="connsiteX2"/>
              <a:gd fmla="*/ 308018 h 5619750" name="connsiteY2"/>
              <a:gd fmla="*/ 5133975 w 5133975" name="connsiteX3"/>
              <a:gd fmla="*/ 5311732 h 5619750" name="connsiteY3"/>
              <a:gd fmla="*/ 4825957 w 5133975" name="connsiteX4"/>
              <a:gd fmla="*/ 5619750 h 5619750" name="connsiteY4"/>
              <a:gd fmla="*/ 0 w 5133975" name="connsiteX5"/>
              <a:gd fmla="*/ 5619750 h 561975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619750" w="5133975">
                <a:moveTo>
                  <a:pt x="0" y="0"/>
                </a:moveTo>
                <a:lnTo>
                  <a:pt x="4825957" y="0"/>
                </a:lnTo>
                <a:cubicBezTo>
                  <a:pt x="4996071" y="0"/>
                  <a:pt x="5133975" y="137904"/>
                  <a:pt x="5133975" y="308018"/>
                </a:cubicBezTo>
                <a:lnTo>
                  <a:pt x="5133975" y="5311732"/>
                </a:lnTo>
                <a:cubicBezTo>
                  <a:pt x="5133975" y="5481846"/>
                  <a:pt x="4996071" y="5619750"/>
                  <a:pt x="4825957" y="5619750"/>
                </a:cubicBezTo>
                <a:lnTo>
                  <a:pt x="0" y="5619750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391845429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aintBrush brushSize="1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674941" y="-4728082"/>
            <a:ext cx="9434024" cy="125708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27160" r="93411" t="0">
                        <a14:foregroundMark x1="87701" x2="90190" y1="64974" y2="77865"/>
                        <a14:foregroundMark x1="88726" x2="89824" y1="66667" y2="73568"/>
                        <a14:foregroundMark x1="90044" x2="90703" y1="92188" y2="98698"/>
                        <a14:foregroundMark x1="89824" x2="91069" y1="92839" y2="98177"/>
                        <a14:foregroundMark x1="43338" x2="38287" y1="53906" y2="66016"/>
                        <a14:foregroundMark x1="60981" x2="62445" y1="4427" y2="2734"/>
                        <a14:foregroundMark x1="58712" x2="58419" y1="10156" y2="12760"/>
                        <a14:foregroundMark x1="58492" x2="58126" y1="11458" y2="16406"/>
                        <a14:backgroundMark x1="49195" x2="59810" y1="26172" y2="0"/>
                        <a14:backgroundMark x1="56442" x2="63250" y1="4688" y2="0"/>
                        <a14:backgroundMark x1="61201" x2="64129" y1="2604" y2="0"/>
                      </a14:backgroundRemoval>
                    </a14:imgEffect>
                    <a14:imgEffect>
                      <a14:artisticPaintBrush brushSize="4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3870" r="8608"/>
          <a:stretch>
            <a:fillRect/>
          </a:stretch>
        </p:blipFill>
        <p:spPr>
          <a:xfrm>
            <a:off x="5884875" y="0"/>
            <a:ext cx="8503742" cy="831170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1369" l="6685" r="6685" t="36234"/>
          <a:stretch>
            <a:fillRect/>
          </a:stretch>
        </p:blipFill>
        <p:spPr>
          <a:xfrm>
            <a:off x="5676610" y="339908"/>
            <a:ext cx="838778" cy="41797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83008" l="9961" r="89941" t="7487">
                        <a14:foregroundMark x1="51855" x2="54785" y1="36393" y2="66927"/>
                        <a14:foregroundMark x1="76465" x2="36670" y1="65299" y2="64714"/>
                        <a14:foregroundMark x1="46680" x2="33545" y1="62500" y2="64193"/>
                        <a14:foregroundMark x1="62402" x2="71143" y1="58333" y2="60677"/>
                        <a14:foregroundMark x1="68018" x2="31348" y1="67513" y2="68164"/>
                        <a14:foregroundMark x1="32520" x2="29590" y1="62891" y2="67904"/>
                        <a14:foregroundMark x1="80371" x2="36328" y1="77018" y2="79427"/>
                        <a14:foregroundMark x1="84473" x2="88867" y1="76107" y2="78320"/>
                        <a14:foregroundMark x1="84180" x2="88037" y1="72917" y2="77083"/>
                        <a14:foregroundMark x1="87500" x2="80322" y1="76367" y2="68880"/>
                        <a14:foregroundMark x1="86963" x2="79248" y1="75391" y2="72331"/>
                        <a14:foregroundMark x1="54980" x2="27783" y1="82617" y2="83008"/>
                        <a14:foregroundMark x1="42773" x2="34277" y1="76497" y2="78190"/>
                        <a14:foregroundMark x1="45947" x2="30957" y1="76693" y2="78906"/>
                        <a14:backgroundMark x1="39258" x2="15918" y1="17904" y2="49414"/>
                        <a14:backgroundMark x1="38770" x2="27295" y1="16667" y2="53776"/>
                        <a14:backgroundMark x1="70850" x2="69385" y1="19010" y2="42383"/>
                        <a14:backgroundMark x1="65625" x2="41748" y1="17253" y2="15169"/>
                        <a14:backgroundMark x1="35400" x2="38330" y1="19466" y2="49870"/>
                        <a14:backgroundMark x1="69678" x2="64502" y1="30990" y2="51497"/>
                        <a14:backgroundMark x1="73145" x2="66650" y1="54883" y2="53451"/>
                        <a14:backgroundMark x1="67383" x2="63623" y1="53906" y2="53906"/>
                        <a14:backgroundMark x1="41797" x2="39551" y1="19466" y2="50977"/>
                      </a14:backgroundRemoval>
                    </a14:imgEffect>
                    <a14:imgEffect>
                      <a14:artisticPaintBrush brushSize="9"/>
                    </a14:imgEffect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6297" l="27627" r="9039"/>
          <a:stretch>
            <a:fillRect/>
          </a:stretch>
        </p:blipFill>
        <p:spPr>
          <a:xfrm flipH="1">
            <a:off x="-8113877" y="-1090619"/>
            <a:ext cx="5791200" cy="574040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3903158" y="4295839"/>
            <a:ext cx="18211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300" sz="4000">
                <a:solidFill>
                  <a:prstClr val="white"/>
                </a:solidFill>
                <a:effectLst>
                  <a:outerShdw algn="tl" blurRad="76200" dir="2700000" dist="38100" rotWithShape="0">
                    <a:prstClr val="black">
                      <a:alpha val="90000"/>
                    </a:prstClr>
                  </a:outerShdw>
                </a:effectLst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姚劲波</a:t>
            </a:r>
          </a:p>
        </p:txBody>
      </p:sp>
      <p:sp>
        <p:nvSpPr>
          <p:cNvPr id="41" name="矩形 40"/>
          <p:cNvSpPr/>
          <p:nvPr/>
        </p:nvSpPr>
        <p:spPr>
          <a:xfrm>
            <a:off x="6600112" y="4295839"/>
            <a:ext cx="12750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300" sz="4000">
                <a:solidFill>
                  <a:prstClr val="white"/>
                </a:solidFill>
                <a:effectLst>
                  <a:outerShdw algn="tl" blurRad="76200" dir="2700000" dist="38100" rotWithShape="0">
                    <a:prstClr val="black">
                      <a:alpha val="90000"/>
                    </a:prstClr>
                  </a:outerShdw>
                </a:effectLst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蔡明</a:t>
            </a:r>
          </a:p>
        </p:txBody>
      </p:sp>
      <p:sp>
        <p:nvSpPr>
          <p:cNvPr id="2" name="矩形 1"/>
          <p:cNvSpPr/>
          <p:nvPr/>
        </p:nvSpPr>
        <p:spPr>
          <a:xfrm>
            <a:off x="6600112" y="4936739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gradFill>
                  <a:gsLst>
                    <a:gs pos="0">
                      <a:srgbClr val="FEE56B"/>
                    </a:gs>
                    <a:gs pos="32000">
                      <a:srgbClr val="EBC64B"/>
                    </a:gs>
                    <a:gs pos="76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effectLst>
                  <a:outerShdw algn="tl" blurRad="76200" dir="2700000" dist="38100" rotWithShape="0">
                    <a:prstClr val="black">
                      <a:alpha val="90000"/>
                    </a:prstClr>
                  </a:outerShdw>
                </a:effectLst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科宝博洛尼创始人</a:t>
            </a:r>
          </a:p>
        </p:txBody>
      </p:sp>
      <p:sp>
        <p:nvSpPr>
          <p:cNvPr id="26" name="矩形 25"/>
          <p:cNvSpPr/>
          <p:nvPr/>
        </p:nvSpPr>
        <p:spPr>
          <a:xfrm>
            <a:off x="4198111" y="4936739"/>
            <a:ext cx="1505267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2000">
                <a:gradFill>
                  <a:gsLst>
                    <a:gs pos="0">
                      <a:srgbClr val="FEE56B"/>
                    </a:gs>
                    <a:gs pos="32000">
                      <a:srgbClr val="EBC64B"/>
                    </a:gs>
                    <a:gs pos="76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effectLst>
                  <a:outerShdw algn="tl" blurRad="76200" dir="2700000" dist="38100" rotWithShape="0">
                    <a:prstClr val="black">
                      <a:alpha val="90000"/>
                    </a:prstClr>
                  </a:outerShdw>
                </a:effectLst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58同城CEO</a:t>
            </a:r>
          </a:p>
        </p:txBody>
      </p:sp>
      <p:sp>
        <p:nvSpPr>
          <p:cNvPr id="4" name="矩形 3"/>
          <p:cNvSpPr/>
          <p:nvPr/>
        </p:nvSpPr>
        <p:spPr>
          <a:xfrm>
            <a:off x="5283012" y="1500819"/>
            <a:ext cx="3688080" cy="2194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13800">
                <a:solidFill>
                  <a:prstClr val="white"/>
                </a:solidFill>
                <a:latin charset="-128" panose="02000609000000000000" pitchFamily="49" typeface="★日文毛笔"/>
                <a:ea charset="-128" panose="02000609000000000000" pitchFamily="49" typeface="★日文毛笔"/>
              </a:rPr>
              <a:t>形記</a:t>
            </a:r>
          </a:p>
        </p:txBody>
      </p:sp>
      <p:sp>
        <p:nvSpPr>
          <p:cNvPr id="8" name="矩形 7"/>
          <p:cNvSpPr/>
          <p:nvPr/>
        </p:nvSpPr>
        <p:spPr>
          <a:xfrm>
            <a:off x="5121274" y="972470"/>
            <a:ext cx="2032002" cy="7010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lang="zh-CN" smtClean="0" spc="300" sz="4000">
                <a:solidFill>
                  <a:prstClr val="black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穷小子</a:t>
            </a:r>
          </a:p>
        </p:txBody>
      </p:sp>
      <p:sp>
        <p:nvSpPr>
          <p:cNvPr id="11" name="矩形 10"/>
          <p:cNvSpPr/>
          <p:nvPr/>
        </p:nvSpPr>
        <p:spPr>
          <a:xfrm>
            <a:off x="3424096" y="1500819"/>
            <a:ext cx="1935480" cy="2194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3800">
                <a:solidFill>
                  <a:prstClr val="white"/>
                </a:solidFill>
                <a:latin charset="-122" panose="02010609000101010101" pitchFamily="49" typeface="汉仪颜楷繁"/>
                <a:ea charset="-122" panose="02010609000101010101" pitchFamily="49" typeface="汉仪颜楷繁"/>
              </a:rPr>
              <a:t>变</a:t>
            </a:r>
          </a:p>
        </p:txBody>
      </p:sp>
      <p:sp>
        <p:nvSpPr>
          <p:cNvPr id="24" name="矩形 23"/>
          <p:cNvSpPr/>
          <p:nvPr/>
        </p:nvSpPr>
        <p:spPr>
          <a:xfrm>
            <a:off x="5640130" y="3896768"/>
            <a:ext cx="1300480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lang="en-US" smtClean="0" sz="8800">
                <a:gradFill>
                  <a:gsLst>
                    <a:gs pos="0">
                      <a:srgbClr val="FEE35E"/>
                    </a:gs>
                    <a:gs pos="19000">
                      <a:srgbClr val="EBC64B"/>
                    </a:gs>
                    <a:gs pos="57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601030101010101" pitchFamily="2" typeface="叶根友行书繁"/>
                <a:ea charset="-122" panose="02010601030101010101" pitchFamily="2" typeface="叶根友行书繁"/>
              </a:rPr>
              <a:t>vs</a:t>
            </a:r>
          </a:p>
        </p:txBody>
      </p:sp>
    </p:spTree>
    <p:extLst>
      <p:ext uri="{BB962C8B-B14F-4D97-AF65-F5344CB8AC3E}">
        <p14:creationId val="406065509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800100" y="781050"/>
            <a:ext cx="10591800" cy="5438776"/>
          </a:xfrm>
          <a:prstGeom prst="roundRect">
            <a:avLst>
              <a:gd fmla="val 5481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68671" y="1662881"/>
            <a:ext cx="18973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300" sz="4200">
                <a:solidFill>
                  <a:prstClr val="black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姚劲波</a:t>
            </a:r>
          </a:p>
        </p:txBody>
      </p:sp>
      <p:sp>
        <p:nvSpPr>
          <p:cNvPr id="5" name="矩形 4"/>
          <p:cNvSpPr/>
          <p:nvPr/>
        </p:nvSpPr>
        <p:spPr>
          <a:xfrm>
            <a:off x="7082691" y="1920830"/>
            <a:ext cx="17703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2400">
                <a:gradFill>
                  <a:gsLst>
                    <a:gs pos="0">
                      <a:srgbClr val="FEE56B"/>
                    </a:gs>
                    <a:gs pos="32000">
                      <a:srgbClr val="EBC64B"/>
                    </a:gs>
                    <a:gs pos="76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effectLst>
                  <a:outerShdw algn="tl" blurRad="76200" dir="2700000" dist="38100" rotWithShape="0">
                    <a:prstClr val="black">
                      <a:alpha val="90000"/>
                    </a:prstClr>
                  </a:outerShdw>
                </a:effectLst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58同城CEO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402772" y="7196908"/>
            <a:ext cx="1676400" cy="313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0">
                <a:solidFill>
                  <a:schemeClr val="bg1">
                    <a:lumMod val="8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“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225971" y="7581176"/>
            <a:ext cx="1676400" cy="313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0">
                <a:solidFill>
                  <a:schemeClr val="bg1">
                    <a:lumMod val="8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”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b="62904" l="29049" r="53056" t="19159"/>
          <a:stretch>
            <a:fillRect/>
          </a:stretch>
        </p:blipFill>
        <p:spPr>
          <a:xfrm>
            <a:off x="10308172" y="5112582"/>
            <a:ext cx="1001487" cy="9579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b="62128" l="51702" r="29917" t="18967"/>
          <a:stretch>
            <a:fillRect/>
          </a:stretch>
        </p:blipFill>
        <p:spPr>
          <a:xfrm>
            <a:off x="4498698" y="2283825"/>
            <a:ext cx="1028700" cy="10096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68671" y="2496795"/>
            <a:ext cx="5621001" cy="3108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65000"/>
              </a:lnSpc>
            </a:pPr>
            <a:r>
              <a:rPr altLang="zh-CN" lang="en-US" smtClean="0" sz="2000">
                <a:solidFill>
                  <a:prstClr val="black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2000年，我第一次来北京打拼，去租房，当时是通过中介，那个中介收了我一千多块中介费后带我看了一套房就再也不理我了，我去找他退钱，那人就当着我的面把收据撕了，这样我就没有找他凭据要钱了。</a:t>
            </a:r>
          </a:p>
          <a:p>
            <a:pPr>
              <a:lnSpc>
                <a:spcPct val="165000"/>
              </a:lnSpc>
            </a:pPr>
            <a:r>
              <a:rPr altLang="zh-CN" lang="en-US" smtClean="0" sz="2000">
                <a:solidFill>
                  <a:prstClr val="black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当时我就想，我要做一个平台让黑中介没有活路。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aintBrush brushSize="1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489" l="30910" t="37764"/>
          <a:stretch>
            <a:fillRect/>
          </a:stretch>
        </p:blipFill>
        <p:spPr>
          <a:xfrm>
            <a:off x="800100" y="781050"/>
            <a:ext cx="4800256" cy="5438776"/>
          </a:xfrm>
          <a:custGeom>
            <a:gdLst>
              <a:gd fmla="*/ 298099 w 4800256" name="connsiteX0"/>
              <a:gd fmla="*/ 0 h 5438776" name="connsiteY0"/>
              <a:gd fmla="*/ 4800256 w 4800256" name="connsiteX1"/>
              <a:gd fmla="*/ 0 h 5438776" name="connsiteY1"/>
              <a:gd fmla="*/ 4800256 w 4800256" name="connsiteX2"/>
              <a:gd fmla="*/ 5438776 h 5438776" name="connsiteY2"/>
              <a:gd fmla="*/ 298099 w 4800256" name="connsiteX3"/>
              <a:gd fmla="*/ 5438776 h 5438776" name="connsiteY3"/>
              <a:gd fmla="*/ 0 w 4800256" name="connsiteX4"/>
              <a:gd fmla="*/ 5140677 h 5438776" name="connsiteY4"/>
              <a:gd fmla="*/ 0 w 4800256" name="connsiteX5"/>
              <a:gd fmla="*/ 298099 h 5438776" name="connsiteY5"/>
              <a:gd fmla="*/ 298099 w 4800256" name="connsiteX6"/>
              <a:gd fmla="*/ 0 h 543877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438776" w="4800256">
                <a:moveTo>
                  <a:pt x="298099" y="0"/>
                </a:moveTo>
                <a:lnTo>
                  <a:pt x="4800256" y="0"/>
                </a:lnTo>
                <a:lnTo>
                  <a:pt x="4800256" y="5438776"/>
                </a:lnTo>
                <a:lnTo>
                  <a:pt x="298099" y="5438776"/>
                </a:lnTo>
                <a:cubicBezTo>
                  <a:pt x="133463" y="5438776"/>
                  <a:pt x="0" y="5305313"/>
                  <a:pt x="0" y="5140677"/>
                </a:cubicBezTo>
                <a:lnTo>
                  <a:pt x="0" y="298099"/>
                </a:lnTo>
                <a:cubicBezTo>
                  <a:pt x="0" y="133463"/>
                  <a:pt x="133463" y="0"/>
                  <a:pt x="29809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val="234795517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800100" y="781050"/>
            <a:ext cx="10591800" cy="5438776"/>
          </a:xfrm>
          <a:prstGeom prst="roundRect">
            <a:avLst>
              <a:gd fmla="val 5481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02772" y="7196908"/>
            <a:ext cx="1676400" cy="313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0">
                <a:solidFill>
                  <a:prstClr val="white">
                    <a:lumMod val="85000"/>
                  </a:prst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“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225971" y="7581176"/>
            <a:ext cx="1676400" cy="313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0">
                <a:solidFill>
                  <a:prstClr val="white">
                    <a:lumMod val="85000"/>
                  </a:prst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”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b="62904" l="29049" r="53056" t="19159"/>
          <a:stretch>
            <a:fillRect/>
          </a:stretch>
        </p:blipFill>
        <p:spPr>
          <a:xfrm>
            <a:off x="6366644" y="4374441"/>
            <a:ext cx="1001487" cy="9579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b="62128" l="51702" r="29917" t="18967"/>
          <a:stretch>
            <a:fillRect/>
          </a:stretch>
        </p:blipFill>
        <p:spPr>
          <a:xfrm>
            <a:off x="1077198" y="2382495"/>
            <a:ext cx="1028700" cy="100965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798849" y="1782330"/>
            <a:ext cx="13258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pc="300" sz="4200">
                <a:solidFill>
                  <a:prstClr val="black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蔡明</a:t>
            </a:r>
          </a:p>
        </p:txBody>
      </p:sp>
      <p:sp>
        <p:nvSpPr>
          <p:cNvPr id="14" name="矩形 13"/>
          <p:cNvSpPr/>
          <p:nvPr/>
        </p:nvSpPr>
        <p:spPr>
          <a:xfrm>
            <a:off x="3104121" y="2059329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gradFill>
                  <a:gsLst>
                    <a:gs pos="0">
                      <a:srgbClr val="FEE56B"/>
                    </a:gs>
                    <a:gs pos="32000">
                      <a:srgbClr val="EBC64B"/>
                    </a:gs>
                    <a:gs pos="76000">
                      <a:srgbClr val="DEB034"/>
                    </a:gs>
                    <a:gs pos="100000">
                      <a:srgbClr val="CA9A3C"/>
                    </a:gs>
                  </a:gsLst>
                  <a:lin ang="4800000" scaled="0"/>
                </a:gradFill>
                <a:effectLst>
                  <a:outerShdw algn="tl" blurRad="76200" dir="2700000" dist="38100" rotWithShape="0">
                    <a:prstClr val="black">
                      <a:alpha val="90000"/>
                    </a:prstClr>
                  </a:outerShdw>
                </a:effectLst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科宝博洛尼创始人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798849" y="2720187"/>
            <a:ext cx="5399697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65000"/>
              </a:lnSpc>
            </a:pPr>
            <a:r>
              <a:rPr altLang="en-US" lang="zh-CN" smtClean="0" sz="2000">
                <a:solidFill>
                  <a:prstClr val="black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我记得很清楚，1992年10月27日，当时身边的人没有经商的，我为什么在没法待了呢？那会儿我的工资是63块，连请女朋友看电影都请不起，我必须得下海。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27160" r="93411" t="0">
                        <a14:foregroundMark x1="87701" x2="90190" y1="64974" y2="77865"/>
                        <a14:foregroundMark x1="88726" x2="89824" y1="66667" y2="73568"/>
                        <a14:foregroundMark x1="90044" x2="90703" y1="92188" y2="98698"/>
                        <a14:foregroundMark x1="89824" x2="91069" y1="92839" y2="98177"/>
                        <a14:foregroundMark x1="43338" x2="38287" y1="53906" y2="66016"/>
                        <a14:foregroundMark x1="60981" x2="62445" y1="4427" y2="2734"/>
                        <a14:foregroundMark x1="58712" x2="58419" y1="10156" y2="12760"/>
                        <a14:foregroundMark x1="58492" x2="58126" y1="11458" y2="16406"/>
                        <a14:backgroundMark x1="49195" x2="59810" y1="26172" y2="0"/>
                        <a14:backgroundMark x1="56442" x2="63250" y1="4688" y2="0"/>
                        <a14:backgroundMark x1="61201" x2="64129" y1="2604" y2="0"/>
                      </a14:backgroundRemoval>
                    </a14:imgEffect>
                    <a14:imgEffect>
                      <a14:artisticPaintBrush brushSize="4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8729" l="33870" r="20921"/>
          <a:stretch>
            <a:fillRect/>
          </a:stretch>
        </p:blipFill>
        <p:spPr>
          <a:xfrm>
            <a:off x="6600334" y="781050"/>
            <a:ext cx="4791566" cy="5438776"/>
          </a:xfrm>
          <a:custGeom>
            <a:gdLst>
              <a:gd fmla="*/ 0 w 4791566" name="connsiteX0"/>
              <a:gd fmla="*/ 0 h 5438776" name="connsiteY0"/>
              <a:gd fmla="*/ 4493467 w 4791566" name="connsiteX1"/>
              <a:gd fmla="*/ 0 h 5438776" name="connsiteY1"/>
              <a:gd fmla="*/ 4791566 w 4791566" name="connsiteX2"/>
              <a:gd fmla="*/ 298099 h 5438776" name="connsiteY2"/>
              <a:gd fmla="*/ 4791566 w 4791566" name="connsiteX3"/>
              <a:gd fmla="*/ 5140677 h 5438776" name="connsiteY3"/>
              <a:gd fmla="*/ 4493467 w 4791566" name="connsiteX4"/>
              <a:gd fmla="*/ 5438776 h 5438776" name="connsiteY4"/>
              <a:gd fmla="*/ 0 w 4791566" name="connsiteX5"/>
              <a:gd fmla="*/ 5438776 h 543877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438776" w="4791566">
                <a:moveTo>
                  <a:pt x="0" y="0"/>
                </a:moveTo>
                <a:lnTo>
                  <a:pt x="4493467" y="0"/>
                </a:lnTo>
                <a:cubicBezTo>
                  <a:pt x="4658103" y="0"/>
                  <a:pt x="4791566" y="133463"/>
                  <a:pt x="4791566" y="298099"/>
                </a:cubicBezTo>
                <a:lnTo>
                  <a:pt x="4791566" y="5140677"/>
                </a:lnTo>
                <a:cubicBezTo>
                  <a:pt x="4791566" y="5305313"/>
                  <a:pt x="4658103" y="5438776"/>
                  <a:pt x="4493467" y="5438776"/>
                </a:cubicBezTo>
                <a:lnTo>
                  <a:pt x="0" y="5438776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423471044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131</Paragraphs>
  <Slides>20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2">
      <vt:lpstr>Arial</vt:lpstr>
      <vt:lpstr>Calibri Light</vt:lpstr>
      <vt:lpstr>Calibri</vt:lpstr>
      <vt:lpstr>叶根友行书繁</vt:lpstr>
      <vt:lpstr>方正清刻本悦宋简体</vt:lpstr>
      <vt:lpstr>思源黑体 CN Light</vt:lpstr>
      <vt:lpstr>思源黑体 CN Medium</vt:lpstr>
      <vt:lpstr>★日文毛笔</vt:lpstr>
      <vt:lpstr>方正苏新诗柳楷简体</vt:lpstr>
      <vt:lpstr>叶根友毛笔行书简体</vt:lpstr>
      <vt:lpstr>汉仪颜楷繁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2021-08-22T11:53:07Z</dcterms:created>
  <cp:lastPrinted>2021-08-22T11:53:07Z</cp:lastPrinted>
  <dcterms:modified xsi:type="dcterms:W3CDTF">2021-08-22T05:40:01Z</dcterms:modified>
  <cp:revision>1</cp:revision>
</cp:coreProperties>
</file>