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63" r:id="rId5"/>
    <p:sldId id="260" r:id="rId6"/>
    <p:sldId id="264" r:id="rId7"/>
    <p:sldId id="265" r:id="rId8"/>
    <p:sldId id="262" r:id="rId9"/>
    <p:sldId id="266" r:id="rId10"/>
    <p:sldId id="261" r:id="rId11"/>
    <p:sldId id="259" r:id="rId12"/>
  </p:sldIdLst>
  <p:sldSz cx="12192000" cy="6858000"/>
  <p:notesSz cx="6858000" cy="9144000"/>
  <p:embeddedFontLst>
    <p:embeddedFont>
      <p:font typeface="Niagara Solid" panose="020B0604020202020204" charset="0"/>
      <p:regular r:id="rId14"/>
    </p:embeddedFont>
    <p:embeddedFont>
      <p:font typeface="等线 Light" panose="02010600030101010101" pitchFamily="2" charset="-122"/>
      <p:regular r:id="rId15"/>
    </p:embeddedFont>
    <p:embeddedFont>
      <p:font typeface="等线" panose="02010600030101010101" pitchFamily="2" charset="-122"/>
      <p:regular r:id="rId16"/>
      <p:bold r:id="rId17"/>
    </p:embeddedFont>
    <p:embeddedFont>
      <p:font typeface="Impact" panose="020B080603090205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tags" Target="tags/tag1.xml" /><Relationship Id="rId14" Type="http://schemas.openxmlformats.org/officeDocument/2006/relationships/font" Target="fonts/font1.fntdata" /><Relationship Id="rId15" Type="http://schemas.openxmlformats.org/officeDocument/2006/relationships/font" Target="fonts/font2.fntdata" /><Relationship Id="rId16" Type="http://schemas.openxmlformats.org/officeDocument/2006/relationships/font" Target="fonts/font3.fntdata" /><Relationship Id="rId17" Type="http://schemas.openxmlformats.org/officeDocument/2006/relationships/font" Target="fonts/font4.fntdata" /><Relationship Id="rId18" Type="http://schemas.openxmlformats.org/officeDocument/2006/relationships/font" Target="fonts/font5.fntdata" /><Relationship Id="rId19" Type="http://schemas.openxmlformats.org/officeDocument/2006/relationships/font" Target="fonts/font6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7.fntdata" /><Relationship Id="rId21" Type="http://schemas.openxmlformats.org/officeDocument/2006/relationships/font" Target="fonts/font8.fntdata" /><Relationship Id="rId22" Type="http://schemas.openxmlformats.org/officeDocument/2006/relationships/font" Target="fonts/font9.fntdata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Style" Target="style2.xml" /><Relationship Id="rId3" Type="http://schemas.microsoft.com/office/2011/relationships/chartColorStyle" Target="colors2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4AE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F-470C-9085-407ACAF52B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8C7F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6F-470C-9085-407ACAF52B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6F-470C-9085-407ACAF52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674197152"/>
        <c:axId val="674197712"/>
      </c:barChart>
      <c:catAx>
        <c:axId val="67419715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c:txPr>
        <c:crossAx val="674197712"/>
        <c:crosses val="autoZero"/>
        <c:auto val="0"/>
        <c:lblAlgn val="ctr"/>
        <c:lblOffset/>
        <c:noMultiLvlLbl val="0"/>
      </c:catAx>
      <c:valAx>
        <c:axId val="674197712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7419715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叶子 1</cx:pt>
          <cx:pt idx="1">叶子 2</cx:pt>
          <cx:pt idx="2">叶子 3</cx:pt>
          <cx:pt idx="3">叶子 4</cx:pt>
          <cx:pt idx="4">叶子 5</cx:pt>
          <cx:pt idx="5">叶子 6</cx:pt>
          <cx:pt idx="6">叶子 7</cx:pt>
          <cx:pt idx="7">叶子 8</cx:pt>
          <cx:pt idx="8">叶子 9</cx:pt>
          <cx:pt idx="9">叶子 10</cx:pt>
          <cx:pt idx="10">叶子 11</cx:pt>
          <cx:pt idx="11">叶子 12</cx:pt>
          <cx:pt idx="12">叶子 13</cx:pt>
          <cx:pt idx="13">叶子 14</cx:pt>
          <cx:pt idx="14">叶子 15</cx:pt>
          <cx:pt idx="15">叶子 16</cx:pt>
        </cx:lvl>
        <cx:lvl ptCount="16">
          <cx:pt idx="0">茎 1</cx:pt>
          <cx:pt idx="1">茎 1</cx:pt>
          <cx:pt idx="2">茎 1</cx:pt>
          <cx:pt idx="3">茎 2</cx:pt>
          <cx:pt idx="4">茎 2</cx:pt>
          <cx:pt idx="5">茎 2</cx:pt>
          <cx:pt idx="6">茎 2</cx:pt>
          <cx:pt idx="7">茎 3</cx:pt>
          <cx:pt idx="8">茎 3</cx:pt>
          <cx:pt idx="9">茎 4</cx:pt>
          <cx:pt idx="10">茎 4</cx:pt>
          <cx:pt idx="11">茎 5</cx:pt>
          <cx:pt idx="12">茎 5</cx:pt>
          <cx:pt idx="13">茎 6</cx:pt>
          <cx:pt idx="14">茎 6</cx:pt>
          <cx:pt idx="15">茎 6</cx:pt>
        </cx:lvl>
        <cx:lvl ptCount="16">
          <cx:pt idx="0">分支 1</cx:pt>
          <cx:pt idx="1">分支 1</cx:pt>
          <cx:pt idx="2">分支 1</cx:pt>
          <cx:pt idx="3">分支 1</cx:pt>
          <cx:pt idx="4">分支 1</cx:pt>
          <cx:pt idx="5">分支 1</cx:pt>
          <cx:pt idx="6">分支 1</cx:pt>
          <cx:pt idx="7">分支 2</cx:pt>
          <cx:pt idx="8">分支 2</cx:pt>
          <cx:pt idx="9">分支 2</cx:pt>
          <cx:pt idx="10">分支 2</cx:pt>
          <cx:pt idx="11">分支 3</cx:pt>
          <cx:pt idx="12">分支 3</cx:pt>
          <cx:pt idx="13">分支 3</cx:pt>
          <cx:pt idx="14">分支 3</cx:pt>
          <cx:pt idx="15">分支 3</cx:pt>
        </cx:lvl>
      </cx:strDim>
      <cx:numDim type="size">
        <cx:f>Sheet1!$D$2:$D$17</cx:f>
        <cx:lvl ptCount="16" formatCode="G/通用格式">
          <cx:pt idx="0">22</cx:pt>
          <cx:pt idx="1">12</cx:pt>
          <cx:pt idx="2">18</cx:pt>
          <cx:pt idx="3">87</cx:pt>
          <cx:pt idx="4">88</cx:pt>
          <cx:pt idx="5">17</cx:pt>
          <cx:pt idx="6">9</cx:pt>
          <cx:pt idx="7">25</cx:pt>
          <cx:pt idx="8">23</cx:pt>
          <cx:pt idx="9">24</cx:pt>
          <cx:pt idx="10">89</cx:pt>
          <cx:pt idx="11">16</cx:pt>
          <cx:pt idx="12">19</cx:pt>
          <cx:pt idx="13">86</cx:pt>
          <cx:pt idx="14">10</cx:pt>
          <cx:pt idx="15">11</cx:pt>
        </cx:lvl>
      </cx:numDim>
    </cx:data>
  </cx:chartData>
  <cx:chart>
    <cx:plotArea>
      <cx:plotAreaRegion>
        <cx:series layoutId="treemap" uniqueId="{E70B0E97-D41F-40B0-8100-BFD5E0FB6A39}">
          <cx:tx>
            <cx:txData>
              <cx:f>Sheet1!$D$1</cx:f>
              <cx:v>系列 1</cx:v>
            </cx:txData>
          </cx:tx>
          <cx:dataPt idx="0">
            <cx:spPr>
              <a:solidFill>
                <a:srgbClr val="008C7F"/>
              </a:solidFill>
            </cx:spPr>
          </cx:dataPt>
          <cx:dataPt idx="10">
            <cx:spPr>
              <a:solidFill>
                <a:srgbClr val="E4AE00"/>
              </a:solidFill>
            </cx:spPr>
          </cx:dataPt>
          <cx:dataPt idx="17">
            <cx:spPr>
              <a:solidFill>
                <a:schemeClr val="bg1">
                  <a:lumMod val="50000"/>
                </a:schemeClr>
              </a:solidFill>
            </cx:spPr>
          </cx:dataPt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bg1"/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9A2B6-397A-4A1C-97F4-D98012E731B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73E39-2F17-4B6B-9F62-5DD9D45F5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80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提示：封面最上层有修饰杂点层，修改时先将杂点层移开，修改好之后再将它放置在最上层。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3E39-2F17-4B6B-9F62-5DD9D45F50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10516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2B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30779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04858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24492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solidFill>
          <a:srgbClr val="2B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89416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rgbClr val="008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8416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bg>
      <p:bgPr>
        <a:solidFill>
          <a:srgbClr val="E4A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75433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3060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55661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38515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45140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23799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75A1-F3A4-433C-981A-0420FD55EE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59B3-8B75-4A6B-88E1-FA979DA306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37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jpeg" /><Relationship Id="rId3" Type="http://schemas.openxmlformats.org/officeDocument/2006/relationships/image" Target="../media/image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Relationship Id="rId3" Type="http://schemas.openxmlformats.org/officeDocument/2006/relationships/image" Target="../media/image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Relationship Id="rId3" Type="http://schemas.openxmlformats.org/officeDocument/2006/relationships/image" Target="../media/image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2.xml" /><Relationship Id="rId3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207332" cy="6858000"/>
          </a:xfrm>
          <a:prstGeom prst="rect">
            <a:avLst/>
          </a:prstGeom>
          <a:solidFill>
            <a:srgbClr val="2B2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-82550" y="246744"/>
            <a:ext cx="12357101" cy="5442856"/>
            <a:chOff x="-82550" y="1008063"/>
            <a:chExt cx="12357101" cy="2982913"/>
          </a:xfrm>
        </p:grpSpPr>
        <p:sp>
          <p:nvSpPr>
            <p:cNvPr id="24" name="Freeform 18"/>
            <p:cNvSpPr/>
            <p:nvPr/>
          </p:nvSpPr>
          <p:spPr bwMode="auto">
            <a:xfrm>
              <a:off x="7488238" y="2022476"/>
              <a:ext cx="4148138" cy="1131888"/>
            </a:xfrm>
            <a:custGeom>
              <a:gdLst>
                <a:gd name="T0" fmla="*/ 0 w 736"/>
                <a:gd name="T1" fmla="*/ 200 h 200"/>
                <a:gd name="T2" fmla="*/ 114 w 736"/>
                <a:gd name="T3" fmla="*/ 167 h 200"/>
                <a:gd name="T4" fmla="*/ 232 w 736"/>
                <a:gd name="T5" fmla="*/ 135 h 200"/>
                <a:gd name="T6" fmla="*/ 367 w 736"/>
                <a:gd name="T7" fmla="*/ 98 h 200"/>
                <a:gd name="T8" fmla="*/ 503 w 736"/>
                <a:gd name="T9" fmla="*/ 62 h 200"/>
                <a:gd name="T10" fmla="*/ 621 w 736"/>
                <a:gd name="T11" fmla="*/ 30 h 200"/>
                <a:gd name="T12" fmla="*/ 736 w 736"/>
                <a:gd name="T13" fmla="*/ 0 h 200"/>
                <a:gd name="T14" fmla="*/ 622 w 736"/>
                <a:gd name="T15" fmla="*/ 33 h 200"/>
                <a:gd name="T16" fmla="*/ 504 w 736"/>
                <a:gd name="T17" fmla="*/ 65 h 200"/>
                <a:gd name="T18" fmla="*/ 369 w 736"/>
                <a:gd name="T19" fmla="*/ 102 h 200"/>
                <a:gd name="T20" fmla="*/ 233 w 736"/>
                <a:gd name="T21" fmla="*/ 138 h 200"/>
                <a:gd name="T22" fmla="*/ 115 w 736"/>
                <a:gd name="T23" fmla="*/ 170 h 200"/>
                <a:gd name="T24" fmla="*/ 0 w 736"/>
                <a:gd name="T25" fmla="*/ 200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6" h="200">
                  <a:moveTo>
                    <a:pt x="0" y="200"/>
                  </a:moveTo>
                  <a:cubicBezTo>
                    <a:pt x="0" y="200"/>
                    <a:pt x="45" y="187"/>
                    <a:pt x="114" y="167"/>
                  </a:cubicBezTo>
                  <a:cubicBezTo>
                    <a:pt x="149" y="158"/>
                    <a:pt x="189" y="147"/>
                    <a:pt x="232" y="135"/>
                  </a:cubicBezTo>
                  <a:cubicBezTo>
                    <a:pt x="275" y="123"/>
                    <a:pt x="321" y="111"/>
                    <a:pt x="367" y="98"/>
                  </a:cubicBezTo>
                  <a:cubicBezTo>
                    <a:pt x="414" y="86"/>
                    <a:pt x="460" y="73"/>
                    <a:pt x="503" y="62"/>
                  </a:cubicBezTo>
                  <a:cubicBezTo>
                    <a:pt x="546" y="50"/>
                    <a:pt x="586" y="40"/>
                    <a:pt x="621" y="30"/>
                  </a:cubicBezTo>
                  <a:cubicBezTo>
                    <a:pt x="690" y="12"/>
                    <a:pt x="736" y="0"/>
                    <a:pt x="736" y="0"/>
                  </a:cubicBezTo>
                  <a:cubicBezTo>
                    <a:pt x="736" y="0"/>
                    <a:pt x="691" y="13"/>
                    <a:pt x="622" y="33"/>
                  </a:cubicBezTo>
                  <a:cubicBezTo>
                    <a:pt x="587" y="42"/>
                    <a:pt x="547" y="53"/>
                    <a:pt x="504" y="65"/>
                  </a:cubicBezTo>
                  <a:cubicBezTo>
                    <a:pt x="461" y="77"/>
                    <a:pt x="415" y="89"/>
                    <a:pt x="369" y="102"/>
                  </a:cubicBezTo>
                  <a:cubicBezTo>
                    <a:pt x="322" y="114"/>
                    <a:pt x="276" y="127"/>
                    <a:pt x="233" y="138"/>
                  </a:cubicBezTo>
                  <a:cubicBezTo>
                    <a:pt x="190" y="150"/>
                    <a:pt x="150" y="160"/>
                    <a:pt x="115" y="170"/>
                  </a:cubicBezTo>
                  <a:cubicBezTo>
                    <a:pt x="46" y="188"/>
                    <a:pt x="0" y="200"/>
                    <a:pt x="0" y="20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7567613" y="1766888"/>
              <a:ext cx="1701800" cy="820738"/>
            </a:xfrm>
            <a:custGeom>
              <a:gdLst>
                <a:gd name="T0" fmla="*/ 0 w 302"/>
                <a:gd name="T1" fmla="*/ 145 h 145"/>
                <a:gd name="T2" fmla="*/ 13 w 302"/>
                <a:gd name="T3" fmla="*/ 138 h 145"/>
                <a:gd name="T4" fmla="*/ 47 w 302"/>
                <a:gd name="T5" fmla="*/ 121 h 145"/>
                <a:gd name="T6" fmla="*/ 95 w 302"/>
                <a:gd name="T7" fmla="*/ 97 h 145"/>
                <a:gd name="T8" fmla="*/ 150 w 302"/>
                <a:gd name="T9" fmla="*/ 71 h 145"/>
                <a:gd name="T10" fmla="*/ 206 w 302"/>
                <a:gd name="T11" fmla="*/ 44 h 145"/>
                <a:gd name="T12" fmla="*/ 255 w 302"/>
                <a:gd name="T13" fmla="*/ 21 h 145"/>
                <a:gd name="T14" fmla="*/ 289 w 302"/>
                <a:gd name="T15" fmla="*/ 6 h 145"/>
                <a:gd name="T16" fmla="*/ 302 w 302"/>
                <a:gd name="T17" fmla="*/ 0 h 145"/>
                <a:gd name="T18" fmla="*/ 289 w 302"/>
                <a:gd name="T19" fmla="*/ 6 h 145"/>
                <a:gd name="T20" fmla="*/ 256 w 302"/>
                <a:gd name="T21" fmla="*/ 23 h 145"/>
                <a:gd name="T22" fmla="*/ 208 w 302"/>
                <a:gd name="T23" fmla="*/ 47 h 145"/>
                <a:gd name="T24" fmla="*/ 152 w 302"/>
                <a:gd name="T25" fmla="*/ 74 h 145"/>
                <a:gd name="T26" fmla="*/ 97 w 302"/>
                <a:gd name="T27" fmla="*/ 101 h 145"/>
                <a:gd name="T28" fmla="*/ 48 w 302"/>
                <a:gd name="T29" fmla="*/ 123 h 145"/>
                <a:gd name="T30" fmla="*/ 14 w 302"/>
                <a:gd name="T31" fmla="*/ 139 h 145"/>
                <a:gd name="T32" fmla="*/ 0 w 302"/>
                <a:gd name="T33" fmla="*/ 145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2" h="145">
                  <a:moveTo>
                    <a:pt x="0" y="145"/>
                  </a:moveTo>
                  <a:cubicBezTo>
                    <a:pt x="0" y="145"/>
                    <a:pt x="5" y="143"/>
                    <a:pt x="13" y="138"/>
                  </a:cubicBezTo>
                  <a:cubicBezTo>
                    <a:pt x="21" y="134"/>
                    <a:pt x="33" y="128"/>
                    <a:pt x="47" y="121"/>
                  </a:cubicBezTo>
                  <a:cubicBezTo>
                    <a:pt x="61" y="114"/>
                    <a:pt x="78" y="106"/>
                    <a:pt x="95" y="97"/>
                  </a:cubicBezTo>
                  <a:cubicBezTo>
                    <a:pt x="113" y="89"/>
                    <a:pt x="132" y="80"/>
                    <a:pt x="150" y="71"/>
                  </a:cubicBezTo>
                  <a:cubicBezTo>
                    <a:pt x="169" y="62"/>
                    <a:pt x="188" y="53"/>
                    <a:pt x="206" y="44"/>
                  </a:cubicBezTo>
                  <a:cubicBezTo>
                    <a:pt x="224" y="36"/>
                    <a:pt x="240" y="28"/>
                    <a:pt x="255" y="21"/>
                  </a:cubicBezTo>
                  <a:cubicBezTo>
                    <a:pt x="269" y="15"/>
                    <a:pt x="281" y="9"/>
                    <a:pt x="289" y="6"/>
                  </a:cubicBezTo>
                  <a:cubicBezTo>
                    <a:pt x="298" y="2"/>
                    <a:pt x="302" y="0"/>
                    <a:pt x="302" y="0"/>
                  </a:cubicBezTo>
                  <a:cubicBezTo>
                    <a:pt x="302" y="0"/>
                    <a:pt x="298" y="2"/>
                    <a:pt x="289" y="6"/>
                  </a:cubicBezTo>
                  <a:cubicBezTo>
                    <a:pt x="281" y="10"/>
                    <a:pt x="270" y="16"/>
                    <a:pt x="256" y="23"/>
                  </a:cubicBezTo>
                  <a:cubicBezTo>
                    <a:pt x="242" y="30"/>
                    <a:pt x="225" y="39"/>
                    <a:pt x="208" y="47"/>
                  </a:cubicBezTo>
                  <a:cubicBezTo>
                    <a:pt x="190" y="56"/>
                    <a:pt x="171" y="65"/>
                    <a:pt x="152" y="74"/>
                  </a:cubicBezTo>
                  <a:cubicBezTo>
                    <a:pt x="133" y="83"/>
                    <a:pt x="114" y="92"/>
                    <a:pt x="97" y="101"/>
                  </a:cubicBezTo>
                  <a:cubicBezTo>
                    <a:pt x="79" y="109"/>
                    <a:pt x="62" y="117"/>
                    <a:pt x="48" y="123"/>
                  </a:cubicBezTo>
                  <a:cubicBezTo>
                    <a:pt x="34" y="130"/>
                    <a:pt x="22" y="135"/>
                    <a:pt x="14" y="139"/>
                  </a:cubicBezTo>
                  <a:cubicBezTo>
                    <a:pt x="5" y="143"/>
                    <a:pt x="0" y="145"/>
                    <a:pt x="0" y="145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7240588" y="1138238"/>
              <a:ext cx="742950" cy="730250"/>
            </a:xfrm>
            <a:custGeom>
              <a:gdLst>
                <a:gd name="T0" fmla="*/ 0 w 132"/>
                <a:gd name="T1" fmla="*/ 129 h 129"/>
                <a:gd name="T2" fmla="*/ 5 w 132"/>
                <a:gd name="T3" fmla="*/ 123 h 129"/>
                <a:gd name="T4" fmla="*/ 20 w 132"/>
                <a:gd name="T5" fmla="*/ 108 h 129"/>
                <a:gd name="T6" fmla="*/ 40 w 132"/>
                <a:gd name="T7" fmla="*/ 87 h 129"/>
                <a:gd name="T8" fmla="*/ 64 w 132"/>
                <a:gd name="T9" fmla="*/ 63 h 129"/>
                <a:gd name="T10" fmla="*/ 89 w 132"/>
                <a:gd name="T11" fmla="*/ 40 h 129"/>
                <a:gd name="T12" fmla="*/ 110 w 132"/>
                <a:gd name="T13" fmla="*/ 20 h 129"/>
                <a:gd name="T14" fmla="*/ 126 w 132"/>
                <a:gd name="T15" fmla="*/ 6 h 129"/>
                <a:gd name="T16" fmla="*/ 132 w 132"/>
                <a:gd name="T17" fmla="*/ 0 h 129"/>
                <a:gd name="T18" fmla="*/ 126 w 132"/>
                <a:gd name="T19" fmla="*/ 6 h 129"/>
                <a:gd name="T20" fmla="*/ 112 w 132"/>
                <a:gd name="T21" fmla="*/ 21 h 129"/>
                <a:gd name="T22" fmla="*/ 91 w 132"/>
                <a:gd name="T23" fmla="*/ 42 h 129"/>
                <a:gd name="T24" fmla="*/ 67 w 132"/>
                <a:gd name="T25" fmla="*/ 66 h 129"/>
                <a:gd name="T26" fmla="*/ 43 w 132"/>
                <a:gd name="T27" fmla="*/ 90 h 129"/>
                <a:gd name="T28" fmla="*/ 21 w 132"/>
                <a:gd name="T29" fmla="*/ 110 h 129"/>
                <a:gd name="T30" fmla="*/ 6 w 132"/>
                <a:gd name="T31" fmla="*/ 124 h 129"/>
                <a:gd name="T32" fmla="*/ 0 w 132"/>
                <a:gd name="T33" fmla="*/ 129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29">
                  <a:moveTo>
                    <a:pt x="0" y="129"/>
                  </a:moveTo>
                  <a:cubicBezTo>
                    <a:pt x="0" y="129"/>
                    <a:pt x="2" y="127"/>
                    <a:pt x="5" y="123"/>
                  </a:cubicBezTo>
                  <a:cubicBezTo>
                    <a:pt x="9" y="120"/>
                    <a:pt x="13" y="114"/>
                    <a:pt x="20" y="108"/>
                  </a:cubicBezTo>
                  <a:cubicBezTo>
                    <a:pt x="26" y="102"/>
                    <a:pt x="33" y="95"/>
                    <a:pt x="40" y="87"/>
                  </a:cubicBezTo>
                  <a:cubicBezTo>
                    <a:pt x="48" y="80"/>
                    <a:pt x="56" y="71"/>
                    <a:pt x="64" y="63"/>
                  </a:cubicBezTo>
                  <a:cubicBezTo>
                    <a:pt x="73" y="55"/>
                    <a:pt x="81" y="47"/>
                    <a:pt x="89" y="40"/>
                  </a:cubicBezTo>
                  <a:cubicBezTo>
                    <a:pt x="96" y="32"/>
                    <a:pt x="104" y="26"/>
                    <a:pt x="110" y="20"/>
                  </a:cubicBezTo>
                  <a:cubicBezTo>
                    <a:pt x="116" y="14"/>
                    <a:pt x="122" y="9"/>
                    <a:pt x="126" y="6"/>
                  </a:cubicBezTo>
                  <a:cubicBezTo>
                    <a:pt x="129" y="2"/>
                    <a:pt x="132" y="0"/>
                    <a:pt x="132" y="0"/>
                  </a:cubicBezTo>
                  <a:cubicBezTo>
                    <a:pt x="132" y="0"/>
                    <a:pt x="130" y="2"/>
                    <a:pt x="126" y="6"/>
                  </a:cubicBezTo>
                  <a:cubicBezTo>
                    <a:pt x="123" y="10"/>
                    <a:pt x="118" y="15"/>
                    <a:pt x="112" y="21"/>
                  </a:cubicBezTo>
                  <a:cubicBezTo>
                    <a:pt x="106" y="27"/>
                    <a:pt x="99" y="35"/>
                    <a:pt x="91" y="42"/>
                  </a:cubicBezTo>
                  <a:cubicBezTo>
                    <a:pt x="83" y="50"/>
                    <a:pt x="75" y="58"/>
                    <a:pt x="67" y="66"/>
                  </a:cubicBezTo>
                  <a:cubicBezTo>
                    <a:pt x="59" y="74"/>
                    <a:pt x="50" y="82"/>
                    <a:pt x="43" y="90"/>
                  </a:cubicBezTo>
                  <a:cubicBezTo>
                    <a:pt x="35" y="97"/>
                    <a:pt x="27" y="104"/>
                    <a:pt x="21" y="110"/>
                  </a:cubicBezTo>
                  <a:cubicBezTo>
                    <a:pt x="15" y="116"/>
                    <a:pt x="9" y="121"/>
                    <a:pt x="6" y="124"/>
                  </a:cubicBezTo>
                  <a:cubicBezTo>
                    <a:pt x="2" y="127"/>
                    <a:pt x="0" y="129"/>
                    <a:pt x="0" y="129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6845300" y="1506538"/>
              <a:ext cx="79375" cy="192088"/>
            </a:xfrm>
            <a:custGeom>
              <a:gdLst>
                <a:gd name="T0" fmla="*/ 0 w 14"/>
                <a:gd name="T1" fmla="*/ 34 h 34"/>
                <a:gd name="T2" fmla="*/ 1 w 14"/>
                <a:gd name="T3" fmla="*/ 28 h 34"/>
                <a:gd name="T4" fmla="*/ 5 w 14"/>
                <a:gd name="T5" fmla="*/ 16 h 34"/>
                <a:gd name="T6" fmla="*/ 11 w 14"/>
                <a:gd name="T7" fmla="*/ 5 h 34"/>
                <a:gd name="T8" fmla="*/ 14 w 14"/>
                <a:gd name="T9" fmla="*/ 0 h 34"/>
                <a:gd name="T10" fmla="*/ 13 w 14"/>
                <a:gd name="T11" fmla="*/ 6 h 34"/>
                <a:gd name="T12" fmla="*/ 9 w 14"/>
                <a:gd name="T13" fmla="*/ 17 h 34"/>
                <a:gd name="T14" fmla="*/ 3 w 14"/>
                <a:gd name="T15" fmla="*/ 29 h 34"/>
                <a:gd name="T16" fmla="*/ 0 w 14"/>
                <a:gd name="T17" fmla="*/ 34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4">
                  <a:moveTo>
                    <a:pt x="0" y="34"/>
                  </a:moveTo>
                  <a:cubicBezTo>
                    <a:pt x="0" y="34"/>
                    <a:pt x="0" y="31"/>
                    <a:pt x="1" y="28"/>
                  </a:cubicBezTo>
                  <a:cubicBezTo>
                    <a:pt x="2" y="25"/>
                    <a:pt x="4" y="20"/>
                    <a:pt x="5" y="16"/>
                  </a:cubicBezTo>
                  <a:cubicBezTo>
                    <a:pt x="7" y="12"/>
                    <a:pt x="9" y="8"/>
                    <a:pt x="11" y="5"/>
                  </a:cubicBezTo>
                  <a:cubicBezTo>
                    <a:pt x="13" y="2"/>
                    <a:pt x="14" y="0"/>
                    <a:pt x="14" y="0"/>
                  </a:cubicBezTo>
                  <a:cubicBezTo>
                    <a:pt x="14" y="0"/>
                    <a:pt x="14" y="2"/>
                    <a:pt x="13" y="6"/>
                  </a:cubicBezTo>
                  <a:cubicBezTo>
                    <a:pt x="12" y="9"/>
                    <a:pt x="11" y="13"/>
                    <a:pt x="9" y="17"/>
                  </a:cubicBezTo>
                  <a:cubicBezTo>
                    <a:pt x="7" y="22"/>
                    <a:pt x="5" y="26"/>
                    <a:pt x="3" y="29"/>
                  </a:cubicBezTo>
                  <a:cubicBezTo>
                    <a:pt x="1" y="32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233363" y="1217613"/>
              <a:ext cx="4075113" cy="1370013"/>
            </a:xfrm>
            <a:custGeom>
              <a:gdLst>
                <a:gd name="T0" fmla="*/ 0 w 723"/>
                <a:gd name="T1" fmla="*/ 0 h 242"/>
                <a:gd name="T2" fmla="*/ 113 w 723"/>
                <a:gd name="T3" fmla="*/ 36 h 242"/>
                <a:gd name="T4" fmla="*/ 229 w 723"/>
                <a:gd name="T5" fmla="*/ 75 h 242"/>
                <a:gd name="T6" fmla="*/ 362 w 723"/>
                <a:gd name="T7" fmla="*/ 119 h 242"/>
                <a:gd name="T8" fmla="*/ 495 w 723"/>
                <a:gd name="T9" fmla="*/ 164 h 242"/>
                <a:gd name="T10" fmla="*/ 611 w 723"/>
                <a:gd name="T11" fmla="*/ 203 h 242"/>
                <a:gd name="T12" fmla="*/ 723 w 723"/>
                <a:gd name="T13" fmla="*/ 242 h 242"/>
                <a:gd name="T14" fmla="*/ 610 w 723"/>
                <a:gd name="T15" fmla="*/ 205 h 242"/>
                <a:gd name="T16" fmla="*/ 494 w 723"/>
                <a:gd name="T17" fmla="*/ 167 h 242"/>
                <a:gd name="T18" fmla="*/ 361 w 723"/>
                <a:gd name="T19" fmla="*/ 123 h 242"/>
                <a:gd name="T20" fmla="*/ 228 w 723"/>
                <a:gd name="T21" fmla="*/ 78 h 242"/>
                <a:gd name="T22" fmla="*/ 112 w 723"/>
                <a:gd name="T23" fmla="*/ 39 h 242"/>
                <a:gd name="T24" fmla="*/ 0 w 723"/>
                <a:gd name="T25" fmla="*/ 0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3" h="241">
                  <a:moveTo>
                    <a:pt x="0" y="0"/>
                  </a:moveTo>
                  <a:cubicBezTo>
                    <a:pt x="0" y="0"/>
                    <a:pt x="45" y="14"/>
                    <a:pt x="113" y="36"/>
                  </a:cubicBezTo>
                  <a:cubicBezTo>
                    <a:pt x="147" y="48"/>
                    <a:pt x="187" y="61"/>
                    <a:pt x="229" y="75"/>
                  </a:cubicBezTo>
                  <a:cubicBezTo>
                    <a:pt x="272" y="89"/>
                    <a:pt x="317" y="104"/>
                    <a:pt x="362" y="119"/>
                  </a:cubicBezTo>
                  <a:cubicBezTo>
                    <a:pt x="407" y="134"/>
                    <a:pt x="453" y="149"/>
                    <a:pt x="495" y="164"/>
                  </a:cubicBezTo>
                  <a:cubicBezTo>
                    <a:pt x="537" y="178"/>
                    <a:pt x="577" y="191"/>
                    <a:pt x="611" y="203"/>
                  </a:cubicBezTo>
                  <a:cubicBezTo>
                    <a:pt x="678" y="226"/>
                    <a:pt x="723" y="242"/>
                    <a:pt x="723" y="242"/>
                  </a:cubicBezTo>
                  <a:cubicBezTo>
                    <a:pt x="723" y="242"/>
                    <a:pt x="678" y="227"/>
                    <a:pt x="610" y="205"/>
                  </a:cubicBezTo>
                  <a:cubicBezTo>
                    <a:pt x="576" y="194"/>
                    <a:pt x="536" y="181"/>
                    <a:pt x="494" y="167"/>
                  </a:cubicBezTo>
                  <a:cubicBezTo>
                    <a:pt x="451" y="153"/>
                    <a:pt x="406" y="138"/>
                    <a:pt x="361" y="123"/>
                  </a:cubicBezTo>
                  <a:cubicBezTo>
                    <a:pt x="316" y="107"/>
                    <a:pt x="270" y="92"/>
                    <a:pt x="228" y="78"/>
                  </a:cubicBezTo>
                  <a:cubicBezTo>
                    <a:pt x="186" y="64"/>
                    <a:pt x="146" y="50"/>
                    <a:pt x="112" y="39"/>
                  </a:cubicBezTo>
                  <a:cubicBezTo>
                    <a:pt x="45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82550" y="2830513"/>
              <a:ext cx="4876800" cy="334963"/>
            </a:xfrm>
            <a:custGeom>
              <a:gdLst>
                <a:gd name="T0" fmla="*/ 0 w 865"/>
                <a:gd name="T1" fmla="*/ 59 h 59"/>
                <a:gd name="T2" fmla="*/ 135 w 865"/>
                <a:gd name="T3" fmla="*/ 48 h 59"/>
                <a:gd name="T4" fmla="*/ 274 w 865"/>
                <a:gd name="T5" fmla="*/ 38 h 59"/>
                <a:gd name="T6" fmla="*/ 432 w 865"/>
                <a:gd name="T7" fmla="*/ 27 h 59"/>
                <a:gd name="T8" fmla="*/ 591 w 865"/>
                <a:gd name="T9" fmla="*/ 17 h 59"/>
                <a:gd name="T10" fmla="*/ 730 w 865"/>
                <a:gd name="T11" fmla="*/ 8 h 59"/>
                <a:gd name="T12" fmla="*/ 865 w 865"/>
                <a:gd name="T13" fmla="*/ 0 h 59"/>
                <a:gd name="T14" fmla="*/ 730 w 865"/>
                <a:gd name="T15" fmla="*/ 10 h 59"/>
                <a:gd name="T16" fmla="*/ 591 w 865"/>
                <a:gd name="T17" fmla="*/ 20 h 59"/>
                <a:gd name="T18" fmla="*/ 433 w 865"/>
                <a:gd name="T19" fmla="*/ 31 h 59"/>
                <a:gd name="T20" fmla="*/ 274 w 865"/>
                <a:gd name="T21" fmla="*/ 42 h 59"/>
                <a:gd name="T22" fmla="*/ 135 w 865"/>
                <a:gd name="T23" fmla="*/ 51 h 59"/>
                <a:gd name="T24" fmla="*/ 0 w 865"/>
                <a:gd name="T25" fmla="*/ 59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5" h="59">
                  <a:moveTo>
                    <a:pt x="0" y="59"/>
                  </a:moveTo>
                  <a:cubicBezTo>
                    <a:pt x="0" y="59"/>
                    <a:pt x="54" y="55"/>
                    <a:pt x="135" y="48"/>
                  </a:cubicBezTo>
                  <a:cubicBezTo>
                    <a:pt x="176" y="46"/>
                    <a:pt x="223" y="42"/>
                    <a:pt x="274" y="38"/>
                  </a:cubicBezTo>
                  <a:cubicBezTo>
                    <a:pt x="324" y="35"/>
                    <a:pt x="378" y="31"/>
                    <a:pt x="432" y="27"/>
                  </a:cubicBezTo>
                  <a:cubicBezTo>
                    <a:pt x="486" y="24"/>
                    <a:pt x="540" y="20"/>
                    <a:pt x="591" y="17"/>
                  </a:cubicBezTo>
                  <a:cubicBezTo>
                    <a:pt x="642" y="14"/>
                    <a:pt x="689" y="11"/>
                    <a:pt x="730" y="8"/>
                  </a:cubicBezTo>
                  <a:cubicBezTo>
                    <a:pt x="811" y="3"/>
                    <a:pt x="865" y="0"/>
                    <a:pt x="865" y="0"/>
                  </a:cubicBezTo>
                  <a:cubicBezTo>
                    <a:pt x="865" y="0"/>
                    <a:pt x="811" y="4"/>
                    <a:pt x="730" y="10"/>
                  </a:cubicBezTo>
                  <a:cubicBezTo>
                    <a:pt x="689" y="13"/>
                    <a:pt x="642" y="17"/>
                    <a:pt x="591" y="20"/>
                  </a:cubicBezTo>
                  <a:cubicBezTo>
                    <a:pt x="541" y="24"/>
                    <a:pt x="487" y="28"/>
                    <a:pt x="433" y="31"/>
                  </a:cubicBezTo>
                  <a:cubicBezTo>
                    <a:pt x="379" y="35"/>
                    <a:pt x="324" y="39"/>
                    <a:pt x="274" y="42"/>
                  </a:cubicBezTo>
                  <a:cubicBezTo>
                    <a:pt x="223" y="45"/>
                    <a:pt x="176" y="48"/>
                    <a:pt x="135" y="51"/>
                  </a:cubicBezTo>
                  <a:cubicBezTo>
                    <a:pt x="54" y="56"/>
                    <a:pt x="0" y="59"/>
                    <a:pt x="0" y="59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1671638" y="2305051"/>
              <a:ext cx="1555750" cy="282575"/>
            </a:xfrm>
            <a:custGeom>
              <a:gdLst>
                <a:gd name="T0" fmla="*/ 0 w 276"/>
                <a:gd name="T1" fmla="*/ 0 h 50"/>
                <a:gd name="T2" fmla="*/ 12 w 276"/>
                <a:gd name="T3" fmla="*/ 2 h 50"/>
                <a:gd name="T4" fmla="*/ 44 w 276"/>
                <a:gd name="T5" fmla="*/ 7 h 50"/>
                <a:gd name="T6" fmla="*/ 88 w 276"/>
                <a:gd name="T7" fmla="*/ 14 h 50"/>
                <a:gd name="T8" fmla="*/ 139 w 276"/>
                <a:gd name="T9" fmla="*/ 23 h 50"/>
                <a:gd name="T10" fmla="*/ 189 w 276"/>
                <a:gd name="T11" fmla="*/ 33 h 50"/>
                <a:gd name="T12" fmla="*/ 233 w 276"/>
                <a:gd name="T13" fmla="*/ 41 h 50"/>
                <a:gd name="T14" fmla="*/ 264 w 276"/>
                <a:gd name="T15" fmla="*/ 47 h 50"/>
                <a:gd name="T16" fmla="*/ 276 w 276"/>
                <a:gd name="T17" fmla="*/ 50 h 50"/>
                <a:gd name="T18" fmla="*/ 264 w 276"/>
                <a:gd name="T19" fmla="*/ 48 h 50"/>
                <a:gd name="T20" fmla="*/ 233 w 276"/>
                <a:gd name="T21" fmla="*/ 43 h 50"/>
                <a:gd name="T22" fmla="*/ 188 w 276"/>
                <a:gd name="T23" fmla="*/ 36 h 50"/>
                <a:gd name="T24" fmla="*/ 138 w 276"/>
                <a:gd name="T25" fmla="*/ 27 h 50"/>
                <a:gd name="T26" fmla="*/ 87 w 276"/>
                <a:gd name="T27" fmla="*/ 18 h 50"/>
                <a:gd name="T28" fmla="*/ 43 w 276"/>
                <a:gd name="T29" fmla="*/ 9 h 50"/>
                <a:gd name="T30" fmla="*/ 12 w 276"/>
                <a:gd name="T31" fmla="*/ 3 h 50"/>
                <a:gd name="T32" fmla="*/ 0 w 276"/>
                <a:gd name="T33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50">
                  <a:moveTo>
                    <a:pt x="0" y="0"/>
                  </a:moveTo>
                  <a:cubicBezTo>
                    <a:pt x="0" y="0"/>
                    <a:pt x="5" y="1"/>
                    <a:pt x="12" y="2"/>
                  </a:cubicBezTo>
                  <a:cubicBezTo>
                    <a:pt x="20" y="3"/>
                    <a:pt x="31" y="5"/>
                    <a:pt x="44" y="7"/>
                  </a:cubicBezTo>
                  <a:cubicBezTo>
                    <a:pt x="57" y="9"/>
                    <a:pt x="72" y="12"/>
                    <a:pt x="88" y="14"/>
                  </a:cubicBezTo>
                  <a:cubicBezTo>
                    <a:pt x="104" y="17"/>
                    <a:pt x="121" y="20"/>
                    <a:pt x="139" y="23"/>
                  </a:cubicBezTo>
                  <a:cubicBezTo>
                    <a:pt x="156" y="26"/>
                    <a:pt x="173" y="30"/>
                    <a:pt x="189" y="33"/>
                  </a:cubicBezTo>
                  <a:cubicBezTo>
                    <a:pt x="205" y="36"/>
                    <a:pt x="220" y="39"/>
                    <a:pt x="233" y="41"/>
                  </a:cubicBezTo>
                  <a:cubicBezTo>
                    <a:pt x="246" y="44"/>
                    <a:pt x="257" y="46"/>
                    <a:pt x="264" y="47"/>
                  </a:cubicBezTo>
                  <a:cubicBezTo>
                    <a:pt x="272" y="49"/>
                    <a:pt x="276" y="50"/>
                    <a:pt x="276" y="50"/>
                  </a:cubicBezTo>
                  <a:cubicBezTo>
                    <a:pt x="276" y="50"/>
                    <a:pt x="272" y="49"/>
                    <a:pt x="264" y="48"/>
                  </a:cubicBezTo>
                  <a:cubicBezTo>
                    <a:pt x="256" y="47"/>
                    <a:pt x="246" y="45"/>
                    <a:pt x="233" y="43"/>
                  </a:cubicBezTo>
                  <a:cubicBezTo>
                    <a:pt x="220" y="41"/>
                    <a:pt x="205" y="39"/>
                    <a:pt x="188" y="36"/>
                  </a:cubicBezTo>
                  <a:cubicBezTo>
                    <a:pt x="172" y="33"/>
                    <a:pt x="155" y="30"/>
                    <a:pt x="138" y="27"/>
                  </a:cubicBezTo>
                  <a:cubicBezTo>
                    <a:pt x="121" y="24"/>
                    <a:pt x="103" y="21"/>
                    <a:pt x="87" y="18"/>
                  </a:cubicBezTo>
                  <a:cubicBezTo>
                    <a:pt x="71" y="15"/>
                    <a:pt x="56" y="12"/>
                    <a:pt x="43" y="9"/>
                  </a:cubicBezTo>
                  <a:cubicBezTo>
                    <a:pt x="30" y="7"/>
                    <a:pt x="20" y="4"/>
                    <a:pt x="12" y="3"/>
                  </a:cubicBezTo>
                  <a:cubicBezTo>
                    <a:pt x="5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2730500" y="1138238"/>
              <a:ext cx="1628775" cy="860425"/>
            </a:xfrm>
            <a:custGeom>
              <a:gdLst>
                <a:gd name="T0" fmla="*/ 0 w 289"/>
                <a:gd name="T1" fmla="*/ 0 h 152"/>
                <a:gd name="T2" fmla="*/ 13 w 289"/>
                <a:gd name="T3" fmla="*/ 6 h 152"/>
                <a:gd name="T4" fmla="*/ 46 w 289"/>
                <a:gd name="T5" fmla="*/ 23 h 152"/>
                <a:gd name="T6" fmla="*/ 92 w 289"/>
                <a:gd name="T7" fmla="*/ 47 h 152"/>
                <a:gd name="T8" fmla="*/ 145 w 289"/>
                <a:gd name="T9" fmla="*/ 74 h 152"/>
                <a:gd name="T10" fmla="*/ 198 w 289"/>
                <a:gd name="T11" fmla="*/ 103 h 152"/>
                <a:gd name="T12" fmla="*/ 244 w 289"/>
                <a:gd name="T13" fmla="*/ 127 h 152"/>
                <a:gd name="T14" fmla="*/ 276 w 289"/>
                <a:gd name="T15" fmla="*/ 145 h 152"/>
                <a:gd name="T16" fmla="*/ 289 w 289"/>
                <a:gd name="T17" fmla="*/ 152 h 152"/>
                <a:gd name="T18" fmla="*/ 276 w 289"/>
                <a:gd name="T19" fmla="*/ 146 h 152"/>
                <a:gd name="T20" fmla="*/ 243 w 289"/>
                <a:gd name="T21" fmla="*/ 129 h 152"/>
                <a:gd name="T22" fmla="*/ 197 w 289"/>
                <a:gd name="T23" fmla="*/ 106 h 152"/>
                <a:gd name="T24" fmla="*/ 144 w 289"/>
                <a:gd name="T25" fmla="*/ 78 h 152"/>
                <a:gd name="T26" fmla="*/ 91 w 289"/>
                <a:gd name="T27" fmla="*/ 50 h 152"/>
                <a:gd name="T28" fmla="*/ 45 w 289"/>
                <a:gd name="T29" fmla="*/ 25 h 152"/>
                <a:gd name="T30" fmla="*/ 13 w 289"/>
                <a:gd name="T31" fmla="*/ 7 h 152"/>
                <a:gd name="T32" fmla="*/ 0 w 289"/>
                <a:gd name="T33" fmla="*/ 0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152">
                  <a:moveTo>
                    <a:pt x="0" y="0"/>
                  </a:moveTo>
                  <a:cubicBezTo>
                    <a:pt x="0" y="0"/>
                    <a:pt x="5" y="3"/>
                    <a:pt x="13" y="6"/>
                  </a:cubicBezTo>
                  <a:cubicBezTo>
                    <a:pt x="21" y="10"/>
                    <a:pt x="32" y="16"/>
                    <a:pt x="46" y="23"/>
                  </a:cubicBezTo>
                  <a:cubicBezTo>
                    <a:pt x="60" y="30"/>
                    <a:pt x="75" y="38"/>
                    <a:pt x="92" y="47"/>
                  </a:cubicBezTo>
                  <a:cubicBezTo>
                    <a:pt x="109" y="56"/>
                    <a:pt x="127" y="65"/>
                    <a:pt x="145" y="74"/>
                  </a:cubicBezTo>
                  <a:cubicBezTo>
                    <a:pt x="163" y="84"/>
                    <a:pt x="181" y="94"/>
                    <a:pt x="198" y="103"/>
                  </a:cubicBezTo>
                  <a:cubicBezTo>
                    <a:pt x="215" y="111"/>
                    <a:pt x="231" y="120"/>
                    <a:pt x="244" y="127"/>
                  </a:cubicBezTo>
                  <a:cubicBezTo>
                    <a:pt x="257" y="135"/>
                    <a:pt x="269" y="141"/>
                    <a:pt x="276" y="145"/>
                  </a:cubicBezTo>
                  <a:cubicBezTo>
                    <a:pt x="284" y="150"/>
                    <a:pt x="289" y="152"/>
                    <a:pt x="289" y="152"/>
                  </a:cubicBezTo>
                  <a:cubicBezTo>
                    <a:pt x="289" y="152"/>
                    <a:pt x="284" y="150"/>
                    <a:pt x="276" y="146"/>
                  </a:cubicBezTo>
                  <a:cubicBezTo>
                    <a:pt x="268" y="142"/>
                    <a:pt x="257" y="136"/>
                    <a:pt x="243" y="129"/>
                  </a:cubicBezTo>
                  <a:cubicBezTo>
                    <a:pt x="229" y="122"/>
                    <a:pt x="213" y="114"/>
                    <a:pt x="197" y="106"/>
                  </a:cubicBezTo>
                  <a:cubicBezTo>
                    <a:pt x="180" y="97"/>
                    <a:pt x="162" y="87"/>
                    <a:pt x="144" y="78"/>
                  </a:cubicBezTo>
                  <a:cubicBezTo>
                    <a:pt x="126" y="68"/>
                    <a:pt x="108" y="59"/>
                    <a:pt x="91" y="50"/>
                  </a:cubicBezTo>
                  <a:cubicBezTo>
                    <a:pt x="74" y="41"/>
                    <a:pt x="58" y="32"/>
                    <a:pt x="45" y="25"/>
                  </a:cubicBezTo>
                  <a:cubicBezTo>
                    <a:pt x="32" y="18"/>
                    <a:pt x="20" y="11"/>
                    <a:pt x="13" y="7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454025" y="3357563"/>
              <a:ext cx="2947988" cy="633413"/>
            </a:xfrm>
            <a:custGeom>
              <a:gdLst>
                <a:gd name="T0" fmla="*/ 0 w 523"/>
                <a:gd name="T1" fmla="*/ 112 h 112"/>
                <a:gd name="T2" fmla="*/ 23 w 523"/>
                <a:gd name="T3" fmla="*/ 107 h 112"/>
                <a:gd name="T4" fmla="*/ 82 w 523"/>
                <a:gd name="T5" fmla="*/ 94 h 112"/>
                <a:gd name="T6" fmla="*/ 166 w 523"/>
                <a:gd name="T7" fmla="*/ 75 h 112"/>
                <a:gd name="T8" fmla="*/ 262 w 523"/>
                <a:gd name="T9" fmla="*/ 54 h 112"/>
                <a:gd name="T10" fmla="*/ 358 w 523"/>
                <a:gd name="T11" fmla="*/ 34 h 112"/>
                <a:gd name="T12" fmla="*/ 442 w 523"/>
                <a:gd name="T13" fmla="*/ 16 h 112"/>
                <a:gd name="T14" fmla="*/ 501 w 523"/>
                <a:gd name="T15" fmla="*/ 4 h 112"/>
                <a:gd name="T16" fmla="*/ 523 w 523"/>
                <a:gd name="T17" fmla="*/ 0 h 112"/>
                <a:gd name="T18" fmla="*/ 501 w 523"/>
                <a:gd name="T19" fmla="*/ 5 h 112"/>
                <a:gd name="T20" fmla="*/ 442 w 523"/>
                <a:gd name="T21" fmla="*/ 18 h 112"/>
                <a:gd name="T22" fmla="*/ 358 w 523"/>
                <a:gd name="T23" fmla="*/ 37 h 112"/>
                <a:gd name="T24" fmla="*/ 262 w 523"/>
                <a:gd name="T25" fmla="*/ 58 h 112"/>
                <a:gd name="T26" fmla="*/ 166 w 523"/>
                <a:gd name="T27" fmla="*/ 78 h 112"/>
                <a:gd name="T28" fmla="*/ 82 w 523"/>
                <a:gd name="T29" fmla="*/ 96 h 112"/>
                <a:gd name="T30" fmla="*/ 23 w 523"/>
                <a:gd name="T31" fmla="*/ 108 h 112"/>
                <a:gd name="T32" fmla="*/ 0 w 523"/>
                <a:gd name="T33" fmla="*/ 112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3" h="112">
                  <a:moveTo>
                    <a:pt x="0" y="112"/>
                  </a:moveTo>
                  <a:cubicBezTo>
                    <a:pt x="0" y="112"/>
                    <a:pt x="9" y="110"/>
                    <a:pt x="23" y="107"/>
                  </a:cubicBezTo>
                  <a:cubicBezTo>
                    <a:pt x="37" y="104"/>
                    <a:pt x="58" y="99"/>
                    <a:pt x="82" y="94"/>
                  </a:cubicBezTo>
                  <a:cubicBezTo>
                    <a:pt x="106" y="88"/>
                    <a:pt x="135" y="82"/>
                    <a:pt x="166" y="75"/>
                  </a:cubicBezTo>
                  <a:cubicBezTo>
                    <a:pt x="196" y="68"/>
                    <a:pt x="229" y="61"/>
                    <a:pt x="262" y="54"/>
                  </a:cubicBezTo>
                  <a:cubicBezTo>
                    <a:pt x="294" y="47"/>
                    <a:pt x="327" y="40"/>
                    <a:pt x="358" y="34"/>
                  </a:cubicBezTo>
                  <a:cubicBezTo>
                    <a:pt x="388" y="27"/>
                    <a:pt x="417" y="21"/>
                    <a:pt x="442" y="16"/>
                  </a:cubicBezTo>
                  <a:cubicBezTo>
                    <a:pt x="466" y="11"/>
                    <a:pt x="487" y="7"/>
                    <a:pt x="501" y="4"/>
                  </a:cubicBezTo>
                  <a:cubicBezTo>
                    <a:pt x="515" y="1"/>
                    <a:pt x="523" y="0"/>
                    <a:pt x="523" y="0"/>
                  </a:cubicBezTo>
                  <a:cubicBezTo>
                    <a:pt x="523" y="0"/>
                    <a:pt x="515" y="2"/>
                    <a:pt x="501" y="5"/>
                  </a:cubicBezTo>
                  <a:cubicBezTo>
                    <a:pt x="487" y="8"/>
                    <a:pt x="466" y="13"/>
                    <a:pt x="442" y="18"/>
                  </a:cubicBezTo>
                  <a:cubicBezTo>
                    <a:pt x="418" y="24"/>
                    <a:pt x="389" y="30"/>
                    <a:pt x="358" y="37"/>
                  </a:cubicBezTo>
                  <a:cubicBezTo>
                    <a:pt x="328" y="44"/>
                    <a:pt x="295" y="51"/>
                    <a:pt x="262" y="58"/>
                  </a:cubicBezTo>
                  <a:cubicBezTo>
                    <a:pt x="230" y="65"/>
                    <a:pt x="197" y="72"/>
                    <a:pt x="166" y="78"/>
                  </a:cubicBezTo>
                  <a:cubicBezTo>
                    <a:pt x="136" y="85"/>
                    <a:pt x="107" y="91"/>
                    <a:pt x="82" y="96"/>
                  </a:cubicBezTo>
                  <a:cubicBezTo>
                    <a:pt x="58" y="101"/>
                    <a:pt x="37" y="105"/>
                    <a:pt x="23" y="108"/>
                  </a:cubicBezTo>
                  <a:cubicBezTo>
                    <a:pt x="9" y="111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7567613" y="1766888"/>
              <a:ext cx="647700" cy="412750"/>
            </a:xfrm>
            <a:custGeom>
              <a:gdLst>
                <a:gd name="T0" fmla="*/ 0 w 115"/>
                <a:gd name="T1" fmla="*/ 73 h 73"/>
                <a:gd name="T2" fmla="*/ 4 w 115"/>
                <a:gd name="T3" fmla="*/ 69 h 73"/>
                <a:gd name="T4" fmla="*/ 17 w 115"/>
                <a:gd name="T5" fmla="*/ 60 h 73"/>
                <a:gd name="T6" fmla="*/ 35 w 115"/>
                <a:gd name="T7" fmla="*/ 48 h 73"/>
                <a:gd name="T8" fmla="*/ 56 w 115"/>
                <a:gd name="T9" fmla="*/ 34 h 73"/>
                <a:gd name="T10" fmla="*/ 77 w 115"/>
                <a:gd name="T11" fmla="*/ 21 h 73"/>
                <a:gd name="T12" fmla="*/ 96 w 115"/>
                <a:gd name="T13" fmla="*/ 10 h 73"/>
                <a:gd name="T14" fmla="*/ 110 w 115"/>
                <a:gd name="T15" fmla="*/ 3 h 73"/>
                <a:gd name="T16" fmla="*/ 115 w 115"/>
                <a:gd name="T17" fmla="*/ 0 h 73"/>
                <a:gd name="T18" fmla="*/ 110 w 115"/>
                <a:gd name="T19" fmla="*/ 3 h 73"/>
                <a:gd name="T20" fmla="*/ 97 w 115"/>
                <a:gd name="T21" fmla="*/ 12 h 73"/>
                <a:gd name="T22" fmla="*/ 79 w 115"/>
                <a:gd name="T23" fmla="*/ 24 h 73"/>
                <a:gd name="T24" fmla="*/ 58 w 115"/>
                <a:gd name="T25" fmla="*/ 38 h 73"/>
                <a:gd name="T26" fmla="*/ 37 w 115"/>
                <a:gd name="T27" fmla="*/ 51 h 73"/>
                <a:gd name="T28" fmla="*/ 18 w 115"/>
                <a:gd name="T29" fmla="*/ 62 h 73"/>
                <a:gd name="T30" fmla="*/ 5 w 115"/>
                <a:gd name="T31" fmla="*/ 70 h 73"/>
                <a:gd name="T32" fmla="*/ 0 w 115"/>
                <a:gd name="T33" fmla="*/ 73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73">
                  <a:moveTo>
                    <a:pt x="0" y="73"/>
                  </a:moveTo>
                  <a:cubicBezTo>
                    <a:pt x="0" y="73"/>
                    <a:pt x="1" y="71"/>
                    <a:pt x="4" y="69"/>
                  </a:cubicBezTo>
                  <a:cubicBezTo>
                    <a:pt x="7" y="67"/>
                    <a:pt x="12" y="64"/>
                    <a:pt x="17" y="60"/>
                  </a:cubicBezTo>
                  <a:cubicBezTo>
                    <a:pt x="22" y="57"/>
                    <a:pt x="28" y="52"/>
                    <a:pt x="35" y="48"/>
                  </a:cubicBezTo>
                  <a:cubicBezTo>
                    <a:pt x="42" y="44"/>
                    <a:pt x="49" y="39"/>
                    <a:pt x="56" y="34"/>
                  </a:cubicBezTo>
                  <a:cubicBezTo>
                    <a:pt x="63" y="30"/>
                    <a:pt x="70" y="25"/>
                    <a:pt x="77" y="21"/>
                  </a:cubicBezTo>
                  <a:cubicBezTo>
                    <a:pt x="84" y="17"/>
                    <a:pt x="91" y="13"/>
                    <a:pt x="96" y="10"/>
                  </a:cubicBezTo>
                  <a:cubicBezTo>
                    <a:pt x="102" y="7"/>
                    <a:pt x="106" y="4"/>
                    <a:pt x="110" y="3"/>
                  </a:cubicBezTo>
                  <a:cubicBezTo>
                    <a:pt x="113" y="1"/>
                    <a:pt x="115" y="0"/>
                    <a:pt x="115" y="0"/>
                  </a:cubicBezTo>
                  <a:cubicBezTo>
                    <a:pt x="115" y="0"/>
                    <a:pt x="113" y="1"/>
                    <a:pt x="110" y="3"/>
                  </a:cubicBezTo>
                  <a:cubicBezTo>
                    <a:pt x="107" y="5"/>
                    <a:pt x="103" y="8"/>
                    <a:pt x="97" y="12"/>
                  </a:cubicBezTo>
                  <a:cubicBezTo>
                    <a:pt x="92" y="16"/>
                    <a:pt x="86" y="20"/>
                    <a:pt x="79" y="24"/>
                  </a:cubicBezTo>
                  <a:cubicBezTo>
                    <a:pt x="73" y="29"/>
                    <a:pt x="65" y="33"/>
                    <a:pt x="58" y="38"/>
                  </a:cubicBezTo>
                  <a:cubicBezTo>
                    <a:pt x="51" y="42"/>
                    <a:pt x="44" y="47"/>
                    <a:pt x="37" y="51"/>
                  </a:cubicBezTo>
                  <a:cubicBezTo>
                    <a:pt x="30" y="55"/>
                    <a:pt x="24" y="59"/>
                    <a:pt x="18" y="62"/>
                  </a:cubicBezTo>
                  <a:cubicBezTo>
                    <a:pt x="13" y="65"/>
                    <a:pt x="8" y="68"/>
                    <a:pt x="5" y="70"/>
                  </a:cubicBezTo>
                  <a:cubicBezTo>
                    <a:pt x="1" y="72"/>
                    <a:pt x="0" y="73"/>
                    <a:pt x="0" y="73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9483725" y="1506538"/>
              <a:ext cx="1927225" cy="673100"/>
            </a:xfrm>
            <a:custGeom>
              <a:gdLst>
                <a:gd name="T0" fmla="*/ 0 w 342"/>
                <a:gd name="T1" fmla="*/ 119 h 119"/>
                <a:gd name="T2" fmla="*/ 15 w 342"/>
                <a:gd name="T3" fmla="*/ 113 h 119"/>
                <a:gd name="T4" fmla="*/ 53 w 342"/>
                <a:gd name="T5" fmla="*/ 99 h 119"/>
                <a:gd name="T6" fmla="*/ 108 w 342"/>
                <a:gd name="T7" fmla="*/ 79 h 119"/>
                <a:gd name="T8" fmla="*/ 171 w 342"/>
                <a:gd name="T9" fmla="*/ 57 h 119"/>
                <a:gd name="T10" fmla="*/ 234 w 342"/>
                <a:gd name="T11" fmla="*/ 36 h 119"/>
                <a:gd name="T12" fmla="*/ 288 w 342"/>
                <a:gd name="T13" fmla="*/ 17 h 119"/>
                <a:gd name="T14" fmla="*/ 327 w 342"/>
                <a:gd name="T15" fmla="*/ 5 h 119"/>
                <a:gd name="T16" fmla="*/ 342 w 342"/>
                <a:gd name="T17" fmla="*/ 0 h 119"/>
                <a:gd name="T18" fmla="*/ 328 w 342"/>
                <a:gd name="T19" fmla="*/ 5 h 119"/>
                <a:gd name="T20" fmla="*/ 289 w 342"/>
                <a:gd name="T21" fmla="*/ 19 h 119"/>
                <a:gd name="T22" fmla="*/ 235 w 342"/>
                <a:gd name="T23" fmla="*/ 39 h 119"/>
                <a:gd name="T24" fmla="*/ 172 w 342"/>
                <a:gd name="T25" fmla="*/ 61 h 119"/>
                <a:gd name="T26" fmla="*/ 109 w 342"/>
                <a:gd name="T27" fmla="*/ 83 h 119"/>
                <a:gd name="T28" fmla="*/ 54 w 342"/>
                <a:gd name="T29" fmla="*/ 101 h 119"/>
                <a:gd name="T30" fmla="*/ 15 w 342"/>
                <a:gd name="T31" fmla="*/ 114 h 119"/>
                <a:gd name="T32" fmla="*/ 0 w 342"/>
                <a:gd name="T33" fmla="*/ 119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119">
                  <a:moveTo>
                    <a:pt x="0" y="119"/>
                  </a:moveTo>
                  <a:cubicBezTo>
                    <a:pt x="0" y="119"/>
                    <a:pt x="6" y="117"/>
                    <a:pt x="15" y="113"/>
                  </a:cubicBezTo>
                  <a:cubicBezTo>
                    <a:pt x="24" y="110"/>
                    <a:pt x="38" y="105"/>
                    <a:pt x="53" y="99"/>
                  </a:cubicBezTo>
                  <a:cubicBezTo>
                    <a:pt x="69" y="93"/>
                    <a:pt x="88" y="86"/>
                    <a:pt x="108" y="79"/>
                  </a:cubicBezTo>
                  <a:cubicBezTo>
                    <a:pt x="128" y="72"/>
                    <a:pt x="149" y="65"/>
                    <a:pt x="171" y="57"/>
                  </a:cubicBezTo>
                  <a:cubicBezTo>
                    <a:pt x="192" y="50"/>
                    <a:pt x="213" y="43"/>
                    <a:pt x="234" y="36"/>
                  </a:cubicBezTo>
                  <a:cubicBezTo>
                    <a:pt x="254" y="29"/>
                    <a:pt x="272" y="23"/>
                    <a:pt x="288" y="17"/>
                  </a:cubicBezTo>
                  <a:cubicBezTo>
                    <a:pt x="305" y="12"/>
                    <a:pt x="318" y="8"/>
                    <a:pt x="327" y="5"/>
                  </a:cubicBezTo>
                  <a:cubicBezTo>
                    <a:pt x="337" y="2"/>
                    <a:pt x="342" y="0"/>
                    <a:pt x="342" y="0"/>
                  </a:cubicBezTo>
                  <a:cubicBezTo>
                    <a:pt x="342" y="0"/>
                    <a:pt x="337" y="2"/>
                    <a:pt x="328" y="5"/>
                  </a:cubicBezTo>
                  <a:cubicBezTo>
                    <a:pt x="318" y="9"/>
                    <a:pt x="305" y="14"/>
                    <a:pt x="289" y="19"/>
                  </a:cubicBezTo>
                  <a:cubicBezTo>
                    <a:pt x="273" y="25"/>
                    <a:pt x="255" y="32"/>
                    <a:pt x="235" y="39"/>
                  </a:cubicBezTo>
                  <a:cubicBezTo>
                    <a:pt x="215" y="46"/>
                    <a:pt x="193" y="54"/>
                    <a:pt x="172" y="61"/>
                  </a:cubicBezTo>
                  <a:cubicBezTo>
                    <a:pt x="151" y="68"/>
                    <a:pt x="129" y="76"/>
                    <a:pt x="109" y="83"/>
                  </a:cubicBezTo>
                  <a:cubicBezTo>
                    <a:pt x="89" y="89"/>
                    <a:pt x="70" y="96"/>
                    <a:pt x="54" y="101"/>
                  </a:cubicBezTo>
                  <a:cubicBezTo>
                    <a:pt x="38" y="106"/>
                    <a:pt x="25" y="111"/>
                    <a:pt x="15" y="114"/>
                  </a:cubicBezTo>
                  <a:cubicBezTo>
                    <a:pt x="6" y="117"/>
                    <a:pt x="0" y="119"/>
                    <a:pt x="0" y="119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8248650" y="3328988"/>
              <a:ext cx="3827463" cy="61913"/>
            </a:xfrm>
            <a:custGeom>
              <a:gdLst>
                <a:gd name="T0" fmla="*/ 0 w 679"/>
                <a:gd name="T1" fmla="*/ 11 h 11"/>
                <a:gd name="T2" fmla="*/ 106 w 679"/>
                <a:gd name="T3" fmla="*/ 8 h 11"/>
                <a:gd name="T4" fmla="*/ 215 w 679"/>
                <a:gd name="T5" fmla="*/ 5 h 11"/>
                <a:gd name="T6" fmla="*/ 339 w 679"/>
                <a:gd name="T7" fmla="*/ 3 h 11"/>
                <a:gd name="T8" fmla="*/ 464 w 679"/>
                <a:gd name="T9" fmla="*/ 1 h 11"/>
                <a:gd name="T10" fmla="*/ 573 w 679"/>
                <a:gd name="T11" fmla="*/ 0 h 11"/>
                <a:gd name="T12" fmla="*/ 679 w 679"/>
                <a:gd name="T13" fmla="*/ 0 h 11"/>
                <a:gd name="T14" fmla="*/ 573 w 679"/>
                <a:gd name="T15" fmla="*/ 3 h 11"/>
                <a:gd name="T16" fmla="*/ 464 w 679"/>
                <a:gd name="T17" fmla="*/ 5 h 11"/>
                <a:gd name="T18" fmla="*/ 340 w 679"/>
                <a:gd name="T19" fmla="*/ 7 h 11"/>
                <a:gd name="T20" fmla="*/ 215 w 679"/>
                <a:gd name="T21" fmla="*/ 9 h 11"/>
                <a:gd name="T22" fmla="*/ 106 w 679"/>
                <a:gd name="T23" fmla="*/ 10 h 11"/>
                <a:gd name="T24" fmla="*/ 0 w 679"/>
                <a:gd name="T25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9" h="11">
                  <a:moveTo>
                    <a:pt x="0" y="11"/>
                  </a:moveTo>
                  <a:cubicBezTo>
                    <a:pt x="0" y="11"/>
                    <a:pt x="42" y="9"/>
                    <a:pt x="106" y="8"/>
                  </a:cubicBezTo>
                  <a:cubicBezTo>
                    <a:pt x="138" y="7"/>
                    <a:pt x="175" y="6"/>
                    <a:pt x="215" y="5"/>
                  </a:cubicBezTo>
                  <a:cubicBezTo>
                    <a:pt x="254" y="5"/>
                    <a:pt x="297" y="4"/>
                    <a:pt x="339" y="3"/>
                  </a:cubicBezTo>
                  <a:cubicBezTo>
                    <a:pt x="382" y="3"/>
                    <a:pt x="424" y="2"/>
                    <a:pt x="464" y="1"/>
                  </a:cubicBezTo>
                  <a:cubicBezTo>
                    <a:pt x="504" y="1"/>
                    <a:pt x="541" y="1"/>
                    <a:pt x="573" y="0"/>
                  </a:cubicBezTo>
                  <a:cubicBezTo>
                    <a:pt x="637" y="0"/>
                    <a:pt x="679" y="0"/>
                    <a:pt x="679" y="0"/>
                  </a:cubicBezTo>
                  <a:cubicBezTo>
                    <a:pt x="679" y="0"/>
                    <a:pt x="637" y="1"/>
                    <a:pt x="573" y="3"/>
                  </a:cubicBezTo>
                  <a:cubicBezTo>
                    <a:pt x="541" y="3"/>
                    <a:pt x="504" y="4"/>
                    <a:pt x="464" y="5"/>
                  </a:cubicBezTo>
                  <a:cubicBezTo>
                    <a:pt x="425" y="6"/>
                    <a:pt x="382" y="6"/>
                    <a:pt x="340" y="7"/>
                  </a:cubicBezTo>
                  <a:cubicBezTo>
                    <a:pt x="297" y="8"/>
                    <a:pt x="255" y="8"/>
                    <a:pt x="215" y="9"/>
                  </a:cubicBezTo>
                  <a:cubicBezTo>
                    <a:pt x="175" y="9"/>
                    <a:pt x="138" y="10"/>
                    <a:pt x="106" y="10"/>
                  </a:cubicBezTo>
                  <a:cubicBezTo>
                    <a:pt x="4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10617200" y="2768601"/>
              <a:ext cx="1560513" cy="209550"/>
            </a:xfrm>
            <a:custGeom>
              <a:gdLst>
                <a:gd name="T0" fmla="*/ 0 w 277"/>
                <a:gd name="T1" fmla="*/ 37 h 37"/>
                <a:gd name="T2" fmla="*/ 12 w 277"/>
                <a:gd name="T3" fmla="*/ 35 h 37"/>
                <a:gd name="T4" fmla="*/ 43 w 277"/>
                <a:gd name="T5" fmla="*/ 30 h 37"/>
                <a:gd name="T6" fmla="*/ 87 w 277"/>
                <a:gd name="T7" fmla="*/ 24 h 37"/>
                <a:gd name="T8" fmla="*/ 138 w 277"/>
                <a:gd name="T9" fmla="*/ 17 h 37"/>
                <a:gd name="T10" fmla="*/ 189 w 277"/>
                <a:gd name="T11" fmla="*/ 10 h 37"/>
                <a:gd name="T12" fmla="*/ 234 w 277"/>
                <a:gd name="T13" fmla="*/ 5 h 37"/>
                <a:gd name="T14" fmla="*/ 265 w 277"/>
                <a:gd name="T15" fmla="*/ 2 h 37"/>
                <a:gd name="T16" fmla="*/ 277 w 277"/>
                <a:gd name="T17" fmla="*/ 0 h 37"/>
                <a:gd name="T18" fmla="*/ 266 w 277"/>
                <a:gd name="T19" fmla="*/ 2 h 37"/>
                <a:gd name="T20" fmla="*/ 234 w 277"/>
                <a:gd name="T21" fmla="*/ 7 h 37"/>
                <a:gd name="T22" fmla="*/ 190 w 277"/>
                <a:gd name="T23" fmla="*/ 14 h 37"/>
                <a:gd name="T24" fmla="*/ 139 w 277"/>
                <a:gd name="T25" fmla="*/ 21 h 37"/>
                <a:gd name="T26" fmla="*/ 88 w 277"/>
                <a:gd name="T27" fmla="*/ 27 h 37"/>
                <a:gd name="T28" fmla="*/ 43 w 277"/>
                <a:gd name="T29" fmla="*/ 33 h 37"/>
                <a:gd name="T30" fmla="*/ 12 w 277"/>
                <a:gd name="T31" fmla="*/ 36 h 37"/>
                <a:gd name="T32" fmla="*/ 0 w 277"/>
                <a:gd name="T33" fmla="*/ 3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37">
                  <a:moveTo>
                    <a:pt x="0" y="37"/>
                  </a:moveTo>
                  <a:cubicBezTo>
                    <a:pt x="0" y="37"/>
                    <a:pt x="4" y="37"/>
                    <a:pt x="12" y="35"/>
                  </a:cubicBezTo>
                  <a:cubicBezTo>
                    <a:pt x="19" y="34"/>
                    <a:pt x="30" y="32"/>
                    <a:pt x="43" y="30"/>
                  </a:cubicBezTo>
                  <a:cubicBezTo>
                    <a:pt x="56" y="29"/>
                    <a:pt x="71" y="26"/>
                    <a:pt x="87" y="24"/>
                  </a:cubicBezTo>
                  <a:cubicBezTo>
                    <a:pt x="104" y="22"/>
                    <a:pt x="121" y="19"/>
                    <a:pt x="138" y="17"/>
                  </a:cubicBezTo>
                  <a:cubicBezTo>
                    <a:pt x="156" y="15"/>
                    <a:pt x="173" y="12"/>
                    <a:pt x="189" y="10"/>
                  </a:cubicBezTo>
                  <a:cubicBezTo>
                    <a:pt x="206" y="8"/>
                    <a:pt x="221" y="7"/>
                    <a:pt x="234" y="5"/>
                  </a:cubicBezTo>
                  <a:cubicBezTo>
                    <a:pt x="247" y="3"/>
                    <a:pt x="258" y="2"/>
                    <a:pt x="265" y="2"/>
                  </a:cubicBezTo>
                  <a:cubicBezTo>
                    <a:pt x="273" y="1"/>
                    <a:pt x="277" y="0"/>
                    <a:pt x="277" y="0"/>
                  </a:cubicBezTo>
                  <a:cubicBezTo>
                    <a:pt x="277" y="0"/>
                    <a:pt x="273" y="1"/>
                    <a:pt x="266" y="2"/>
                  </a:cubicBezTo>
                  <a:cubicBezTo>
                    <a:pt x="258" y="3"/>
                    <a:pt x="247" y="5"/>
                    <a:pt x="234" y="7"/>
                  </a:cubicBezTo>
                  <a:cubicBezTo>
                    <a:pt x="221" y="9"/>
                    <a:pt x="206" y="12"/>
                    <a:pt x="190" y="14"/>
                  </a:cubicBezTo>
                  <a:cubicBezTo>
                    <a:pt x="174" y="16"/>
                    <a:pt x="156" y="18"/>
                    <a:pt x="139" y="21"/>
                  </a:cubicBezTo>
                  <a:cubicBezTo>
                    <a:pt x="121" y="23"/>
                    <a:pt x="104" y="25"/>
                    <a:pt x="88" y="27"/>
                  </a:cubicBezTo>
                  <a:cubicBezTo>
                    <a:pt x="72" y="29"/>
                    <a:pt x="56" y="31"/>
                    <a:pt x="43" y="33"/>
                  </a:cubicBezTo>
                  <a:cubicBezTo>
                    <a:pt x="30" y="34"/>
                    <a:pt x="19" y="35"/>
                    <a:pt x="12" y="36"/>
                  </a:cubicBezTo>
                  <a:cubicBezTo>
                    <a:pt x="4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8502650" y="1217613"/>
              <a:ext cx="727075" cy="425450"/>
            </a:xfrm>
            <a:custGeom>
              <a:gdLst>
                <a:gd name="T0" fmla="*/ 0 w 129"/>
                <a:gd name="T1" fmla="*/ 75 h 75"/>
                <a:gd name="T2" fmla="*/ 5 w 129"/>
                <a:gd name="T3" fmla="*/ 72 h 75"/>
                <a:gd name="T4" fmla="*/ 20 w 129"/>
                <a:gd name="T5" fmla="*/ 63 h 75"/>
                <a:gd name="T6" fmla="*/ 40 w 129"/>
                <a:gd name="T7" fmla="*/ 50 h 75"/>
                <a:gd name="T8" fmla="*/ 63 w 129"/>
                <a:gd name="T9" fmla="*/ 36 h 75"/>
                <a:gd name="T10" fmla="*/ 87 w 129"/>
                <a:gd name="T11" fmla="*/ 22 h 75"/>
                <a:gd name="T12" fmla="*/ 108 w 129"/>
                <a:gd name="T13" fmla="*/ 11 h 75"/>
                <a:gd name="T14" fmla="*/ 123 w 129"/>
                <a:gd name="T15" fmla="*/ 3 h 75"/>
                <a:gd name="T16" fmla="*/ 129 w 129"/>
                <a:gd name="T17" fmla="*/ 0 h 75"/>
                <a:gd name="T18" fmla="*/ 124 w 129"/>
                <a:gd name="T19" fmla="*/ 3 h 75"/>
                <a:gd name="T20" fmla="*/ 109 w 129"/>
                <a:gd name="T21" fmla="*/ 12 h 75"/>
                <a:gd name="T22" fmla="*/ 89 w 129"/>
                <a:gd name="T23" fmla="*/ 25 h 75"/>
                <a:gd name="T24" fmla="*/ 65 w 129"/>
                <a:gd name="T25" fmla="*/ 39 h 75"/>
                <a:gd name="T26" fmla="*/ 42 w 129"/>
                <a:gd name="T27" fmla="*/ 53 h 75"/>
                <a:gd name="T28" fmla="*/ 21 w 129"/>
                <a:gd name="T29" fmla="*/ 64 h 75"/>
                <a:gd name="T30" fmla="*/ 6 w 129"/>
                <a:gd name="T31" fmla="*/ 72 h 75"/>
                <a:gd name="T32" fmla="*/ 0 w 129"/>
                <a:gd name="T33" fmla="*/ 75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75">
                  <a:moveTo>
                    <a:pt x="0" y="75"/>
                  </a:moveTo>
                  <a:cubicBezTo>
                    <a:pt x="0" y="75"/>
                    <a:pt x="2" y="74"/>
                    <a:pt x="5" y="72"/>
                  </a:cubicBezTo>
                  <a:cubicBezTo>
                    <a:pt x="9" y="70"/>
                    <a:pt x="14" y="66"/>
                    <a:pt x="20" y="63"/>
                  </a:cubicBezTo>
                  <a:cubicBezTo>
                    <a:pt x="26" y="59"/>
                    <a:pt x="32" y="54"/>
                    <a:pt x="40" y="50"/>
                  </a:cubicBezTo>
                  <a:cubicBezTo>
                    <a:pt x="47" y="45"/>
                    <a:pt x="55" y="41"/>
                    <a:pt x="63" y="36"/>
                  </a:cubicBezTo>
                  <a:cubicBezTo>
                    <a:pt x="72" y="31"/>
                    <a:pt x="80" y="26"/>
                    <a:pt x="87" y="22"/>
                  </a:cubicBezTo>
                  <a:cubicBezTo>
                    <a:pt x="95" y="18"/>
                    <a:pt x="102" y="14"/>
                    <a:pt x="108" y="11"/>
                  </a:cubicBezTo>
                  <a:cubicBezTo>
                    <a:pt x="114" y="7"/>
                    <a:pt x="120" y="4"/>
                    <a:pt x="123" y="3"/>
                  </a:cubicBezTo>
                  <a:cubicBezTo>
                    <a:pt x="127" y="1"/>
                    <a:pt x="129" y="0"/>
                    <a:pt x="129" y="0"/>
                  </a:cubicBezTo>
                  <a:cubicBezTo>
                    <a:pt x="129" y="0"/>
                    <a:pt x="127" y="1"/>
                    <a:pt x="124" y="3"/>
                  </a:cubicBezTo>
                  <a:cubicBezTo>
                    <a:pt x="120" y="5"/>
                    <a:pt x="115" y="9"/>
                    <a:pt x="109" y="12"/>
                  </a:cubicBezTo>
                  <a:cubicBezTo>
                    <a:pt x="103" y="16"/>
                    <a:pt x="97" y="21"/>
                    <a:pt x="89" y="25"/>
                  </a:cubicBezTo>
                  <a:cubicBezTo>
                    <a:pt x="82" y="30"/>
                    <a:pt x="74" y="34"/>
                    <a:pt x="65" y="39"/>
                  </a:cubicBezTo>
                  <a:cubicBezTo>
                    <a:pt x="57" y="44"/>
                    <a:pt x="49" y="49"/>
                    <a:pt x="42" y="53"/>
                  </a:cubicBezTo>
                  <a:cubicBezTo>
                    <a:pt x="34" y="57"/>
                    <a:pt x="27" y="61"/>
                    <a:pt x="21" y="64"/>
                  </a:cubicBezTo>
                  <a:cubicBezTo>
                    <a:pt x="15" y="68"/>
                    <a:pt x="9" y="70"/>
                    <a:pt x="6" y="72"/>
                  </a:cubicBezTo>
                  <a:cubicBezTo>
                    <a:pt x="2" y="74"/>
                    <a:pt x="0" y="75"/>
                    <a:pt x="0" y="75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9371013" y="2995613"/>
              <a:ext cx="912813" cy="90488"/>
            </a:xfrm>
            <a:custGeom>
              <a:gdLst>
                <a:gd name="T0" fmla="*/ 162 w 162"/>
                <a:gd name="T1" fmla="*/ 0 h 16"/>
                <a:gd name="T2" fmla="*/ 155 w 162"/>
                <a:gd name="T3" fmla="*/ 1 h 16"/>
                <a:gd name="T4" fmla="*/ 137 w 162"/>
                <a:gd name="T5" fmla="*/ 4 h 16"/>
                <a:gd name="T6" fmla="*/ 111 w 162"/>
                <a:gd name="T7" fmla="*/ 7 h 16"/>
                <a:gd name="T8" fmla="*/ 81 w 162"/>
                <a:gd name="T9" fmla="*/ 10 h 16"/>
                <a:gd name="T10" fmla="*/ 52 w 162"/>
                <a:gd name="T11" fmla="*/ 13 h 16"/>
                <a:gd name="T12" fmla="*/ 26 w 162"/>
                <a:gd name="T13" fmla="*/ 15 h 16"/>
                <a:gd name="T14" fmla="*/ 7 w 162"/>
                <a:gd name="T15" fmla="*/ 16 h 16"/>
                <a:gd name="T16" fmla="*/ 0 w 162"/>
                <a:gd name="T17" fmla="*/ 16 h 16"/>
                <a:gd name="T18" fmla="*/ 7 w 162"/>
                <a:gd name="T19" fmla="*/ 15 h 16"/>
                <a:gd name="T20" fmla="*/ 26 w 162"/>
                <a:gd name="T21" fmla="*/ 13 h 16"/>
                <a:gd name="T22" fmla="*/ 51 w 162"/>
                <a:gd name="T23" fmla="*/ 10 h 16"/>
                <a:gd name="T24" fmla="*/ 81 w 162"/>
                <a:gd name="T25" fmla="*/ 6 h 16"/>
                <a:gd name="T26" fmla="*/ 111 w 162"/>
                <a:gd name="T27" fmla="*/ 4 h 16"/>
                <a:gd name="T28" fmla="*/ 137 w 162"/>
                <a:gd name="T29" fmla="*/ 2 h 16"/>
                <a:gd name="T30" fmla="*/ 155 w 162"/>
                <a:gd name="T31" fmla="*/ 1 h 16"/>
                <a:gd name="T32" fmla="*/ 162 w 162"/>
                <a:gd name="T33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6">
                  <a:moveTo>
                    <a:pt x="162" y="0"/>
                  </a:moveTo>
                  <a:cubicBezTo>
                    <a:pt x="162" y="0"/>
                    <a:pt x="160" y="1"/>
                    <a:pt x="155" y="1"/>
                  </a:cubicBezTo>
                  <a:cubicBezTo>
                    <a:pt x="151" y="2"/>
                    <a:pt x="144" y="3"/>
                    <a:pt x="137" y="4"/>
                  </a:cubicBezTo>
                  <a:cubicBezTo>
                    <a:pt x="129" y="5"/>
                    <a:pt x="121" y="6"/>
                    <a:pt x="111" y="7"/>
                  </a:cubicBezTo>
                  <a:cubicBezTo>
                    <a:pt x="102" y="8"/>
                    <a:pt x="92" y="9"/>
                    <a:pt x="81" y="10"/>
                  </a:cubicBezTo>
                  <a:cubicBezTo>
                    <a:pt x="71" y="11"/>
                    <a:pt x="61" y="12"/>
                    <a:pt x="52" y="13"/>
                  </a:cubicBezTo>
                  <a:cubicBezTo>
                    <a:pt x="42" y="14"/>
                    <a:pt x="33" y="14"/>
                    <a:pt x="26" y="15"/>
                  </a:cubicBezTo>
                  <a:cubicBezTo>
                    <a:pt x="18" y="16"/>
                    <a:pt x="12" y="16"/>
                    <a:pt x="7" y="16"/>
                  </a:cubicBezTo>
                  <a:cubicBezTo>
                    <a:pt x="3" y="16"/>
                    <a:pt x="0" y="16"/>
                    <a:pt x="0" y="16"/>
                  </a:cubicBezTo>
                  <a:cubicBezTo>
                    <a:pt x="0" y="16"/>
                    <a:pt x="3" y="16"/>
                    <a:pt x="7" y="15"/>
                  </a:cubicBezTo>
                  <a:cubicBezTo>
                    <a:pt x="12" y="15"/>
                    <a:pt x="18" y="14"/>
                    <a:pt x="26" y="13"/>
                  </a:cubicBezTo>
                  <a:cubicBezTo>
                    <a:pt x="33" y="12"/>
                    <a:pt x="42" y="11"/>
                    <a:pt x="51" y="10"/>
                  </a:cubicBezTo>
                  <a:cubicBezTo>
                    <a:pt x="61" y="8"/>
                    <a:pt x="71" y="7"/>
                    <a:pt x="81" y="6"/>
                  </a:cubicBezTo>
                  <a:cubicBezTo>
                    <a:pt x="91" y="5"/>
                    <a:pt x="101" y="4"/>
                    <a:pt x="111" y="4"/>
                  </a:cubicBezTo>
                  <a:cubicBezTo>
                    <a:pt x="120" y="3"/>
                    <a:pt x="129" y="2"/>
                    <a:pt x="137" y="2"/>
                  </a:cubicBezTo>
                  <a:cubicBezTo>
                    <a:pt x="144" y="1"/>
                    <a:pt x="151" y="1"/>
                    <a:pt x="155" y="1"/>
                  </a:cubicBezTo>
                  <a:cubicBezTo>
                    <a:pt x="160" y="0"/>
                    <a:pt x="162" y="0"/>
                    <a:pt x="162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9839325" y="1365251"/>
              <a:ext cx="692150" cy="238125"/>
            </a:xfrm>
            <a:custGeom>
              <a:gdLst>
                <a:gd name="T0" fmla="*/ 0 w 123"/>
                <a:gd name="T1" fmla="*/ 42 h 42"/>
                <a:gd name="T2" fmla="*/ 5 w 123"/>
                <a:gd name="T3" fmla="*/ 40 h 42"/>
                <a:gd name="T4" fmla="*/ 19 w 123"/>
                <a:gd name="T5" fmla="*/ 34 h 42"/>
                <a:gd name="T6" fmla="*/ 39 w 123"/>
                <a:gd name="T7" fmla="*/ 27 h 42"/>
                <a:gd name="T8" fmla="*/ 61 w 123"/>
                <a:gd name="T9" fmla="*/ 19 h 42"/>
                <a:gd name="T10" fmla="*/ 84 w 123"/>
                <a:gd name="T11" fmla="*/ 12 h 42"/>
                <a:gd name="T12" fmla="*/ 104 w 123"/>
                <a:gd name="T13" fmla="*/ 6 h 42"/>
                <a:gd name="T14" fmla="*/ 118 w 123"/>
                <a:gd name="T15" fmla="*/ 2 h 42"/>
                <a:gd name="T16" fmla="*/ 123 w 123"/>
                <a:gd name="T17" fmla="*/ 0 h 42"/>
                <a:gd name="T18" fmla="*/ 118 w 123"/>
                <a:gd name="T19" fmla="*/ 2 h 42"/>
                <a:gd name="T20" fmla="*/ 104 w 123"/>
                <a:gd name="T21" fmla="*/ 8 h 42"/>
                <a:gd name="T22" fmla="*/ 85 w 123"/>
                <a:gd name="T23" fmla="*/ 15 h 42"/>
                <a:gd name="T24" fmla="*/ 62 w 123"/>
                <a:gd name="T25" fmla="*/ 23 h 42"/>
                <a:gd name="T26" fmla="*/ 40 w 123"/>
                <a:gd name="T27" fmla="*/ 30 h 42"/>
                <a:gd name="T28" fmla="*/ 20 w 123"/>
                <a:gd name="T29" fmla="*/ 36 h 42"/>
                <a:gd name="T30" fmla="*/ 6 w 123"/>
                <a:gd name="T31" fmla="*/ 40 h 42"/>
                <a:gd name="T32" fmla="*/ 0 w 123"/>
                <a:gd name="T33" fmla="*/ 42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42">
                  <a:moveTo>
                    <a:pt x="0" y="42"/>
                  </a:moveTo>
                  <a:cubicBezTo>
                    <a:pt x="0" y="42"/>
                    <a:pt x="2" y="41"/>
                    <a:pt x="5" y="40"/>
                  </a:cubicBezTo>
                  <a:cubicBezTo>
                    <a:pt x="9" y="38"/>
                    <a:pt x="13" y="36"/>
                    <a:pt x="19" y="34"/>
                  </a:cubicBezTo>
                  <a:cubicBezTo>
                    <a:pt x="25" y="32"/>
                    <a:pt x="31" y="29"/>
                    <a:pt x="39" y="27"/>
                  </a:cubicBezTo>
                  <a:cubicBezTo>
                    <a:pt x="46" y="24"/>
                    <a:pt x="53" y="22"/>
                    <a:pt x="61" y="19"/>
                  </a:cubicBezTo>
                  <a:cubicBezTo>
                    <a:pt x="69" y="17"/>
                    <a:pt x="76" y="14"/>
                    <a:pt x="84" y="12"/>
                  </a:cubicBezTo>
                  <a:cubicBezTo>
                    <a:pt x="91" y="9"/>
                    <a:pt x="98" y="7"/>
                    <a:pt x="104" y="6"/>
                  </a:cubicBezTo>
                  <a:cubicBezTo>
                    <a:pt x="109" y="4"/>
                    <a:pt x="114" y="3"/>
                    <a:pt x="118" y="2"/>
                  </a:cubicBezTo>
                  <a:cubicBezTo>
                    <a:pt x="121" y="1"/>
                    <a:pt x="123" y="0"/>
                    <a:pt x="123" y="0"/>
                  </a:cubicBezTo>
                  <a:cubicBezTo>
                    <a:pt x="123" y="0"/>
                    <a:pt x="121" y="1"/>
                    <a:pt x="118" y="2"/>
                  </a:cubicBezTo>
                  <a:cubicBezTo>
                    <a:pt x="115" y="4"/>
                    <a:pt x="110" y="6"/>
                    <a:pt x="104" y="8"/>
                  </a:cubicBezTo>
                  <a:cubicBezTo>
                    <a:pt x="99" y="10"/>
                    <a:pt x="92" y="13"/>
                    <a:pt x="85" y="15"/>
                  </a:cubicBezTo>
                  <a:cubicBezTo>
                    <a:pt x="78" y="18"/>
                    <a:pt x="70" y="20"/>
                    <a:pt x="62" y="23"/>
                  </a:cubicBezTo>
                  <a:cubicBezTo>
                    <a:pt x="55" y="25"/>
                    <a:pt x="47" y="28"/>
                    <a:pt x="40" y="30"/>
                  </a:cubicBezTo>
                  <a:cubicBezTo>
                    <a:pt x="32" y="33"/>
                    <a:pt x="26" y="35"/>
                    <a:pt x="20" y="36"/>
                  </a:cubicBezTo>
                  <a:cubicBezTo>
                    <a:pt x="14" y="38"/>
                    <a:pt x="9" y="39"/>
                    <a:pt x="6" y="40"/>
                  </a:cubicBezTo>
                  <a:cubicBezTo>
                    <a:pt x="2" y="41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312738" y="1982788"/>
              <a:ext cx="850900" cy="196850"/>
            </a:xfrm>
            <a:custGeom>
              <a:gdLst>
                <a:gd name="T0" fmla="*/ 0 w 151"/>
                <a:gd name="T1" fmla="*/ 0 h 35"/>
                <a:gd name="T2" fmla="*/ 6 w 151"/>
                <a:gd name="T3" fmla="*/ 1 h 35"/>
                <a:gd name="T4" fmla="*/ 24 w 151"/>
                <a:gd name="T5" fmla="*/ 4 h 35"/>
                <a:gd name="T6" fmla="*/ 48 w 151"/>
                <a:gd name="T7" fmla="*/ 9 h 35"/>
                <a:gd name="T8" fmla="*/ 76 w 151"/>
                <a:gd name="T9" fmla="*/ 15 h 35"/>
                <a:gd name="T10" fmla="*/ 104 w 151"/>
                <a:gd name="T11" fmla="*/ 22 h 35"/>
                <a:gd name="T12" fmla="*/ 128 w 151"/>
                <a:gd name="T13" fmla="*/ 28 h 35"/>
                <a:gd name="T14" fmla="*/ 145 w 151"/>
                <a:gd name="T15" fmla="*/ 33 h 35"/>
                <a:gd name="T16" fmla="*/ 151 w 151"/>
                <a:gd name="T17" fmla="*/ 35 h 35"/>
                <a:gd name="T18" fmla="*/ 144 w 151"/>
                <a:gd name="T19" fmla="*/ 33 h 35"/>
                <a:gd name="T20" fmla="*/ 127 w 151"/>
                <a:gd name="T21" fmla="*/ 30 h 35"/>
                <a:gd name="T22" fmla="*/ 103 w 151"/>
                <a:gd name="T23" fmla="*/ 25 h 35"/>
                <a:gd name="T24" fmla="*/ 75 w 151"/>
                <a:gd name="T25" fmla="*/ 19 h 35"/>
                <a:gd name="T26" fmla="*/ 47 w 151"/>
                <a:gd name="T27" fmla="*/ 13 h 35"/>
                <a:gd name="T28" fmla="*/ 23 w 151"/>
                <a:gd name="T29" fmla="*/ 7 h 35"/>
                <a:gd name="T30" fmla="*/ 6 w 151"/>
                <a:gd name="T31" fmla="*/ 2 h 35"/>
                <a:gd name="T32" fmla="*/ 0 w 151"/>
                <a:gd name="T33" fmla="*/ 0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35">
                  <a:moveTo>
                    <a:pt x="0" y="0"/>
                  </a:moveTo>
                  <a:cubicBezTo>
                    <a:pt x="0" y="0"/>
                    <a:pt x="2" y="0"/>
                    <a:pt x="6" y="1"/>
                  </a:cubicBezTo>
                  <a:cubicBezTo>
                    <a:pt x="11" y="2"/>
                    <a:pt x="17" y="3"/>
                    <a:pt x="24" y="4"/>
                  </a:cubicBezTo>
                  <a:cubicBezTo>
                    <a:pt x="31" y="6"/>
                    <a:pt x="39" y="7"/>
                    <a:pt x="48" y="9"/>
                  </a:cubicBezTo>
                  <a:cubicBezTo>
                    <a:pt x="57" y="11"/>
                    <a:pt x="66" y="13"/>
                    <a:pt x="76" y="15"/>
                  </a:cubicBezTo>
                  <a:cubicBezTo>
                    <a:pt x="85" y="18"/>
                    <a:pt x="95" y="20"/>
                    <a:pt x="104" y="22"/>
                  </a:cubicBezTo>
                  <a:cubicBezTo>
                    <a:pt x="112" y="24"/>
                    <a:pt x="121" y="26"/>
                    <a:pt x="128" y="28"/>
                  </a:cubicBezTo>
                  <a:cubicBezTo>
                    <a:pt x="135" y="30"/>
                    <a:pt x="140" y="32"/>
                    <a:pt x="145" y="33"/>
                  </a:cubicBezTo>
                  <a:cubicBezTo>
                    <a:pt x="149" y="34"/>
                    <a:pt x="151" y="35"/>
                    <a:pt x="151" y="35"/>
                  </a:cubicBezTo>
                  <a:cubicBezTo>
                    <a:pt x="151" y="35"/>
                    <a:pt x="149" y="34"/>
                    <a:pt x="144" y="33"/>
                  </a:cubicBezTo>
                  <a:cubicBezTo>
                    <a:pt x="140" y="33"/>
                    <a:pt x="134" y="32"/>
                    <a:pt x="127" y="30"/>
                  </a:cubicBezTo>
                  <a:cubicBezTo>
                    <a:pt x="120" y="29"/>
                    <a:pt x="112" y="27"/>
                    <a:pt x="103" y="25"/>
                  </a:cubicBezTo>
                  <a:cubicBezTo>
                    <a:pt x="94" y="23"/>
                    <a:pt x="84" y="21"/>
                    <a:pt x="75" y="19"/>
                  </a:cubicBezTo>
                  <a:cubicBezTo>
                    <a:pt x="66" y="17"/>
                    <a:pt x="56" y="15"/>
                    <a:pt x="47" y="13"/>
                  </a:cubicBezTo>
                  <a:cubicBezTo>
                    <a:pt x="38" y="11"/>
                    <a:pt x="30" y="8"/>
                    <a:pt x="23" y="7"/>
                  </a:cubicBezTo>
                  <a:cubicBezTo>
                    <a:pt x="16" y="5"/>
                    <a:pt x="10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2730500" y="1552576"/>
              <a:ext cx="671513" cy="315913"/>
            </a:xfrm>
            <a:custGeom>
              <a:gdLst>
                <a:gd name="T0" fmla="*/ 0 w 119"/>
                <a:gd name="T1" fmla="*/ 0 h 56"/>
                <a:gd name="T2" fmla="*/ 6 w 119"/>
                <a:gd name="T3" fmla="*/ 2 h 56"/>
                <a:gd name="T4" fmla="*/ 20 w 119"/>
                <a:gd name="T5" fmla="*/ 8 h 56"/>
                <a:gd name="T6" fmla="*/ 39 w 119"/>
                <a:gd name="T7" fmla="*/ 16 h 56"/>
                <a:gd name="T8" fmla="*/ 61 w 119"/>
                <a:gd name="T9" fmla="*/ 26 h 56"/>
                <a:gd name="T10" fmla="*/ 83 w 119"/>
                <a:gd name="T11" fmla="*/ 37 h 56"/>
                <a:gd name="T12" fmla="*/ 101 w 119"/>
                <a:gd name="T13" fmla="*/ 46 h 56"/>
                <a:gd name="T14" fmla="*/ 115 w 119"/>
                <a:gd name="T15" fmla="*/ 53 h 56"/>
                <a:gd name="T16" fmla="*/ 119 w 119"/>
                <a:gd name="T17" fmla="*/ 56 h 56"/>
                <a:gd name="T18" fmla="*/ 114 w 119"/>
                <a:gd name="T19" fmla="*/ 54 h 56"/>
                <a:gd name="T20" fmla="*/ 100 w 119"/>
                <a:gd name="T21" fmla="*/ 48 h 56"/>
                <a:gd name="T22" fmla="*/ 81 w 119"/>
                <a:gd name="T23" fmla="*/ 40 h 56"/>
                <a:gd name="T24" fmla="*/ 59 w 119"/>
                <a:gd name="T25" fmla="*/ 30 h 56"/>
                <a:gd name="T26" fmla="*/ 37 w 119"/>
                <a:gd name="T27" fmla="*/ 19 h 56"/>
                <a:gd name="T28" fmla="*/ 19 w 119"/>
                <a:gd name="T29" fmla="*/ 10 h 56"/>
                <a:gd name="T30" fmla="*/ 5 w 119"/>
                <a:gd name="T31" fmla="*/ 3 h 56"/>
                <a:gd name="T32" fmla="*/ 0 w 119"/>
                <a:gd name="T33" fmla="*/ 0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56">
                  <a:moveTo>
                    <a:pt x="0" y="0"/>
                  </a:moveTo>
                  <a:cubicBezTo>
                    <a:pt x="0" y="0"/>
                    <a:pt x="2" y="1"/>
                    <a:pt x="6" y="2"/>
                  </a:cubicBezTo>
                  <a:cubicBezTo>
                    <a:pt x="9" y="3"/>
                    <a:pt x="14" y="5"/>
                    <a:pt x="20" y="8"/>
                  </a:cubicBezTo>
                  <a:cubicBezTo>
                    <a:pt x="25" y="10"/>
                    <a:pt x="32" y="13"/>
                    <a:pt x="39" y="16"/>
                  </a:cubicBezTo>
                  <a:cubicBezTo>
                    <a:pt x="46" y="19"/>
                    <a:pt x="53" y="23"/>
                    <a:pt x="61" y="26"/>
                  </a:cubicBezTo>
                  <a:cubicBezTo>
                    <a:pt x="68" y="30"/>
                    <a:pt x="76" y="33"/>
                    <a:pt x="83" y="37"/>
                  </a:cubicBezTo>
                  <a:cubicBezTo>
                    <a:pt x="90" y="40"/>
                    <a:pt x="96" y="44"/>
                    <a:pt x="101" y="46"/>
                  </a:cubicBezTo>
                  <a:cubicBezTo>
                    <a:pt x="107" y="49"/>
                    <a:pt x="111" y="52"/>
                    <a:pt x="115" y="53"/>
                  </a:cubicBezTo>
                  <a:cubicBezTo>
                    <a:pt x="118" y="55"/>
                    <a:pt x="119" y="56"/>
                    <a:pt x="119" y="56"/>
                  </a:cubicBezTo>
                  <a:cubicBezTo>
                    <a:pt x="119" y="56"/>
                    <a:pt x="118" y="55"/>
                    <a:pt x="114" y="54"/>
                  </a:cubicBezTo>
                  <a:cubicBezTo>
                    <a:pt x="111" y="53"/>
                    <a:pt x="106" y="51"/>
                    <a:pt x="100" y="48"/>
                  </a:cubicBezTo>
                  <a:cubicBezTo>
                    <a:pt x="95" y="46"/>
                    <a:pt x="88" y="43"/>
                    <a:pt x="81" y="40"/>
                  </a:cubicBezTo>
                  <a:cubicBezTo>
                    <a:pt x="74" y="37"/>
                    <a:pt x="67" y="33"/>
                    <a:pt x="59" y="30"/>
                  </a:cubicBezTo>
                  <a:cubicBezTo>
                    <a:pt x="52" y="26"/>
                    <a:pt x="44" y="23"/>
                    <a:pt x="37" y="19"/>
                  </a:cubicBezTo>
                  <a:cubicBezTo>
                    <a:pt x="30" y="16"/>
                    <a:pt x="24" y="13"/>
                    <a:pt x="19" y="10"/>
                  </a:cubicBezTo>
                  <a:cubicBezTo>
                    <a:pt x="13" y="7"/>
                    <a:pt x="9" y="4"/>
                    <a:pt x="5" y="3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4056063" y="1217613"/>
              <a:ext cx="376238" cy="334963"/>
            </a:xfrm>
            <a:custGeom>
              <a:gdLst>
                <a:gd name="T0" fmla="*/ 0 w 67"/>
                <a:gd name="T1" fmla="*/ 0 h 59"/>
                <a:gd name="T2" fmla="*/ 3 w 67"/>
                <a:gd name="T3" fmla="*/ 2 h 59"/>
                <a:gd name="T4" fmla="*/ 11 w 67"/>
                <a:gd name="T5" fmla="*/ 8 h 59"/>
                <a:gd name="T6" fmla="*/ 35 w 67"/>
                <a:gd name="T7" fmla="*/ 28 h 59"/>
                <a:gd name="T8" fmla="*/ 58 w 67"/>
                <a:gd name="T9" fmla="*/ 49 h 59"/>
                <a:gd name="T10" fmla="*/ 65 w 67"/>
                <a:gd name="T11" fmla="*/ 56 h 59"/>
                <a:gd name="T12" fmla="*/ 67 w 67"/>
                <a:gd name="T13" fmla="*/ 59 h 59"/>
                <a:gd name="T14" fmla="*/ 64 w 67"/>
                <a:gd name="T15" fmla="*/ 57 h 59"/>
                <a:gd name="T16" fmla="*/ 56 w 67"/>
                <a:gd name="T17" fmla="*/ 51 h 59"/>
                <a:gd name="T18" fmla="*/ 32 w 67"/>
                <a:gd name="T19" fmla="*/ 31 h 59"/>
                <a:gd name="T20" fmla="*/ 10 w 67"/>
                <a:gd name="T21" fmla="*/ 10 h 59"/>
                <a:gd name="T22" fmla="*/ 3 w 67"/>
                <a:gd name="T23" fmla="*/ 2 h 59"/>
                <a:gd name="T24" fmla="*/ 0 w 67"/>
                <a:gd name="T25" fmla="*/ 0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59">
                  <a:moveTo>
                    <a:pt x="0" y="0"/>
                  </a:moveTo>
                  <a:cubicBezTo>
                    <a:pt x="0" y="0"/>
                    <a:pt x="1" y="0"/>
                    <a:pt x="3" y="2"/>
                  </a:cubicBezTo>
                  <a:cubicBezTo>
                    <a:pt x="5" y="3"/>
                    <a:pt x="8" y="5"/>
                    <a:pt x="11" y="8"/>
                  </a:cubicBezTo>
                  <a:cubicBezTo>
                    <a:pt x="18" y="13"/>
                    <a:pt x="27" y="20"/>
                    <a:pt x="35" y="28"/>
                  </a:cubicBezTo>
                  <a:cubicBezTo>
                    <a:pt x="43" y="35"/>
                    <a:pt x="52" y="43"/>
                    <a:pt x="58" y="49"/>
                  </a:cubicBezTo>
                  <a:cubicBezTo>
                    <a:pt x="61" y="52"/>
                    <a:pt x="63" y="54"/>
                    <a:pt x="65" y="56"/>
                  </a:cubicBezTo>
                  <a:cubicBezTo>
                    <a:pt x="66" y="58"/>
                    <a:pt x="67" y="59"/>
                    <a:pt x="67" y="59"/>
                  </a:cubicBezTo>
                  <a:cubicBezTo>
                    <a:pt x="67" y="59"/>
                    <a:pt x="66" y="58"/>
                    <a:pt x="64" y="57"/>
                  </a:cubicBezTo>
                  <a:cubicBezTo>
                    <a:pt x="62" y="55"/>
                    <a:pt x="59" y="53"/>
                    <a:pt x="56" y="51"/>
                  </a:cubicBezTo>
                  <a:cubicBezTo>
                    <a:pt x="49" y="45"/>
                    <a:pt x="41" y="38"/>
                    <a:pt x="32" y="31"/>
                  </a:cubicBezTo>
                  <a:cubicBezTo>
                    <a:pt x="24" y="23"/>
                    <a:pt x="16" y="16"/>
                    <a:pt x="10" y="10"/>
                  </a:cubicBezTo>
                  <a:cubicBezTo>
                    <a:pt x="7" y="7"/>
                    <a:pt x="4" y="4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149225" y="3390901"/>
              <a:ext cx="1319213" cy="233363"/>
            </a:xfrm>
            <a:custGeom>
              <a:gdLst>
                <a:gd name="T0" fmla="*/ 0 w 234"/>
                <a:gd name="T1" fmla="*/ 41 h 41"/>
                <a:gd name="T2" fmla="*/ 10 w 234"/>
                <a:gd name="T3" fmla="*/ 38 h 41"/>
                <a:gd name="T4" fmla="*/ 37 w 234"/>
                <a:gd name="T5" fmla="*/ 33 h 41"/>
                <a:gd name="T6" fmla="*/ 74 w 234"/>
                <a:gd name="T7" fmla="*/ 26 h 41"/>
                <a:gd name="T8" fmla="*/ 117 w 234"/>
                <a:gd name="T9" fmla="*/ 18 h 41"/>
                <a:gd name="T10" fmla="*/ 160 w 234"/>
                <a:gd name="T11" fmla="*/ 11 h 41"/>
                <a:gd name="T12" fmla="*/ 197 w 234"/>
                <a:gd name="T13" fmla="*/ 5 h 41"/>
                <a:gd name="T14" fmla="*/ 224 w 234"/>
                <a:gd name="T15" fmla="*/ 1 h 41"/>
                <a:gd name="T16" fmla="*/ 234 w 234"/>
                <a:gd name="T17" fmla="*/ 0 h 41"/>
                <a:gd name="T18" fmla="*/ 224 w 234"/>
                <a:gd name="T19" fmla="*/ 2 h 41"/>
                <a:gd name="T20" fmla="*/ 197 w 234"/>
                <a:gd name="T21" fmla="*/ 7 h 41"/>
                <a:gd name="T22" fmla="*/ 160 w 234"/>
                <a:gd name="T23" fmla="*/ 14 h 41"/>
                <a:gd name="T24" fmla="*/ 117 w 234"/>
                <a:gd name="T25" fmla="*/ 22 h 41"/>
                <a:gd name="T26" fmla="*/ 74 w 234"/>
                <a:gd name="T27" fmla="*/ 29 h 41"/>
                <a:gd name="T28" fmla="*/ 37 w 234"/>
                <a:gd name="T29" fmla="*/ 35 h 41"/>
                <a:gd name="T30" fmla="*/ 10 w 234"/>
                <a:gd name="T31" fmla="*/ 39 h 41"/>
                <a:gd name="T32" fmla="*/ 0 w 234"/>
                <a:gd name="T33" fmla="*/ 41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4" h="41">
                  <a:moveTo>
                    <a:pt x="0" y="41"/>
                  </a:moveTo>
                  <a:cubicBezTo>
                    <a:pt x="0" y="41"/>
                    <a:pt x="4" y="40"/>
                    <a:pt x="10" y="38"/>
                  </a:cubicBezTo>
                  <a:cubicBezTo>
                    <a:pt x="17" y="37"/>
                    <a:pt x="26" y="35"/>
                    <a:pt x="37" y="33"/>
                  </a:cubicBezTo>
                  <a:cubicBezTo>
                    <a:pt x="48" y="31"/>
                    <a:pt x="60" y="28"/>
                    <a:pt x="74" y="26"/>
                  </a:cubicBezTo>
                  <a:cubicBezTo>
                    <a:pt x="88" y="23"/>
                    <a:pt x="102" y="21"/>
                    <a:pt x="117" y="18"/>
                  </a:cubicBezTo>
                  <a:cubicBezTo>
                    <a:pt x="131" y="16"/>
                    <a:pt x="146" y="13"/>
                    <a:pt x="160" y="11"/>
                  </a:cubicBezTo>
                  <a:cubicBezTo>
                    <a:pt x="173" y="9"/>
                    <a:pt x="186" y="7"/>
                    <a:pt x="197" y="5"/>
                  </a:cubicBezTo>
                  <a:cubicBezTo>
                    <a:pt x="208" y="3"/>
                    <a:pt x="217" y="2"/>
                    <a:pt x="224" y="1"/>
                  </a:cubicBezTo>
                  <a:cubicBezTo>
                    <a:pt x="230" y="0"/>
                    <a:pt x="234" y="0"/>
                    <a:pt x="234" y="0"/>
                  </a:cubicBezTo>
                  <a:cubicBezTo>
                    <a:pt x="234" y="0"/>
                    <a:pt x="230" y="0"/>
                    <a:pt x="224" y="2"/>
                  </a:cubicBezTo>
                  <a:cubicBezTo>
                    <a:pt x="217" y="3"/>
                    <a:pt x="208" y="5"/>
                    <a:pt x="197" y="7"/>
                  </a:cubicBezTo>
                  <a:cubicBezTo>
                    <a:pt x="186" y="9"/>
                    <a:pt x="174" y="12"/>
                    <a:pt x="160" y="14"/>
                  </a:cubicBezTo>
                  <a:cubicBezTo>
                    <a:pt x="146" y="17"/>
                    <a:pt x="132" y="19"/>
                    <a:pt x="117" y="22"/>
                  </a:cubicBezTo>
                  <a:cubicBezTo>
                    <a:pt x="103" y="25"/>
                    <a:pt x="88" y="27"/>
                    <a:pt x="74" y="29"/>
                  </a:cubicBezTo>
                  <a:cubicBezTo>
                    <a:pt x="61" y="32"/>
                    <a:pt x="48" y="34"/>
                    <a:pt x="37" y="35"/>
                  </a:cubicBezTo>
                  <a:cubicBezTo>
                    <a:pt x="26" y="37"/>
                    <a:pt x="17" y="38"/>
                    <a:pt x="10" y="39"/>
                  </a:cubicBezTo>
                  <a:cubicBezTo>
                    <a:pt x="4" y="40"/>
                    <a:pt x="0" y="41"/>
                    <a:pt x="0" y="41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1930400" y="3165476"/>
              <a:ext cx="1003300" cy="163513"/>
            </a:xfrm>
            <a:custGeom>
              <a:gdLst>
                <a:gd name="T0" fmla="*/ 0 w 178"/>
                <a:gd name="T1" fmla="*/ 29 h 29"/>
                <a:gd name="T2" fmla="*/ 8 w 178"/>
                <a:gd name="T3" fmla="*/ 27 h 29"/>
                <a:gd name="T4" fmla="*/ 28 w 178"/>
                <a:gd name="T5" fmla="*/ 23 h 29"/>
                <a:gd name="T6" fmla="*/ 56 w 178"/>
                <a:gd name="T7" fmla="*/ 18 h 29"/>
                <a:gd name="T8" fmla="*/ 89 w 178"/>
                <a:gd name="T9" fmla="*/ 12 h 29"/>
                <a:gd name="T10" fmla="*/ 122 w 178"/>
                <a:gd name="T11" fmla="*/ 7 h 29"/>
                <a:gd name="T12" fmla="*/ 150 w 178"/>
                <a:gd name="T13" fmla="*/ 3 h 29"/>
                <a:gd name="T14" fmla="*/ 171 w 178"/>
                <a:gd name="T15" fmla="*/ 1 h 29"/>
                <a:gd name="T16" fmla="*/ 178 w 178"/>
                <a:gd name="T17" fmla="*/ 0 h 29"/>
                <a:gd name="T18" fmla="*/ 171 w 178"/>
                <a:gd name="T19" fmla="*/ 1 h 29"/>
                <a:gd name="T20" fmla="*/ 151 w 178"/>
                <a:gd name="T21" fmla="*/ 5 h 29"/>
                <a:gd name="T22" fmla="*/ 122 w 178"/>
                <a:gd name="T23" fmla="*/ 11 h 29"/>
                <a:gd name="T24" fmla="*/ 90 w 178"/>
                <a:gd name="T25" fmla="*/ 16 h 29"/>
                <a:gd name="T26" fmla="*/ 57 w 178"/>
                <a:gd name="T27" fmla="*/ 21 h 29"/>
                <a:gd name="T28" fmla="*/ 28 w 178"/>
                <a:gd name="T29" fmla="*/ 25 h 29"/>
                <a:gd name="T30" fmla="*/ 8 w 178"/>
                <a:gd name="T31" fmla="*/ 28 h 29"/>
                <a:gd name="T32" fmla="*/ 0 w 178"/>
                <a:gd name="T33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8">
                  <a:moveTo>
                    <a:pt x="0" y="29"/>
                  </a:moveTo>
                  <a:cubicBezTo>
                    <a:pt x="0" y="29"/>
                    <a:pt x="3" y="28"/>
                    <a:pt x="8" y="27"/>
                  </a:cubicBezTo>
                  <a:cubicBezTo>
                    <a:pt x="12" y="26"/>
                    <a:pt x="19" y="25"/>
                    <a:pt x="28" y="23"/>
                  </a:cubicBezTo>
                  <a:cubicBezTo>
                    <a:pt x="36" y="22"/>
                    <a:pt x="46" y="20"/>
                    <a:pt x="56" y="18"/>
                  </a:cubicBezTo>
                  <a:cubicBezTo>
                    <a:pt x="67" y="16"/>
                    <a:pt x="78" y="14"/>
                    <a:pt x="89" y="12"/>
                  </a:cubicBezTo>
                  <a:cubicBezTo>
                    <a:pt x="100" y="11"/>
                    <a:pt x="111" y="9"/>
                    <a:pt x="122" y="7"/>
                  </a:cubicBezTo>
                  <a:cubicBezTo>
                    <a:pt x="132" y="6"/>
                    <a:pt x="142" y="4"/>
                    <a:pt x="150" y="3"/>
                  </a:cubicBezTo>
                  <a:cubicBezTo>
                    <a:pt x="159" y="2"/>
                    <a:pt x="166" y="1"/>
                    <a:pt x="171" y="1"/>
                  </a:cubicBezTo>
                  <a:cubicBezTo>
                    <a:pt x="176" y="0"/>
                    <a:pt x="178" y="0"/>
                    <a:pt x="178" y="0"/>
                  </a:cubicBezTo>
                  <a:cubicBezTo>
                    <a:pt x="178" y="0"/>
                    <a:pt x="176" y="0"/>
                    <a:pt x="171" y="1"/>
                  </a:cubicBezTo>
                  <a:cubicBezTo>
                    <a:pt x="166" y="2"/>
                    <a:pt x="159" y="4"/>
                    <a:pt x="151" y="5"/>
                  </a:cubicBezTo>
                  <a:cubicBezTo>
                    <a:pt x="142" y="7"/>
                    <a:pt x="133" y="9"/>
                    <a:pt x="122" y="11"/>
                  </a:cubicBezTo>
                  <a:cubicBezTo>
                    <a:pt x="112" y="12"/>
                    <a:pt x="101" y="14"/>
                    <a:pt x="90" y="16"/>
                  </a:cubicBezTo>
                  <a:cubicBezTo>
                    <a:pt x="78" y="18"/>
                    <a:pt x="67" y="20"/>
                    <a:pt x="57" y="21"/>
                  </a:cubicBezTo>
                  <a:cubicBezTo>
                    <a:pt x="46" y="23"/>
                    <a:pt x="36" y="24"/>
                    <a:pt x="28" y="25"/>
                  </a:cubicBezTo>
                  <a:cubicBezTo>
                    <a:pt x="20" y="27"/>
                    <a:pt x="13" y="27"/>
                    <a:pt x="8" y="28"/>
                  </a:cubicBezTo>
                  <a:cubicBezTo>
                    <a:pt x="3" y="28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11095038" y="3798888"/>
              <a:ext cx="1179513" cy="46038"/>
            </a:xfrm>
            <a:custGeom>
              <a:gdLst>
                <a:gd name="T0" fmla="*/ 0 w 209"/>
                <a:gd name="T1" fmla="*/ 0 h 8"/>
                <a:gd name="T2" fmla="*/ 9 w 209"/>
                <a:gd name="T3" fmla="*/ 0 h 8"/>
                <a:gd name="T4" fmla="*/ 33 w 209"/>
                <a:gd name="T5" fmla="*/ 0 h 8"/>
                <a:gd name="T6" fmla="*/ 66 w 209"/>
                <a:gd name="T7" fmla="*/ 0 h 8"/>
                <a:gd name="T8" fmla="*/ 105 w 209"/>
                <a:gd name="T9" fmla="*/ 2 h 8"/>
                <a:gd name="T10" fmla="*/ 143 w 209"/>
                <a:gd name="T11" fmla="*/ 3 h 8"/>
                <a:gd name="T12" fmla="*/ 177 w 209"/>
                <a:gd name="T13" fmla="*/ 5 h 8"/>
                <a:gd name="T14" fmla="*/ 200 w 209"/>
                <a:gd name="T15" fmla="*/ 7 h 8"/>
                <a:gd name="T16" fmla="*/ 209 w 209"/>
                <a:gd name="T17" fmla="*/ 8 h 8"/>
                <a:gd name="T18" fmla="*/ 200 w 209"/>
                <a:gd name="T19" fmla="*/ 8 h 8"/>
                <a:gd name="T20" fmla="*/ 177 w 209"/>
                <a:gd name="T21" fmla="*/ 8 h 8"/>
                <a:gd name="T22" fmla="*/ 143 w 209"/>
                <a:gd name="T23" fmla="*/ 7 h 8"/>
                <a:gd name="T24" fmla="*/ 105 w 209"/>
                <a:gd name="T25" fmla="*/ 6 h 8"/>
                <a:gd name="T26" fmla="*/ 66 w 209"/>
                <a:gd name="T27" fmla="*/ 4 h 8"/>
                <a:gd name="T28" fmla="*/ 33 w 209"/>
                <a:gd name="T29" fmla="*/ 2 h 8"/>
                <a:gd name="T30" fmla="*/ 9 w 209"/>
                <a:gd name="T31" fmla="*/ 0 h 8"/>
                <a:gd name="T32" fmla="*/ 0 w 209"/>
                <a:gd name="T33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8">
                  <a:moveTo>
                    <a:pt x="0" y="0"/>
                  </a:moveTo>
                  <a:cubicBezTo>
                    <a:pt x="0" y="0"/>
                    <a:pt x="3" y="0"/>
                    <a:pt x="9" y="0"/>
                  </a:cubicBezTo>
                  <a:cubicBezTo>
                    <a:pt x="15" y="0"/>
                    <a:pt x="23" y="0"/>
                    <a:pt x="33" y="0"/>
                  </a:cubicBezTo>
                  <a:cubicBezTo>
                    <a:pt x="43" y="0"/>
                    <a:pt x="54" y="0"/>
                    <a:pt x="66" y="0"/>
                  </a:cubicBezTo>
                  <a:cubicBezTo>
                    <a:pt x="79" y="1"/>
                    <a:pt x="92" y="1"/>
                    <a:pt x="105" y="2"/>
                  </a:cubicBezTo>
                  <a:cubicBezTo>
                    <a:pt x="118" y="2"/>
                    <a:pt x="131" y="3"/>
                    <a:pt x="143" y="3"/>
                  </a:cubicBezTo>
                  <a:cubicBezTo>
                    <a:pt x="156" y="4"/>
                    <a:pt x="167" y="5"/>
                    <a:pt x="177" y="5"/>
                  </a:cubicBezTo>
                  <a:cubicBezTo>
                    <a:pt x="187" y="6"/>
                    <a:pt x="195" y="7"/>
                    <a:pt x="200" y="7"/>
                  </a:cubicBezTo>
                  <a:cubicBezTo>
                    <a:pt x="206" y="7"/>
                    <a:pt x="209" y="8"/>
                    <a:pt x="209" y="8"/>
                  </a:cubicBezTo>
                  <a:cubicBezTo>
                    <a:pt x="209" y="8"/>
                    <a:pt x="206" y="8"/>
                    <a:pt x="200" y="8"/>
                  </a:cubicBezTo>
                  <a:cubicBezTo>
                    <a:pt x="195" y="8"/>
                    <a:pt x="187" y="8"/>
                    <a:pt x="177" y="8"/>
                  </a:cubicBezTo>
                  <a:cubicBezTo>
                    <a:pt x="167" y="7"/>
                    <a:pt x="155" y="7"/>
                    <a:pt x="143" y="7"/>
                  </a:cubicBezTo>
                  <a:cubicBezTo>
                    <a:pt x="131" y="6"/>
                    <a:pt x="118" y="6"/>
                    <a:pt x="105" y="6"/>
                  </a:cubicBezTo>
                  <a:cubicBezTo>
                    <a:pt x="92" y="5"/>
                    <a:pt x="78" y="4"/>
                    <a:pt x="66" y="4"/>
                  </a:cubicBezTo>
                  <a:cubicBezTo>
                    <a:pt x="54" y="3"/>
                    <a:pt x="43" y="3"/>
                    <a:pt x="33" y="2"/>
                  </a:cubicBezTo>
                  <a:cubicBezTo>
                    <a:pt x="23" y="1"/>
                    <a:pt x="15" y="1"/>
                    <a:pt x="9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11282363" y="1603376"/>
              <a:ext cx="884238" cy="220663"/>
            </a:xfrm>
            <a:custGeom>
              <a:gdLst>
                <a:gd name="T0" fmla="*/ 0 w 157"/>
                <a:gd name="T1" fmla="*/ 39 h 39"/>
                <a:gd name="T2" fmla="*/ 6 w 157"/>
                <a:gd name="T3" fmla="*/ 37 h 39"/>
                <a:gd name="T4" fmla="*/ 24 w 157"/>
                <a:gd name="T5" fmla="*/ 32 h 39"/>
                <a:gd name="T6" fmla="*/ 49 w 157"/>
                <a:gd name="T7" fmla="*/ 25 h 39"/>
                <a:gd name="T8" fmla="*/ 78 w 157"/>
                <a:gd name="T9" fmla="*/ 17 h 39"/>
                <a:gd name="T10" fmla="*/ 107 w 157"/>
                <a:gd name="T11" fmla="*/ 10 h 39"/>
                <a:gd name="T12" fmla="*/ 133 w 157"/>
                <a:gd name="T13" fmla="*/ 5 h 39"/>
                <a:gd name="T14" fmla="*/ 151 w 157"/>
                <a:gd name="T15" fmla="*/ 1 h 39"/>
                <a:gd name="T16" fmla="*/ 157 w 157"/>
                <a:gd name="T17" fmla="*/ 0 h 39"/>
                <a:gd name="T18" fmla="*/ 151 w 157"/>
                <a:gd name="T19" fmla="*/ 2 h 39"/>
                <a:gd name="T20" fmla="*/ 133 w 157"/>
                <a:gd name="T21" fmla="*/ 7 h 39"/>
                <a:gd name="T22" fmla="*/ 108 w 157"/>
                <a:gd name="T23" fmla="*/ 14 h 39"/>
                <a:gd name="T24" fmla="*/ 79 w 157"/>
                <a:gd name="T25" fmla="*/ 21 h 39"/>
                <a:gd name="T26" fmla="*/ 50 w 157"/>
                <a:gd name="T27" fmla="*/ 28 h 39"/>
                <a:gd name="T28" fmla="*/ 25 w 157"/>
                <a:gd name="T29" fmla="*/ 34 h 39"/>
                <a:gd name="T30" fmla="*/ 6 w 157"/>
                <a:gd name="T31" fmla="*/ 37 h 39"/>
                <a:gd name="T32" fmla="*/ 0 w 157"/>
                <a:gd name="T33" fmla="*/ 39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39">
                  <a:moveTo>
                    <a:pt x="0" y="39"/>
                  </a:moveTo>
                  <a:cubicBezTo>
                    <a:pt x="0" y="39"/>
                    <a:pt x="2" y="38"/>
                    <a:pt x="6" y="37"/>
                  </a:cubicBezTo>
                  <a:cubicBezTo>
                    <a:pt x="11" y="35"/>
                    <a:pt x="17" y="34"/>
                    <a:pt x="24" y="32"/>
                  </a:cubicBezTo>
                  <a:cubicBezTo>
                    <a:pt x="31" y="30"/>
                    <a:pt x="40" y="27"/>
                    <a:pt x="49" y="25"/>
                  </a:cubicBezTo>
                  <a:cubicBezTo>
                    <a:pt x="58" y="22"/>
                    <a:pt x="68" y="20"/>
                    <a:pt x="78" y="17"/>
                  </a:cubicBezTo>
                  <a:cubicBezTo>
                    <a:pt x="88" y="15"/>
                    <a:pt x="98" y="12"/>
                    <a:pt x="107" y="10"/>
                  </a:cubicBezTo>
                  <a:cubicBezTo>
                    <a:pt x="116" y="8"/>
                    <a:pt x="125" y="6"/>
                    <a:pt x="133" y="5"/>
                  </a:cubicBezTo>
                  <a:cubicBezTo>
                    <a:pt x="140" y="3"/>
                    <a:pt x="146" y="2"/>
                    <a:pt x="151" y="1"/>
                  </a:cubicBezTo>
                  <a:cubicBezTo>
                    <a:pt x="155" y="0"/>
                    <a:pt x="157" y="0"/>
                    <a:pt x="157" y="0"/>
                  </a:cubicBezTo>
                  <a:cubicBezTo>
                    <a:pt x="157" y="0"/>
                    <a:pt x="155" y="0"/>
                    <a:pt x="151" y="2"/>
                  </a:cubicBezTo>
                  <a:cubicBezTo>
                    <a:pt x="146" y="3"/>
                    <a:pt x="140" y="5"/>
                    <a:pt x="133" y="7"/>
                  </a:cubicBezTo>
                  <a:cubicBezTo>
                    <a:pt x="126" y="9"/>
                    <a:pt x="117" y="11"/>
                    <a:pt x="108" y="14"/>
                  </a:cubicBezTo>
                  <a:cubicBezTo>
                    <a:pt x="99" y="16"/>
                    <a:pt x="89" y="19"/>
                    <a:pt x="79" y="21"/>
                  </a:cubicBezTo>
                  <a:cubicBezTo>
                    <a:pt x="69" y="24"/>
                    <a:pt x="59" y="26"/>
                    <a:pt x="50" y="28"/>
                  </a:cubicBezTo>
                  <a:cubicBezTo>
                    <a:pt x="41" y="30"/>
                    <a:pt x="32" y="32"/>
                    <a:pt x="25" y="34"/>
                  </a:cubicBezTo>
                  <a:cubicBezTo>
                    <a:pt x="17" y="35"/>
                    <a:pt x="11" y="36"/>
                    <a:pt x="6" y="37"/>
                  </a:cubicBezTo>
                  <a:cubicBezTo>
                    <a:pt x="2" y="38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12738" y="2587626"/>
              <a:ext cx="1184275" cy="107950"/>
            </a:xfrm>
            <a:custGeom>
              <a:gdLst>
                <a:gd name="T0" fmla="*/ 0 w 210"/>
                <a:gd name="T1" fmla="*/ 0 h 19"/>
                <a:gd name="T2" fmla="*/ 9 w 210"/>
                <a:gd name="T3" fmla="*/ 0 h 19"/>
                <a:gd name="T4" fmla="*/ 33 w 210"/>
                <a:gd name="T5" fmla="*/ 2 h 19"/>
                <a:gd name="T6" fmla="*/ 67 w 210"/>
                <a:gd name="T7" fmla="*/ 4 h 19"/>
                <a:gd name="T8" fmla="*/ 105 w 210"/>
                <a:gd name="T9" fmla="*/ 7 h 19"/>
                <a:gd name="T10" fmla="*/ 144 w 210"/>
                <a:gd name="T11" fmla="*/ 11 h 19"/>
                <a:gd name="T12" fmla="*/ 177 w 210"/>
                <a:gd name="T13" fmla="*/ 15 h 19"/>
                <a:gd name="T14" fmla="*/ 201 w 210"/>
                <a:gd name="T15" fmla="*/ 18 h 19"/>
                <a:gd name="T16" fmla="*/ 210 w 210"/>
                <a:gd name="T17" fmla="*/ 19 h 19"/>
                <a:gd name="T18" fmla="*/ 201 w 210"/>
                <a:gd name="T19" fmla="*/ 18 h 19"/>
                <a:gd name="T20" fmla="*/ 177 w 210"/>
                <a:gd name="T21" fmla="*/ 17 h 19"/>
                <a:gd name="T22" fmla="*/ 143 w 210"/>
                <a:gd name="T23" fmla="*/ 15 h 19"/>
                <a:gd name="T24" fmla="*/ 105 w 210"/>
                <a:gd name="T25" fmla="*/ 11 h 19"/>
                <a:gd name="T26" fmla="*/ 66 w 210"/>
                <a:gd name="T27" fmla="*/ 8 h 19"/>
                <a:gd name="T28" fmla="*/ 33 w 210"/>
                <a:gd name="T29" fmla="*/ 4 h 19"/>
                <a:gd name="T30" fmla="*/ 9 w 210"/>
                <a:gd name="T31" fmla="*/ 1 h 19"/>
                <a:gd name="T32" fmla="*/ 0 w 210"/>
                <a:gd name="T3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19">
                  <a:moveTo>
                    <a:pt x="0" y="0"/>
                  </a:moveTo>
                  <a:cubicBezTo>
                    <a:pt x="0" y="0"/>
                    <a:pt x="4" y="0"/>
                    <a:pt x="9" y="0"/>
                  </a:cubicBezTo>
                  <a:cubicBezTo>
                    <a:pt x="15" y="1"/>
                    <a:pt x="23" y="1"/>
                    <a:pt x="33" y="2"/>
                  </a:cubicBezTo>
                  <a:cubicBezTo>
                    <a:pt x="43" y="2"/>
                    <a:pt x="54" y="3"/>
                    <a:pt x="67" y="4"/>
                  </a:cubicBezTo>
                  <a:cubicBezTo>
                    <a:pt x="79" y="5"/>
                    <a:pt x="92" y="6"/>
                    <a:pt x="105" y="7"/>
                  </a:cubicBezTo>
                  <a:cubicBezTo>
                    <a:pt x="118" y="9"/>
                    <a:pt x="131" y="10"/>
                    <a:pt x="144" y="11"/>
                  </a:cubicBezTo>
                  <a:cubicBezTo>
                    <a:pt x="156" y="12"/>
                    <a:pt x="167" y="14"/>
                    <a:pt x="177" y="15"/>
                  </a:cubicBezTo>
                  <a:cubicBezTo>
                    <a:pt x="187" y="16"/>
                    <a:pt x="195" y="17"/>
                    <a:pt x="201" y="18"/>
                  </a:cubicBezTo>
                  <a:cubicBezTo>
                    <a:pt x="206" y="18"/>
                    <a:pt x="210" y="19"/>
                    <a:pt x="210" y="19"/>
                  </a:cubicBezTo>
                  <a:cubicBezTo>
                    <a:pt x="210" y="19"/>
                    <a:pt x="206" y="19"/>
                    <a:pt x="201" y="18"/>
                  </a:cubicBezTo>
                  <a:cubicBezTo>
                    <a:pt x="195" y="18"/>
                    <a:pt x="187" y="18"/>
                    <a:pt x="177" y="17"/>
                  </a:cubicBezTo>
                  <a:cubicBezTo>
                    <a:pt x="167" y="16"/>
                    <a:pt x="155" y="16"/>
                    <a:pt x="143" y="15"/>
                  </a:cubicBezTo>
                  <a:cubicBezTo>
                    <a:pt x="131" y="13"/>
                    <a:pt x="118" y="12"/>
                    <a:pt x="105" y="11"/>
                  </a:cubicBezTo>
                  <a:cubicBezTo>
                    <a:pt x="92" y="10"/>
                    <a:pt x="79" y="9"/>
                    <a:pt x="66" y="8"/>
                  </a:cubicBezTo>
                  <a:cubicBezTo>
                    <a:pt x="54" y="6"/>
                    <a:pt x="43" y="5"/>
                    <a:pt x="33" y="4"/>
                  </a:cubicBezTo>
                  <a:cubicBezTo>
                    <a:pt x="23" y="3"/>
                    <a:pt x="15" y="2"/>
                    <a:pt x="9" y="1"/>
                  </a:cubicBezTo>
                  <a:cubicBezTo>
                    <a:pt x="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1822450" y="1138238"/>
              <a:ext cx="609600" cy="244475"/>
            </a:xfrm>
            <a:custGeom>
              <a:gdLst>
                <a:gd name="T0" fmla="*/ 0 w 108"/>
                <a:gd name="T1" fmla="*/ 0 h 43"/>
                <a:gd name="T2" fmla="*/ 5 w 108"/>
                <a:gd name="T3" fmla="*/ 2 h 43"/>
                <a:gd name="T4" fmla="*/ 17 w 108"/>
                <a:gd name="T5" fmla="*/ 6 h 43"/>
                <a:gd name="T6" fmla="*/ 35 w 108"/>
                <a:gd name="T7" fmla="*/ 12 h 43"/>
                <a:gd name="T8" fmla="*/ 55 w 108"/>
                <a:gd name="T9" fmla="*/ 20 h 43"/>
                <a:gd name="T10" fmla="*/ 75 w 108"/>
                <a:gd name="T11" fmla="*/ 28 h 43"/>
                <a:gd name="T12" fmla="*/ 92 w 108"/>
                <a:gd name="T13" fmla="*/ 36 h 43"/>
                <a:gd name="T14" fmla="*/ 104 w 108"/>
                <a:gd name="T15" fmla="*/ 41 h 43"/>
                <a:gd name="T16" fmla="*/ 108 w 108"/>
                <a:gd name="T17" fmla="*/ 43 h 43"/>
                <a:gd name="T18" fmla="*/ 103 w 108"/>
                <a:gd name="T19" fmla="*/ 42 h 43"/>
                <a:gd name="T20" fmla="*/ 91 w 108"/>
                <a:gd name="T21" fmla="*/ 38 h 43"/>
                <a:gd name="T22" fmla="*/ 73 w 108"/>
                <a:gd name="T23" fmla="*/ 31 h 43"/>
                <a:gd name="T24" fmla="*/ 53 w 108"/>
                <a:gd name="T25" fmla="*/ 24 h 43"/>
                <a:gd name="T26" fmla="*/ 34 w 108"/>
                <a:gd name="T27" fmla="*/ 16 h 43"/>
                <a:gd name="T28" fmla="*/ 17 w 108"/>
                <a:gd name="T29" fmla="*/ 8 h 43"/>
                <a:gd name="T30" fmla="*/ 5 w 108"/>
                <a:gd name="T31" fmla="*/ 3 h 43"/>
                <a:gd name="T32" fmla="*/ 0 w 108"/>
                <a:gd name="T33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43">
                  <a:moveTo>
                    <a:pt x="0" y="0"/>
                  </a:moveTo>
                  <a:cubicBezTo>
                    <a:pt x="0" y="0"/>
                    <a:pt x="2" y="1"/>
                    <a:pt x="5" y="2"/>
                  </a:cubicBezTo>
                  <a:cubicBezTo>
                    <a:pt x="8" y="3"/>
                    <a:pt x="12" y="4"/>
                    <a:pt x="17" y="6"/>
                  </a:cubicBezTo>
                  <a:cubicBezTo>
                    <a:pt x="23" y="8"/>
                    <a:pt x="29" y="10"/>
                    <a:pt x="35" y="12"/>
                  </a:cubicBezTo>
                  <a:cubicBezTo>
                    <a:pt x="41" y="15"/>
                    <a:pt x="48" y="17"/>
                    <a:pt x="55" y="20"/>
                  </a:cubicBezTo>
                  <a:cubicBezTo>
                    <a:pt x="62" y="23"/>
                    <a:pt x="68" y="25"/>
                    <a:pt x="75" y="28"/>
                  </a:cubicBezTo>
                  <a:cubicBezTo>
                    <a:pt x="81" y="31"/>
                    <a:pt x="87" y="33"/>
                    <a:pt x="92" y="36"/>
                  </a:cubicBezTo>
                  <a:cubicBezTo>
                    <a:pt x="97" y="38"/>
                    <a:pt x="101" y="40"/>
                    <a:pt x="104" y="41"/>
                  </a:cubicBezTo>
                  <a:cubicBezTo>
                    <a:pt x="107" y="42"/>
                    <a:pt x="108" y="43"/>
                    <a:pt x="108" y="43"/>
                  </a:cubicBezTo>
                  <a:cubicBezTo>
                    <a:pt x="108" y="43"/>
                    <a:pt x="106" y="43"/>
                    <a:pt x="103" y="42"/>
                  </a:cubicBezTo>
                  <a:cubicBezTo>
                    <a:pt x="100" y="41"/>
                    <a:pt x="96" y="39"/>
                    <a:pt x="91" y="38"/>
                  </a:cubicBezTo>
                  <a:cubicBezTo>
                    <a:pt x="86" y="36"/>
                    <a:pt x="80" y="34"/>
                    <a:pt x="73" y="31"/>
                  </a:cubicBezTo>
                  <a:cubicBezTo>
                    <a:pt x="67" y="29"/>
                    <a:pt x="60" y="26"/>
                    <a:pt x="53" y="24"/>
                  </a:cubicBezTo>
                  <a:cubicBezTo>
                    <a:pt x="47" y="21"/>
                    <a:pt x="40" y="18"/>
                    <a:pt x="34" y="16"/>
                  </a:cubicBezTo>
                  <a:cubicBezTo>
                    <a:pt x="27" y="13"/>
                    <a:pt x="22" y="10"/>
                    <a:pt x="17" y="8"/>
                  </a:cubicBezTo>
                  <a:cubicBezTo>
                    <a:pt x="12" y="6"/>
                    <a:pt x="8" y="4"/>
                    <a:pt x="5" y="3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4895850" y="1008063"/>
              <a:ext cx="630238" cy="815975"/>
            </a:xfrm>
            <a:custGeom>
              <a:gdLst>
                <a:gd name="T0" fmla="*/ 0 w 112"/>
                <a:gd name="T1" fmla="*/ 0 h 144"/>
                <a:gd name="T2" fmla="*/ 5 w 112"/>
                <a:gd name="T3" fmla="*/ 6 h 144"/>
                <a:gd name="T4" fmla="*/ 18 w 112"/>
                <a:gd name="T5" fmla="*/ 22 h 144"/>
                <a:gd name="T6" fmla="*/ 37 w 112"/>
                <a:gd name="T7" fmla="*/ 44 h 144"/>
                <a:gd name="T8" fmla="*/ 57 w 112"/>
                <a:gd name="T9" fmla="*/ 70 h 144"/>
                <a:gd name="T10" fmla="*/ 78 w 112"/>
                <a:gd name="T11" fmla="*/ 97 h 144"/>
                <a:gd name="T12" fmla="*/ 95 w 112"/>
                <a:gd name="T13" fmla="*/ 121 h 144"/>
                <a:gd name="T14" fmla="*/ 108 w 112"/>
                <a:gd name="T15" fmla="*/ 137 h 144"/>
                <a:gd name="T16" fmla="*/ 112 w 112"/>
                <a:gd name="T17" fmla="*/ 144 h 144"/>
                <a:gd name="T18" fmla="*/ 107 w 112"/>
                <a:gd name="T19" fmla="*/ 138 h 144"/>
                <a:gd name="T20" fmla="*/ 94 w 112"/>
                <a:gd name="T21" fmla="*/ 122 h 144"/>
                <a:gd name="T22" fmla="*/ 75 w 112"/>
                <a:gd name="T23" fmla="*/ 99 h 144"/>
                <a:gd name="T24" fmla="*/ 54 w 112"/>
                <a:gd name="T25" fmla="*/ 73 h 144"/>
                <a:gd name="T26" fmla="*/ 34 w 112"/>
                <a:gd name="T27" fmla="*/ 46 h 144"/>
                <a:gd name="T28" fmla="*/ 16 w 112"/>
                <a:gd name="T29" fmla="*/ 23 h 144"/>
                <a:gd name="T30" fmla="*/ 4 w 112"/>
                <a:gd name="T31" fmla="*/ 6 h 144"/>
                <a:gd name="T32" fmla="*/ 0 w 112"/>
                <a:gd name="T33" fmla="*/ 0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44">
                  <a:moveTo>
                    <a:pt x="0" y="0"/>
                  </a:moveTo>
                  <a:cubicBezTo>
                    <a:pt x="0" y="0"/>
                    <a:pt x="2" y="2"/>
                    <a:pt x="5" y="6"/>
                  </a:cubicBezTo>
                  <a:cubicBezTo>
                    <a:pt x="8" y="10"/>
                    <a:pt x="13" y="15"/>
                    <a:pt x="18" y="22"/>
                  </a:cubicBezTo>
                  <a:cubicBezTo>
                    <a:pt x="24" y="28"/>
                    <a:pt x="30" y="36"/>
                    <a:pt x="37" y="44"/>
                  </a:cubicBezTo>
                  <a:cubicBezTo>
                    <a:pt x="43" y="53"/>
                    <a:pt x="50" y="62"/>
                    <a:pt x="57" y="70"/>
                  </a:cubicBezTo>
                  <a:cubicBezTo>
                    <a:pt x="64" y="80"/>
                    <a:pt x="71" y="89"/>
                    <a:pt x="78" y="97"/>
                  </a:cubicBezTo>
                  <a:cubicBezTo>
                    <a:pt x="84" y="106"/>
                    <a:pt x="90" y="114"/>
                    <a:pt x="95" y="121"/>
                  </a:cubicBezTo>
                  <a:cubicBezTo>
                    <a:pt x="101" y="127"/>
                    <a:pt x="105" y="133"/>
                    <a:pt x="108" y="137"/>
                  </a:cubicBezTo>
                  <a:cubicBezTo>
                    <a:pt x="111" y="141"/>
                    <a:pt x="112" y="144"/>
                    <a:pt x="112" y="144"/>
                  </a:cubicBezTo>
                  <a:cubicBezTo>
                    <a:pt x="112" y="144"/>
                    <a:pt x="110" y="142"/>
                    <a:pt x="107" y="138"/>
                  </a:cubicBezTo>
                  <a:cubicBezTo>
                    <a:pt x="104" y="134"/>
                    <a:pt x="99" y="129"/>
                    <a:pt x="94" y="122"/>
                  </a:cubicBezTo>
                  <a:cubicBezTo>
                    <a:pt x="88" y="115"/>
                    <a:pt x="82" y="108"/>
                    <a:pt x="75" y="99"/>
                  </a:cubicBezTo>
                  <a:cubicBezTo>
                    <a:pt x="69" y="91"/>
                    <a:pt x="61" y="82"/>
                    <a:pt x="54" y="73"/>
                  </a:cubicBezTo>
                  <a:cubicBezTo>
                    <a:pt x="47" y="64"/>
                    <a:pt x="40" y="55"/>
                    <a:pt x="34" y="46"/>
                  </a:cubicBezTo>
                  <a:cubicBezTo>
                    <a:pt x="27" y="38"/>
                    <a:pt x="21" y="30"/>
                    <a:pt x="16" y="23"/>
                  </a:cubicBezTo>
                  <a:cubicBezTo>
                    <a:pt x="11" y="16"/>
                    <a:pt x="7" y="10"/>
                    <a:pt x="4" y="6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725988" y="1766888"/>
              <a:ext cx="304800" cy="300038"/>
            </a:xfrm>
            <a:custGeom>
              <a:gdLst>
                <a:gd name="T0" fmla="*/ 0 w 54"/>
                <a:gd name="T1" fmla="*/ 0 h 53"/>
                <a:gd name="T2" fmla="*/ 3 w 54"/>
                <a:gd name="T3" fmla="*/ 2 h 53"/>
                <a:gd name="T4" fmla="*/ 10 w 54"/>
                <a:gd name="T5" fmla="*/ 7 h 53"/>
                <a:gd name="T6" fmla="*/ 29 w 54"/>
                <a:gd name="T7" fmla="*/ 25 h 53"/>
                <a:gd name="T8" fmla="*/ 47 w 54"/>
                <a:gd name="T9" fmla="*/ 44 h 53"/>
                <a:gd name="T10" fmla="*/ 52 w 54"/>
                <a:gd name="T11" fmla="*/ 51 h 53"/>
                <a:gd name="T12" fmla="*/ 54 w 54"/>
                <a:gd name="T13" fmla="*/ 53 h 53"/>
                <a:gd name="T14" fmla="*/ 52 w 54"/>
                <a:gd name="T15" fmla="*/ 51 h 53"/>
                <a:gd name="T16" fmla="*/ 45 w 54"/>
                <a:gd name="T17" fmla="*/ 46 h 53"/>
                <a:gd name="T18" fmla="*/ 26 w 54"/>
                <a:gd name="T19" fmla="*/ 28 h 53"/>
                <a:gd name="T20" fmla="*/ 8 w 54"/>
                <a:gd name="T21" fmla="*/ 9 h 53"/>
                <a:gd name="T22" fmla="*/ 3 w 54"/>
                <a:gd name="T23" fmla="*/ 2 h 53"/>
                <a:gd name="T24" fmla="*/ 0 w 54"/>
                <a:gd name="T25" fmla="*/ 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2">
                  <a:moveTo>
                    <a:pt x="0" y="0"/>
                  </a:moveTo>
                  <a:cubicBezTo>
                    <a:pt x="0" y="0"/>
                    <a:pt x="1" y="0"/>
                    <a:pt x="3" y="2"/>
                  </a:cubicBezTo>
                  <a:cubicBezTo>
                    <a:pt x="5" y="3"/>
                    <a:pt x="7" y="5"/>
                    <a:pt x="10" y="7"/>
                  </a:cubicBezTo>
                  <a:cubicBezTo>
                    <a:pt x="15" y="12"/>
                    <a:pt x="22" y="18"/>
                    <a:pt x="29" y="25"/>
                  </a:cubicBezTo>
                  <a:cubicBezTo>
                    <a:pt x="36" y="32"/>
                    <a:pt x="42" y="39"/>
                    <a:pt x="47" y="44"/>
                  </a:cubicBezTo>
                  <a:cubicBezTo>
                    <a:pt x="49" y="47"/>
                    <a:pt x="51" y="49"/>
                    <a:pt x="52" y="51"/>
                  </a:cubicBezTo>
                  <a:cubicBezTo>
                    <a:pt x="54" y="52"/>
                    <a:pt x="54" y="53"/>
                    <a:pt x="54" y="53"/>
                  </a:cubicBezTo>
                  <a:cubicBezTo>
                    <a:pt x="54" y="53"/>
                    <a:pt x="53" y="52"/>
                    <a:pt x="52" y="51"/>
                  </a:cubicBezTo>
                  <a:cubicBezTo>
                    <a:pt x="50" y="50"/>
                    <a:pt x="48" y="48"/>
                    <a:pt x="45" y="46"/>
                  </a:cubicBezTo>
                  <a:cubicBezTo>
                    <a:pt x="40" y="41"/>
                    <a:pt x="33" y="35"/>
                    <a:pt x="26" y="28"/>
                  </a:cubicBezTo>
                  <a:cubicBezTo>
                    <a:pt x="19" y="21"/>
                    <a:pt x="13" y="14"/>
                    <a:pt x="8" y="9"/>
                  </a:cubicBezTo>
                  <a:cubicBezTo>
                    <a:pt x="6" y="6"/>
                    <a:pt x="4" y="4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5611813" y="1427163"/>
              <a:ext cx="174625" cy="441325"/>
            </a:xfrm>
            <a:custGeom>
              <a:gdLst>
                <a:gd name="T0" fmla="*/ 0 w 31"/>
                <a:gd name="T1" fmla="*/ 0 h 78"/>
                <a:gd name="T2" fmla="*/ 2 w 31"/>
                <a:gd name="T3" fmla="*/ 4 h 78"/>
                <a:gd name="T4" fmla="*/ 6 w 31"/>
                <a:gd name="T5" fmla="*/ 12 h 78"/>
                <a:gd name="T6" fmla="*/ 18 w 31"/>
                <a:gd name="T7" fmla="*/ 39 h 78"/>
                <a:gd name="T8" fmla="*/ 28 w 31"/>
                <a:gd name="T9" fmla="*/ 66 h 78"/>
                <a:gd name="T10" fmla="*/ 30 w 31"/>
                <a:gd name="T11" fmla="*/ 75 h 78"/>
                <a:gd name="T12" fmla="*/ 31 w 31"/>
                <a:gd name="T13" fmla="*/ 78 h 78"/>
                <a:gd name="T14" fmla="*/ 30 w 31"/>
                <a:gd name="T15" fmla="*/ 75 h 78"/>
                <a:gd name="T16" fmla="*/ 26 w 31"/>
                <a:gd name="T17" fmla="*/ 67 h 78"/>
                <a:gd name="T18" fmla="*/ 14 w 31"/>
                <a:gd name="T19" fmla="*/ 40 h 78"/>
                <a:gd name="T20" fmla="*/ 4 w 31"/>
                <a:gd name="T21" fmla="*/ 13 h 78"/>
                <a:gd name="T22" fmla="*/ 1 w 31"/>
                <a:gd name="T23" fmla="*/ 4 h 78"/>
                <a:gd name="T24" fmla="*/ 0 w 31"/>
                <a:gd name="T25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3" y="6"/>
                    <a:pt x="4" y="9"/>
                    <a:pt x="6" y="12"/>
                  </a:cubicBezTo>
                  <a:cubicBezTo>
                    <a:pt x="10" y="19"/>
                    <a:pt x="14" y="29"/>
                    <a:pt x="18" y="39"/>
                  </a:cubicBezTo>
                  <a:cubicBezTo>
                    <a:pt x="22" y="48"/>
                    <a:pt x="25" y="58"/>
                    <a:pt x="28" y="66"/>
                  </a:cubicBezTo>
                  <a:cubicBezTo>
                    <a:pt x="29" y="69"/>
                    <a:pt x="30" y="73"/>
                    <a:pt x="30" y="75"/>
                  </a:cubicBezTo>
                  <a:cubicBezTo>
                    <a:pt x="31" y="77"/>
                    <a:pt x="31" y="78"/>
                    <a:pt x="31" y="78"/>
                  </a:cubicBezTo>
                  <a:cubicBezTo>
                    <a:pt x="31" y="78"/>
                    <a:pt x="31" y="77"/>
                    <a:pt x="30" y="75"/>
                  </a:cubicBezTo>
                  <a:cubicBezTo>
                    <a:pt x="29" y="73"/>
                    <a:pt x="27" y="70"/>
                    <a:pt x="26" y="67"/>
                  </a:cubicBezTo>
                  <a:cubicBezTo>
                    <a:pt x="22" y="59"/>
                    <a:pt x="18" y="50"/>
                    <a:pt x="14" y="40"/>
                  </a:cubicBezTo>
                  <a:cubicBezTo>
                    <a:pt x="10" y="30"/>
                    <a:pt x="7" y="21"/>
                    <a:pt x="4" y="13"/>
                  </a:cubicBezTo>
                  <a:cubicBezTo>
                    <a:pt x="3" y="9"/>
                    <a:pt x="2" y="6"/>
                    <a:pt x="1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027488" y="3040063"/>
              <a:ext cx="800100" cy="204788"/>
            </a:xfrm>
            <a:custGeom>
              <a:gdLst>
                <a:gd name="T0" fmla="*/ 0 w 142"/>
                <a:gd name="T1" fmla="*/ 36 h 36"/>
                <a:gd name="T2" fmla="*/ 6 w 142"/>
                <a:gd name="T3" fmla="*/ 34 h 36"/>
                <a:gd name="T4" fmla="*/ 22 w 142"/>
                <a:gd name="T5" fmla="*/ 30 h 36"/>
                <a:gd name="T6" fmla="*/ 44 w 142"/>
                <a:gd name="T7" fmla="*/ 23 h 36"/>
                <a:gd name="T8" fmla="*/ 70 w 142"/>
                <a:gd name="T9" fmla="*/ 16 h 36"/>
                <a:gd name="T10" fmla="*/ 96 w 142"/>
                <a:gd name="T11" fmla="*/ 10 h 36"/>
                <a:gd name="T12" fmla="*/ 119 w 142"/>
                <a:gd name="T13" fmla="*/ 5 h 36"/>
                <a:gd name="T14" fmla="*/ 135 w 142"/>
                <a:gd name="T15" fmla="*/ 2 h 36"/>
                <a:gd name="T16" fmla="*/ 142 w 142"/>
                <a:gd name="T17" fmla="*/ 0 h 36"/>
                <a:gd name="T18" fmla="*/ 136 w 142"/>
                <a:gd name="T19" fmla="*/ 2 h 36"/>
                <a:gd name="T20" fmla="*/ 120 w 142"/>
                <a:gd name="T21" fmla="*/ 7 h 36"/>
                <a:gd name="T22" fmla="*/ 97 w 142"/>
                <a:gd name="T23" fmla="*/ 13 h 36"/>
                <a:gd name="T24" fmla="*/ 71 w 142"/>
                <a:gd name="T25" fmla="*/ 20 h 36"/>
                <a:gd name="T26" fmla="*/ 45 w 142"/>
                <a:gd name="T27" fmla="*/ 27 h 36"/>
                <a:gd name="T28" fmla="*/ 22 w 142"/>
                <a:gd name="T29" fmla="*/ 32 h 36"/>
                <a:gd name="T30" fmla="*/ 6 w 142"/>
                <a:gd name="T31" fmla="*/ 35 h 36"/>
                <a:gd name="T32" fmla="*/ 0 w 142"/>
                <a:gd name="T33" fmla="*/ 3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36">
                  <a:moveTo>
                    <a:pt x="0" y="36"/>
                  </a:moveTo>
                  <a:cubicBezTo>
                    <a:pt x="0" y="36"/>
                    <a:pt x="2" y="36"/>
                    <a:pt x="6" y="34"/>
                  </a:cubicBezTo>
                  <a:cubicBezTo>
                    <a:pt x="10" y="33"/>
                    <a:pt x="15" y="31"/>
                    <a:pt x="22" y="30"/>
                  </a:cubicBezTo>
                  <a:cubicBezTo>
                    <a:pt x="28" y="28"/>
                    <a:pt x="36" y="25"/>
                    <a:pt x="44" y="23"/>
                  </a:cubicBezTo>
                  <a:cubicBezTo>
                    <a:pt x="53" y="21"/>
                    <a:pt x="61" y="19"/>
                    <a:pt x="70" y="16"/>
                  </a:cubicBezTo>
                  <a:cubicBezTo>
                    <a:pt x="79" y="14"/>
                    <a:pt x="88" y="12"/>
                    <a:pt x="96" y="10"/>
                  </a:cubicBezTo>
                  <a:cubicBezTo>
                    <a:pt x="105" y="8"/>
                    <a:pt x="112" y="6"/>
                    <a:pt x="119" y="5"/>
                  </a:cubicBezTo>
                  <a:cubicBezTo>
                    <a:pt x="126" y="3"/>
                    <a:pt x="131" y="2"/>
                    <a:pt x="135" y="2"/>
                  </a:cubicBezTo>
                  <a:cubicBezTo>
                    <a:pt x="139" y="1"/>
                    <a:pt x="142" y="0"/>
                    <a:pt x="142" y="0"/>
                  </a:cubicBezTo>
                  <a:cubicBezTo>
                    <a:pt x="142" y="0"/>
                    <a:pt x="139" y="1"/>
                    <a:pt x="136" y="2"/>
                  </a:cubicBezTo>
                  <a:cubicBezTo>
                    <a:pt x="132" y="3"/>
                    <a:pt x="126" y="5"/>
                    <a:pt x="120" y="7"/>
                  </a:cubicBezTo>
                  <a:cubicBezTo>
                    <a:pt x="113" y="9"/>
                    <a:pt x="105" y="11"/>
                    <a:pt x="97" y="13"/>
                  </a:cubicBezTo>
                  <a:cubicBezTo>
                    <a:pt x="89" y="16"/>
                    <a:pt x="80" y="18"/>
                    <a:pt x="71" y="20"/>
                  </a:cubicBezTo>
                  <a:cubicBezTo>
                    <a:pt x="62" y="22"/>
                    <a:pt x="54" y="25"/>
                    <a:pt x="45" y="27"/>
                  </a:cubicBezTo>
                  <a:cubicBezTo>
                    <a:pt x="37" y="29"/>
                    <a:pt x="29" y="30"/>
                    <a:pt x="22" y="32"/>
                  </a:cubicBezTo>
                  <a:cubicBezTo>
                    <a:pt x="16" y="33"/>
                    <a:pt x="10" y="34"/>
                    <a:pt x="6" y="35"/>
                  </a:cubicBezTo>
                  <a:cubicBezTo>
                    <a:pt x="2" y="36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6383338" y="1008063"/>
              <a:ext cx="90488" cy="844550"/>
            </a:xfrm>
            <a:custGeom>
              <a:gdLst>
                <a:gd name="T0" fmla="*/ 0 w 16"/>
                <a:gd name="T1" fmla="*/ 149 h 149"/>
                <a:gd name="T2" fmla="*/ 0 w 16"/>
                <a:gd name="T3" fmla="*/ 142 h 149"/>
                <a:gd name="T4" fmla="*/ 1 w 16"/>
                <a:gd name="T5" fmla="*/ 125 h 149"/>
                <a:gd name="T6" fmla="*/ 3 w 16"/>
                <a:gd name="T7" fmla="*/ 101 h 149"/>
                <a:gd name="T8" fmla="*/ 6 w 16"/>
                <a:gd name="T9" fmla="*/ 74 h 149"/>
                <a:gd name="T10" fmla="*/ 9 w 16"/>
                <a:gd name="T11" fmla="*/ 47 h 149"/>
                <a:gd name="T12" fmla="*/ 13 w 16"/>
                <a:gd name="T13" fmla="*/ 23 h 149"/>
                <a:gd name="T14" fmla="*/ 15 w 16"/>
                <a:gd name="T15" fmla="*/ 6 h 149"/>
                <a:gd name="T16" fmla="*/ 16 w 16"/>
                <a:gd name="T17" fmla="*/ 0 h 149"/>
                <a:gd name="T18" fmla="*/ 16 w 16"/>
                <a:gd name="T19" fmla="*/ 6 h 149"/>
                <a:gd name="T20" fmla="*/ 15 w 16"/>
                <a:gd name="T21" fmla="*/ 23 h 149"/>
                <a:gd name="T22" fmla="*/ 13 w 16"/>
                <a:gd name="T23" fmla="*/ 47 h 149"/>
                <a:gd name="T24" fmla="*/ 10 w 16"/>
                <a:gd name="T25" fmla="*/ 74 h 149"/>
                <a:gd name="T26" fmla="*/ 7 w 16"/>
                <a:gd name="T27" fmla="*/ 102 h 149"/>
                <a:gd name="T28" fmla="*/ 4 w 16"/>
                <a:gd name="T29" fmla="*/ 126 h 149"/>
                <a:gd name="T30" fmla="*/ 1 w 16"/>
                <a:gd name="T31" fmla="*/ 142 h 149"/>
                <a:gd name="T32" fmla="*/ 0 w 16"/>
                <a:gd name="T33" fmla="*/ 149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49">
                  <a:moveTo>
                    <a:pt x="0" y="149"/>
                  </a:moveTo>
                  <a:cubicBezTo>
                    <a:pt x="0" y="149"/>
                    <a:pt x="0" y="146"/>
                    <a:pt x="0" y="142"/>
                  </a:cubicBezTo>
                  <a:cubicBezTo>
                    <a:pt x="1" y="138"/>
                    <a:pt x="1" y="132"/>
                    <a:pt x="1" y="125"/>
                  </a:cubicBezTo>
                  <a:cubicBezTo>
                    <a:pt x="2" y="118"/>
                    <a:pt x="3" y="110"/>
                    <a:pt x="3" y="101"/>
                  </a:cubicBezTo>
                  <a:cubicBezTo>
                    <a:pt x="4" y="93"/>
                    <a:pt x="5" y="83"/>
                    <a:pt x="6" y="74"/>
                  </a:cubicBezTo>
                  <a:cubicBezTo>
                    <a:pt x="7" y="65"/>
                    <a:pt x="8" y="55"/>
                    <a:pt x="9" y="47"/>
                  </a:cubicBezTo>
                  <a:cubicBezTo>
                    <a:pt x="11" y="38"/>
                    <a:pt x="12" y="30"/>
                    <a:pt x="13" y="23"/>
                  </a:cubicBezTo>
                  <a:cubicBezTo>
                    <a:pt x="14" y="16"/>
                    <a:pt x="15" y="10"/>
                    <a:pt x="15" y="6"/>
                  </a:cubicBezTo>
                  <a:cubicBezTo>
                    <a:pt x="16" y="2"/>
                    <a:pt x="16" y="0"/>
                    <a:pt x="16" y="0"/>
                  </a:cubicBezTo>
                  <a:cubicBezTo>
                    <a:pt x="16" y="0"/>
                    <a:pt x="16" y="2"/>
                    <a:pt x="16" y="6"/>
                  </a:cubicBezTo>
                  <a:cubicBezTo>
                    <a:pt x="16" y="10"/>
                    <a:pt x="16" y="16"/>
                    <a:pt x="15" y="23"/>
                  </a:cubicBezTo>
                  <a:cubicBezTo>
                    <a:pt x="14" y="30"/>
                    <a:pt x="14" y="38"/>
                    <a:pt x="13" y="47"/>
                  </a:cubicBezTo>
                  <a:cubicBezTo>
                    <a:pt x="12" y="56"/>
                    <a:pt x="11" y="65"/>
                    <a:pt x="10" y="74"/>
                  </a:cubicBezTo>
                  <a:cubicBezTo>
                    <a:pt x="9" y="84"/>
                    <a:pt x="8" y="93"/>
                    <a:pt x="7" y="102"/>
                  </a:cubicBezTo>
                  <a:cubicBezTo>
                    <a:pt x="6" y="110"/>
                    <a:pt x="5" y="119"/>
                    <a:pt x="4" y="126"/>
                  </a:cubicBezTo>
                  <a:cubicBezTo>
                    <a:pt x="3" y="132"/>
                    <a:pt x="2" y="138"/>
                    <a:pt x="1" y="142"/>
                  </a:cubicBezTo>
                  <a:cubicBezTo>
                    <a:pt x="0" y="146"/>
                    <a:pt x="0" y="149"/>
                    <a:pt x="0" y="149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6215063" y="1517651"/>
              <a:ext cx="22225" cy="79375"/>
            </a:xfrm>
            <a:custGeom>
              <a:gdLst>
                <a:gd name="T0" fmla="*/ 2 w 4"/>
                <a:gd name="T1" fmla="*/ 0 h 14"/>
                <a:gd name="T2" fmla="*/ 3 w 4"/>
                <a:gd name="T3" fmla="*/ 2 h 14"/>
                <a:gd name="T4" fmla="*/ 4 w 4"/>
                <a:gd name="T5" fmla="*/ 7 h 14"/>
                <a:gd name="T6" fmla="*/ 3 w 4"/>
                <a:gd name="T7" fmla="*/ 12 h 14"/>
                <a:gd name="T8" fmla="*/ 2 w 4"/>
                <a:gd name="T9" fmla="*/ 14 h 14"/>
                <a:gd name="T10" fmla="*/ 1 w 4"/>
                <a:gd name="T11" fmla="*/ 12 h 14"/>
                <a:gd name="T12" fmla="*/ 0 w 4"/>
                <a:gd name="T13" fmla="*/ 7 h 14"/>
                <a:gd name="T14" fmla="*/ 0 w 4"/>
                <a:gd name="T15" fmla="*/ 2 h 14"/>
                <a:gd name="T16" fmla="*/ 2 w 4"/>
                <a:gd name="T17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cubicBezTo>
                    <a:pt x="2" y="0"/>
                    <a:pt x="2" y="1"/>
                    <a:pt x="3" y="2"/>
                  </a:cubicBezTo>
                  <a:cubicBezTo>
                    <a:pt x="3" y="3"/>
                    <a:pt x="4" y="5"/>
                    <a:pt x="4" y="7"/>
                  </a:cubicBezTo>
                  <a:cubicBezTo>
                    <a:pt x="4" y="9"/>
                    <a:pt x="4" y="10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4"/>
                    <a:pt x="2" y="13"/>
                    <a:pt x="1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5938838" y="1279526"/>
              <a:ext cx="112713" cy="544513"/>
            </a:xfrm>
            <a:custGeom>
              <a:gdLst>
                <a:gd name="T0" fmla="*/ 0 w 20"/>
                <a:gd name="T1" fmla="*/ 0 h 96"/>
                <a:gd name="T2" fmla="*/ 1 w 20"/>
                <a:gd name="T3" fmla="*/ 4 h 96"/>
                <a:gd name="T4" fmla="*/ 4 w 20"/>
                <a:gd name="T5" fmla="*/ 15 h 96"/>
                <a:gd name="T6" fmla="*/ 12 w 20"/>
                <a:gd name="T7" fmla="*/ 48 h 96"/>
                <a:gd name="T8" fmla="*/ 18 w 20"/>
                <a:gd name="T9" fmla="*/ 81 h 96"/>
                <a:gd name="T10" fmla="*/ 19 w 20"/>
                <a:gd name="T11" fmla="*/ 92 h 96"/>
                <a:gd name="T12" fmla="*/ 20 w 20"/>
                <a:gd name="T13" fmla="*/ 96 h 96"/>
                <a:gd name="T14" fmla="*/ 19 w 20"/>
                <a:gd name="T15" fmla="*/ 92 h 96"/>
                <a:gd name="T16" fmla="*/ 16 w 20"/>
                <a:gd name="T17" fmla="*/ 81 h 96"/>
                <a:gd name="T18" fmla="*/ 8 w 20"/>
                <a:gd name="T19" fmla="*/ 48 h 96"/>
                <a:gd name="T20" fmla="*/ 2 w 20"/>
                <a:gd name="T21" fmla="*/ 15 h 96"/>
                <a:gd name="T22" fmla="*/ 0 w 20"/>
                <a:gd name="T23" fmla="*/ 4 h 96"/>
                <a:gd name="T24" fmla="*/ 0 w 20"/>
                <a:gd name="T25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96">
                  <a:moveTo>
                    <a:pt x="0" y="0"/>
                  </a:moveTo>
                  <a:cubicBezTo>
                    <a:pt x="0" y="0"/>
                    <a:pt x="0" y="2"/>
                    <a:pt x="1" y="4"/>
                  </a:cubicBezTo>
                  <a:cubicBezTo>
                    <a:pt x="2" y="7"/>
                    <a:pt x="3" y="10"/>
                    <a:pt x="4" y="15"/>
                  </a:cubicBezTo>
                  <a:cubicBezTo>
                    <a:pt x="7" y="24"/>
                    <a:pt x="9" y="36"/>
                    <a:pt x="12" y="48"/>
                  </a:cubicBezTo>
                  <a:cubicBezTo>
                    <a:pt x="14" y="59"/>
                    <a:pt x="17" y="71"/>
                    <a:pt x="18" y="81"/>
                  </a:cubicBezTo>
                  <a:cubicBezTo>
                    <a:pt x="19" y="85"/>
                    <a:pt x="19" y="89"/>
                    <a:pt x="19" y="92"/>
                  </a:cubicBezTo>
                  <a:cubicBezTo>
                    <a:pt x="20" y="94"/>
                    <a:pt x="20" y="96"/>
                    <a:pt x="20" y="96"/>
                  </a:cubicBezTo>
                  <a:cubicBezTo>
                    <a:pt x="20" y="96"/>
                    <a:pt x="19" y="94"/>
                    <a:pt x="19" y="92"/>
                  </a:cubicBezTo>
                  <a:cubicBezTo>
                    <a:pt x="18" y="89"/>
                    <a:pt x="17" y="85"/>
                    <a:pt x="16" y="81"/>
                  </a:cubicBezTo>
                  <a:cubicBezTo>
                    <a:pt x="13" y="72"/>
                    <a:pt x="10" y="60"/>
                    <a:pt x="8" y="48"/>
                  </a:cubicBezTo>
                  <a:cubicBezTo>
                    <a:pt x="5" y="36"/>
                    <a:pt x="3" y="24"/>
                    <a:pt x="2" y="15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3493719" y="1363670"/>
            <a:ext cx="5137468" cy="3124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smtClean="0">
                <a:solidFill>
                  <a:srgbClr val="008C7F"/>
                </a:solidFill>
                <a:latin typeface="Impact" panose="020b0806030902050204" pitchFamily="34" charset="0"/>
              </a:rPr>
              <a:t>2016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3372955" y="1363670"/>
            <a:ext cx="5493068" cy="3124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kern="1400" spc="700" smtClean="0">
                <a:ln w="76200">
                  <a:solidFill>
                    <a:srgbClr val="E4AE00"/>
                  </a:solidFill>
                </a:ln>
                <a:noFill/>
                <a:latin typeface="Impact" panose="020b0806030902050204" pitchFamily="34" charset="0"/>
              </a:rPr>
              <a:t>2016</a:t>
            </a:r>
          </a:p>
        </p:txBody>
      </p:sp>
      <p:sp>
        <p:nvSpPr>
          <p:cNvPr id="79" name="矩形 78"/>
          <p:cNvSpPr/>
          <p:nvPr/>
        </p:nvSpPr>
        <p:spPr>
          <a:xfrm>
            <a:off x="3493719" y="4195526"/>
            <a:ext cx="5021631" cy="452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rgbClr val="2B262C"/>
                </a:solidFill>
              </a:rPr>
              <a:t>年终总结工作汇报商务PPT模板</a:t>
            </a:r>
          </a:p>
        </p:txBody>
      </p:sp>
      <p:grpSp>
        <p:nvGrpSpPr>
          <p:cNvPr id="1594" name="组合 1593"/>
          <p:cNvGrpSpPr/>
          <p:nvPr/>
        </p:nvGrpSpPr>
        <p:grpSpPr>
          <a:xfrm>
            <a:off x="6412631" y="4831381"/>
            <a:ext cx="1983552" cy="855650"/>
            <a:chOff x="3509963" y="4667250"/>
            <a:chExt cx="2024062" cy="873125"/>
          </a:xfrm>
        </p:grpSpPr>
        <p:sp>
          <p:nvSpPr>
            <p:cNvPr id="1595" name="Freeform 56"/>
            <p:cNvSpPr/>
            <p:nvPr/>
          </p:nvSpPr>
          <p:spPr bwMode="auto">
            <a:xfrm>
              <a:off x="3509963" y="4754563"/>
              <a:ext cx="501650" cy="768350"/>
            </a:xfrm>
            <a:custGeom>
              <a:gdLst>
                <a:gd name="T0" fmla="*/ 69 w 316"/>
                <a:gd name="T1" fmla="*/ 4 h 484"/>
                <a:gd name="T2" fmla="*/ 170 w 316"/>
                <a:gd name="T3" fmla="*/ 211 h 484"/>
                <a:gd name="T4" fmla="*/ 251 w 316"/>
                <a:gd name="T5" fmla="*/ 0 h 484"/>
                <a:gd name="T6" fmla="*/ 316 w 316"/>
                <a:gd name="T7" fmla="*/ 0 h 484"/>
                <a:gd name="T8" fmla="*/ 92 w 316"/>
                <a:gd name="T9" fmla="*/ 484 h 484"/>
                <a:gd name="T10" fmla="*/ 48 w 316"/>
                <a:gd name="T11" fmla="*/ 469 h 484"/>
                <a:gd name="T12" fmla="*/ 134 w 316"/>
                <a:gd name="T13" fmla="*/ 262 h 484"/>
                <a:gd name="T14" fmla="*/ 0 w 316"/>
                <a:gd name="T15" fmla="*/ 2 h 484"/>
                <a:gd name="T16" fmla="*/ 69 w 316"/>
                <a:gd name="T17" fmla="*/ 4 h 4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483">
                  <a:moveTo>
                    <a:pt x="69" y="4"/>
                  </a:moveTo>
                  <a:lnTo>
                    <a:pt x="170" y="211"/>
                  </a:lnTo>
                  <a:lnTo>
                    <a:pt x="251" y="0"/>
                  </a:lnTo>
                  <a:lnTo>
                    <a:pt x="316" y="0"/>
                  </a:lnTo>
                  <a:lnTo>
                    <a:pt x="92" y="484"/>
                  </a:lnTo>
                  <a:lnTo>
                    <a:pt x="48" y="469"/>
                  </a:lnTo>
                  <a:lnTo>
                    <a:pt x="134" y="262"/>
                  </a:lnTo>
                  <a:lnTo>
                    <a:pt x="0" y="2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rgbClr val="00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6" name="Freeform 57"/>
            <p:cNvSpPr/>
            <p:nvPr/>
          </p:nvSpPr>
          <p:spPr bwMode="auto">
            <a:xfrm>
              <a:off x="4025900" y="4757738"/>
              <a:ext cx="434975" cy="765175"/>
            </a:xfrm>
            <a:custGeom>
              <a:gdLst>
                <a:gd name="T0" fmla="*/ 39 w 274"/>
                <a:gd name="T1" fmla="*/ 0 h 482"/>
                <a:gd name="T2" fmla="*/ 0 w 274"/>
                <a:gd name="T3" fmla="*/ 482 h 482"/>
                <a:gd name="T4" fmla="*/ 224 w 274"/>
                <a:gd name="T5" fmla="*/ 482 h 482"/>
                <a:gd name="T6" fmla="*/ 221 w 274"/>
                <a:gd name="T7" fmla="*/ 417 h 482"/>
                <a:gd name="T8" fmla="*/ 58 w 274"/>
                <a:gd name="T9" fmla="*/ 417 h 482"/>
                <a:gd name="T10" fmla="*/ 83 w 274"/>
                <a:gd name="T11" fmla="*/ 226 h 482"/>
                <a:gd name="T12" fmla="*/ 190 w 274"/>
                <a:gd name="T13" fmla="*/ 224 h 482"/>
                <a:gd name="T14" fmla="*/ 192 w 274"/>
                <a:gd name="T15" fmla="*/ 178 h 482"/>
                <a:gd name="T16" fmla="*/ 94 w 274"/>
                <a:gd name="T17" fmla="*/ 169 h 482"/>
                <a:gd name="T18" fmla="*/ 100 w 274"/>
                <a:gd name="T19" fmla="*/ 38 h 482"/>
                <a:gd name="T20" fmla="*/ 270 w 274"/>
                <a:gd name="T21" fmla="*/ 38 h 482"/>
                <a:gd name="T22" fmla="*/ 274 w 274"/>
                <a:gd name="T23" fmla="*/ 0 h 482"/>
                <a:gd name="T24" fmla="*/ 39 w 274"/>
                <a:gd name="T25" fmla="*/ 0 h 4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482">
                  <a:moveTo>
                    <a:pt x="39" y="0"/>
                  </a:moveTo>
                  <a:lnTo>
                    <a:pt x="0" y="482"/>
                  </a:lnTo>
                  <a:lnTo>
                    <a:pt x="224" y="482"/>
                  </a:lnTo>
                  <a:lnTo>
                    <a:pt x="221" y="417"/>
                  </a:lnTo>
                  <a:lnTo>
                    <a:pt x="58" y="417"/>
                  </a:lnTo>
                  <a:lnTo>
                    <a:pt x="83" y="226"/>
                  </a:lnTo>
                  <a:lnTo>
                    <a:pt x="190" y="224"/>
                  </a:lnTo>
                  <a:lnTo>
                    <a:pt x="192" y="178"/>
                  </a:lnTo>
                  <a:lnTo>
                    <a:pt x="94" y="169"/>
                  </a:lnTo>
                  <a:lnTo>
                    <a:pt x="100" y="38"/>
                  </a:lnTo>
                  <a:lnTo>
                    <a:pt x="270" y="38"/>
                  </a:lnTo>
                  <a:lnTo>
                    <a:pt x="274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7" name="Freeform 58"/>
            <p:cNvSpPr>
              <a:spLocks noEditPoints="1"/>
            </p:cNvSpPr>
            <p:nvPr/>
          </p:nvSpPr>
          <p:spPr bwMode="auto">
            <a:xfrm>
              <a:off x="4443413" y="4757738"/>
              <a:ext cx="422275" cy="771525"/>
            </a:xfrm>
            <a:custGeom>
              <a:gdLst>
                <a:gd name="T0" fmla="*/ 164 w 266"/>
                <a:gd name="T1" fmla="*/ 0 h 486"/>
                <a:gd name="T2" fmla="*/ 90 w 266"/>
                <a:gd name="T3" fmla="*/ 2 h 486"/>
                <a:gd name="T4" fmla="*/ 0 w 266"/>
                <a:gd name="T5" fmla="*/ 484 h 486"/>
                <a:gd name="T6" fmla="*/ 55 w 266"/>
                <a:gd name="T7" fmla="*/ 486 h 486"/>
                <a:gd name="T8" fmla="*/ 78 w 266"/>
                <a:gd name="T9" fmla="*/ 313 h 486"/>
                <a:gd name="T10" fmla="*/ 170 w 266"/>
                <a:gd name="T11" fmla="*/ 309 h 486"/>
                <a:gd name="T12" fmla="*/ 208 w 266"/>
                <a:gd name="T13" fmla="*/ 486 h 486"/>
                <a:gd name="T14" fmla="*/ 266 w 266"/>
                <a:gd name="T15" fmla="*/ 484 h 486"/>
                <a:gd name="T16" fmla="*/ 164 w 266"/>
                <a:gd name="T17" fmla="*/ 0 h 486"/>
                <a:gd name="T18" fmla="*/ 88 w 266"/>
                <a:gd name="T19" fmla="*/ 271 h 486"/>
                <a:gd name="T20" fmla="*/ 134 w 266"/>
                <a:gd name="T21" fmla="*/ 63 h 486"/>
                <a:gd name="T22" fmla="*/ 164 w 266"/>
                <a:gd name="T23" fmla="*/ 267 h 486"/>
                <a:gd name="T24" fmla="*/ 88 w 266"/>
                <a:gd name="T25" fmla="*/ 271 h 4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486">
                  <a:moveTo>
                    <a:pt x="164" y="0"/>
                  </a:moveTo>
                  <a:lnTo>
                    <a:pt x="90" y="2"/>
                  </a:lnTo>
                  <a:lnTo>
                    <a:pt x="0" y="484"/>
                  </a:lnTo>
                  <a:lnTo>
                    <a:pt x="55" y="486"/>
                  </a:lnTo>
                  <a:lnTo>
                    <a:pt x="78" y="313"/>
                  </a:lnTo>
                  <a:lnTo>
                    <a:pt x="170" y="309"/>
                  </a:lnTo>
                  <a:lnTo>
                    <a:pt x="208" y="486"/>
                  </a:lnTo>
                  <a:lnTo>
                    <a:pt x="266" y="484"/>
                  </a:lnTo>
                  <a:lnTo>
                    <a:pt x="164" y="0"/>
                  </a:lnTo>
                  <a:close/>
                  <a:moveTo>
                    <a:pt x="88" y="271"/>
                  </a:moveTo>
                  <a:lnTo>
                    <a:pt x="134" y="63"/>
                  </a:lnTo>
                  <a:lnTo>
                    <a:pt x="164" y="267"/>
                  </a:lnTo>
                  <a:lnTo>
                    <a:pt x="88" y="271"/>
                  </a:lnTo>
                  <a:close/>
                </a:path>
              </a:pathLst>
            </a:custGeom>
            <a:solidFill>
              <a:srgbClr val="00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8" name="Freeform 59"/>
            <p:cNvSpPr>
              <a:spLocks noEditPoints="1"/>
            </p:cNvSpPr>
            <p:nvPr/>
          </p:nvSpPr>
          <p:spPr bwMode="auto">
            <a:xfrm>
              <a:off x="4922838" y="4730750"/>
              <a:ext cx="419100" cy="798513"/>
            </a:xfrm>
            <a:custGeom>
              <a:gdLst>
                <a:gd name="T0" fmla="*/ 93 w 126"/>
                <a:gd name="T1" fmla="*/ 238 h 238"/>
                <a:gd name="T2" fmla="*/ 126 w 126"/>
                <a:gd name="T3" fmla="*/ 237 h 238"/>
                <a:gd name="T4" fmla="*/ 52 w 126"/>
                <a:gd name="T5" fmla="*/ 89 h 238"/>
                <a:gd name="T6" fmla="*/ 72 w 126"/>
                <a:gd name="T7" fmla="*/ 37 h 238"/>
                <a:gd name="T8" fmla="*/ 0 w 126"/>
                <a:gd name="T9" fmla="*/ 13 h 238"/>
                <a:gd name="T10" fmla="*/ 3 w 126"/>
                <a:gd name="T11" fmla="*/ 237 h 238"/>
                <a:gd name="T12" fmla="*/ 27 w 126"/>
                <a:gd name="T13" fmla="*/ 237 h 238"/>
                <a:gd name="T14" fmla="*/ 25 w 126"/>
                <a:gd name="T15" fmla="*/ 105 h 238"/>
                <a:gd name="T16" fmla="*/ 93 w 126"/>
                <a:gd name="T17" fmla="*/ 238 h 238"/>
                <a:gd name="T18" fmla="*/ 22 w 126"/>
                <a:gd name="T19" fmla="*/ 80 h 238"/>
                <a:gd name="T20" fmla="*/ 19 w 126"/>
                <a:gd name="T21" fmla="*/ 26 h 238"/>
                <a:gd name="T22" fmla="*/ 54 w 126"/>
                <a:gd name="T23" fmla="*/ 39 h 238"/>
                <a:gd name="T24" fmla="*/ 22 w 126"/>
                <a:gd name="T25" fmla="*/ 80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238">
                  <a:moveTo>
                    <a:pt x="93" y="238"/>
                  </a:moveTo>
                  <a:cubicBezTo>
                    <a:pt x="126" y="237"/>
                    <a:pt x="126" y="237"/>
                    <a:pt x="126" y="23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81" y="69"/>
                    <a:pt x="72" y="37"/>
                  </a:cubicBezTo>
                  <a:cubicBezTo>
                    <a:pt x="65" y="10"/>
                    <a:pt x="31" y="0"/>
                    <a:pt x="0" y="13"/>
                  </a:cubicBezTo>
                  <a:cubicBezTo>
                    <a:pt x="3" y="237"/>
                    <a:pt x="3" y="237"/>
                    <a:pt x="3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4" y="105"/>
                    <a:pt x="25" y="105"/>
                  </a:cubicBezTo>
                  <a:cubicBezTo>
                    <a:pt x="26" y="105"/>
                    <a:pt x="93" y="238"/>
                    <a:pt x="93" y="238"/>
                  </a:cubicBezTo>
                  <a:close/>
                  <a:moveTo>
                    <a:pt x="22" y="80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48" y="21"/>
                    <a:pt x="54" y="39"/>
                  </a:cubicBezTo>
                  <a:cubicBezTo>
                    <a:pt x="67" y="74"/>
                    <a:pt x="22" y="80"/>
                    <a:pt x="22" y="80"/>
                  </a:cubicBezTo>
                  <a:close/>
                </a:path>
              </a:pathLst>
            </a:custGeom>
            <a:solidFill>
              <a:srgbClr val="00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9" name="Freeform 60"/>
            <p:cNvSpPr/>
            <p:nvPr/>
          </p:nvSpPr>
          <p:spPr bwMode="auto">
            <a:xfrm>
              <a:off x="5394325" y="4667250"/>
              <a:ext cx="136525" cy="768350"/>
            </a:xfrm>
            <a:custGeom>
              <a:gdLst>
                <a:gd name="T0" fmla="*/ 0 w 41"/>
                <a:gd name="T1" fmla="*/ 1 h 229"/>
                <a:gd name="T2" fmla="*/ 40 w 41"/>
                <a:gd name="T3" fmla="*/ 1 h 229"/>
                <a:gd name="T4" fmla="*/ 39 w 41"/>
                <a:gd name="T5" fmla="*/ 229 h 229"/>
                <a:gd name="T6" fmla="*/ 24 w 41"/>
                <a:gd name="T7" fmla="*/ 227 h 229"/>
                <a:gd name="T8" fmla="*/ 0 w 41"/>
                <a:gd name="T9" fmla="*/ 1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29">
                  <a:moveTo>
                    <a:pt x="0" y="1"/>
                  </a:moveTo>
                  <a:cubicBezTo>
                    <a:pt x="0" y="1"/>
                    <a:pt x="41" y="0"/>
                    <a:pt x="40" y="1"/>
                  </a:cubicBezTo>
                  <a:cubicBezTo>
                    <a:pt x="40" y="3"/>
                    <a:pt x="39" y="229"/>
                    <a:pt x="39" y="229"/>
                  </a:cubicBezTo>
                  <a:cubicBezTo>
                    <a:pt x="24" y="227"/>
                    <a:pt x="24" y="227"/>
                    <a:pt x="24" y="2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0" name="Freeform 61"/>
            <p:cNvSpPr/>
            <p:nvPr/>
          </p:nvSpPr>
          <p:spPr bwMode="auto">
            <a:xfrm>
              <a:off x="5470525" y="5476875"/>
              <a:ext cx="63500" cy="63500"/>
            </a:xfrm>
            <a:custGeom>
              <a:gdLst>
                <a:gd name="T0" fmla="*/ 18 w 19"/>
                <a:gd name="T1" fmla="*/ 13 h 19"/>
                <a:gd name="T2" fmla="*/ 6 w 19"/>
                <a:gd name="T3" fmla="*/ 18 h 19"/>
                <a:gd name="T4" fmla="*/ 1 w 19"/>
                <a:gd name="T5" fmla="*/ 6 h 19"/>
                <a:gd name="T6" fmla="*/ 13 w 19"/>
                <a:gd name="T7" fmla="*/ 1 h 19"/>
                <a:gd name="T8" fmla="*/ 18 w 19"/>
                <a:gd name="T9" fmla="*/ 13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8" y="13"/>
                  </a:moveTo>
                  <a:cubicBezTo>
                    <a:pt x="16" y="17"/>
                    <a:pt x="11" y="19"/>
                    <a:pt x="6" y="18"/>
                  </a:cubicBezTo>
                  <a:cubicBezTo>
                    <a:pt x="2" y="16"/>
                    <a:pt x="0" y="11"/>
                    <a:pt x="1" y="6"/>
                  </a:cubicBezTo>
                  <a:cubicBezTo>
                    <a:pt x="3" y="2"/>
                    <a:pt x="8" y="0"/>
                    <a:pt x="13" y="1"/>
                  </a:cubicBezTo>
                  <a:cubicBezTo>
                    <a:pt x="17" y="3"/>
                    <a:pt x="19" y="8"/>
                    <a:pt x="18" y="13"/>
                  </a:cubicBezTo>
                  <a:close/>
                </a:path>
              </a:pathLst>
            </a:custGeom>
            <a:solidFill>
              <a:srgbClr val="00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01" name="组合 1600"/>
          <p:cNvGrpSpPr/>
          <p:nvPr/>
        </p:nvGrpSpPr>
        <p:grpSpPr>
          <a:xfrm>
            <a:off x="3493719" y="4858550"/>
            <a:ext cx="2900362" cy="742950"/>
            <a:chOff x="1310441" y="3651142"/>
            <a:chExt cx="2900362" cy="742950"/>
          </a:xfrm>
        </p:grpSpPr>
        <p:sp>
          <p:nvSpPr>
            <p:cNvPr id="1602" name="Freeform 53"/>
            <p:cNvSpPr/>
            <p:nvPr/>
          </p:nvSpPr>
          <p:spPr bwMode="auto">
            <a:xfrm>
              <a:off x="3018591" y="3882917"/>
              <a:ext cx="379412" cy="500063"/>
            </a:xfrm>
            <a:custGeom>
              <a:gdLst>
                <a:gd name="T0" fmla="*/ 0 w 239"/>
                <a:gd name="T1" fmla="*/ 313 h 315"/>
                <a:gd name="T2" fmla="*/ 42 w 239"/>
                <a:gd name="T3" fmla="*/ 11 h 315"/>
                <a:gd name="T4" fmla="*/ 92 w 239"/>
                <a:gd name="T5" fmla="*/ 13 h 315"/>
                <a:gd name="T6" fmla="*/ 188 w 239"/>
                <a:gd name="T7" fmla="*/ 225 h 315"/>
                <a:gd name="T8" fmla="*/ 199 w 239"/>
                <a:gd name="T9" fmla="*/ 0 h 315"/>
                <a:gd name="T10" fmla="*/ 239 w 239"/>
                <a:gd name="T11" fmla="*/ 0 h 315"/>
                <a:gd name="T12" fmla="*/ 211 w 239"/>
                <a:gd name="T13" fmla="*/ 315 h 315"/>
                <a:gd name="T14" fmla="*/ 174 w 239"/>
                <a:gd name="T15" fmla="*/ 315 h 315"/>
                <a:gd name="T16" fmla="*/ 71 w 239"/>
                <a:gd name="T17" fmla="*/ 62 h 315"/>
                <a:gd name="T18" fmla="*/ 69 w 239"/>
                <a:gd name="T19" fmla="*/ 309 h 315"/>
                <a:gd name="T20" fmla="*/ 0 w 239"/>
                <a:gd name="T21" fmla="*/ 313 h 3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315">
                  <a:moveTo>
                    <a:pt x="0" y="313"/>
                  </a:moveTo>
                  <a:lnTo>
                    <a:pt x="42" y="11"/>
                  </a:lnTo>
                  <a:lnTo>
                    <a:pt x="92" y="13"/>
                  </a:lnTo>
                  <a:lnTo>
                    <a:pt x="188" y="225"/>
                  </a:lnTo>
                  <a:lnTo>
                    <a:pt x="199" y="0"/>
                  </a:lnTo>
                  <a:lnTo>
                    <a:pt x="239" y="0"/>
                  </a:lnTo>
                  <a:lnTo>
                    <a:pt x="211" y="315"/>
                  </a:lnTo>
                  <a:lnTo>
                    <a:pt x="174" y="315"/>
                  </a:lnTo>
                  <a:lnTo>
                    <a:pt x="71" y="62"/>
                  </a:lnTo>
                  <a:lnTo>
                    <a:pt x="69" y="309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3" name="Freeform 54"/>
            <p:cNvSpPr/>
            <p:nvPr/>
          </p:nvSpPr>
          <p:spPr bwMode="auto">
            <a:xfrm>
              <a:off x="3440866" y="3900380"/>
              <a:ext cx="182562" cy="482600"/>
            </a:xfrm>
            <a:custGeom>
              <a:gdLst>
                <a:gd name="T0" fmla="*/ 7 w 55"/>
                <a:gd name="T1" fmla="*/ 6 h 144"/>
                <a:gd name="T2" fmla="*/ 0 w 55"/>
                <a:gd name="T3" fmla="*/ 144 h 144"/>
                <a:gd name="T4" fmla="*/ 55 w 55"/>
                <a:gd name="T5" fmla="*/ 140 h 144"/>
                <a:gd name="T6" fmla="*/ 52 w 55"/>
                <a:gd name="T7" fmla="*/ 122 h 144"/>
                <a:gd name="T8" fmla="*/ 19 w 55"/>
                <a:gd name="T9" fmla="*/ 123 h 144"/>
                <a:gd name="T10" fmla="*/ 20 w 55"/>
                <a:gd name="T11" fmla="*/ 84 h 144"/>
                <a:gd name="T12" fmla="*/ 48 w 55"/>
                <a:gd name="T13" fmla="*/ 82 h 144"/>
                <a:gd name="T14" fmla="*/ 47 w 55"/>
                <a:gd name="T15" fmla="*/ 65 h 144"/>
                <a:gd name="T16" fmla="*/ 24 w 55"/>
                <a:gd name="T17" fmla="*/ 67 h 144"/>
                <a:gd name="T18" fmla="*/ 24 w 55"/>
                <a:gd name="T19" fmla="*/ 25 h 144"/>
                <a:gd name="T20" fmla="*/ 51 w 55"/>
                <a:gd name="T21" fmla="*/ 20 h 144"/>
                <a:gd name="T22" fmla="*/ 47 w 55"/>
                <a:gd name="T23" fmla="*/ 0 h 144"/>
                <a:gd name="T24" fmla="*/ 7 w 55"/>
                <a:gd name="T25" fmla="*/ 6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44">
                  <a:moveTo>
                    <a:pt x="7" y="6"/>
                  </a:moveTo>
                  <a:cubicBezTo>
                    <a:pt x="6" y="8"/>
                    <a:pt x="0" y="144"/>
                    <a:pt x="0" y="144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4" name="Freeform 55"/>
            <p:cNvSpPr/>
            <p:nvPr/>
          </p:nvSpPr>
          <p:spPr bwMode="auto">
            <a:xfrm>
              <a:off x="3623428" y="3879742"/>
              <a:ext cx="587375" cy="514350"/>
            </a:xfrm>
            <a:custGeom>
              <a:gdLst>
                <a:gd name="T0" fmla="*/ 0 w 177"/>
                <a:gd name="T1" fmla="*/ 9 h 153"/>
                <a:gd name="T2" fmla="*/ 35 w 177"/>
                <a:gd name="T3" fmla="*/ 148 h 153"/>
                <a:gd name="T4" fmla="*/ 51 w 177"/>
                <a:gd name="T5" fmla="*/ 148 h 153"/>
                <a:gd name="T6" fmla="*/ 67 w 177"/>
                <a:gd name="T7" fmla="*/ 49 h 153"/>
                <a:gd name="T8" fmla="*/ 112 w 177"/>
                <a:gd name="T9" fmla="*/ 153 h 153"/>
                <a:gd name="T10" fmla="*/ 139 w 177"/>
                <a:gd name="T11" fmla="*/ 151 h 153"/>
                <a:gd name="T12" fmla="*/ 177 w 177"/>
                <a:gd name="T13" fmla="*/ 9 h 153"/>
                <a:gd name="T14" fmla="*/ 151 w 177"/>
                <a:gd name="T15" fmla="*/ 2 h 153"/>
                <a:gd name="T16" fmla="*/ 123 w 177"/>
                <a:gd name="T17" fmla="*/ 130 h 153"/>
                <a:gd name="T18" fmla="*/ 82 w 177"/>
                <a:gd name="T19" fmla="*/ 25 h 153"/>
                <a:gd name="T20" fmla="*/ 52 w 177"/>
                <a:gd name="T21" fmla="*/ 28 h 153"/>
                <a:gd name="T22" fmla="*/ 42 w 177"/>
                <a:gd name="T23" fmla="*/ 105 h 153"/>
                <a:gd name="T24" fmla="*/ 21 w 177"/>
                <a:gd name="T25" fmla="*/ 7 h 153"/>
                <a:gd name="T26" fmla="*/ 0 w 177"/>
                <a:gd name="T27" fmla="*/ 9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153">
                  <a:moveTo>
                    <a:pt x="0" y="9"/>
                  </a:moveTo>
                  <a:cubicBezTo>
                    <a:pt x="35" y="148"/>
                    <a:pt x="35" y="148"/>
                    <a:pt x="35" y="148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9"/>
                    <a:pt x="150" y="0"/>
                    <a:pt x="151" y="2"/>
                  </a:cubicBezTo>
                  <a:cubicBezTo>
                    <a:pt x="152" y="3"/>
                    <a:pt x="123" y="130"/>
                    <a:pt x="123" y="130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21" y="7"/>
                    <a:pt x="21" y="7"/>
                    <a:pt x="21" y="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5" name="Freeform 62"/>
            <p:cNvSpPr/>
            <p:nvPr/>
          </p:nvSpPr>
          <p:spPr bwMode="auto">
            <a:xfrm>
              <a:off x="1310441" y="3689242"/>
              <a:ext cx="319087" cy="687388"/>
            </a:xfrm>
            <a:custGeom>
              <a:gdLst>
                <a:gd name="T0" fmla="*/ 134 w 201"/>
                <a:gd name="T1" fmla="*/ 218 h 433"/>
                <a:gd name="T2" fmla="*/ 79 w 201"/>
                <a:gd name="T3" fmla="*/ 213 h 433"/>
                <a:gd name="T4" fmla="*/ 79 w 201"/>
                <a:gd name="T5" fmla="*/ 0 h 433"/>
                <a:gd name="T6" fmla="*/ 17 w 201"/>
                <a:gd name="T7" fmla="*/ 0 h 433"/>
                <a:gd name="T8" fmla="*/ 0 w 201"/>
                <a:gd name="T9" fmla="*/ 433 h 433"/>
                <a:gd name="T10" fmla="*/ 50 w 201"/>
                <a:gd name="T11" fmla="*/ 433 h 433"/>
                <a:gd name="T12" fmla="*/ 50 w 201"/>
                <a:gd name="T13" fmla="*/ 268 h 433"/>
                <a:gd name="T14" fmla="*/ 140 w 201"/>
                <a:gd name="T15" fmla="*/ 268 h 433"/>
                <a:gd name="T16" fmla="*/ 132 w 201"/>
                <a:gd name="T17" fmla="*/ 433 h 433"/>
                <a:gd name="T18" fmla="*/ 201 w 201"/>
                <a:gd name="T19" fmla="*/ 433 h 433"/>
                <a:gd name="T20" fmla="*/ 201 w 201"/>
                <a:gd name="T21" fmla="*/ 0 h 433"/>
                <a:gd name="T22" fmla="*/ 151 w 201"/>
                <a:gd name="T23" fmla="*/ 0 h 433"/>
                <a:gd name="T24" fmla="*/ 134 w 201"/>
                <a:gd name="T25" fmla="*/ 218 h 4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432">
                  <a:moveTo>
                    <a:pt x="134" y="218"/>
                  </a:moveTo>
                  <a:lnTo>
                    <a:pt x="79" y="213"/>
                  </a:lnTo>
                  <a:lnTo>
                    <a:pt x="79" y="0"/>
                  </a:lnTo>
                  <a:lnTo>
                    <a:pt x="17" y="0"/>
                  </a:lnTo>
                  <a:lnTo>
                    <a:pt x="0" y="433"/>
                  </a:lnTo>
                  <a:lnTo>
                    <a:pt x="50" y="433"/>
                  </a:lnTo>
                  <a:lnTo>
                    <a:pt x="50" y="268"/>
                  </a:lnTo>
                  <a:lnTo>
                    <a:pt x="140" y="268"/>
                  </a:lnTo>
                  <a:lnTo>
                    <a:pt x="132" y="433"/>
                  </a:lnTo>
                  <a:lnTo>
                    <a:pt x="201" y="433"/>
                  </a:lnTo>
                  <a:lnTo>
                    <a:pt x="201" y="0"/>
                  </a:lnTo>
                  <a:lnTo>
                    <a:pt x="151" y="0"/>
                  </a:lnTo>
                  <a:lnTo>
                    <a:pt x="134" y="218"/>
                  </a:lnTo>
                  <a:close/>
                </a:path>
              </a:pathLst>
            </a:custGeom>
            <a:solidFill>
              <a:srgbClr val="008C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6" name="Freeform 63"/>
            <p:cNvSpPr>
              <a:spLocks noEditPoints="1"/>
            </p:cNvSpPr>
            <p:nvPr/>
          </p:nvSpPr>
          <p:spPr bwMode="auto">
            <a:xfrm>
              <a:off x="1708903" y="3705117"/>
              <a:ext cx="285750" cy="671513"/>
            </a:xfrm>
            <a:custGeom>
              <a:gdLst>
                <a:gd name="T0" fmla="*/ 15 w 180"/>
                <a:gd name="T1" fmla="*/ 2 h 423"/>
                <a:gd name="T2" fmla="*/ 0 w 180"/>
                <a:gd name="T3" fmla="*/ 423 h 423"/>
                <a:gd name="T4" fmla="*/ 57 w 180"/>
                <a:gd name="T5" fmla="*/ 423 h 423"/>
                <a:gd name="T6" fmla="*/ 57 w 180"/>
                <a:gd name="T7" fmla="*/ 224 h 423"/>
                <a:gd name="T8" fmla="*/ 105 w 180"/>
                <a:gd name="T9" fmla="*/ 231 h 423"/>
                <a:gd name="T10" fmla="*/ 126 w 180"/>
                <a:gd name="T11" fmla="*/ 423 h 423"/>
                <a:gd name="T12" fmla="*/ 180 w 180"/>
                <a:gd name="T13" fmla="*/ 423 h 423"/>
                <a:gd name="T14" fmla="*/ 136 w 180"/>
                <a:gd name="T15" fmla="*/ 0 h 423"/>
                <a:gd name="T16" fmla="*/ 15 w 180"/>
                <a:gd name="T17" fmla="*/ 2 h 423"/>
                <a:gd name="T18" fmla="*/ 48 w 180"/>
                <a:gd name="T19" fmla="*/ 184 h 423"/>
                <a:gd name="T20" fmla="*/ 63 w 180"/>
                <a:gd name="T21" fmla="*/ 43 h 423"/>
                <a:gd name="T22" fmla="*/ 94 w 180"/>
                <a:gd name="T23" fmla="*/ 43 h 423"/>
                <a:gd name="T24" fmla="*/ 103 w 180"/>
                <a:gd name="T25" fmla="*/ 184 h 423"/>
                <a:gd name="T26" fmla="*/ 48 w 180"/>
                <a:gd name="T27" fmla="*/ 184 h 4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422">
                  <a:moveTo>
                    <a:pt x="15" y="2"/>
                  </a:moveTo>
                  <a:lnTo>
                    <a:pt x="0" y="423"/>
                  </a:lnTo>
                  <a:lnTo>
                    <a:pt x="57" y="423"/>
                  </a:lnTo>
                  <a:lnTo>
                    <a:pt x="57" y="224"/>
                  </a:lnTo>
                  <a:lnTo>
                    <a:pt x="105" y="231"/>
                  </a:lnTo>
                  <a:lnTo>
                    <a:pt x="126" y="423"/>
                  </a:lnTo>
                  <a:lnTo>
                    <a:pt x="180" y="423"/>
                  </a:lnTo>
                  <a:lnTo>
                    <a:pt x="136" y="0"/>
                  </a:lnTo>
                  <a:lnTo>
                    <a:pt x="15" y="2"/>
                  </a:lnTo>
                  <a:close/>
                  <a:moveTo>
                    <a:pt x="48" y="184"/>
                  </a:moveTo>
                  <a:lnTo>
                    <a:pt x="63" y="43"/>
                  </a:lnTo>
                  <a:lnTo>
                    <a:pt x="94" y="43"/>
                  </a:lnTo>
                  <a:lnTo>
                    <a:pt x="103" y="184"/>
                  </a:lnTo>
                  <a:lnTo>
                    <a:pt x="48" y="184"/>
                  </a:lnTo>
                  <a:close/>
                </a:path>
              </a:pathLst>
            </a:custGeom>
            <a:solidFill>
              <a:srgbClr val="00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7" name="Freeform 64"/>
            <p:cNvSpPr>
              <a:spLocks noEditPoints="1"/>
            </p:cNvSpPr>
            <p:nvPr/>
          </p:nvSpPr>
          <p:spPr bwMode="auto">
            <a:xfrm>
              <a:off x="2012116" y="3651142"/>
              <a:ext cx="322262" cy="725488"/>
            </a:xfrm>
            <a:custGeom>
              <a:gdLst>
                <a:gd name="T0" fmla="*/ 0 w 97"/>
                <a:gd name="T1" fmla="*/ 20 h 216"/>
                <a:gd name="T2" fmla="*/ 15 w 97"/>
                <a:gd name="T3" fmla="*/ 216 h 216"/>
                <a:gd name="T4" fmla="*/ 43 w 97"/>
                <a:gd name="T5" fmla="*/ 216 h 216"/>
                <a:gd name="T6" fmla="*/ 37 w 97"/>
                <a:gd name="T7" fmla="*/ 116 h 216"/>
                <a:gd name="T8" fmla="*/ 91 w 97"/>
                <a:gd name="T9" fmla="*/ 61 h 216"/>
                <a:gd name="T10" fmla="*/ 0 w 97"/>
                <a:gd name="T11" fmla="*/ 20 h 216"/>
                <a:gd name="T12" fmla="*/ 33 w 97"/>
                <a:gd name="T13" fmla="*/ 92 h 216"/>
                <a:gd name="T14" fmla="*/ 29 w 97"/>
                <a:gd name="T15" fmla="*/ 43 h 216"/>
                <a:gd name="T16" fmla="*/ 67 w 97"/>
                <a:gd name="T17" fmla="*/ 62 h 216"/>
                <a:gd name="T18" fmla="*/ 33 w 97"/>
                <a:gd name="T19" fmla="*/ 92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16">
                  <a:moveTo>
                    <a:pt x="0" y="20"/>
                  </a:moveTo>
                  <a:cubicBezTo>
                    <a:pt x="15" y="216"/>
                    <a:pt x="15" y="216"/>
                    <a:pt x="15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6"/>
                    <a:pt x="97" y="105"/>
                    <a:pt x="91" y="61"/>
                  </a:cubicBezTo>
                  <a:cubicBezTo>
                    <a:pt x="81" y="0"/>
                    <a:pt x="0" y="20"/>
                    <a:pt x="0" y="20"/>
                  </a:cubicBezTo>
                  <a:close/>
                  <a:moveTo>
                    <a:pt x="33" y="92"/>
                  </a:move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64" y="34"/>
                    <a:pt x="67" y="62"/>
                  </a:cubicBezTo>
                  <a:cubicBezTo>
                    <a:pt x="69" y="93"/>
                    <a:pt x="33" y="92"/>
                    <a:pt x="33" y="92"/>
                  </a:cubicBezTo>
                  <a:close/>
                </a:path>
              </a:pathLst>
            </a:custGeom>
            <a:solidFill>
              <a:srgbClr val="00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8" name="Freeform 65"/>
            <p:cNvSpPr>
              <a:spLocks noEditPoints="1"/>
            </p:cNvSpPr>
            <p:nvPr/>
          </p:nvSpPr>
          <p:spPr bwMode="auto">
            <a:xfrm>
              <a:off x="2356603" y="3651142"/>
              <a:ext cx="327025" cy="725488"/>
            </a:xfrm>
            <a:custGeom>
              <a:gdLst>
                <a:gd name="T0" fmla="*/ 91 w 98"/>
                <a:gd name="T1" fmla="*/ 61 h 216"/>
                <a:gd name="T2" fmla="*/ 0 w 98"/>
                <a:gd name="T3" fmla="*/ 20 h 216"/>
                <a:gd name="T4" fmla="*/ 15 w 98"/>
                <a:gd name="T5" fmla="*/ 216 h 216"/>
                <a:gd name="T6" fmla="*/ 43 w 98"/>
                <a:gd name="T7" fmla="*/ 216 h 216"/>
                <a:gd name="T8" fmla="*/ 37 w 98"/>
                <a:gd name="T9" fmla="*/ 116 h 216"/>
                <a:gd name="T10" fmla="*/ 91 w 98"/>
                <a:gd name="T11" fmla="*/ 61 h 216"/>
                <a:gd name="T12" fmla="*/ 33 w 98"/>
                <a:gd name="T13" fmla="*/ 92 h 216"/>
                <a:gd name="T14" fmla="*/ 29 w 98"/>
                <a:gd name="T15" fmla="*/ 43 h 216"/>
                <a:gd name="T16" fmla="*/ 67 w 98"/>
                <a:gd name="T17" fmla="*/ 62 h 216"/>
                <a:gd name="T18" fmla="*/ 33 w 98"/>
                <a:gd name="T19" fmla="*/ 92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216">
                  <a:moveTo>
                    <a:pt x="91" y="61"/>
                  </a:moveTo>
                  <a:cubicBezTo>
                    <a:pt x="81" y="0"/>
                    <a:pt x="0" y="20"/>
                    <a:pt x="0" y="20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6"/>
                    <a:pt x="98" y="105"/>
                    <a:pt x="91" y="61"/>
                  </a:cubicBezTo>
                  <a:close/>
                  <a:moveTo>
                    <a:pt x="33" y="92"/>
                  </a:move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64" y="34"/>
                    <a:pt x="67" y="62"/>
                  </a:cubicBezTo>
                  <a:cubicBezTo>
                    <a:pt x="69" y="93"/>
                    <a:pt x="33" y="92"/>
                    <a:pt x="33" y="92"/>
                  </a:cubicBezTo>
                  <a:close/>
                </a:path>
              </a:pathLst>
            </a:custGeom>
            <a:solidFill>
              <a:srgbClr val="00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9" name="Freeform 66"/>
            <p:cNvSpPr/>
            <p:nvPr/>
          </p:nvSpPr>
          <p:spPr bwMode="auto">
            <a:xfrm>
              <a:off x="2683628" y="3728930"/>
              <a:ext cx="277812" cy="647700"/>
            </a:xfrm>
            <a:custGeom>
              <a:gdLst>
                <a:gd name="T0" fmla="*/ 0 w 175"/>
                <a:gd name="T1" fmla="*/ 0 h 408"/>
                <a:gd name="T2" fmla="*/ 46 w 175"/>
                <a:gd name="T3" fmla="*/ 0 h 408"/>
                <a:gd name="T4" fmla="*/ 79 w 175"/>
                <a:gd name="T5" fmla="*/ 146 h 408"/>
                <a:gd name="T6" fmla="*/ 113 w 175"/>
                <a:gd name="T7" fmla="*/ 0 h 408"/>
                <a:gd name="T8" fmla="*/ 175 w 175"/>
                <a:gd name="T9" fmla="*/ 0 h 408"/>
                <a:gd name="T10" fmla="*/ 62 w 175"/>
                <a:gd name="T11" fmla="*/ 408 h 408"/>
                <a:gd name="T12" fmla="*/ 0 w 175"/>
                <a:gd name="T13" fmla="*/ 408 h 408"/>
                <a:gd name="T14" fmla="*/ 54 w 175"/>
                <a:gd name="T15" fmla="*/ 205 h 408"/>
                <a:gd name="T16" fmla="*/ 0 w 175"/>
                <a:gd name="T17" fmla="*/ 0 h 4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408">
                  <a:moveTo>
                    <a:pt x="0" y="0"/>
                  </a:moveTo>
                  <a:lnTo>
                    <a:pt x="46" y="0"/>
                  </a:lnTo>
                  <a:lnTo>
                    <a:pt x="79" y="146"/>
                  </a:lnTo>
                  <a:lnTo>
                    <a:pt x="113" y="0"/>
                  </a:lnTo>
                  <a:lnTo>
                    <a:pt x="175" y="0"/>
                  </a:lnTo>
                  <a:lnTo>
                    <a:pt x="62" y="408"/>
                  </a:lnTo>
                  <a:lnTo>
                    <a:pt x="0" y="408"/>
                  </a:lnTo>
                  <a:lnTo>
                    <a:pt x="54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-9673" y="-574995"/>
            <a:ext cx="9326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提示：封面最上层有修饰杂点层，修改时先将杂点层移开，修改好之后再将它放置在最上层。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73" y="2751"/>
            <a:ext cx="12211346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75684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xmlns:d3p1="http://schemas.openxmlformats.org/officeDocument/2006/relationships" d3p1:embed="">
                    <a14:imgEffect>
                      <a14:artisticBlur radius="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0100" cy="533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334000"/>
            <a:ext cx="12192000" cy="21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68" y="712256"/>
            <a:ext cx="10284843" cy="42980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95473" y="5419804"/>
            <a:ext cx="4250055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mtClean="0">
                <a:solidFill>
                  <a:schemeClr val="bg1">
                    <a:lumMod val="95000"/>
                  </a:schemeClr>
                </a:solidFill>
                <a:latin typeface="Niagara Solid" panose="04020502070702020202" pitchFamily="82" charset="0"/>
              </a:rPr>
              <a:t>PUSHI.YANJ.CN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09" y="5674831"/>
            <a:ext cx="1064264" cy="108156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329210" y="6317215"/>
            <a:ext cx="2578417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更多作品：pushi.yanj.cn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05404" y="5915414"/>
            <a:ext cx="2900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璞石PPT作品 欢迎下载使用</a:t>
            </a:r>
          </a:p>
        </p:txBody>
      </p:sp>
      <p:sp>
        <p:nvSpPr>
          <p:cNvPr id="12" name="TextBox 1_1"/>
          <p:cNvSpPr txBox="1"/>
          <p:nvPr/>
        </p:nvSpPr>
        <p:spPr>
          <a:xfrm>
            <a:off x="-9673" y="-574995"/>
            <a:ext cx="9326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提示：封面最上层有修饰杂点层，修改时先将杂点层移开，修改好之后再将它放置在最上层。</a:t>
            </a:r>
          </a:p>
        </p:txBody>
      </p:sp>
    </p:spTree>
    <p:extLst>
      <p:ext uri="{BB962C8B-B14F-4D97-AF65-F5344CB8AC3E}">
        <p14:creationId xmlns:p14="http://schemas.microsoft.com/office/powerpoint/2010/main" val="3671859503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5370" y="3523340"/>
            <a:ext cx="10958285" cy="2862946"/>
          </a:xfrm>
          <a:prstGeom prst="rect">
            <a:avLst/>
          </a:prstGeom>
          <a:solidFill>
            <a:srgbClr val="008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54741" y="867226"/>
            <a:ext cx="3913505" cy="2194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smtClean="0">
                <a:solidFill>
                  <a:srgbClr val="E4AE00"/>
                </a:solidFill>
                <a:latin typeface="Niagara Solid" panose="04020502070702020202" pitchFamily="82" charset="0"/>
              </a:rPr>
              <a:t>CONTENT</a:t>
            </a:r>
          </a:p>
        </p:txBody>
      </p:sp>
      <p:sp>
        <p:nvSpPr>
          <p:cNvPr id="6" name="矩形 5"/>
          <p:cNvSpPr/>
          <p:nvPr/>
        </p:nvSpPr>
        <p:spPr>
          <a:xfrm>
            <a:off x="885370" y="3135086"/>
            <a:ext cx="4155925" cy="38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85369" y="3123230"/>
            <a:ext cx="38210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/>
              <a:t>点击此处添加目录说明文字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73" y="2751"/>
            <a:ext cx="12211346" cy="68524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295" y="972455"/>
            <a:ext cx="6802361" cy="51017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41296" y="761998"/>
            <a:ext cx="6802359" cy="210457"/>
          </a:xfrm>
          <a:prstGeom prst="rect">
            <a:avLst/>
          </a:prstGeom>
          <a:solidFill>
            <a:srgbClr val="E4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7676" y="3849151"/>
            <a:ext cx="26543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chemeClr val="bg1"/>
                </a:solidFill>
                <a:latin typeface="Niagara Solid" panose="04020502070702020202" pitchFamily="82" charset="0"/>
              </a:rPr>
              <a:t>1.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27676" y="4413989"/>
            <a:ext cx="330517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chemeClr val="bg1"/>
                </a:solidFill>
                <a:latin typeface="Niagara Solid" panose="04020502070702020202" pitchFamily="82" charset="0"/>
              </a:rPr>
              <a:t>2.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7676" y="4974765"/>
            <a:ext cx="330517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chemeClr val="bg1"/>
                </a:solidFill>
                <a:latin typeface="Niagara Solid" panose="04020502070702020202" pitchFamily="82" charset="0"/>
              </a:rPr>
              <a:t>3.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27676" y="5500157"/>
            <a:ext cx="314642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chemeClr val="bg1"/>
                </a:solidFill>
                <a:latin typeface="Niagara Solid" panose="04020502070702020202" pitchFamily="82" charset="0"/>
              </a:rPr>
              <a:t>4.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25542" y="4003040"/>
            <a:ext cx="3159158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solidFill>
                  <a:schemeClr val="bg1"/>
                </a:solidFill>
                <a:latin typeface="Niagara Solid" panose="04020502070702020202" pitchFamily="82" charset="0"/>
              </a:rPr>
              <a:t>你的标题要尽量简短精炼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25542" y="4563815"/>
            <a:ext cx="3159158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solidFill>
                  <a:schemeClr val="bg1"/>
                </a:solidFill>
                <a:latin typeface="Niagara Solid" panose="04020502070702020202" pitchFamily="82" charset="0"/>
              </a:rPr>
              <a:t>你的标题要尽量简短精炼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25542" y="5128652"/>
            <a:ext cx="3159158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solidFill>
                  <a:schemeClr val="bg1"/>
                </a:solidFill>
                <a:latin typeface="Niagara Solid" panose="04020502070702020202" pitchFamily="82" charset="0"/>
              </a:rPr>
              <a:t>你的标题要尽量简短精炼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25542" y="5654044"/>
            <a:ext cx="3159158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solidFill>
                  <a:schemeClr val="bg1"/>
                </a:solidFill>
                <a:latin typeface="Niagara Solid" panose="04020502070702020202" pitchFamily="82" charset="0"/>
              </a:rPr>
              <a:t>你的标题要尽量简短精炼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425542" y="4413989"/>
            <a:ext cx="3159158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425542" y="4974764"/>
            <a:ext cx="2603676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425542" y="5528762"/>
            <a:ext cx="1952658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25542" y="6058399"/>
            <a:ext cx="1254158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_1"/>
          <p:cNvSpPr txBox="1"/>
          <p:nvPr/>
        </p:nvSpPr>
        <p:spPr>
          <a:xfrm>
            <a:off x="-9673" y="-574995"/>
            <a:ext cx="9326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提示：封面最上层有修饰杂点层，修改时先将杂点层移开，修改好之后再将它放置在最上层。</a:t>
            </a:r>
          </a:p>
        </p:txBody>
      </p:sp>
    </p:spTree>
    <p:extLst>
      <p:ext uri="{BB962C8B-B14F-4D97-AF65-F5344CB8AC3E}">
        <p14:creationId xmlns:p14="http://schemas.microsoft.com/office/powerpoint/2010/main" val="2777392913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8559800" cy="6858000"/>
          </a:xfrm>
          <a:prstGeom prst="rect">
            <a:avLst/>
          </a:prstGeom>
          <a:solidFill>
            <a:srgbClr val="008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6"/>
          <a:stretch>
            <a:fillRect/>
          </a:stretch>
        </p:blipFill>
        <p:spPr>
          <a:xfrm>
            <a:off x="-25400" y="2751"/>
            <a:ext cx="12227073" cy="685249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19100" y="444499"/>
            <a:ext cx="11459837" cy="5957622"/>
            <a:chOff x="419100" y="444499"/>
            <a:chExt cx="11459837" cy="595762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100" y="444500"/>
              <a:ext cx="2811378" cy="186956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187" y="444499"/>
              <a:ext cx="2815613" cy="186956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100" y="2514600"/>
              <a:ext cx="5854700" cy="388752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5262" y="444499"/>
              <a:ext cx="5393675" cy="35814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6501509" y="4216400"/>
              <a:ext cx="5322191" cy="2185721"/>
            </a:xfrm>
            <a:prstGeom prst="rect">
              <a:avLst/>
            </a:prstGeom>
            <a:solidFill>
              <a:srgbClr val="2B2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72674" y="2197099"/>
              <a:ext cx="4685030" cy="2194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smtClean="0">
                  <a:solidFill>
                    <a:schemeClr val="bg1"/>
                  </a:solidFill>
                  <a:latin typeface="Niagara Solid" panose="04020502070702020202" pitchFamily="82" charset="0"/>
                </a:rPr>
                <a:t>YOUR TEXT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75486" y="4875758"/>
              <a:ext cx="4856113" cy="137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solidFill>
                    <a:schemeClr val="bg1">
                      <a:lumMod val="75000"/>
                    </a:schemeClr>
                  </a:solidFill>
                </a:rPr>
                <a:t>修改此处文本为您想要添加的内容。您也可以适当修改文字颜色，将重点加粗标出，注意保持一定的行间距，字体尽量使用易于识别的微软雅黑，如果您将此文本复制到其他演示文稿，请修改此处字体。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75486" y="4253945"/>
              <a:ext cx="2087513" cy="54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>
                  <a:solidFill>
                    <a:schemeClr val="bg1"/>
                  </a:solidFill>
                </a:rPr>
                <a:t>点此添加大标题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772242" y="4827732"/>
              <a:ext cx="1787558" cy="0"/>
            </a:xfrm>
            <a:prstGeom prst="line">
              <a:avLst/>
            </a:prstGeom>
            <a:ln>
              <a:solidFill>
                <a:srgbClr val="008C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_1"/>
          <p:cNvSpPr txBox="1"/>
          <p:nvPr/>
        </p:nvSpPr>
        <p:spPr>
          <a:xfrm>
            <a:off x="-9673" y="-574995"/>
            <a:ext cx="9326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提示：封面最上层有修饰杂点层，修改时先将杂点层移开，修改好之后再将它放置在最上层。</a:t>
            </a:r>
          </a:p>
        </p:txBody>
      </p:sp>
    </p:spTree>
    <p:extLst>
      <p:ext uri="{BB962C8B-B14F-4D97-AF65-F5344CB8AC3E}">
        <p14:creationId xmlns:p14="http://schemas.microsoft.com/office/powerpoint/2010/main" val="1127222696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190625"/>
            <a:ext cx="12192000" cy="3143250"/>
          </a:xfrm>
          <a:prstGeom prst="rect">
            <a:avLst/>
          </a:prstGeom>
          <a:solidFill>
            <a:srgbClr val="008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73" y="2751"/>
            <a:ext cx="12211346" cy="68524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431" b="18119"/>
          <a:stretch>
            <a:fillRect/>
          </a:stretch>
        </p:blipFill>
        <p:spPr>
          <a:xfrm>
            <a:off x="3500230" y="1190625"/>
            <a:ext cx="8691770" cy="3143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3244" y="2032403"/>
            <a:ext cx="26720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</a:rPr>
              <a:t>关于我们的产品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345546" y="3256366"/>
            <a:ext cx="762788" cy="762790"/>
            <a:chOff x="713587" y="2943864"/>
            <a:chExt cx="762788" cy="762790"/>
          </a:xfrm>
        </p:grpSpPr>
        <p:sp>
          <p:nvSpPr>
            <p:cNvPr id="7" name="AutoShape 14"/>
            <p:cNvSpPr/>
            <p:nvPr/>
          </p:nvSpPr>
          <p:spPr bwMode="auto">
            <a:xfrm>
              <a:off x="857839" y="3088168"/>
              <a:ext cx="474284" cy="474182"/>
            </a:xfrm>
            <a:custGeom>
              <a:gdLst>
                <a:gd name="T0" fmla="*/ 197997 w 21600"/>
                <a:gd name="T1" fmla="*/ 197987 h 21579"/>
                <a:gd name="T2" fmla="*/ 197997 w 21600"/>
                <a:gd name="T3" fmla="*/ 197987 h 21579"/>
                <a:gd name="T4" fmla="*/ 197997 w 21600"/>
                <a:gd name="T5" fmla="*/ 197987 h 21579"/>
                <a:gd name="T6" fmla="*/ 197997 w 21600"/>
                <a:gd name="T7" fmla="*/ 19798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713587" y="2943864"/>
              <a:ext cx="762788" cy="76279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>
            <a:off x="200025" y="2622298"/>
            <a:ext cx="29152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83708" y="2688974"/>
            <a:ext cx="28498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修改此处文本为您想要添加的内容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78454" y="4572738"/>
            <a:ext cx="4317546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</a:rPr>
              <a:t>修改此处文本为您想要添加的内容。您也可以适当修改文字颜色，将重点加粗标出，注意保持一定的行间距，字体尽量使用易于识别的微软雅黑，如果您将此文本复制到其他演示文稿，请修改此处字体。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18399" y="4516082"/>
            <a:ext cx="4386489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</a:rPr>
              <a:t>修改此处文本为您想要添加的内容。您也可以适当修改文字颜色，将重点加粗标出，注意保持一定的行间距，字体尽量使用易于识别的微软雅黑，如果您将此文本复制到其他演示文稿，请修改此处字体。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0287" y="4673694"/>
            <a:ext cx="1227380" cy="1227383"/>
            <a:chOff x="379849" y="5701888"/>
            <a:chExt cx="762788" cy="762790"/>
          </a:xfrm>
        </p:grpSpPr>
        <p:sp>
          <p:nvSpPr>
            <p:cNvPr id="13" name="AutoShape 47"/>
            <p:cNvSpPr/>
            <p:nvPr/>
          </p:nvSpPr>
          <p:spPr bwMode="auto">
            <a:xfrm>
              <a:off x="563244" y="5885326"/>
              <a:ext cx="395998" cy="395914"/>
            </a:xfrm>
            <a:custGeom>
              <a:gdLst>
                <a:gd name="T0" fmla="*/ 197996 w 21600"/>
                <a:gd name="T1" fmla="*/ 197997 h 21600"/>
                <a:gd name="T2" fmla="*/ 197996 w 21600"/>
                <a:gd name="T3" fmla="*/ 197997 h 21600"/>
                <a:gd name="T4" fmla="*/ 197996 w 21600"/>
                <a:gd name="T5" fmla="*/ 197997 h 21600"/>
                <a:gd name="T6" fmla="*/ 197996 w 21600"/>
                <a:gd name="T7" fmla="*/ 19799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E4AE00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79849" y="5701888"/>
              <a:ext cx="762788" cy="762790"/>
            </a:xfrm>
            <a:prstGeom prst="rect">
              <a:avLst/>
            </a:prstGeom>
            <a:noFill/>
            <a:ln w="38100">
              <a:solidFill>
                <a:srgbClr val="E4A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93510" y="4673694"/>
            <a:ext cx="1227380" cy="1227383"/>
            <a:chOff x="6193510" y="4673694"/>
            <a:chExt cx="1227380" cy="1227383"/>
          </a:xfrm>
        </p:grpSpPr>
        <p:sp>
          <p:nvSpPr>
            <p:cNvPr id="16" name="矩形 15"/>
            <p:cNvSpPr/>
            <p:nvPr/>
          </p:nvSpPr>
          <p:spPr>
            <a:xfrm>
              <a:off x="6193510" y="4673694"/>
              <a:ext cx="1227380" cy="1227383"/>
            </a:xfrm>
            <a:prstGeom prst="rect">
              <a:avLst/>
            </a:prstGeom>
            <a:noFill/>
            <a:ln w="38100">
              <a:solidFill>
                <a:srgbClr val="E4A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AutoShape 77"/>
            <p:cNvSpPr/>
            <p:nvPr/>
          </p:nvSpPr>
          <p:spPr bwMode="auto">
            <a:xfrm>
              <a:off x="6502399" y="4968859"/>
              <a:ext cx="640639" cy="640500"/>
            </a:xfrm>
            <a:custGeom>
              <a:gdLst>
                <a:gd name="T0" fmla="*/ 197996 w 21600"/>
                <a:gd name="T1" fmla="*/ 197996 h 21600"/>
                <a:gd name="T2" fmla="*/ 197996 w 21600"/>
                <a:gd name="T3" fmla="*/ 197996 h 21600"/>
                <a:gd name="T4" fmla="*/ 197996 w 21600"/>
                <a:gd name="T5" fmla="*/ 197996 h 21600"/>
                <a:gd name="T6" fmla="*/ 197996 w 21600"/>
                <a:gd name="T7" fmla="*/ 19799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rgbClr val="E4AE00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19" name="TextBox 1_1"/>
          <p:cNvSpPr txBox="1"/>
          <p:nvPr/>
        </p:nvSpPr>
        <p:spPr>
          <a:xfrm>
            <a:off x="-9673" y="-574995"/>
            <a:ext cx="9326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提示：封面最上层有修饰杂点层，修改时先将杂点层移开，修改好之后再将它放置在最上层。</a:t>
            </a:r>
          </a:p>
        </p:txBody>
      </p:sp>
    </p:spTree>
    <p:extLst>
      <p:ext uri="{BB962C8B-B14F-4D97-AF65-F5344CB8AC3E}">
        <p14:creationId xmlns:p14="http://schemas.microsoft.com/office/powerpoint/2010/main" val="1379312321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160D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219" y="0"/>
            <a:ext cx="10312781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30074" y="1682749"/>
            <a:ext cx="4685030" cy="2194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smtClean="0">
                <a:solidFill>
                  <a:srgbClr val="E4AE00"/>
                </a:solidFill>
                <a:latin typeface="Niagara Solid" panose="04020502070702020202" pitchFamily="82" charset="0"/>
              </a:rPr>
              <a:t>YOUR TEXT</a:t>
            </a:r>
          </a:p>
        </p:txBody>
      </p:sp>
      <p:sp>
        <p:nvSpPr>
          <p:cNvPr id="4" name="矩形 3"/>
          <p:cNvSpPr/>
          <p:nvPr/>
        </p:nvSpPr>
        <p:spPr>
          <a:xfrm>
            <a:off x="3530074" y="3657600"/>
            <a:ext cx="4509026" cy="482600"/>
          </a:xfrm>
          <a:prstGeom prst="rect">
            <a:avLst/>
          </a:prstGeom>
          <a:solidFill>
            <a:srgbClr val="008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45941" y="3701990"/>
            <a:ext cx="373447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solidFill>
                  <a:schemeClr val="bg1"/>
                </a:solidFill>
              </a:rPr>
              <a:t>做一些你喜欢的事、该做的事</a:t>
            </a:r>
          </a:p>
        </p:txBody>
      </p:sp>
      <p:sp>
        <p:nvSpPr>
          <p:cNvPr id="6" name="矩形 5"/>
          <p:cNvSpPr/>
          <p:nvPr/>
        </p:nvSpPr>
        <p:spPr>
          <a:xfrm>
            <a:off x="3327400" y="1866900"/>
            <a:ext cx="4971556" cy="25527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83" t="30580" r="52105" b="47921"/>
          <a:stretch>
            <a:fillRect/>
          </a:stretch>
        </p:blipFill>
        <p:spPr>
          <a:xfrm>
            <a:off x="3568700" y="2095500"/>
            <a:ext cx="2260600" cy="1473200"/>
          </a:xfrm>
          <a:prstGeom prst="rect">
            <a:avLst/>
          </a:prstGeom>
        </p:spPr>
      </p:pic>
      <p:sp>
        <p:nvSpPr>
          <p:cNvPr id="8" name="TextBox 1_1"/>
          <p:cNvSpPr txBox="1"/>
          <p:nvPr/>
        </p:nvSpPr>
        <p:spPr>
          <a:xfrm>
            <a:off x="-9673" y="-574995"/>
            <a:ext cx="9326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提示：封面最上层有修饰杂点层，修改时先将杂点层移开，修改好之后再将它放置在最上层。</a:t>
            </a:r>
          </a:p>
        </p:txBody>
      </p:sp>
    </p:spTree>
    <p:extLst>
      <p:ext uri="{BB962C8B-B14F-4D97-AF65-F5344CB8AC3E}">
        <p14:creationId xmlns:p14="http://schemas.microsoft.com/office/powerpoint/2010/main" val="3443817114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810410836"/>
              </p:ext>
            </p:extLst>
          </p:nvPr>
        </p:nvGraphicFramePr>
        <p:xfrm>
          <a:off x="457200" y="1549400"/>
          <a:ext cx="6769100" cy="467783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73" y="2751"/>
            <a:ext cx="12211346" cy="68524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4587" y="614402"/>
            <a:ext cx="6481713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chemeClr val="bg1"/>
                </a:solidFill>
              </a:rPr>
              <a:t>此处填写图表描述的核心观点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4587" y="1287407"/>
            <a:ext cx="1101561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</a:rPr>
              <a:t>修改此处文本为您想要添加的内容。您也可以适当修改文字颜色，将重点加粗标出，注意保持一定的行间距，字体尽量使用易于识别的微软雅黑，如果您将此文本复制到其他演示文稿，请修改此处字体。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71594" y="2480680"/>
            <a:ext cx="4288606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</a:rPr>
              <a:t>修改此处文本为您想要添加的内容。您也可以适当修改文字颜色，将重点加粗标出，注意保持一定的行间距，字体尽量使用易于识别的微软雅黑，如果您将此文本复制到其他演示文稿，请修改此处字体。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71594" y="4472464"/>
            <a:ext cx="4288606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</a:rPr>
              <a:t>修改此处文本为您想要添加的内容。您也可以适当修改文字颜色，将重点加粗标出，注意保持一定的行间距，字体尽量使用易于识别的微软雅黑，如果您将此文本复制到其他演示文稿，请修改此处字体。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71594" y="3938574"/>
            <a:ext cx="2087513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</a:rPr>
              <a:t>点此添加大标题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568350" y="4512361"/>
            <a:ext cx="1787558" cy="0"/>
          </a:xfrm>
          <a:prstGeom prst="line">
            <a:avLst/>
          </a:prstGeom>
          <a:ln>
            <a:solidFill>
              <a:srgbClr val="008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471594" y="1926682"/>
            <a:ext cx="2087513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</a:rPr>
              <a:t>点此添加大标题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568350" y="2500469"/>
            <a:ext cx="1787558" cy="0"/>
          </a:xfrm>
          <a:prstGeom prst="line">
            <a:avLst/>
          </a:prstGeom>
          <a:ln>
            <a:solidFill>
              <a:srgbClr val="008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_1"/>
          <p:cNvSpPr txBox="1"/>
          <p:nvPr/>
        </p:nvSpPr>
        <p:spPr>
          <a:xfrm>
            <a:off x="-9673" y="-574995"/>
            <a:ext cx="9326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提示：封面最上层有修饰杂点层，修改时先将杂点层移开，修改好之后再将它放置在最上层。</a:t>
            </a:r>
          </a:p>
        </p:txBody>
      </p:sp>
    </p:spTree>
    <p:extLst>
      <p:ext uri="{BB962C8B-B14F-4D97-AF65-F5344CB8AC3E}">
        <p14:creationId xmlns:p14="http://schemas.microsoft.com/office/powerpoint/2010/main" val="3788028378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10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071" y="-14514"/>
            <a:ext cx="10023929" cy="68797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470400"/>
            <a:ext cx="12192000" cy="2394857"/>
          </a:xfrm>
          <a:prstGeom prst="rect">
            <a:avLst/>
          </a:prstGeom>
          <a:solidFill>
            <a:srgbClr val="008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775987" y="4786795"/>
            <a:ext cx="1265662" cy="1265662"/>
          </a:xfrm>
          <a:prstGeom prst="ellipse">
            <a:avLst/>
          </a:prstGeom>
          <a:solidFill>
            <a:srgbClr val="008C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53654" y="4786795"/>
            <a:ext cx="1265662" cy="1265662"/>
          </a:xfrm>
          <a:prstGeom prst="ellipse">
            <a:avLst/>
          </a:prstGeom>
          <a:solidFill>
            <a:srgbClr val="008C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331320" y="4786795"/>
            <a:ext cx="1265662" cy="1265662"/>
          </a:xfrm>
          <a:prstGeom prst="ellipse">
            <a:avLst/>
          </a:prstGeom>
          <a:solidFill>
            <a:srgbClr val="008C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608986" y="4786795"/>
            <a:ext cx="1265662" cy="1265662"/>
          </a:xfrm>
          <a:prstGeom prst="ellipse">
            <a:avLst/>
          </a:prstGeom>
          <a:solidFill>
            <a:srgbClr val="008C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86652" y="4786795"/>
            <a:ext cx="1265662" cy="1265662"/>
          </a:xfrm>
          <a:prstGeom prst="ellipse">
            <a:avLst/>
          </a:prstGeom>
          <a:solidFill>
            <a:srgbClr val="008C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64318" y="4786795"/>
            <a:ext cx="1265662" cy="1265662"/>
          </a:xfrm>
          <a:prstGeom prst="ellipse">
            <a:avLst/>
          </a:prstGeom>
          <a:solidFill>
            <a:srgbClr val="008C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32226" y="6089525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产品特点</a:t>
            </a:r>
          </a:p>
        </p:txBody>
      </p:sp>
      <p:sp>
        <p:nvSpPr>
          <p:cNvPr id="14" name="矩形 13"/>
          <p:cNvSpPr/>
          <p:nvPr/>
        </p:nvSpPr>
        <p:spPr>
          <a:xfrm>
            <a:off x="2956745" y="6089525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产品特点</a:t>
            </a:r>
          </a:p>
        </p:txBody>
      </p:sp>
      <p:sp>
        <p:nvSpPr>
          <p:cNvPr id="15" name="矩形 14"/>
          <p:cNvSpPr/>
          <p:nvPr/>
        </p:nvSpPr>
        <p:spPr>
          <a:xfrm>
            <a:off x="4681264" y="6089525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产品特点</a:t>
            </a:r>
          </a:p>
        </p:txBody>
      </p:sp>
      <p:sp>
        <p:nvSpPr>
          <p:cNvPr id="16" name="矩形 15"/>
          <p:cNvSpPr/>
          <p:nvPr/>
        </p:nvSpPr>
        <p:spPr>
          <a:xfrm>
            <a:off x="6405783" y="6089525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产品特点</a:t>
            </a:r>
          </a:p>
        </p:txBody>
      </p:sp>
      <p:sp>
        <p:nvSpPr>
          <p:cNvPr id="17" name="矩形 16"/>
          <p:cNvSpPr/>
          <p:nvPr/>
        </p:nvSpPr>
        <p:spPr>
          <a:xfrm>
            <a:off x="8130301" y="6089525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产品特点</a:t>
            </a:r>
          </a:p>
        </p:txBody>
      </p:sp>
      <p:sp>
        <p:nvSpPr>
          <p:cNvPr id="18" name="矩形 17"/>
          <p:cNvSpPr/>
          <p:nvPr/>
        </p:nvSpPr>
        <p:spPr>
          <a:xfrm>
            <a:off x="9854822" y="6089525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产品特点</a:t>
            </a:r>
          </a:p>
        </p:txBody>
      </p:sp>
      <p:sp>
        <p:nvSpPr>
          <p:cNvPr id="19" name="AutoShape 23"/>
          <p:cNvSpPr/>
          <p:nvPr/>
        </p:nvSpPr>
        <p:spPr bwMode="auto">
          <a:xfrm>
            <a:off x="3338483" y="5221669"/>
            <a:ext cx="395999" cy="395913"/>
          </a:xfrm>
          <a:custGeom>
            <a:gdLst>
              <a:gd name="T0" fmla="*/ 197997 w 21600"/>
              <a:gd name="T1" fmla="*/ 198767 h 21558"/>
              <a:gd name="T2" fmla="*/ 197997 w 21600"/>
              <a:gd name="T3" fmla="*/ 198767 h 21558"/>
              <a:gd name="T4" fmla="*/ 197997 w 21600"/>
              <a:gd name="T5" fmla="*/ 198767 h 21558"/>
              <a:gd name="T6" fmla="*/ 197997 w 21600"/>
              <a:gd name="T7" fmla="*/ 198767 h 21558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0" name="AutoShape 24"/>
          <p:cNvSpPr/>
          <p:nvPr/>
        </p:nvSpPr>
        <p:spPr bwMode="auto">
          <a:xfrm>
            <a:off x="8506887" y="5221668"/>
            <a:ext cx="395998" cy="395913"/>
          </a:xfrm>
          <a:custGeom>
            <a:gdLst>
              <a:gd name="T0" fmla="*/ 197996 w 21600"/>
              <a:gd name="T1" fmla="*/ 197996 h 21600"/>
              <a:gd name="T2" fmla="*/ 197996 w 21600"/>
              <a:gd name="T3" fmla="*/ 197996 h 21600"/>
              <a:gd name="T4" fmla="*/ 197996 w 21600"/>
              <a:gd name="T5" fmla="*/ 197996 h 21600"/>
              <a:gd name="T6" fmla="*/ 197996 w 21600"/>
              <a:gd name="T7" fmla="*/ 197996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1" name="AutoShape 64"/>
          <p:cNvSpPr/>
          <p:nvPr/>
        </p:nvSpPr>
        <p:spPr bwMode="auto">
          <a:xfrm>
            <a:off x="1585568" y="5221669"/>
            <a:ext cx="395998" cy="395913"/>
          </a:xfrm>
          <a:custGeom>
            <a:gdLst>
              <a:gd name="T0" fmla="*/ 197996 w 21600"/>
              <a:gd name="T1" fmla="*/ 197996 h 21600"/>
              <a:gd name="T2" fmla="*/ 197996 w 21600"/>
              <a:gd name="T3" fmla="*/ 197996 h 21600"/>
              <a:gd name="T4" fmla="*/ 197996 w 21600"/>
              <a:gd name="T5" fmla="*/ 197996 h 21600"/>
              <a:gd name="T6" fmla="*/ 197996 w 21600"/>
              <a:gd name="T7" fmla="*/ 197996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2" name="AutoShape 65"/>
          <p:cNvSpPr/>
          <p:nvPr/>
        </p:nvSpPr>
        <p:spPr bwMode="auto">
          <a:xfrm>
            <a:off x="6734474" y="5226434"/>
            <a:ext cx="395998" cy="395913"/>
          </a:xfrm>
          <a:custGeom>
            <a:gdLst>
              <a:gd name="T0" fmla="*/ 197996 w 21600"/>
              <a:gd name="T1" fmla="*/ 197996 h 21600"/>
              <a:gd name="T2" fmla="*/ 197996 w 21600"/>
              <a:gd name="T3" fmla="*/ 197996 h 21600"/>
              <a:gd name="T4" fmla="*/ 197996 w 21600"/>
              <a:gd name="T5" fmla="*/ 197996 h 21600"/>
              <a:gd name="T6" fmla="*/ 197996 w 21600"/>
              <a:gd name="T7" fmla="*/ 197996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3" name="AutoShape 90"/>
          <p:cNvSpPr/>
          <p:nvPr/>
        </p:nvSpPr>
        <p:spPr bwMode="auto">
          <a:xfrm>
            <a:off x="5028516" y="5227465"/>
            <a:ext cx="395998" cy="395914"/>
          </a:xfrm>
          <a:custGeom>
            <a:gdLst>
              <a:gd name="T0" fmla="*/ 197996 w 21600"/>
              <a:gd name="T1" fmla="*/ 197997 h 21600"/>
              <a:gd name="T2" fmla="*/ 197996 w 21600"/>
              <a:gd name="T3" fmla="*/ 197997 h 21600"/>
              <a:gd name="T4" fmla="*/ 197996 w 21600"/>
              <a:gd name="T5" fmla="*/ 197997 h 21600"/>
              <a:gd name="T6" fmla="*/ 197996 w 21600"/>
              <a:gd name="T7" fmla="*/ 197997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4" name="AutoShape 91"/>
          <p:cNvSpPr/>
          <p:nvPr/>
        </p:nvSpPr>
        <p:spPr bwMode="auto">
          <a:xfrm>
            <a:off x="10210819" y="5221667"/>
            <a:ext cx="395998" cy="395914"/>
          </a:xfrm>
          <a:custGeom>
            <a:gdLst>
              <a:gd name="T0" fmla="*/ 197996 w 21600"/>
              <a:gd name="T1" fmla="*/ 197997 h 21600"/>
              <a:gd name="T2" fmla="*/ 197996 w 21600"/>
              <a:gd name="T3" fmla="*/ 197997 h 21600"/>
              <a:gd name="T4" fmla="*/ 197996 w 21600"/>
              <a:gd name="T5" fmla="*/ 197997 h 21600"/>
              <a:gd name="T6" fmla="*/ 197996 w 21600"/>
              <a:gd name="T7" fmla="*/ 197997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0" y="4351919"/>
            <a:ext cx="12192000" cy="158200"/>
          </a:xfrm>
          <a:prstGeom prst="rect">
            <a:avLst/>
          </a:prstGeom>
          <a:solidFill>
            <a:srgbClr val="E4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73092" y="1242474"/>
            <a:ext cx="4685030" cy="2194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smtClean="0">
                <a:solidFill>
                  <a:srgbClr val="E4AE00"/>
                </a:solidFill>
                <a:latin typeface="Niagara Solid" panose="04020502070702020202" pitchFamily="82" charset="0"/>
              </a:rPr>
              <a:t>YOUR TEXT</a:t>
            </a:r>
          </a:p>
        </p:txBody>
      </p:sp>
      <p:sp>
        <p:nvSpPr>
          <p:cNvPr id="27" name="矩形 26"/>
          <p:cNvSpPr/>
          <p:nvPr/>
        </p:nvSpPr>
        <p:spPr>
          <a:xfrm>
            <a:off x="1046198" y="3188692"/>
            <a:ext cx="4541802" cy="38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325939" y="3176836"/>
            <a:ext cx="3982319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/>
              <a:t>点击此处适当添加说明文字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544" b="38695"/>
          <a:stretch>
            <a:fillRect/>
          </a:stretch>
        </p:blipFill>
        <p:spPr>
          <a:xfrm>
            <a:off x="-9673" y="2751"/>
            <a:ext cx="6283473" cy="4200949"/>
          </a:xfrm>
          <a:prstGeom prst="rect">
            <a:avLst/>
          </a:prstGeom>
        </p:spPr>
      </p:pic>
      <p:sp>
        <p:nvSpPr>
          <p:cNvPr id="30" name="TextBox 1_1"/>
          <p:cNvSpPr txBox="1"/>
          <p:nvPr/>
        </p:nvSpPr>
        <p:spPr>
          <a:xfrm>
            <a:off x="-9673" y="-574995"/>
            <a:ext cx="9326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提示：封面最上层有修饰杂点层，修改时先将杂点层移开，修改好之后再将它放置在最上层。</a:t>
            </a:r>
          </a:p>
        </p:txBody>
      </p:sp>
    </p:spTree>
    <p:extLst>
      <p:ext uri="{BB962C8B-B14F-4D97-AF65-F5344CB8AC3E}">
        <p14:creationId xmlns:p14="http://schemas.microsoft.com/office/powerpoint/2010/main" val="2905945935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表 3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7" y="1752600"/>
            <a:ext cx="10634614" cy="45381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4587" y="614402"/>
            <a:ext cx="6481713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chemeClr val="bg1"/>
                </a:solidFill>
              </a:rPr>
              <a:t>此处填写图表描述的核心观点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4587" y="1287407"/>
            <a:ext cx="11015614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</a:rPr>
              <a:t>树状图，仅在MS2016及以上版本中可以修改，使用方法详见教程：http://www.rapidbbs.cn/forum.php?mod=viewthread&amp;tid=217608</a:t>
            </a:r>
          </a:p>
        </p:txBody>
      </p:sp>
      <p:sp>
        <p:nvSpPr>
          <p:cNvPr id="8" name="TextBox 1_1"/>
          <p:cNvSpPr txBox="1"/>
          <p:nvPr/>
        </p:nvSpPr>
        <p:spPr>
          <a:xfrm>
            <a:off x="-9673" y="-574995"/>
            <a:ext cx="9326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提示：封面最上层有修饰杂点层，修改时先将杂点层移开，修改好之后再将它放置在最上层。</a:t>
            </a:r>
          </a:p>
        </p:txBody>
      </p:sp>
    </p:spTree>
    <p:extLst>
      <p:ext uri="{BB962C8B-B14F-4D97-AF65-F5344CB8AC3E}">
        <p14:creationId xmlns:p14="http://schemas.microsoft.com/office/powerpoint/2010/main" val="1187361196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xmlns:d3p1="http://schemas.openxmlformats.org/officeDocument/2006/relationships" d3p1:embed="">
                    <a14:imgEffect>
                      <a14:artisticBlur radius="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0"/>
            <a:ext cx="12230100" cy="6858000"/>
          </a:xfrm>
          <a:prstGeom prst="rect">
            <a:avLst/>
          </a:prstGeom>
        </p:spPr>
      </p:pic>
      <p:sp>
        <p:nvSpPr>
          <p:cNvPr id="22" name="任意多边形 21"/>
          <p:cNvSpPr/>
          <p:nvPr/>
        </p:nvSpPr>
        <p:spPr>
          <a:xfrm>
            <a:off x="-19050" y="3063861"/>
            <a:ext cx="12230100" cy="1811171"/>
          </a:xfrm>
          <a:custGeom>
            <a:gdLst>
              <a:gd name="connsiteX0" fmla="*/ 12970485 w 12970485"/>
              <a:gd name="connsiteY0" fmla="*/ 0 h 1811171"/>
              <a:gd name="connsiteX1" fmla="*/ 12552128 w 12970485"/>
              <a:gd name="connsiteY1" fmla="*/ 1811171 h 1811171"/>
              <a:gd name="connsiteX2" fmla="*/ 0 w 12970485"/>
              <a:gd name="connsiteY2" fmla="*/ 1811171 h 1811171"/>
              <a:gd name="connsiteX3" fmla="*/ 418356 w 12970485"/>
              <a:gd name="connsiteY3" fmla="*/ 0 h 18111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0485" h="1811170">
                <a:moveTo>
                  <a:pt x="12970485" y="0"/>
                </a:moveTo>
                <a:lnTo>
                  <a:pt x="12552128" y="1811171"/>
                </a:lnTo>
                <a:lnTo>
                  <a:pt x="0" y="1811171"/>
                </a:lnTo>
                <a:lnTo>
                  <a:pt x="418356" y="0"/>
                </a:lnTo>
                <a:close/>
              </a:path>
            </a:pathLst>
          </a:custGeom>
          <a:solidFill>
            <a:schemeClr val="accent4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061" y="1654009"/>
            <a:ext cx="6567878" cy="2819704"/>
          </a:xfrm>
          <a:custGeom>
            <a:rect l="l" t="t" r="r" b="b"/>
            <a:pathLst>
              <a:path w="6567878" h="2819704">
                <a:moveTo>
                  <a:pt x="5780913" y="2251510"/>
                </a:moveTo>
                <a:lnTo>
                  <a:pt x="6455455" y="2251510"/>
                </a:lnTo>
                <a:lnTo>
                  <a:pt x="6567878" y="2771089"/>
                </a:lnTo>
                <a:lnTo>
                  <a:pt x="5890298" y="2771089"/>
                </a:lnTo>
                <a:close/>
                <a:moveTo>
                  <a:pt x="3799827" y="2251510"/>
                </a:moveTo>
                <a:lnTo>
                  <a:pt x="4477407" y="2251510"/>
                </a:lnTo>
                <a:lnTo>
                  <a:pt x="4368023" y="2771089"/>
                </a:lnTo>
                <a:lnTo>
                  <a:pt x="3690443" y="2771089"/>
                </a:lnTo>
                <a:close/>
                <a:moveTo>
                  <a:pt x="2345703" y="2133009"/>
                </a:moveTo>
                <a:lnTo>
                  <a:pt x="2761974" y="2133009"/>
                </a:lnTo>
                <a:lnTo>
                  <a:pt x="2828820" y="2795397"/>
                </a:lnTo>
                <a:lnTo>
                  <a:pt x="2412549" y="2795397"/>
                </a:lnTo>
                <a:close/>
                <a:moveTo>
                  <a:pt x="808235" y="2133009"/>
                </a:moveTo>
                <a:lnTo>
                  <a:pt x="1227544" y="2133009"/>
                </a:lnTo>
                <a:lnTo>
                  <a:pt x="1163736" y="2795397"/>
                </a:lnTo>
                <a:lnTo>
                  <a:pt x="747465" y="2795397"/>
                </a:lnTo>
                <a:close/>
                <a:moveTo>
                  <a:pt x="1273121" y="2096548"/>
                </a:moveTo>
                <a:lnTo>
                  <a:pt x="1804854" y="2096548"/>
                </a:lnTo>
                <a:lnTo>
                  <a:pt x="1804854" y="2603973"/>
                </a:lnTo>
                <a:lnTo>
                  <a:pt x="2333549" y="2603973"/>
                </a:lnTo>
                <a:lnTo>
                  <a:pt x="2333549" y="2819704"/>
                </a:lnTo>
                <a:lnTo>
                  <a:pt x="1273121" y="2819704"/>
                </a:lnTo>
                <a:close/>
                <a:moveTo>
                  <a:pt x="1856509" y="2060086"/>
                </a:moveTo>
                <a:lnTo>
                  <a:pt x="2287972" y="2060086"/>
                </a:lnTo>
                <a:lnTo>
                  <a:pt x="2330510" y="2531049"/>
                </a:lnTo>
                <a:lnTo>
                  <a:pt x="1902085" y="2531049"/>
                </a:lnTo>
                <a:close/>
                <a:moveTo>
                  <a:pt x="4577677" y="1695469"/>
                </a:moveTo>
                <a:lnTo>
                  <a:pt x="4577677" y="1935508"/>
                </a:lnTo>
                <a:lnTo>
                  <a:pt x="5586451" y="1935508"/>
                </a:lnTo>
                <a:cubicBezTo>
                  <a:pt x="5611391" y="1935002"/>
                  <a:pt x="5632155" y="1926899"/>
                  <a:pt x="5648739" y="1911201"/>
                </a:cubicBezTo>
                <a:cubicBezTo>
                  <a:pt x="5665325" y="1895502"/>
                  <a:pt x="5673933" y="1875245"/>
                  <a:pt x="5674567" y="1850431"/>
                </a:cubicBezTo>
                <a:lnTo>
                  <a:pt x="5674567" y="1695469"/>
                </a:lnTo>
                <a:close/>
                <a:moveTo>
                  <a:pt x="3860597" y="1497968"/>
                </a:moveTo>
                <a:lnTo>
                  <a:pt x="6397723" y="1497968"/>
                </a:lnTo>
                <a:lnTo>
                  <a:pt x="6397723" y="1850431"/>
                </a:lnTo>
                <a:cubicBezTo>
                  <a:pt x="6395635" y="1931584"/>
                  <a:pt x="6367909" y="1999443"/>
                  <a:pt x="6314545" y="2054009"/>
                </a:cubicBezTo>
                <a:cubicBezTo>
                  <a:pt x="6261182" y="2108575"/>
                  <a:pt x="6194715" y="2136934"/>
                  <a:pt x="6115145" y="2139086"/>
                </a:cubicBezTo>
                <a:lnTo>
                  <a:pt x="5516565" y="2139086"/>
                </a:lnTo>
                <a:lnTo>
                  <a:pt x="5516565" y="2528011"/>
                </a:lnTo>
                <a:cubicBezTo>
                  <a:pt x="5514477" y="2609164"/>
                  <a:pt x="5486751" y="2677023"/>
                  <a:pt x="5433387" y="2731589"/>
                </a:cubicBezTo>
                <a:cubicBezTo>
                  <a:pt x="5380025" y="2786155"/>
                  <a:pt x="5313557" y="2814514"/>
                  <a:pt x="5233987" y="2816666"/>
                </a:cubicBezTo>
                <a:lnTo>
                  <a:pt x="4538177" y="2816666"/>
                </a:lnTo>
                <a:lnTo>
                  <a:pt x="4538177" y="2585742"/>
                </a:lnTo>
                <a:lnTo>
                  <a:pt x="4699216" y="2585742"/>
                </a:lnTo>
                <a:cubicBezTo>
                  <a:pt x="4724031" y="2585046"/>
                  <a:pt x="4744287" y="2576563"/>
                  <a:pt x="4759985" y="2560295"/>
                </a:cubicBezTo>
                <a:cubicBezTo>
                  <a:pt x="4775685" y="2544026"/>
                  <a:pt x="4783787" y="2524150"/>
                  <a:pt x="4784293" y="2500665"/>
                </a:cubicBezTo>
                <a:lnTo>
                  <a:pt x="4784293" y="2139086"/>
                </a:lnTo>
                <a:lnTo>
                  <a:pt x="3860597" y="2139086"/>
                </a:lnTo>
                <a:close/>
                <a:moveTo>
                  <a:pt x="2212010" y="1446314"/>
                </a:moveTo>
                <a:lnTo>
                  <a:pt x="2713359" y="1446314"/>
                </a:lnTo>
                <a:lnTo>
                  <a:pt x="2828820" y="2017547"/>
                </a:lnTo>
                <a:lnTo>
                  <a:pt x="2321395" y="2017547"/>
                </a:lnTo>
                <a:close/>
                <a:moveTo>
                  <a:pt x="872043" y="1446314"/>
                </a:moveTo>
                <a:lnTo>
                  <a:pt x="1379468" y="1446314"/>
                </a:lnTo>
                <a:lnTo>
                  <a:pt x="1267044" y="2017547"/>
                </a:lnTo>
                <a:lnTo>
                  <a:pt x="759619" y="2017547"/>
                </a:lnTo>
                <a:close/>
                <a:moveTo>
                  <a:pt x="1440237" y="990543"/>
                </a:moveTo>
                <a:lnTo>
                  <a:pt x="1440237" y="1124236"/>
                </a:lnTo>
                <a:lnTo>
                  <a:pt x="2075279" y="1124236"/>
                </a:lnTo>
                <a:cubicBezTo>
                  <a:pt x="2098763" y="1123793"/>
                  <a:pt x="2118640" y="1115563"/>
                  <a:pt x="2134909" y="1099548"/>
                </a:cubicBezTo>
                <a:cubicBezTo>
                  <a:pt x="2151177" y="1083533"/>
                  <a:pt x="2159659" y="1062390"/>
                  <a:pt x="2160356" y="1036120"/>
                </a:cubicBezTo>
                <a:lnTo>
                  <a:pt x="2160356" y="990543"/>
                </a:lnTo>
                <a:close/>
                <a:moveTo>
                  <a:pt x="1440237" y="628964"/>
                </a:moveTo>
                <a:lnTo>
                  <a:pt x="1440237" y="759619"/>
                </a:lnTo>
                <a:lnTo>
                  <a:pt x="2160356" y="759619"/>
                </a:lnTo>
                <a:lnTo>
                  <a:pt x="2160356" y="628964"/>
                </a:lnTo>
                <a:close/>
                <a:moveTo>
                  <a:pt x="4550331" y="622887"/>
                </a:moveTo>
                <a:lnTo>
                  <a:pt x="4550331" y="793042"/>
                </a:lnTo>
                <a:lnTo>
                  <a:pt x="5613797" y="793042"/>
                </a:lnTo>
                <a:cubicBezTo>
                  <a:pt x="5638611" y="792535"/>
                  <a:pt x="5658867" y="784433"/>
                  <a:pt x="5674567" y="768734"/>
                </a:cubicBezTo>
                <a:cubicBezTo>
                  <a:pt x="5690265" y="753035"/>
                  <a:pt x="5698368" y="732779"/>
                  <a:pt x="5698874" y="707965"/>
                </a:cubicBezTo>
                <a:lnTo>
                  <a:pt x="5698874" y="622887"/>
                </a:lnTo>
                <a:close/>
                <a:moveTo>
                  <a:pt x="4550331" y="252193"/>
                </a:moveTo>
                <a:lnTo>
                  <a:pt x="4550331" y="425386"/>
                </a:lnTo>
                <a:lnTo>
                  <a:pt x="5698874" y="425386"/>
                </a:lnTo>
                <a:lnTo>
                  <a:pt x="5698874" y="252193"/>
                </a:lnTo>
                <a:close/>
                <a:moveTo>
                  <a:pt x="3833251" y="51654"/>
                </a:moveTo>
                <a:lnTo>
                  <a:pt x="6425070" y="51654"/>
                </a:lnTo>
                <a:lnTo>
                  <a:pt x="6425070" y="707965"/>
                </a:lnTo>
                <a:cubicBezTo>
                  <a:pt x="6423044" y="789117"/>
                  <a:pt x="6395191" y="856976"/>
                  <a:pt x="6341512" y="911542"/>
                </a:cubicBezTo>
                <a:cubicBezTo>
                  <a:pt x="6287832" y="966108"/>
                  <a:pt x="6220479" y="994467"/>
                  <a:pt x="6139453" y="996620"/>
                </a:cubicBezTo>
                <a:lnTo>
                  <a:pt x="5504411" y="996620"/>
                </a:lnTo>
                <a:lnTo>
                  <a:pt x="5504411" y="1172851"/>
                </a:lnTo>
                <a:lnTo>
                  <a:pt x="6567878" y="1172851"/>
                </a:lnTo>
                <a:lnTo>
                  <a:pt x="6567878" y="1400737"/>
                </a:lnTo>
                <a:lnTo>
                  <a:pt x="3690443" y="1400737"/>
                </a:lnTo>
                <a:lnTo>
                  <a:pt x="3690443" y="1172851"/>
                </a:lnTo>
                <a:lnTo>
                  <a:pt x="4766063" y="1172851"/>
                </a:lnTo>
                <a:lnTo>
                  <a:pt x="4766063" y="996620"/>
                </a:lnTo>
                <a:lnTo>
                  <a:pt x="3833251" y="996620"/>
                </a:lnTo>
                <a:close/>
                <a:moveTo>
                  <a:pt x="0" y="0"/>
                </a:moveTo>
                <a:lnTo>
                  <a:pt x="2828820" y="0"/>
                </a:lnTo>
                <a:lnTo>
                  <a:pt x="2828820" y="230924"/>
                </a:lnTo>
                <a:lnTo>
                  <a:pt x="1956778" y="230924"/>
                </a:lnTo>
                <a:lnTo>
                  <a:pt x="1905124" y="398040"/>
                </a:lnTo>
                <a:lnTo>
                  <a:pt x="2774128" y="398040"/>
                </a:lnTo>
                <a:lnTo>
                  <a:pt x="2774128" y="1066505"/>
                </a:lnTo>
                <a:cubicBezTo>
                  <a:pt x="2772166" y="1147657"/>
                  <a:pt x="2744186" y="1215516"/>
                  <a:pt x="2690190" y="1270082"/>
                </a:cubicBezTo>
                <a:cubicBezTo>
                  <a:pt x="2636194" y="1324648"/>
                  <a:pt x="2567955" y="1353007"/>
                  <a:pt x="2485473" y="1355160"/>
                </a:cubicBezTo>
                <a:lnTo>
                  <a:pt x="2120856" y="1355160"/>
                </a:lnTo>
                <a:lnTo>
                  <a:pt x="2120856" y="1738007"/>
                </a:lnTo>
                <a:cubicBezTo>
                  <a:pt x="2118703" y="1820489"/>
                  <a:pt x="2090344" y="1888729"/>
                  <a:pt x="2035779" y="1942725"/>
                </a:cubicBezTo>
                <a:cubicBezTo>
                  <a:pt x="1981213" y="1996721"/>
                  <a:pt x="1913353" y="2024700"/>
                  <a:pt x="1832201" y="2026663"/>
                </a:cubicBezTo>
                <a:lnTo>
                  <a:pt x="1343006" y="2026663"/>
                </a:lnTo>
                <a:lnTo>
                  <a:pt x="1343006" y="1795739"/>
                </a:lnTo>
                <a:lnTo>
                  <a:pt x="1397699" y="1795739"/>
                </a:lnTo>
                <a:cubicBezTo>
                  <a:pt x="1421310" y="1795042"/>
                  <a:pt x="1441693" y="1786560"/>
                  <a:pt x="1458848" y="1770291"/>
                </a:cubicBezTo>
                <a:cubicBezTo>
                  <a:pt x="1476003" y="1754023"/>
                  <a:pt x="1484992" y="1734146"/>
                  <a:pt x="1485815" y="1710661"/>
                </a:cubicBezTo>
                <a:lnTo>
                  <a:pt x="1485815" y="1355160"/>
                </a:lnTo>
                <a:lnTo>
                  <a:pt x="820388" y="1355160"/>
                </a:lnTo>
                <a:lnTo>
                  <a:pt x="820388" y="398040"/>
                </a:lnTo>
                <a:lnTo>
                  <a:pt x="1224506" y="398040"/>
                </a:lnTo>
                <a:lnTo>
                  <a:pt x="1276160" y="230924"/>
                </a:lnTo>
                <a:lnTo>
                  <a:pt x="674542" y="230924"/>
                </a:lnTo>
                <a:lnTo>
                  <a:pt x="674542" y="2819704"/>
                </a:lnTo>
                <a:lnTo>
                  <a:pt x="0" y="2819704"/>
                </a:lnTo>
                <a:close/>
              </a:path>
            </a:pathLst>
          </a:custGeom>
          <a:ln w="28575">
            <a:solidFill>
              <a:srgbClr val="E4AE00"/>
            </a:solidFill>
          </a:ln>
        </p:spPr>
      </p:pic>
      <p:sp>
        <p:nvSpPr>
          <p:cNvPr id="29" name="任意多边形 28"/>
          <p:cNvSpPr/>
          <p:nvPr/>
        </p:nvSpPr>
        <p:spPr>
          <a:xfrm>
            <a:off x="-19050" y="4871695"/>
            <a:ext cx="11842057" cy="418650"/>
          </a:xfrm>
          <a:custGeom>
            <a:gdLst>
              <a:gd name="connsiteX0" fmla="*/ 0 w 11842057"/>
              <a:gd name="connsiteY0" fmla="*/ 0 h 418650"/>
              <a:gd name="connsiteX1" fmla="*/ 11842057 w 11842057"/>
              <a:gd name="connsiteY1" fmla="*/ 0 h 418650"/>
              <a:gd name="connsiteX2" fmla="*/ 11745354 w 11842057"/>
              <a:gd name="connsiteY2" fmla="*/ 418650 h 418650"/>
              <a:gd name="connsiteX3" fmla="*/ 0 w 11842057"/>
              <a:gd name="connsiteY3" fmla="*/ 418650 h 4186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2057" h="418650">
                <a:moveTo>
                  <a:pt x="0" y="0"/>
                </a:moveTo>
                <a:lnTo>
                  <a:pt x="11842057" y="0"/>
                </a:lnTo>
                <a:lnTo>
                  <a:pt x="11745354" y="418650"/>
                </a:lnTo>
                <a:lnTo>
                  <a:pt x="0" y="418650"/>
                </a:lnTo>
                <a:close/>
              </a:path>
            </a:pathLst>
          </a:custGeom>
          <a:solidFill>
            <a:srgbClr val="008C7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05100" y="4656714"/>
            <a:ext cx="6674839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</a:rPr>
              <a:t>点击填入你们的愿景，注意字数</a:t>
            </a:r>
          </a:p>
        </p:txBody>
      </p:sp>
      <p:sp>
        <p:nvSpPr>
          <p:cNvPr id="30" name="TextBox 1_1"/>
          <p:cNvSpPr txBox="1"/>
          <p:nvPr/>
        </p:nvSpPr>
        <p:spPr>
          <a:xfrm>
            <a:off x="-9673" y="-574995"/>
            <a:ext cx="9326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提示：封面最上层有修饰杂点层，修改时先将杂点层移开，修改好之后再将它放置在最上层。</a:t>
            </a:r>
          </a:p>
        </p:txBody>
      </p:sp>
    </p:spTree>
    <p:extLst>
      <p:ext uri="{BB962C8B-B14F-4D97-AF65-F5344CB8AC3E}">
        <p14:creationId xmlns:p14="http://schemas.microsoft.com/office/powerpoint/2010/main" val="314187722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52</Paragraphs>
  <Slides>10</Slides>
  <Notes>1</Notes>
  <TotalTime>148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8">
      <vt:lpstr>Arial</vt:lpstr>
      <vt:lpstr>等线 Light</vt:lpstr>
      <vt:lpstr>等线</vt:lpstr>
      <vt:lpstr>Calibri Light</vt:lpstr>
      <vt:lpstr>Calibri</vt:lpstr>
      <vt:lpstr>Impact</vt:lpstr>
      <vt:lpstr>Niagara Solid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演示文稿</dc:title>
  <dc:description>http://www.ypppt.com/</dc:description>
  <cp:lastModifiedBy>Administrator</cp:lastModifiedBy>
  <cp:revision>21</cp:revision>
  <dcterms:created xsi:type="dcterms:W3CDTF">2015-12-27T11:32:45Z</dcterms:created>
  <dcterms:modified xsi:type="dcterms:W3CDTF">2021-08-20T11:24:39Z</dcterms:modified>
</cp:coreProperties>
</file>