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59" r:id="rId5"/>
    <p:sldId id="260" r:id="rId6"/>
    <p:sldId id="261" r:id="rId7"/>
    <p:sldId id="262" r:id="rId8"/>
    <p:sldId id="274" r:id="rId9"/>
    <p:sldId id="275" r:id="rId10"/>
    <p:sldId id="276" r:id="rId11"/>
    <p:sldId id="277" r:id="rId12"/>
    <p:sldId id="278" r:id="rId13"/>
    <p:sldId id="279" r:id="rId14"/>
    <p:sldId id="293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58" r:id="rId29"/>
    <p:sldId id="294" r:id="rId30"/>
    <p:sldId id="295" r:id="rId31"/>
    <p:sldId id="296" r:id="rId32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33" userDrawn="1">
          <p15:clr>
            <a:srgbClr val="A4A3A4"/>
          </p15:clr>
        </p15:guide>
        <p15:guide id="3" pos="5473" userDrawn="1">
          <p15:clr>
            <a:srgbClr val="A4A3A4"/>
          </p15:clr>
        </p15:guide>
        <p15:guide id="4" pos="279" userDrawn="1">
          <p15:clr>
            <a:srgbClr val="A4A3A4"/>
          </p15:clr>
        </p15:guide>
        <p15:guide id="5" pos="5178" userDrawn="1">
          <p15:clr>
            <a:srgbClr val="A4A3A4"/>
          </p15:clr>
        </p15:guide>
        <p15:guide id="6" pos="756" userDrawn="1">
          <p15:clr>
            <a:srgbClr val="A4A3A4"/>
          </p15:clr>
        </p15:guide>
        <p15:guide id="7" pos="6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78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0"/>
      </p:cViewPr>
      <p:guideLst>
        <p:guide orient="horz" pos="2137"/>
        <p:guide pos="2933"/>
        <p:guide pos="5473"/>
        <p:guide pos="279"/>
        <p:guide pos="5178"/>
        <p:guide pos="756"/>
        <p:guide pos="69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slides/slide11.xml" Type="http://schemas.openxmlformats.org/officeDocument/2006/relationships/slide"/><Relationship Id="rId14" Target="slides/slide12.xml" Type="http://schemas.openxmlformats.org/officeDocument/2006/relationships/slide"/><Relationship Id="rId15" Target="slides/slide13.xml" Type="http://schemas.openxmlformats.org/officeDocument/2006/relationships/slide"/><Relationship Id="rId16" Target="slides/slide14.xml" Type="http://schemas.openxmlformats.org/officeDocument/2006/relationships/slide"/><Relationship Id="rId17" Target="slides/slide15.xml" Type="http://schemas.openxmlformats.org/officeDocument/2006/relationships/slide"/><Relationship Id="rId18" Target="slides/slide16.xml" Type="http://schemas.openxmlformats.org/officeDocument/2006/relationships/slide"/><Relationship Id="rId19" Target="slides/slide17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8.xml" Type="http://schemas.openxmlformats.org/officeDocument/2006/relationships/slide"/><Relationship Id="rId21" Target="slides/slide19.xml" Type="http://schemas.openxmlformats.org/officeDocument/2006/relationships/slide"/><Relationship Id="rId22" Target="slides/slide20.xml" Type="http://schemas.openxmlformats.org/officeDocument/2006/relationships/slide"/><Relationship Id="rId23" Target="slides/slide21.xml" Type="http://schemas.openxmlformats.org/officeDocument/2006/relationships/slide"/><Relationship Id="rId24" Target="slides/slide22.xml" Type="http://schemas.openxmlformats.org/officeDocument/2006/relationships/slide"/><Relationship Id="rId25" Target="slides/slide23.xml" Type="http://schemas.openxmlformats.org/officeDocument/2006/relationships/slide"/><Relationship Id="rId26" Target="slides/slide24.xml" Type="http://schemas.openxmlformats.org/officeDocument/2006/relationships/slide"/><Relationship Id="rId27" Target="slides/slide25.xml" Type="http://schemas.openxmlformats.org/officeDocument/2006/relationships/slide"/><Relationship Id="rId28" Target="slides/slide26.xml" Type="http://schemas.openxmlformats.org/officeDocument/2006/relationships/slide"/><Relationship Id="rId29" Target="slides/slide27.xml" Type="http://schemas.openxmlformats.org/officeDocument/2006/relationships/slide"/><Relationship Id="rId3" Target="slides/slide1.xml" Type="http://schemas.openxmlformats.org/officeDocument/2006/relationships/slide"/><Relationship Id="rId30" Target="slides/slide28.xml" Type="http://schemas.openxmlformats.org/officeDocument/2006/relationships/slide"/><Relationship Id="rId31" Target="slides/slide29.xml" Type="http://schemas.openxmlformats.org/officeDocument/2006/relationships/slide"/><Relationship Id="rId32" Target="slides/slide30.xml" Type="http://schemas.openxmlformats.org/officeDocument/2006/relationships/slide"/><Relationship Id="rId33" Target="tags/tag1.xml" Type="http://schemas.openxmlformats.org/officeDocument/2006/relationships/tags"/><Relationship Id="rId34" Target="presProps.xml" Type="http://schemas.openxmlformats.org/officeDocument/2006/relationships/presProps"/><Relationship Id="rId35" Target="viewProps.xml" Type="http://schemas.openxmlformats.org/officeDocument/2006/relationships/viewProps"/><Relationship Id="rId36" Target="theme/theme1.xml" Type="http://schemas.openxmlformats.org/officeDocument/2006/relationships/theme"/><Relationship Id="rId37" Target="tableStyles.xml" Type="http://schemas.openxmlformats.org/officeDocument/2006/relationships/tableStyles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Relationship Id="rId2" Target="colors3.xml" Type="http://schemas.microsoft.com/office/2011/relationships/chartColorStyle"/><Relationship Id="rId3" Target="style3.xml" Type="http://schemas.microsoft.com/office/2011/relationships/chartStyle"/></Relationships>
</file>

<file path=ppt/charts/_rels/chart4.xml.rels><?xml version="1.0" encoding="UTF-8" standalone="yes"?><Relationships xmlns="http://schemas.openxmlformats.org/package/2006/relationships"><Relationship Id="rId1" Target="../embeddings/Microsoft_Excel_Worksheet4.xlsx" Type="http://schemas.openxmlformats.org/officeDocument/2006/relationships/package"/><Relationship Id="rId2" Target="colors4.xml" Type="http://schemas.microsoft.com/office/2011/relationships/chartColorStyle"/><Relationship Id="rId3" Target="style4.xml" Type="http://schemas.microsoft.com/office/2011/relationships/chartStyle"/></Relationships>
</file>

<file path=ppt/charts/_rels/chart5.xml.rels><?xml version="1.0" encoding="UTF-8" standalone="yes"?><Relationships xmlns="http://schemas.openxmlformats.org/package/2006/relationships"><Relationship Id="rId1" Target="../embeddings/Microsoft_Excel_Worksheet5.xlsx" Type="http://schemas.openxmlformats.org/officeDocument/2006/relationships/package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colors5.xml" Type="http://schemas.microsoft.com/office/2011/relationships/chartColorStyle"/><Relationship Id="rId6" Target="style5.xml" Type="http://schemas.microsoft.com/office/2011/relationships/chartStyle"/></Relationships>
</file>

<file path=ppt/charts/_rels/chart6.xml.rels><?xml version="1.0" encoding="UTF-8" standalone="yes"?><Relationships xmlns="http://schemas.openxmlformats.org/package/2006/relationships"><Relationship Id="rId1" Target="../embeddings/Microsoft_Excel_Worksheet6.xlsx" Type="http://schemas.openxmlformats.org/officeDocument/2006/relationships/package"/><Relationship Id="rId2" Target="../media/image5.png" Type="http://schemas.openxmlformats.org/officeDocument/2006/relationships/image"/><Relationship Id="rId3" Target="colors6.xml" Type="http://schemas.microsoft.com/office/2011/relationships/chartColorStyle"/><Relationship Id="rId4" Target="style6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explosion val="10"/>
          <c:dPt>
            <c:idx val="0"/>
            <c:invertIfNegative val="1"/>
            <c:spPr>
              <a:solidFill>
                <a:srgbClr val="92D050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92D050"/>
              </a:solidFill>
              <a:ln w="19050">
                <a:noFill/>
              </a:ln>
            </c:spPr>
          </c:dPt>
          <c:dPt>
            <c:idx val="2"/>
            <c:invertIfNegative val="1"/>
            <c:spPr>
              <a:solidFill>
                <a:srgbClr val="92D050"/>
              </a:solidFill>
              <a:ln w="19050">
                <a:noFill/>
              </a:ln>
            </c:spPr>
          </c:dPt>
          <c:dPt>
            <c:idx val="3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4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5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6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7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8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9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2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explosion val="10"/>
          <c:dPt>
            <c:idx val="0"/>
            <c:invertIfNegative val="1"/>
            <c:spPr>
              <a:solidFill>
                <a:srgbClr val="FFC000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FFC000"/>
              </a:solidFill>
              <a:ln w="19050">
                <a:noFill/>
              </a:ln>
            </c:spPr>
          </c:dPt>
          <c:dPt>
            <c:idx val="2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3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4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5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6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7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8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9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2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explosion val="10"/>
          <c:dPt>
            <c:idx val="0"/>
            <c:invertIfNegative val="1"/>
            <c:spPr>
              <a:solidFill>
                <a:srgbClr val="5B9BD5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5B9BD5"/>
              </a:solidFill>
              <a:ln w="19050">
                <a:noFill/>
              </a:ln>
            </c:spPr>
          </c:dPt>
          <c:dPt>
            <c:idx val="2"/>
            <c:invertIfNegative val="1"/>
            <c:spPr>
              <a:solidFill>
                <a:srgbClr val="5B9BD5"/>
              </a:solidFill>
              <a:ln w="19050">
                <a:noFill/>
              </a:ln>
            </c:spPr>
          </c:dPt>
          <c:dPt>
            <c:idx val="3"/>
            <c:invertIfNegative val="1"/>
            <c:spPr>
              <a:solidFill>
                <a:srgbClr val="5B9BD5"/>
              </a:solidFill>
              <a:ln w="19050">
                <a:noFill/>
              </a:ln>
            </c:spPr>
          </c:dPt>
          <c:dPt>
            <c:idx val="4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5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6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7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8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Pt>
            <c:idx val="9"/>
            <c:invertIfNegative val="1"/>
            <c:spPr>
              <a:solidFill>
                <a:schemeClr val="bg1"/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2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area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数据1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数据2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0024408"/>
        <c:axId val="346145496"/>
      </c:areaChart>
      <c:dateAx>
        <c:axId val="240024408"/>
        <c:scaling>
          <c:orientation/>
        </c:scaling>
        <c:delete val="0"/>
        <c:axPos val="b"/>
        <c:numFmt formatCode="m/d/yyyy" sourceLinked="1"/>
        <c:majorTickMark val="out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4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346145496"/>
        <c:crosses val="autoZero"/>
        <c:auto val="0"/>
        <c:lblOffset/>
        <c:baseTimeUnit val="days"/>
      </c:dateAx>
      <c:valAx>
        <c:axId val="346145496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2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2400244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blipFill>
              <a:blip r:embed="rId2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blipFill>
              <a:blip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blipFill>
              <a:blip r:embed="rId4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346146280"/>
        <c:axId val="346146672"/>
      </c:barChart>
      <c:catAx>
        <c:axId val="346146280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4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46146672"/>
        <c:crosses val="autoZero"/>
        <c:auto val="0"/>
        <c:lblAlgn val="ctr"/>
        <c:lblOffset/>
        <c:noMultiLvlLbl val="0"/>
      </c:catAx>
      <c:valAx>
        <c:axId val="346146672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4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46146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2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  <a:endParaRPr sz="1200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汽车</c:v>
                </c:pt>
              </c:strCache>
            </c:strRef>
          </c:tx>
          <c:spPr>
            <a:blipFill>
              <a:blip r:embed="rId2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6月</c:v>
                </c:pt>
                <c:pt idx="1">
                  <c:v>7月</c:v>
                </c:pt>
                <c:pt idx="2">
                  <c:v>8月</c:v>
                </c:pt>
                <c:pt idx="3">
                  <c:v>9月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346147456"/>
        <c:axId val="346147848"/>
      </c:barChart>
      <c:catAx>
        <c:axId val="346147456"/>
        <c:scaling>
          <c:orientation/>
        </c:scaling>
        <c:delete val="0"/>
        <c:axPos val="l"/>
        <c:numFmt formatCode="General" sourceLinked="1"/>
        <c:majorTickMark val="out"/>
        <c:minorTickMark val="none"/>
        <c:spPr>
          <a:noFill/>
          <a:ln w="9525" cap="flat" cmpd="sng" algn="ctr">
            <a:solidFill>
              <a:srgbClr val="FFC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2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46147848"/>
        <c:crosses val="autoZero"/>
        <c:auto val="0"/>
        <c:lblAlgn val="ctr"/>
        <c:lblOffset/>
        <c:noMultiLvlLbl val="0"/>
      </c:catAx>
      <c:valAx>
        <c:axId val="346147848"/>
        <c:scaling>
          <c:orientation/>
        </c:scaling>
        <c:delete val="0"/>
        <c:axPos val="b"/>
        <c:numFmt formatCode="General" sourceLinked="1"/>
        <c:majorTickMark val="out"/>
        <c:minorTickMark val="none"/>
        <c:spPr>
          <a:noFill/>
          <a:ln>
            <a:solidFill>
              <a:srgbClr val="FFC000"/>
            </a:solidFill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4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4614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4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  <a:endParaRPr sz="1400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002581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3747875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2601380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val="158882600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197549559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val="334595496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404703850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401223959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418619414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540302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val="241573081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3075134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val="6025064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354632328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158031406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4090924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9708286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621726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398798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6259528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3742675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5815135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emf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212D5-D1FC-4AEB-84FE-97E0301F9F25}" type="datetimeFigureOut">
              <a:rPr lang="zh-CN" altLang="en-US" smtClean="0"/>
              <a:t>2015/6/4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266D2-3B38-46E0-A507-5451CADA8A03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12"/>
          <a:srcRect l="30815" t="35074" r="24349" b="39706"/>
          <a:stretch>
            <a:fillRect/>
          </a:stretch>
        </p:blipFill>
        <p:spPr>
          <a:xfrm>
            <a:off x="1" y="0"/>
            <a:ext cx="12191998" cy="6858000"/>
          </a:xfrm>
          <a:custGeom>
            <a:gdLst>
              <a:gd name="connsiteX0" fmla="*/ 0 w 12191998"/>
              <a:gd name="connsiteY0" fmla="*/ 0 h 6858000"/>
              <a:gd name="connsiteX1" fmla="*/ 12191998 w 12191998"/>
              <a:gd name="connsiteY1" fmla="*/ 0 h 6858000"/>
              <a:gd name="connsiteX2" fmla="*/ 12191998 w 12191998"/>
              <a:gd name="connsiteY2" fmla="*/ 6858000 h 6858000"/>
              <a:gd name="connsiteX3" fmla="*/ 0 w 12191998"/>
              <a:gd name="connsiteY3" fmla="*/ 6858000 h 68580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8" h="6858000">
                <a:moveTo>
                  <a:pt x="0" y="0"/>
                </a:moveTo>
                <a:lnTo>
                  <a:pt x="12191998" y="0"/>
                </a:lnTo>
                <a:lnTo>
                  <a:pt x="12191998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387743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2710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4.xml" Type="http://schemas.openxmlformats.org/officeDocument/2006/relationships/char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5.xml" Type="http://schemas.openxmlformats.org/officeDocument/2006/relationships/char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6.xml" Type="http://schemas.openxmlformats.org/officeDocument/2006/relationships/char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Relationship Id="rId3" Target="../charts/chart2.xml" Type="http://schemas.openxmlformats.org/officeDocument/2006/relationships/chart"/><Relationship Id="rId4" Target="../charts/chart3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1" name="组合 40"/>
          <p:cNvGrpSpPr/>
          <p:nvPr/>
        </p:nvGrpSpPr>
        <p:grpSpPr>
          <a:xfrm rot="19794924">
            <a:off x="8311501" y="1969570"/>
            <a:ext cx="1389271" cy="1740643"/>
            <a:chOff x="9392663" y="1601342"/>
            <a:chExt cx="1247775" cy="1658938"/>
          </a:xfrm>
        </p:grpSpPr>
        <p:sp>
          <p:nvSpPr>
            <p:cNvPr id="43" name="Freeform 1641"/>
            <p:cNvSpPr>
              <a:spLocks noEditPoints="1"/>
            </p:cNvSpPr>
            <p:nvPr/>
          </p:nvSpPr>
          <p:spPr bwMode="auto">
            <a:xfrm>
              <a:off x="9392663" y="1601342"/>
              <a:ext cx="1247775" cy="1658938"/>
            </a:xfrm>
            <a:custGeom>
              <a:gdLst>
                <a:gd fmla="*/ 229 w 238" name="T0"/>
                <a:gd fmla="*/ 155 h 318" name="T1"/>
                <a:gd fmla="*/ 206 w 238" name="T2"/>
                <a:gd fmla="*/ 120 h 318" name="T3"/>
                <a:gd fmla="*/ 186 w 238" name="T4"/>
                <a:gd fmla="*/ 104 h 318" name="T5"/>
                <a:gd fmla="*/ 201 w 238" name="T6"/>
                <a:gd fmla="*/ 105 h 318" name="T7"/>
                <a:gd fmla="*/ 204 w 238" name="T8"/>
                <a:gd fmla="*/ 105 h 318" name="T9"/>
                <a:gd fmla="*/ 236 w 238" name="T10"/>
                <a:gd fmla="*/ 60 h 318" name="T11"/>
                <a:gd fmla="*/ 236 w 238" name="T12"/>
                <a:gd fmla="*/ 60 h 318" name="T13"/>
                <a:gd fmla="*/ 231 w 238" name="T14"/>
                <a:gd fmla="*/ 28 h 318" name="T15"/>
                <a:gd fmla="*/ 189 w 238" name="T16"/>
                <a:gd fmla="*/ 2 h 318" name="T17"/>
                <a:gd fmla="*/ 189 w 238" name="T18"/>
                <a:gd fmla="*/ 2 h 318" name="T19"/>
                <a:gd fmla="*/ 140 w 238" name="T20"/>
                <a:gd fmla="*/ 0 h 318" name="T21"/>
                <a:gd fmla="*/ 51 w 238" name="T22"/>
                <a:gd fmla="*/ 15 h 318" name="T23"/>
                <a:gd fmla="*/ 31 w 238" name="T24"/>
                <a:gd fmla="*/ 40 h 318" name="T25"/>
                <a:gd fmla="*/ 30 w 238" name="T26"/>
                <a:gd fmla="*/ 41 h 318" name="T27"/>
                <a:gd fmla="*/ 29 w 238" name="T28"/>
                <a:gd fmla="*/ 43 h 318" name="T29"/>
                <a:gd fmla="*/ 28 w 238" name="T30"/>
                <a:gd fmla="*/ 46 h 318" name="T31"/>
                <a:gd fmla="*/ 23 w 238" name="T32"/>
                <a:gd fmla="*/ 66 h 318" name="T33"/>
                <a:gd fmla="*/ 23 w 238" name="T34"/>
                <a:gd fmla="*/ 69 h 318" name="T35"/>
                <a:gd fmla="*/ 11 w 238" name="T36"/>
                <a:gd fmla="*/ 141 h 318" name="T37"/>
                <a:gd fmla="*/ 8 w 238" name="T38"/>
                <a:gd fmla="*/ 157 h 318" name="T39"/>
                <a:gd fmla="*/ 19 w 238" name="T40"/>
                <a:gd fmla="*/ 187 h 318" name="T41"/>
                <a:gd fmla="*/ 14 w 238" name="T42"/>
                <a:gd fmla="*/ 192 h 318" name="T43"/>
                <a:gd fmla="*/ 0 w 238" name="T44"/>
                <a:gd fmla="*/ 223 h 318" name="T45"/>
                <a:gd fmla="*/ 14 w 238" name="T46"/>
                <a:gd fmla="*/ 265 h 318" name="T47"/>
                <a:gd fmla="*/ 52 w 238" name="T48"/>
                <a:gd fmla="*/ 302 h 318" name="T49"/>
                <a:gd fmla="*/ 117 w 238" name="T50"/>
                <a:gd fmla="*/ 318 h 318" name="T51"/>
                <a:gd fmla="*/ 180 w 238" name="T52"/>
                <a:gd fmla="*/ 302 h 318" name="T53"/>
                <a:gd fmla="*/ 223 w 238" name="T54"/>
                <a:gd fmla="*/ 258 h 318" name="T55"/>
                <a:gd fmla="*/ 238 w 238" name="T56"/>
                <a:gd fmla="*/ 199 h 318" name="T57"/>
                <a:gd fmla="*/ 229 w 238" name="T58"/>
                <a:gd fmla="*/ 155 h 318" name="T59"/>
                <a:gd fmla="*/ 108 w 238" name="T60"/>
                <a:gd fmla="*/ 186 h 318" name="T61"/>
                <a:gd fmla="*/ 116 w 238" name="T62"/>
                <a:gd fmla="*/ 183 h 318" name="T63"/>
                <a:gd fmla="*/ 116 w 238" name="T64"/>
                <a:gd fmla="*/ 181 h 318" name="T65"/>
                <a:gd fmla="*/ 116 w 238" name="T66"/>
                <a:gd fmla="*/ 181 h 318" name="T67"/>
                <a:gd fmla="*/ 116 w 238" name="T68"/>
                <a:gd fmla="*/ 183 h 318" name="T69"/>
                <a:gd fmla="*/ 118 w 238" name="T70"/>
                <a:gd fmla="*/ 183 h 318" name="T71"/>
                <a:gd fmla="*/ 127 w 238" name="T72"/>
                <a:gd fmla="*/ 189 h 318" name="T73"/>
                <a:gd fmla="*/ 130 w 238" name="T74"/>
                <a:gd fmla="*/ 203 h 318" name="T75"/>
                <a:gd fmla="*/ 127 w 238" name="T76"/>
                <a:gd fmla="*/ 217 h 318" name="T77"/>
                <a:gd fmla="*/ 123 w 238" name="T78"/>
                <a:gd fmla="*/ 223 h 318" name="T79"/>
                <a:gd fmla="*/ 110 w 238" name="T80"/>
                <a:gd fmla="*/ 224 h 318" name="T81"/>
                <a:gd fmla="*/ 100 w 238" name="T82"/>
                <a:gd fmla="*/ 204 h 318" name="T83"/>
                <a:gd fmla="*/ 108 w 238" name="T84"/>
                <a:gd fmla="*/ 186 h 318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318" w="238">
                  <a:moveTo>
                    <a:pt x="229" y="155"/>
                  </a:moveTo>
                  <a:cubicBezTo>
                    <a:pt x="224" y="142"/>
                    <a:pt x="216" y="130"/>
                    <a:pt x="206" y="120"/>
                  </a:cubicBezTo>
                  <a:cubicBezTo>
                    <a:pt x="200" y="114"/>
                    <a:pt x="193" y="109"/>
                    <a:pt x="186" y="104"/>
                  </a:cubicBezTo>
                  <a:cubicBezTo>
                    <a:pt x="201" y="105"/>
                    <a:pt x="201" y="105"/>
                    <a:pt x="201" y="105"/>
                  </a:cubicBezTo>
                  <a:cubicBezTo>
                    <a:pt x="202" y="105"/>
                    <a:pt x="203" y="105"/>
                    <a:pt x="204" y="105"/>
                  </a:cubicBezTo>
                  <a:cubicBezTo>
                    <a:pt x="225" y="105"/>
                    <a:pt x="236" y="90"/>
                    <a:pt x="236" y="60"/>
                  </a:cubicBezTo>
                  <a:cubicBezTo>
                    <a:pt x="236" y="60"/>
                    <a:pt x="236" y="60"/>
                    <a:pt x="236" y="60"/>
                  </a:cubicBezTo>
                  <a:cubicBezTo>
                    <a:pt x="236" y="53"/>
                    <a:pt x="236" y="40"/>
                    <a:pt x="231" y="28"/>
                  </a:cubicBezTo>
                  <a:cubicBezTo>
                    <a:pt x="224" y="11"/>
                    <a:pt x="209" y="2"/>
                    <a:pt x="189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185" y="1"/>
                    <a:pt x="164" y="0"/>
                    <a:pt x="140" y="0"/>
                  </a:cubicBezTo>
                  <a:cubicBezTo>
                    <a:pt x="96" y="0"/>
                    <a:pt x="66" y="5"/>
                    <a:pt x="51" y="15"/>
                  </a:cubicBezTo>
                  <a:cubicBezTo>
                    <a:pt x="45" y="18"/>
                    <a:pt x="37" y="25"/>
                    <a:pt x="31" y="40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2"/>
                    <a:pt x="29" y="43"/>
                  </a:cubicBezTo>
                  <a:cubicBezTo>
                    <a:pt x="29" y="44"/>
                    <a:pt x="29" y="45"/>
                    <a:pt x="28" y="46"/>
                  </a:cubicBezTo>
                  <a:cubicBezTo>
                    <a:pt x="26" y="51"/>
                    <a:pt x="25" y="58"/>
                    <a:pt x="23" y="66"/>
                  </a:cubicBezTo>
                  <a:cubicBezTo>
                    <a:pt x="23" y="67"/>
                    <a:pt x="23" y="68"/>
                    <a:pt x="23" y="69"/>
                  </a:cubicBezTo>
                  <a:cubicBezTo>
                    <a:pt x="11" y="141"/>
                    <a:pt x="11" y="141"/>
                    <a:pt x="11" y="141"/>
                  </a:cubicBezTo>
                  <a:cubicBezTo>
                    <a:pt x="9" y="153"/>
                    <a:pt x="8" y="155"/>
                    <a:pt x="8" y="157"/>
                  </a:cubicBezTo>
                  <a:cubicBezTo>
                    <a:pt x="8" y="168"/>
                    <a:pt x="12" y="179"/>
                    <a:pt x="19" y="187"/>
                  </a:cubicBezTo>
                  <a:cubicBezTo>
                    <a:pt x="17" y="189"/>
                    <a:pt x="15" y="190"/>
                    <a:pt x="14" y="192"/>
                  </a:cubicBezTo>
                  <a:cubicBezTo>
                    <a:pt x="7" y="199"/>
                    <a:pt x="0" y="208"/>
                    <a:pt x="0" y="223"/>
                  </a:cubicBezTo>
                  <a:cubicBezTo>
                    <a:pt x="0" y="234"/>
                    <a:pt x="5" y="247"/>
                    <a:pt x="14" y="265"/>
                  </a:cubicBezTo>
                  <a:cubicBezTo>
                    <a:pt x="22" y="279"/>
                    <a:pt x="35" y="292"/>
                    <a:pt x="52" y="302"/>
                  </a:cubicBezTo>
                  <a:cubicBezTo>
                    <a:pt x="69" y="312"/>
                    <a:pt x="91" y="318"/>
                    <a:pt x="117" y="318"/>
                  </a:cubicBezTo>
                  <a:cubicBezTo>
                    <a:pt x="140" y="318"/>
                    <a:pt x="161" y="312"/>
                    <a:pt x="180" y="302"/>
                  </a:cubicBezTo>
                  <a:cubicBezTo>
                    <a:pt x="198" y="291"/>
                    <a:pt x="213" y="276"/>
                    <a:pt x="223" y="258"/>
                  </a:cubicBezTo>
                  <a:cubicBezTo>
                    <a:pt x="233" y="240"/>
                    <a:pt x="238" y="220"/>
                    <a:pt x="238" y="199"/>
                  </a:cubicBezTo>
                  <a:cubicBezTo>
                    <a:pt x="238" y="183"/>
                    <a:pt x="235" y="169"/>
                    <a:pt x="229" y="155"/>
                  </a:cubicBezTo>
                  <a:close/>
                  <a:moveTo>
                    <a:pt x="108" y="186"/>
                  </a:moveTo>
                  <a:cubicBezTo>
                    <a:pt x="110" y="184"/>
                    <a:pt x="114" y="183"/>
                    <a:pt x="116" y="183"/>
                  </a:cubicBezTo>
                  <a:cubicBezTo>
                    <a:pt x="116" y="181"/>
                    <a:pt x="116" y="181"/>
                    <a:pt x="116" y="181"/>
                  </a:cubicBezTo>
                  <a:cubicBezTo>
                    <a:pt x="116" y="181"/>
                    <a:pt x="116" y="181"/>
                    <a:pt x="116" y="181"/>
                  </a:cubicBezTo>
                  <a:cubicBezTo>
                    <a:pt x="116" y="183"/>
                    <a:pt x="116" y="183"/>
                    <a:pt x="116" y="183"/>
                  </a:cubicBezTo>
                  <a:cubicBezTo>
                    <a:pt x="116" y="183"/>
                    <a:pt x="117" y="183"/>
                    <a:pt x="118" y="183"/>
                  </a:cubicBezTo>
                  <a:cubicBezTo>
                    <a:pt x="123" y="183"/>
                    <a:pt x="126" y="185"/>
                    <a:pt x="127" y="189"/>
                  </a:cubicBezTo>
                  <a:cubicBezTo>
                    <a:pt x="129" y="192"/>
                    <a:pt x="130" y="197"/>
                    <a:pt x="130" y="203"/>
                  </a:cubicBezTo>
                  <a:cubicBezTo>
                    <a:pt x="130" y="208"/>
                    <a:pt x="129" y="213"/>
                    <a:pt x="127" y="217"/>
                  </a:cubicBezTo>
                  <a:cubicBezTo>
                    <a:pt x="126" y="220"/>
                    <a:pt x="124" y="222"/>
                    <a:pt x="123" y="223"/>
                  </a:cubicBezTo>
                  <a:cubicBezTo>
                    <a:pt x="119" y="225"/>
                    <a:pt x="113" y="226"/>
                    <a:pt x="110" y="224"/>
                  </a:cubicBezTo>
                  <a:cubicBezTo>
                    <a:pt x="105" y="220"/>
                    <a:pt x="100" y="213"/>
                    <a:pt x="100" y="204"/>
                  </a:cubicBezTo>
                  <a:cubicBezTo>
                    <a:pt x="100" y="198"/>
                    <a:pt x="103" y="190"/>
                    <a:pt x="108" y="18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" name="Freeform 1643"/>
            <p:cNvSpPr/>
            <p:nvPr/>
          </p:nvSpPr>
          <p:spPr bwMode="auto">
            <a:xfrm>
              <a:off x="9467276" y="1721992"/>
              <a:ext cx="1047750" cy="1497013"/>
            </a:xfrm>
            <a:custGeom>
              <a:gdLst>
                <a:gd fmla="*/ 193 w 200" name="T0"/>
                <a:gd fmla="*/ 151 h 287" name="T1"/>
                <a:gd fmla="*/ 174 w 200" name="T2"/>
                <a:gd fmla="*/ 122 h 287" name="T3"/>
                <a:gd fmla="*/ 146 w 200" name="T4"/>
                <a:gd fmla="*/ 103 h 287" name="T5"/>
                <a:gd fmla="*/ 82 w 200" name="T6"/>
                <a:gd fmla="*/ 101 h 287" name="T7"/>
                <a:gd fmla="*/ 86 w 200" name="T8"/>
                <a:gd fmla="*/ 73 h 287" name="T9"/>
                <a:gd fmla="*/ 117 w 200" name="T10"/>
                <a:gd fmla="*/ 73 h 287" name="T11"/>
                <a:gd fmla="*/ 183 w 200" name="T12"/>
                <a:gd fmla="*/ 75 h 287" name="T13"/>
                <a:gd fmla="*/ 198 w 200" name="T14"/>
                <a:gd fmla="*/ 49 h 287" name="T15"/>
                <a:gd fmla="*/ 170 w 200" name="T16"/>
                <a:gd fmla="*/ 9 h 287" name="T17"/>
                <a:gd fmla="*/ 42 w 200" name="T18"/>
                <a:gd fmla="*/ 20 h 287" name="T19"/>
                <a:gd fmla="*/ 29 w 200" name="T20"/>
                <a:gd fmla="*/ 36 h 287" name="T21"/>
                <a:gd fmla="*/ 29 w 200" name="T22"/>
                <a:gd fmla="*/ 36 h 287" name="T23"/>
                <a:gd fmla="*/ 28 w 200" name="T24"/>
                <a:gd fmla="*/ 39 h 287" name="T25"/>
                <a:gd fmla="*/ 27 w 200" name="T26"/>
                <a:gd fmla="*/ 40 h 287" name="T27"/>
                <a:gd fmla="*/ 23 w 200" name="T28"/>
                <a:gd fmla="*/ 57 h 287" name="T29"/>
                <a:gd fmla="*/ 24 w 200" name="T30"/>
                <a:gd fmla="*/ 57 h 287" name="T31"/>
                <a:gd fmla="*/ 11 w 200" name="T32"/>
                <a:gd fmla="*/ 133 h 287" name="T33"/>
                <a:gd fmla="*/ 8 w 200" name="T34"/>
                <a:gd fmla="*/ 146 h 287" name="T35"/>
                <a:gd fmla="*/ 19 w 200" name="T36"/>
                <a:gd fmla="*/ 168 h 287" name="T37"/>
                <a:gd fmla="*/ 42 w 200" name="T38"/>
                <a:gd fmla="*/ 178 h 287" name="T39"/>
                <a:gd fmla="*/ 68 w 200" name="T40"/>
                <a:gd fmla="*/ 166 h 287" name="T41"/>
                <a:gd fmla="*/ 85 w 200" name="T42"/>
                <a:gd fmla="*/ 155 h 287" name="T43"/>
                <a:gd fmla="*/ 99 w 200" name="T44"/>
                <a:gd fmla="*/ 153 h 287" name="T45"/>
                <a:gd fmla="*/ 115 w 200" name="T46"/>
                <a:gd fmla="*/ 157 h 287" name="T47"/>
                <a:gd fmla="*/ 125 w 200" name="T48"/>
                <a:gd fmla="*/ 169 h 287" name="T49"/>
                <a:gd fmla="*/ 130 w 200" name="T50"/>
                <a:gd fmla="*/ 191 h 287" name="T51"/>
                <a:gd fmla="*/ 126 w 200" name="T52"/>
                <a:gd fmla="*/ 213 h 287" name="T53"/>
                <a:gd fmla="*/ 115 w 200" name="T54"/>
                <a:gd fmla="*/ 227 h 287" name="T55"/>
                <a:gd fmla="*/ 99 w 200" name="T56"/>
                <a:gd fmla="*/ 231 h 287" name="T57"/>
                <a:gd fmla="*/ 80 w 200" name="T58"/>
                <a:gd fmla="*/ 225 h 287" name="T59"/>
                <a:gd fmla="*/ 66 w 200" name="T60"/>
                <a:gd fmla="*/ 207 h 287" name="T61"/>
                <a:gd fmla="*/ 36 w 200" name="T62"/>
                <a:gd fmla="*/ 188 h 287" name="T63"/>
                <a:gd fmla="*/ 9 w 200" name="T64"/>
                <a:gd fmla="*/ 193 h 287" name="T65"/>
                <a:gd fmla="*/ 0 w 200" name="T66"/>
                <a:gd fmla="*/ 211 h 287" name="T67"/>
                <a:gd fmla="*/ 12 w 200" name="T68"/>
                <a:gd fmla="*/ 245 h 287" name="T69"/>
                <a:gd fmla="*/ 43 w 200" name="T70"/>
                <a:gd fmla="*/ 275 h 287" name="T71"/>
                <a:gd fmla="*/ 98 w 200" name="T72"/>
                <a:gd fmla="*/ 287 h 287" name="T73"/>
                <a:gd fmla="*/ 152 w 200" name="T74"/>
                <a:gd fmla="*/ 274 h 287" name="T75"/>
                <a:gd fmla="*/ 188 w 200" name="T76"/>
                <a:gd fmla="*/ 238 h 287" name="T77"/>
                <a:gd fmla="*/ 200 w 200" name="T78"/>
                <a:gd fmla="*/ 187 h 287" name="T79"/>
                <a:gd fmla="*/ 193 w 200" name="T80"/>
                <a:gd fmla="*/ 151 h 287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287" w="200">
                  <a:moveTo>
                    <a:pt x="193" y="151"/>
                  </a:moveTo>
                  <a:cubicBezTo>
                    <a:pt x="189" y="140"/>
                    <a:pt x="182" y="130"/>
                    <a:pt x="174" y="122"/>
                  </a:cubicBezTo>
                  <a:cubicBezTo>
                    <a:pt x="166" y="114"/>
                    <a:pt x="156" y="107"/>
                    <a:pt x="146" y="103"/>
                  </a:cubicBezTo>
                  <a:cubicBezTo>
                    <a:pt x="127" y="95"/>
                    <a:pt x="105" y="93"/>
                    <a:pt x="82" y="101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117" y="73"/>
                    <a:pt x="117" y="73"/>
                    <a:pt x="117" y="73"/>
                  </a:cubicBezTo>
                  <a:cubicBezTo>
                    <a:pt x="168" y="74"/>
                    <a:pt x="145" y="73"/>
                    <a:pt x="183" y="75"/>
                  </a:cubicBezTo>
                  <a:cubicBezTo>
                    <a:pt x="191" y="75"/>
                    <a:pt x="198" y="75"/>
                    <a:pt x="198" y="49"/>
                  </a:cubicBezTo>
                  <a:cubicBezTo>
                    <a:pt x="198" y="37"/>
                    <a:pt x="199" y="8"/>
                    <a:pt x="170" y="9"/>
                  </a:cubicBezTo>
                  <a:cubicBezTo>
                    <a:pt x="170" y="9"/>
                    <a:pt x="69" y="0"/>
                    <a:pt x="42" y="20"/>
                  </a:cubicBezTo>
                  <a:cubicBezTo>
                    <a:pt x="42" y="20"/>
                    <a:pt x="35" y="22"/>
                    <a:pt x="29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37"/>
                    <a:pt x="28" y="38"/>
                    <a:pt x="28" y="39"/>
                  </a:cubicBezTo>
                  <a:cubicBezTo>
                    <a:pt x="28" y="39"/>
                    <a:pt x="28" y="40"/>
                    <a:pt x="27" y="40"/>
                  </a:cubicBezTo>
                  <a:cubicBezTo>
                    <a:pt x="26" y="45"/>
                    <a:pt x="24" y="51"/>
                    <a:pt x="23" y="57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11" y="133"/>
                    <a:pt x="11" y="133"/>
                    <a:pt x="11" y="133"/>
                  </a:cubicBezTo>
                  <a:cubicBezTo>
                    <a:pt x="8" y="144"/>
                    <a:pt x="8" y="145"/>
                    <a:pt x="8" y="146"/>
                  </a:cubicBezTo>
                  <a:cubicBezTo>
                    <a:pt x="8" y="155"/>
                    <a:pt x="12" y="162"/>
                    <a:pt x="19" y="168"/>
                  </a:cubicBezTo>
                  <a:cubicBezTo>
                    <a:pt x="25" y="174"/>
                    <a:pt x="33" y="178"/>
                    <a:pt x="42" y="178"/>
                  </a:cubicBezTo>
                  <a:cubicBezTo>
                    <a:pt x="49" y="178"/>
                    <a:pt x="58" y="174"/>
                    <a:pt x="68" y="166"/>
                  </a:cubicBezTo>
                  <a:cubicBezTo>
                    <a:pt x="75" y="161"/>
                    <a:pt x="81" y="157"/>
                    <a:pt x="85" y="155"/>
                  </a:cubicBezTo>
                  <a:cubicBezTo>
                    <a:pt x="85" y="155"/>
                    <a:pt x="89" y="153"/>
                    <a:pt x="99" y="153"/>
                  </a:cubicBezTo>
                  <a:cubicBezTo>
                    <a:pt x="105" y="153"/>
                    <a:pt x="110" y="154"/>
                    <a:pt x="115" y="157"/>
                  </a:cubicBezTo>
                  <a:cubicBezTo>
                    <a:pt x="119" y="159"/>
                    <a:pt x="123" y="163"/>
                    <a:pt x="125" y="169"/>
                  </a:cubicBezTo>
                  <a:cubicBezTo>
                    <a:pt x="128" y="175"/>
                    <a:pt x="130" y="182"/>
                    <a:pt x="130" y="191"/>
                  </a:cubicBezTo>
                  <a:cubicBezTo>
                    <a:pt x="130" y="200"/>
                    <a:pt x="128" y="207"/>
                    <a:pt x="126" y="213"/>
                  </a:cubicBezTo>
                  <a:cubicBezTo>
                    <a:pt x="123" y="219"/>
                    <a:pt x="119" y="223"/>
                    <a:pt x="115" y="227"/>
                  </a:cubicBezTo>
                  <a:cubicBezTo>
                    <a:pt x="110" y="230"/>
                    <a:pt x="105" y="231"/>
                    <a:pt x="99" y="231"/>
                  </a:cubicBezTo>
                  <a:cubicBezTo>
                    <a:pt x="92" y="231"/>
                    <a:pt x="86" y="229"/>
                    <a:pt x="80" y="225"/>
                  </a:cubicBezTo>
                  <a:cubicBezTo>
                    <a:pt x="74" y="221"/>
                    <a:pt x="70" y="215"/>
                    <a:pt x="66" y="207"/>
                  </a:cubicBezTo>
                  <a:cubicBezTo>
                    <a:pt x="57" y="186"/>
                    <a:pt x="45" y="188"/>
                    <a:pt x="36" y="188"/>
                  </a:cubicBezTo>
                  <a:cubicBezTo>
                    <a:pt x="27" y="188"/>
                    <a:pt x="15" y="187"/>
                    <a:pt x="9" y="193"/>
                  </a:cubicBezTo>
                  <a:cubicBezTo>
                    <a:pt x="3" y="199"/>
                    <a:pt x="0" y="204"/>
                    <a:pt x="0" y="211"/>
                  </a:cubicBezTo>
                  <a:cubicBezTo>
                    <a:pt x="0" y="221"/>
                    <a:pt x="6" y="233"/>
                    <a:pt x="12" y="245"/>
                  </a:cubicBezTo>
                  <a:cubicBezTo>
                    <a:pt x="18" y="256"/>
                    <a:pt x="29" y="266"/>
                    <a:pt x="43" y="275"/>
                  </a:cubicBezTo>
                  <a:cubicBezTo>
                    <a:pt x="57" y="283"/>
                    <a:pt x="76" y="287"/>
                    <a:pt x="98" y="287"/>
                  </a:cubicBezTo>
                  <a:cubicBezTo>
                    <a:pt x="118" y="287"/>
                    <a:pt x="136" y="283"/>
                    <a:pt x="152" y="274"/>
                  </a:cubicBezTo>
                  <a:cubicBezTo>
                    <a:pt x="167" y="265"/>
                    <a:pt x="179" y="253"/>
                    <a:pt x="188" y="238"/>
                  </a:cubicBezTo>
                  <a:cubicBezTo>
                    <a:pt x="196" y="223"/>
                    <a:pt x="200" y="206"/>
                    <a:pt x="200" y="187"/>
                  </a:cubicBezTo>
                  <a:cubicBezTo>
                    <a:pt x="200" y="175"/>
                    <a:pt x="198" y="163"/>
                    <a:pt x="193" y="15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4" name="椭圆 3"/>
          <p:cNvSpPr/>
          <p:nvPr/>
        </p:nvSpPr>
        <p:spPr>
          <a:xfrm>
            <a:off x="472815" y="5017730"/>
            <a:ext cx="606685" cy="606685"/>
          </a:xfrm>
          <a:prstGeom prst="ellipse">
            <a:avLst/>
          </a:prstGeom>
          <a:solidFill>
            <a:srgbClr val="73A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5624416"/>
            <a:ext cx="12192000" cy="12335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9" name="直接连接符 8"/>
          <p:cNvCxnSpPr/>
          <p:nvPr/>
        </p:nvCxnSpPr>
        <p:spPr>
          <a:xfrm>
            <a:off x="584615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4107303" y="389747"/>
            <a:ext cx="3882453" cy="5396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400">
                <a:latin charset="-122" panose="02010600040101010101" pitchFamily="2" typeface="华文细黑"/>
                <a:ea charset="-122" panose="02010600040101010101" pitchFamily="2" typeface="华文细黑"/>
              </a:rPr>
              <a:t>2014.10.10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8214609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/>
          <p:cNvSpPr/>
          <p:nvPr/>
        </p:nvSpPr>
        <p:spPr>
          <a:xfrm>
            <a:off x="7741168" y="5499487"/>
            <a:ext cx="131166" cy="13116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9395085" y="4856168"/>
            <a:ext cx="1274164" cy="1274164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9497724" y="4678244"/>
            <a:ext cx="292311" cy="29231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92D050"/>
              </a:solidFill>
            </a:endParaRPr>
          </a:p>
        </p:txBody>
      </p:sp>
      <p:grpSp>
        <p:nvGrpSpPr>
          <p:cNvPr id="34" name="Group 51"/>
          <p:cNvGrpSpPr>
            <a:grpSpLocks noChangeAspect="1"/>
          </p:cNvGrpSpPr>
          <p:nvPr/>
        </p:nvGrpSpPr>
        <p:grpSpPr>
          <a:xfrm rot="20900824">
            <a:off x="4628838" y="1891351"/>
            <a:ext cx="1178325" cy="1702859"/>
            <a:chOff x="4931" y="497"/>
            <a:chExt cx="2197" cy="3175"/>
          </a:xfrm>
        </p:grpSpPr>
        <p:sp>
          <p:nvSpPr>
            <p:cNvPr id="35" name="AutoShape 50"/>
            <p:cNvSpPr>
              <a:spLocks noChangeArrowheads="1" noChangeAspect="1" noTextEdit="1"/>
            </p:cNvSpPr>
            <p:nvPr/>
          </p:nvSpPr>
          <p:spPr bwMode="auto">
            <a:xfrm>
              <a:off x="4931" y="497"/>
              <a:ext cx="2197" cy="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6" name="Freeform 52"/>
            <p:cNvSpPr>
              <a:spLocks noEditPoints="1"/>
            </p:cNvSpPr>
            <p:nvPr/>
          </p:nvSpPr>
          <p:spPr bwMode="auto">
            <a:xfrm>
              <a:off x="4910" y="480"/>
              <a:ext cx="2237" cy="3199"/>
            </a:xfrm>
            <a:custGeom>
              <a:gdLst>
                <a:gd fmla="*/ 274 w 944" name="T0"/>
                <a:gd fmla="*/ 1296 h 1351" name="T1"/>
                <a:gd fmla="*/ 38 w 944" name="T2"/>
                <a:gd fmla="*/ 915 h 1351" name="T3"/>
                <a:gd fmla="*/ 10 w 944" name="T4"/>
                <a:gd fmla="*/ 490 h 1351" name="T5"/>
                <a:gd fmla="*/ 141 w 944" name="T6"/>
                <a:gd fmla="*/ 132 h 1351" name="T7"/>
                <a:gd fmla="*/ 429 w 944" name="T8"/>
                <a:gd fmla="*/ 9 h 1351" name="T9"/>
                <a:gd fmla="*/ 763 w 944" name="T10"/>
                <a:gd fmla="*/ 120 h 1351" name="T11"/>
                <a:gd fmla="*/ 906 w 944" name="T12"/>
                <a:gd fmla="*/ 431 h 1351" name="T13"/>
                <a:gd fmla="*/ 935 w 944" name="T14"/>
                <a:gd fmla="*/ 865 h 1351" name="T15"/>
                <a:gd fmla="*/ 818 w 944" name="T16"/>
                <a:gd fmla="*/ 1210 h 1351" name="T17"/>
                <a:gd fmla="*/ 521 w 944" name="T18"/>
                <a:gd fmla="*/ 1346 h 1351" name="T19"/>
                <a:gd fmla="*/ 291 w 944" name="T20"/>
                <a:gd fmla="*/ 1304 h 1351" name="T21"/>
                <a:gd fmla="*/ 274 w 944" name="T22"/>
                <a:gd fmla="*/ 1296 h 1351" name="T23"/>
                <a:gd fmla="*/ 615 w 944" name="T24"/>
                <a:gd fmla="*/ 152 h 1351" name="T25"/>
                <a:gd fmla="*/ 436 w 944" name="T26"/>
                <a:gd fmla="*/ 119 h 1351" name="T27"/>
                <a:gd fmla="*/ 217 w 944" name="T28"/>
                <a:gd fmla="*/ 213 h 1351" name="T29"/>
                <a:gd fmla="*/ 120 w 944" name="T30"/>
                <a:gd fmla="*/ 483 h 1351" name="T31"/>
                <a:gd fmla="*/ 148 w 944" name="T32"/>
                <a:gd fmla="*/ 908 h 1351" name="T33"/>
                <a:gd fmla="*/ 336 w 944" name="T34"/>
                <a:gd fmla="*/ 1203 h 1351" name="T35"/>
                <a:gd fmla="*/ 514 w 944" name="T36"/>
                <a:gd fmla="*/ 1235 h 1351" name="T37"/>
                <a:gd fmla="*/ 738 w 944" name="T38"/>
                <a:gd fmla="*/ 1133 h 1351" name="T39"/>
                <a:gd fmla="*/ 824 w 944" name="T40"/>
                <a:gd fmla="*/ 873 h 1351" name="T41"/>
                <a:gd fmla="*/ 796 w 944" name="T42"/>
                <a:gd fmla="*/ 439 h 1351" name="T43"/>
                <a:gd fmla="*/ 690 w 944" name="T44"/>
                <a:gd fmla="*/ 203 h 1351" name="T45"/>
                <a:gd fmla="*/ 615 w 944" name="T46"/>
                <a:gd fmla="*/ 152 h 1351" name="T47"/>
                <a:gd fmla="*/ 385 w 944" name="T48"/>
                <a:gd fmla="*/ 1121 h 1351" name="T49"/>
                <a:gd fmla="*/ 342 w 944" name="T50"/>
                <a:gd fmla="*/ 1094 h 1351" name="T51"/>
                <a:gd fmla="*/ 250 w 944" name="T52"/>
                <a:gd fmla="*/ 895 h 1351" name="T53"/>
                <a:gd fmla="*/ 223 w 944" name="T54"/>
                <a:gd fmla="*/ 480 h 1351" name="T55"/>
                <a:gd fmla="*/ 273 w 944" name="T56"/>
                <a:gd fmla="*/ 301 h 1351" name="T57"/>
                <a:gd fmla="*/ 443 w 944" name="T58"/>
                <a:gd fmla="*/ 209 h 1351" name="T59"/>
                <a:gd fmla="*/ 593 w 944" name="T60"/>
                <a:gd fmla="*/ 255 h 1351" name="T61"/>
                <a:gd fmla="*/ 697 w 944" name="T62"/>
                <a:gd fmla="*/ 443 h 1351" name="T63"/>
                <a:gd fmla="*/ 725 w 944" name="T64"/>
                <a:gd fmla="*/ 870 h 1351" name="T65"/>
                <a:gd fmla="*/ 673 w 944" name="T66"/>
                <a:gd fmla="*/ 1061 h 1351" name="T67"/>
                <a:gd fmla="*/ 509 w 944" name="T68"/>
                <a:gd fmla="*/ 1145 h 1351" name="T69"/>
                <a:gd fmla="*/ 385 w 944" name="T70"/>
                <a:gd fmla="*/ 1121 h 1351" name="T71"/>
                <a:gd fmla="*/ 505 w 944" name="T72"/>
                <a:gd fmla="*/ 330 h 1351" name="T73"/>
                <a:gd fmla="*/ 450 w 944" name="T74"/>
                <a:gd fmla="*/ 320 h 1351" name="T75"/>
                <a:gd fmla="*/ 361 w 944" name="T76"/>
                <a:gd fmla="*/ 369 h 1351" name="T77"/>
                <a:gd fmla="*/ 333 w 944" name="T78"/>
                <a:gd fmla="*/ 472 h 1351" name="T79"/>
                <a:gd fmla="*/ 361 w 944" name="T80"/>
                <a:gd fmla="*/ 887 h 1351" name="T81"/>
                <a:gd fmla="*/ 409 w 944" name="T82"/>
                <a:gd fmla="*/ 1006 h 1351" name="T83"/>
                <a:gd fmla="*/ 501 w 944" name="T84"/>
                <a:gd fmla="*/ 1034 h 1351" name="T85"/>
                <a:gd fmla="*/ 587 w 944" name="T86"/>
                <a:gd fmla="*/ 991 h 1351" name="T87"/>
                <a:gd fmla="*/ 614 w 944" name="T88"/>
                <a:gd fmla="*/ 878 h 1351" name="T89"/>
                <a:gd fmla="*/ 586 w 944" name="T90"/>
                <a:gd fmla="*/ 451 h 1351" name="T91"/>
                <a:gd fmla="*/ 526 w 944" name="T92"/>
                <a:gd fmla="*/ 343 h 1351" name="T93"/>
                <a:gd fmla="*/ 505 w 944" name="T94"/>
                <a:gd fmla="*/ 330 h 1351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1351" w="944">
                  <a:moveTo>
                    <a:pt x="274" y="1296"/>
                  </a:moveTo>
                  <a:cubicBezTo>
                    <a:pt x="129" y="1225"/>
                    <a:pt x="50" y="1096"/>
                    <a:pt x="38" y="915"/>
                  </a:cubicBezTo>
                  <a:cubicBezTo>
                    <a:pt x="10" y="490"/>
                    <a:pt x="10" y="490"/>
                    <a:pt x="10" y="490"/>
                  </a:cubicBezTo>
                  <a:cubicBezTo>
                    <a:pt x="0" y="343"/>
                    <a:pt x="44" y="222"/>
                    <a:pt x="141" y="132"/>
                  </a:cubicBezTo>
                  <a:cubicBezTo>
                    <a:pt x="221" y="57"/>
                    <a:pt x="318" y="16"/>
                    <a:pt x="429" y="9"/>
                  </a:cubicBezTo>
                  <a:cubicBezTo>
                    <a:pt x="556" y="0"/>
                    <a:pt x="670" y="38"/>
                    <a:pt x="763" y="120"/>
                  </a:cubicBezTo>
                  <a:cubicBezTo>
                    <a:pt x="850" y="196"/>
                    <a:pt x="898" y="301"/>
                    <a:pt x="906" y="431"/>
                  </a:cubicBezTo>
                  <a:cubicBezTo>
                    <a:pt x="935" y="865"/>
                    <a:pt x="935" y="865"/>
                    <a:pt x="935" y="865"/>
                  </a:cubicBezTo>
                  <a:cubicBezTo>
                    <a:pt x="944" y="1003"/>
                    <a:pt x="905" y="1119"/>
                    <a:pt x="818" y="1210"/>
                  </a:cubicBezTo>
                  <a:cubicBezTo>
                    <a:pt x="740" y="1292"/>
                    <a:pt x="640" y="1338"/>
                    <a:pt x="521" y="1346"/>
                  </a:cubicBezTo>
                  <a:cubicBezTo>
                    <a:pt x="441" y="1351"/>
                    <a:pt x="363" y="1337"/>
                    <a:pt x="291" y="1304"/>
                  </a:cubicBezTo>
                  <a:cubicBezTo>
                    <a:pt x="285" y="1302"/>
                    <a:pt x="280" y="1299"/>
                    <a:pt x="274" y="1296"/>
                  </a:cubicBezTo>
                  <a:close/>
                  <a:moveTo>
                    <a:pt x="615" y="152"/>
                  </a:moveTo>
                  <a:cubicBezTo>
                    <a:pt x="561" y="126"/>
                    <a:pt x="502" y="115"/>
                    <a:pt x="436" y="119"/>
                  </a:cubicBezTo>
                  <a:cubicBezTo>
                    <a:pt x="350" y="125"/>
                    <a:pt x="279" y="156"/>
                    <a:pt x="217" y="213"/>
                  </a:cubicBezTo>
                  <a:cubicBezTo>
                    <a:pt x="144" y="280"/>
                    <a:pt x="113" y="369"/>
                    <a:pt x="120" y="483"/>
                  </a:cubicBezTo>
                  <a:cubicBezTo>
                    <a:pt x="148" y="908"/>
                    <a:pt x="148" y="908"/>
                    <a:pt x="148" y="908"/>
                  </a:cubicBezTo>
                  <a:cubicBezTo>
                    <a:pt x="158" y="1054"/>
                    <a:pt x="220" y="1151"/>
                    <a:pt x="336" y="1203"/>
                  </a:cubicBezTo>
                  <a:cubicBezTo>
                    <a:pt x="393" y="1229"/>
                    <a:pt x="451" y="1239"/>
                    <a:pt x="514" y="1235"/>
                  </a:cubicBezTo>
                  <a:cubicBezTo>
                    <a:pt x="605" y="1229"/>
                    <a:pt x="678" y="1196"/>
                    <a:pt x="738" y="1133"/>
                  </a:cubicBezTo>
                  <a:cubicBezTo>
                    <a:pt x="803" y="1065"/>
                    <a:pt x="831" y="980"/>
                    <a:pt x="824" y="873"/>
                  </a:cubicBezTo>
                  <a:cubicBezTo>
                    <a:pt x="796" y="439"/>
                    <a:pt x="796" y="439"/>
                    <a:pt x="796" y="439"/>
                  </a:cubicBezTo>
                  <a:cubicBezTo>
                    <a:pt x="789" y="337"/>
                    <a:pt x="754" y="260"/>
                    <a:pt x="690" y="203"/>
                  </a:cubicBezTo>
                  <a:cubicBezTo>
                    <a:pt x="667" y="183"/>
                    <a:pt x="641" y="165"/>
                    <a:pt x="615" y="152"/>
                  </a:cubicBezTo>
                  <a:close/>
                  <a:moveTo>
                    <a:pt x="385" y="1121"/>
                  </a:moveTo>
                  <a:cubicBezTo>
                    <a:pt x="370" y="1114"/>
                    <a:pt x="356" y="1104"/>
                    <a:pt x="342" y="1094"/>
                  </a:cubicBezTo>
                  <a:cubicBezTo>
                    <a:pt x="287" y="1052"/>
                    <a:pt x="256" y="985"/>
                    <a:pt x="250" y="895"/>
                  </a:cubicBezTo>
                  <a:cubicBezTo>
                    <a:pt x="223" y="480"/>
                    <a:pt x="223" y="480"/>
                    <a:pt x="223" y="480"/>
                  </a:cubicBezTo>
                  <a:cubicBezTo>
                    <a:pt x="218" y="411"/>
                    <a:pt x="235" y="351"/>
                    <a:pt x="273" y="301"/>
                  </a:cubicBezTo>
                  <a:cubicBezTo>
                    <a:pt x="317" y="244"/>
                    <a:pt x="374" y="214"/>
                    <a:pt x="443" y="209"/>
                  </a:cubicBezTo>
                  <a:cubicBezTo>
                    <a:pt x="497" y="205"/>
                    <a:pt x="549" y="221"/>
                    <a:pt x="593" y="255"/>
                  </a:cubicBezTo>
                  <a:cubicBezTo>
                    <a:pt x="657" y="304"/>
                    <a:pt x="692" y="368"/>
                    <a:pt x="697" y="443"/>
                  </a:cubicBezTo>
                  <a:cubicBezTo>
                    <a:pt x="725" y="870"/>
                    <a:pt x="725" y="870"/>
                    <a:pt x="725" y="870"/>
                  </a:cubicBezTo>
                  <a:cubicBezTo>
                    <a:pt x="730" y="949"/>
                    <a:pt x="713" y="1013"/>
                    <a:pt x="673" y="1061"/>
                  </a:cubicBezTo>
                  <a:cubicBezTo>
                    <a:pt x="632" y="1112"/>
                    <a:pt x="576" y="1141"/>
                    <a:pt x="509" y="1145"/>
                  </a:cubicBezTo>
                  <a:cubicBezTo>
                    <a:pt x="465" y="1148"/>
                    <a:pt x="424" y="1140"/>
                    <a:pt x="385" y="1121"/>
                  </a:cubicBezTo>
                  <a:close/>
                  <a:moveTo>
                    <a:pt x="505" y="330"/>
                  </a:moveTo>
                  <a:cubicBezTo>
                    <a:pt x="488" y="322"/>
                    <a:pt x="470" y="318"/>
                    <a:pt x="450" y="320"/>
                  </a:cubicBezTo>
                  <a:cubicBezTo>
                    <a:pt x="413" y="322"/>
                    <a:pt x="385" y="338"/>
                    <a:pt x="361" y="369"/>
                  </a:cubicBezTo>
                  <a:cubicBezTo>
                    <a:pt x="340" y="397"/>
                    <a:pt x="330" y="431"/>
                    <a:pt x="333" y="472"/>
                  </a:cubicBezTo>
                  <a:cubicBezTo>
                    <a:pt x="361" y="887"/>
                    <a:pt x="361" y="887"/>
                    <a:pt x="361" y="887"/>
                  </a:cubicBezTo>
                  <a:cubicBezTo>
                    <a:pt x="364" y="944"/>
                    <a:pt x="381" y="984"/>
                    <a:pt x="409" y="1006"/>
                  </a:cubicBezTo>
                  <a:cubicBezTo>
                    <a:pt x="438" y="1028"/>
                    <a:pt x="467" y="1037"/>
                    <a:pt x="501" y="1034"/>
                  </a:cubicBezTo>
                  <a:cubicBezTo>
                    <a:pt x="538" y="1032"/>
                    <a:pt x="565" y="1018"/>
                    <a:pt x="587" y="991"/>
                  </a:cubicBezTo>
                  <a:cubicBezTo>
                    <a:pt x="609" y="965"/>
                    <a:pt x="618" y="928"/>
                    <a:pt x="614" y="878"/>
                  </a:cubicBezTo>
                  <a:cubicBezTo>
                    <a:pt x="586" y="451"/>
                    <a:pt x="586" y="451"/>
                    <a:pt x="586" y="451"/>
                  </a:cubicBezTo>
                  <a:cubicBezTo>
                    <a:pt x="583" y="407"/>
                    <a:pt x="564" y="373"/>
                    <a:pt x="526" y="343"/>
                  </a:cubicBezTo>
                  <a:cubicBezTo>
                    <a:pt x="519" y="338"/>
                    <a:pt x="512" y="334"/>
                    <a:pt x="505" y="3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7" name="Freeform 53"/>
            <p:cNvSpPr>
              <a:spLocks noEditPoints="1"/>
            </p:cNvSpPr>
            <p:nvPr/>
          </p:nvSpPr>
          <p:spPr bwMode="auto">
            <a:xfrm>
              <a:off x="5043" y="613"/>
              <a:ext cx="1971" cy="2933"/>
            </a:xfrm>
            <a:custGeom>
              <a:gdLst>
                <a:gd fmla="*/ 795 w 832" name="T0"/>
                <a:gd fmla="*/ 379 h 1239" name="T1"/>
                <a:gd fmla="*/ 823 w 832" name="T2"/>
                <a:gd fmla="*/ 813 h 1239" name="T3"/>
                <a:gd fmla="*/ 722 w 832" name="T4"/>
                <a:gd fmla="*/ 1116 h 1239" name="T5"/>
                <a:gd fmla="*/ 461 w 832" name="T6"/>
                <a:gd fmla="*/ 1234 h 1239" name="T7"/>
                <a:gd fmla="*/ 258 w 832" name="T8"/>
                <a:gd fmla="*/ 1198 h 1239" name="T9"/>
                <a:gd fmla="*/ 37 w 832" name="T10"/>
                <a:gd fmla="*/ 855 h 1239" name="T11"/>
                <a:gd fmla="*/ 9 w 832" name="T12"/>
                <a:gd fmla="*/ 431 h 1239" name="T13"/>
                <a:gd fmla="*/ 123 w 832" name="T14"/>
                <a:gd fmla="*/ 117 h 1239" name="T15"/>
                <a:gd fmla="*/ 376 w 832" name="T16"/>
                <a:gd fmla="*/ 8 h 1239" name="T17"/>
                <a:gd fmla="*/ 671 w 832" name="T18"/>
                <a:gd fmla="*/ 106 h 1239" name="T19"/>
                <a:gd fmla="*/ 795 w 832" name="T20"/>
                <a:gd fmla="*/ 379 h 1239" name="T21"/>
                <a:gd fmla="*/ 222 w 832" name="T22"/>
                <a:gd fmla="*/ 420 h 1239" name="T23"/>
                <a:gd fmla="*/ 249 w 832" name="T24"/>
                <a:gd fmla="*/ 835 h 1239" name="T25"/>
                <a:gd fmla="*/ 320 w 832" name="T26"/>
                <a:gd fmla="*/ 994 h 1239" name="T27"/>
                <a:gd fmla="*/ 449 w 832" name="T28"/>
                <a:gd fmla="*/ 1034 h 1239" name="T29"/>
                <a:gd fmla="*/ 574 w 832" name="T30"/>
                <a:gd fmla="*/ 970 h 1239" name="T31"/>
                <a:gd fmla="*/ 614 w 832" name="T32"/>
                <a:gd fmla="*/ 818 h 1239" name="T33"/>
                <a:gd fmla="*/ 586 w 832" name="T34"/>
                <a:gd fmla="*/ 391 h 1239" name="T35"/>
                <a:gd fmla="*/ 504 w 832" name="T36"/>
                <a:gd fmla="*/ 244 h 1239" name="T37"/>
                <a:gd fmla="*/ 390 w 832" name="T38"/>
                <a:gd fmla="*/ 208 h 1239" name="T39"/>
                <a:gd fmla="*/ 261 w 832" name="T40"/>
                <a:gd fmla="*/ 279 h 1239" name="T41"/>
                <a:gd fmla="*/ 222 w 832" name="T42"/>
                <a:gd fmla="*/ 420 h 1239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239" w="832">
                  <a:moveTo>
                    <a:pt x="795" y="379"/>
                  </a:moveTo>
                  <a:cubicBezTo>
                    <a:pt x="823" y="813"/>
                    <a:pt x="823" y="813"/>
                    <a:pt x="823" y="813"/>
                  </a:cubicBezTo>
                  <a:cubicBezTo>
                    <a:pt x="832" y="935"/>
                    <a:pt x="798" y="1036"/>
                    <a:pt x="722" y="1116"/>
                  </a:cubicBezTo>
                  <a:cubicBezTo>
                    <a:pt x="653" y="1188"/>
                    <a:pt x="566" y="1228"/>
                    <a:pt x="461" y="1234"/>
                  </a:cubicBezTo>
                  <a:cubicBezTo>
                    <a:pt x="390" y="1239"/>
                    <a:pt x="322" y="1227"/>
                    <a:pt x="258" y="1198"/>
                  </a:cubicBezTo>
                  <a:cubicBezTo>
                    <a:pt x="122" y="1136"/>
                    <a:pt x="48" y="1022"/>
                    <a:pt x="37" y="855"/>
                  </a:cubicBezTo>
                  <a:cubicBezTo>
                    <a:pt x="9" y="431"/>
                    <a:pt x="9" y="431"/>
                    <a:pt x="9" y="431"/>
                  </a:cubicBezTo>
                  <a:cubicBezTo>
                    <a:pt x="0" y="300"/>
                    <a:pt x="38" y="195"/>
                    <a:pt x="123" y="117"/>
                  </a:cubicBezTo>
                  <a:cubicBezTo>
                    <a:pt x="194" y="51"/>
                    <a:pt x="278" y="14"/>
                    <a:pt x="376" y="8"/>
                  </a:cubicBezTo>
                  <a:cubicBezTo>
                    <a:pt x="490" y="0"/>
                    <a:pt x="588" y="33"/>
                    <a:pt x="671" y="106"/>
                  </a:cubicBezTo>
                  <a:cubicBezTo>
                    <a:pt x="746" y="172"/>
                    <a:pt x="787" y="263"/>
                    <a:pt x="795" y="379"/>
                  </a:cubicBezTo>
                  <a:close/>
                  <a:moveTo>
                    <a:pt x="222" y="420"/>
                  </a:moveTo>
                  <a:cubicBezTo>
                    <a:pt x="249" y="835"/>
                    <a:pt x="249" y="835"/>
                    <a:pt x="249" y="835"/>
                  </a:cubicBezTo>
                  <a:cubicBezTo>
                    <a:pt x="254" y="909"/>
                    <a:pt x="278" y="962"/>
                    <a:pt x="320" y="994"/>
                  </a:cubicBezTo>
                  <a:cubicBezTo>
                    <a:pt x="359" y="1024"/>
                    <a:pt x="402" y="1037"/>
                    <a:pt x="449" y="1034"/>
                  </a:cubicBezTo>
                  <a:cubicBezTo>
                    <a:pt x="501" y="1030"/>
                    <a:pt x="543" y="1009"/>
                    <a:pt x="574" y="970"/>
                  </a:cubicBezTo>
                  <a:cubicBezTo>
                    <a:pt x="605" y="933"/>
                    <a:pt x="618" y="882"/>
                    <a:pt x="614" y="818"/>
                  </a:cubicBezTo>
                  <a:cubicBezTo>
                    <a:pt x="586" y="391"/>
                    <a:pt x="586" y="391"/>
                    <a:pt x="586" y="391"/>
                  </a:cubicBezTo>
                  <a:cubicBezTo>
                    <a:pt x="582" y="332"/>
                    <a:pt x="554" y="282"/>
                    <a:pt x="504" y="244"/>
                  </a:cubicBezTo>
                  <a:cubicBezTo>
                    <a:pt x="470" y="217"/>
                    <a:pt x="432" y="206"/>
                    <a:pt x="390" y="208"/>
                  </a:cubicBezTo>
                  <a:cubicBezTo>
                    <a:pt x="338" y="212"/>
                    <a:pt x="295" y="235"/>
                    <a:pt x="261" y="279"/>
                  </a:cubicBezTo>
                  <a:cubicBezTo>
                    <a:pt x="231" y="318"/>
                    <a:pt x="218" y="365"/>
                    <a:pt x="222" y="42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2" name="矩形 51"/>
          <p:cNvSpPr/>
          <p:nvPr/>
        </p:nvSpPr>
        <p:spPr>
          <a:xfrm rot="3852632">
            <a:off x="5136477" y="2864506"/>
            <a:ext cx="788490" cy="16226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6" name="Group 76"/>
          <p:cNvGrpSpPr>
            <a:grpSpLocks noChangeAspect="1"/>
          </p:cNvGrpSpPr>
          <p:nvPr/>
        </p:nvGrpSpPr>
        <p:grpSpPr>
          <a:xfrm>
            <a:off x="6602179" y="1425063"/>
            <a:ext cx="822425" cy="2093498"/>
            <a:chOff x="1682" y="-47"/>
            <a:chExt cx="1417" cy="3607"/>
          </a:xfrm>
        </p:grpSpPr>
        <p:sp>
          <p:nvSpPr>
            <p:cNvPr id="27" name="AutoShape 75"/>
            <p:cNvSpPr>
              <a:spLocks noChangeArrowheads="1" noChangeAspect="1" noTextEdit="1"/>
            </p:cNvSpPr>
            <p:nvPr/>
          </p:nvSpPr>
          <p:spPr bwMode="auto">
            <a:xfrm>
              <a:off x="1682" y="-47"/>
              <a:ext cx="1417" cy="3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Freeform 77"/>
            <p:cNvSpPr/>
            <p:nvPr/>
          </p:nvSpPr>
          <p:spPr bwMode="auto">
            <a:xfrm>
              <a:off x="1682" y="-45"/>
              <a:ext cx="1417" cy="3605"/>
            </a:xfrm>
            <a:custGeom>
              <a:gdLst>
                <a:gd fmla="*/ 238 w 597" name="T0"/>
                <a:gd fmla="*/ 1523 h 1523" name="T1"/>
                <a:gd fmla="*/ 154 w 597" name="T2"/>
                <a:gd fmla="*/ 1425 h 1523" name="T3"/>
                <a:gd fmla="*/ 149 w 597" name="T4"/>
                <a:gd fmla="*/ 456 h 1523" name="T5"/>
                <a:gd fmla="*/ 85 w 597" name="T6"/>
                <a:gd fmla="*/ 457 h 1523" name="T7"/>
                <a:gd fmla="*/ 2 w 597" name="T8"/>
                <a:gd fmla="*/ 360 h 1523" name="T9"/>
                <a:gd fmla="*/ 0 w 597" name="T10"/>
                <a:gd fmla="*/ 100 h 1523" name="T11"/>
                <a:gd fmla="*/ 83 w 597" name="T12"/>
                <a:gd fmla="*/ 3 h 1523" name="T13"/>
                <a:gd fmla="*/ 507 w 597" name="T14"/>
                <a:gd fmla="*/ 0 h 1523" name="T15"/>
                <a:gd fmla="*/ 590 w 597" name="T16"/>
                <a:gd fmla="*/ 97 h 1523" name="T17"/>
                <a:gd fmla="*/ 597 w 597" name="T18"/>
                <a:gd fmla="*/ 1423 h 1523" name="T19"/>
                <a:gd fmla="*/ 514 w 597" name="T20"/>
                <a:gd fmla="*/ 1521 h 1523" name="T21"/>
                <a:gd fmla="*/ 238 w 597" name="T22"/>
                <a:gd fmla="*/ 1523 h 152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523" w="597">
                  <a:moveTo>
                    <a:pt x="238" y="1523"/>
                  </a:moveTo>
                  <a:cubicBezTo>
                    <a:pt x="192" y="1523"/>
                    <a:pt x="154" y="1479"/>
                    <a:pt x="154" y="1425"/>
                  </a:cubicBezTo>
                  <a:cubicBezTo>
                    <a:pt x="149" y="456"/>
                    <a:pt x="149" y="456"/>
                    <a:pt x="149" y="456"/>
                  </a:cubicBezTo>
                  <a:cubicBezTo>
                    <a:pt x="85" y="457"/>
                    <a:pt x="85" y="457"/>
                    <a:pt x="85" y="457"/>
                  </a:cubicBezTo>
                  <a:cubicBezTo>
                    <a:pt x="39" y="457"/>
                    <a:pt x="2" y="414"/>
                    <a:pt x="2" y="36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47"/>
                    <a:pt x="37" y="3"/>
                    <a:pt x="83" y="3"/>
                  </a:cubicBezTo>
                  <a:cubicBezTo>
                    <a:pt x="507" y="0"/>
                    <a:pt x="507" y="0"/>
                    <a:pt x="507" y="0"/>
                  </a:cubicBezTo>
                  <a:cubicBezTo>
                    <a:pt x="553" y="0"/>
                    <a:pt x="590" y="44"/>
                    <a:pt x="590" y="97"/>
                  </a:cubicBezTo>
                  <a:cubicBezTo>
                    <a:pt x="597" y="1423"/>
                    <a:pt x="597" y="1423"/>
                    <a:pt x="597" y="1423"/>
                  </a:cubicBezTo>
                  <a:cubicBezTo>
                    <a:pt x="597" y="1477"/>
                    <a:pt x="560" y="1521"/>
                    <a:pt x="514" y="1521"/>
                  </a:cubicBezTo>
                  <a:lnTo>
                    <a:pt x="238" y="152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Freeform 78"/>
            <p:cNvSpPr/>
            <p:nvPr/>
          </p:nvSpPr>
          <p:spPr bwMode="auto">
            <a:xfrm>
              <a:off x="1879" y="187"/>
              <a:ext cx="1023" cy="3141"/>
            </a:xfrm>
            <a:custGeom>
              <a:gdLst>
                <a:gd fmla="*/ 1023 w 1023" name="T0"/>
                <a:gd fmla="*/ 3139 h 3141" name="T1"/>
                <a:gd fmla="*/ 366 w 1023" name="T2"/>
                <a:gd fmla="*/ 3141 h 3141" name="T3"/>
                <a:gd fmla="*/ 354 w 1023" name="T4"/>
                <a:gd fmla="*/ 618 h 3141" name="T5"/>
                <a:gd fmla="*/ 5 w 1023" name="T6"/>
                <a:gd fmla="*/ 618 h 3141" name="T7"/>
                <a:gd fmla="*/ 0 w 1023" name="T8"/>
                <a:gd fmla="*/ 5 h 3141" name="T9"/>
                <a:gd fmla="*/ 1006 w 1023" name="T10"/>
                <a:gd fmla="*/ 0 h 3141" name="T11"/>
                <a:gd fmla="*/ 1023 w 1023" name="T12"/>
                <a:gd fmla="*/ 3139 h 31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41" w="1023">
                  <a:moveTo>
                    <a:pt x="1023" y="3139"/>
                  </a:moveTo>
                  <a:lnTo>
                    <a:pt x="366" y="3141"/>
                  </a:lnTo>
                  <a:lnTo>
                    <a:pt x="354" y="618"/>
                  </a:lnTo>
                  <a:lnTo>
                    <a:pt x="5" y="618"/>
                  </a:lnTo>
                  <a:lnTo>
                    <a:pt x="0" y="5"/>
                  </a:lnTo>
                  <a:lnTo>
                    <a:pt x="1006" y="0"/>
                  </a:lnTo>
                  <a:lnTo>
                    <a:pt x="1023" y="313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3" name="矩形 52"/>
          <p:cNvSpPr/>
          <p:nvPr/>
        </p:nvSpPr>
        <p:spPr>
          <a:xfrm rot="3413847">
            <a:off x="6848323" y="2653989"/>
            <a:ext cx="832566" cy="14003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6" name="椭圆 5"/>
          <p:cNvSpPr/>
          <p:nvPr/>
        </p:nvSpPr>
        <p:spPr>
          <a:xfrm>
            <a:off x="9464177" y="3035233"/>
            <a:ext cx="714633" cy="71463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矩形 53"/>
          <p:cNvSpPr/>
          <p:nvPr/>
        </p:nvSpPr>
        <p:spPr>
          <a:xfrm rot="4352821">
            <a:off x="9119943" y="2939972"/>
            <a:ext cx="930868" cy="18795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2" name="Group 71"/>
          <p:cNvGrpSpPr>
            <a:grpSpLocks noChangeAspect="1"/>
          </p:cNvGrpSpPr>
          <p:nvPr/>
        </p:nvGrpSpPr>
        <p:grpSpPr>
          <a:xfrm>
            <a:off x="2012180" y="1597795"/>
            <a:ext cx="1507879" cy="2007669"/>
            <a:chOff x="2600" y="509"/>
            <a:chExt cx="2480" cy="3302"/>
          </a:xfrm>
        </p:grpSpPr>
        <p:sp>
          <p:nvSpPr>
            <p:cNvPr id="23" name="AutoShape 70"/>
            <p:cNvSpPr>
              <a:spLocks noChangeArrowheads="1" noChangeAspect="1" noTextEdit="1"/>
            </p:cNvSpPr>
            <p:nvPr/>
          </p:nvSpPr>
          <p:spPr bwMode="auto">
            <a:xfrm>
              <a:off x="2600" y="509"/>
              <a:ext cx="2480" cy="3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72"/>
            <p:cNvSpPr>
              <a:spLocks noEditPoints="1"/>
            </p:cNvSpPr>
            <p:nvPr/>
          </p:nvSpPr>
          <p:spPr bwMode="auto">
            <a:xfrm>
              <a:off x="2600" y="507"/>
              <a:ext cx="2478" cy="3304"/>
            </a:xfrm>
            <a:custGeom>
              <a:gdLst>
                <a:gd fmla="*/ 254 w 1046" name="T0"/>
                <a:gd fmla="*/ 1395 h 1396" name="T1"/>
                <a:gd fmla="*/ 65 w 1046" name="T2"/>
                <a:gd fmla="*/ 1333 h 1396" name="T3"/>
                <a:gd fmla="*/ 6 w 1046" name="T4"/>
                <a:gd fmla="*/ 1192 h 1396" name="T5"/>
                <a:gd fmla="*/ 99 w 1046" name="T6"/>
                <a:gd fmla="*/ 1004 h 1396" name="T7"/>
                <a:gd fmla="*/ 219 w 1046" name="T8"/>
                <a:gd fmla="*/ 882 h 1396" name="T9"/>
                <a:gd fmla="*/ 109 w 1046" name="T10"/>
                <a:gd fmla="*/ 784 h 1396" name="T11"/>
                <a:gd fmla="*/ 0 w 1046" name="T12"/>
                <a:gd fmla="*/ 487 h 1396" name="T13"/>
                <a:gd fmla="*/ 45 w 1046" name="T14"/>
                <a:gd fmla="*/ 285 h 1396" name="T15"/>
                <a:gd fmla="*/ 170 w 1046" name="T16"/>
                <a:gd fmla="*/ 122 h 1396" name="T17"/>
                <a:gd fmla="*/ 528 w 1046" name="T18"/>
                <a:gd fmla="*/ 0 h 1396" name="T19"/>
                <a:gd fmla="*/ 880 w 1046" name="T20"/>
                <a:gd fmla="*/ 122 h 1396" name="T21"/>
                <a:gd fmla="*/ 1043 w 1046" name="T22"/>
                <a:gd fmla="*/ 477 h 1396" name="T23"/>
                <a:gd fmla="*/ 958 w 1046" name="T24"/>
                <a:gd fmla="*/ 746 h 1396" name="T25"/>
                <a:gd fmla="*/ 802 w 1046" name="T26"/>
                <a:gd fmla="*/ 921 h 1396" name="T27"/>
                <a:gd fmla="*/ 763 w 1046" name="T28"/>
                <a:gd fmla="*/ 956 h 1396" name="T29"/>
                <a:gd fmla="*/ 955 w 1046" name="T30"/>
                <a:gd fmla="*/ 955 h 1396" name="T31"/>
                <a:gd fmla="*/ 1045 w 1046" name="T32"/>
                <a:gd fmla="*/ 1044 h 1396" name="T33"/>
                <a:gd fmla="*/ 1046 w 1046" name="T34"/>
                <a:gd fmla="*/ 1302 h 1396" name="T35"/>
                <a:gd fmla="*/ 957 w 1046" name="T36"/>
                <a:gd fmla="*/ 1392 h 1396" name="T37"/>
                <a:gd fmla="*/ 254 w 1046" name="T38"/>
                <a:gd fmla="*/ 1395 h 1396" name="T39"/>
                <a:gd fmla="*/ 517 w 1046" name="T40"/>
                <a:gd fmla="*/ 444 h 1396" name="T41"/>
                <a:gd fmla="*/ 480 w 1046" name="T42"/>
                <a:gd fmla="*/ 458 h 1396" name="T43"/>
                <a:gd fmla="*/ 466 w 1046" name="T44"/>
                <a:gd fmla="*/ 491 h 1396" name="T45"/>
                <a:gd fmla="*/ 517 w 1046" name="T46"/>
                <a:gd fmla="*/ 541 h 1396" name="T47"/>
                <a:gd fmla="*/ 541 w 1046" name="T48"/>
                <a:gd fmla="*/ 551 h 1396" name="T49"/>
                <a:gd fmla="*/ 554 w 1046" name="T50"/>
                <a:gd fmla="*/ 535 h 1396" name="T51"/>
                <a:gd fmla="*/ 568 w 1046" name="T52"/>
                <a:gd fmla="*/ 494 h 1396" name="T53"/>
                <a:gd fmla="*/ 553 w 1046" name="T54"/>
                <a:gd fmla="*/ 457 h 1396" name="T55"/>
                <a:gd fmla="*/ 517 w 1046" name="T56"/>
                <a:gd fmla="*/ 444 h 139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396" w="1046">
                  <a:moveTo>
                    <a:pt x="254" y="1395"/>
                  </a:moveTo>
                  <a:cubicBezTo>
                    <a:pt x="171" y="1396"/>
                    <a:pt x="108" y="1375"/>
                    <a:pt x="65" y="1333"/>
                  </a:cubicBezTo>
                  <a:cubicBezTo>
                    <a:pt x="27" y="1295"/>
                    <a:pt x="6" y="1246"/>
                    <a:pt x="6" y="1192"/>
                  </a:cubicBezTo>
                  <a:cubicBezTo>
                    <a:pt x="6" y="1130"/>
                    <a:pt x="36" y="1068"/>
                    <a:pt x="99" y="1004"/>
                  </a:cubicBezTo>
                  <a:cubicBezTo>
                    <a:pt x="219" y="882"/>
                    <a:pt x="219" y="882"/>
                    <a:pt x="219" y="882"/>
                  </a:cubicBezTo>
                  <a:cubicBezTo>
                    <a:pt x="172" y="850"/>
                    <a:pt x="136" y="817"/>
                    <a:pt x="109" y="784"/>
                  </a:cubicBezTo>
                  <a:cubicBezTo>
                    <a:pt x="37" y="699"/>
                    <a:pt x="1" y="598"/>
                    <a:pt x="0" y="487"/>
                  </a:cubicBezTo>
                  <a:cubicBezTo>
                    <a:pt x="0" y="417"/>
                    <a:pt x="15" y="349"/>
                    <a:pt x="45" y="285"/>
                  </a:cubicBezTo>
                  <a:cubicBezTo>
                    <a:pt x="75" y="221"/>
                    <a:pt x="117" y="167"/>
                    <a:pt x="170" y="122"/>
                  </a:cubicBezTo>
                  <a:cubicBezTo>
                    <a:pt x="269" y="42"/>
                    <a:pt x="389" y="1"/>
                    <a:pt x="528" y="0"/>
                  </a:cubicBezTo>
                  <a:cubicBezTo>
                    <a:pt x="666" y="0"/>
                    <a:pt x="785" y="41"/>
                    <a:pt x="880" y="122"/>
                  </a:cubicBezTo>
                  <a:cubicBezTo>
                    <a:pt x="987" y="214"/>
                    <a:pt x="1042" y="334"/>
                    <a:pt x="1043" y="477"/>
                  </a:cubicBezTo>
                  <a:cubicBezTo>
                    <a:pt x="1043" y="574"/>
                    <a:pt x="1015" y="665"/>
                    <a:pt x="958" y="746"/>
                  </a:cubicBezTo>
                  <a:cubicBezTo>
                    <a:pt x="915" y="808"/>
                    <a:pt x="862" y="867"/>
                    <a:pt x="802" y="921"/>
                  </a:cubicBezTo>
                  <a:cubicBezTo>
                    <a:pt x="763" y="956"/>
                    <a:pt x="763" y="956"/>
                    <a:pt x="763" y="956"/>
                  </a:cubicBezTo>
                  <a:cubicBezTo>
                    <a:pt x="955" y="955"/>
                    <a:pt x="955" y="955"/>
                    <a:pt x="955" y="955"/>
                  </a:cubicBezTo>
                  <a:cubicBezTo>
                    <a:pt x="1004" y="955"/>
                    <a:pt x="1045" y="994"/>
                    <a:pt x="1045" y="1044"/>
                  </a:cubicBezTo>
                  <a:cubicBezTo>
                    <a:pt x="1046" y="1302"/>
                    <a:pt x="1046" y="1302"/>
                    <a:pt x="1046" y="1302"/>
                  </a:cubicBezTo>
                  <a:cubicBezTo>
                    <a:pt x="1046" y="1351"/>
                    <a:pt x="1007" y="1392"/>
                    <a:pt x="957" y="1392"/>
                  </a:cubicBezTo>
                  <a:lnTo>
                    <a:pt x="254" y="1395"/>
                  </a:lnTo>
                  <a:close/>
                  <a:moveTo>
                    <a:pt x="517" y="444"/>
                  </a:moveTo>
                  <a:cubicBezTo>
                    <a:pt x="501" y="444"/>
                    <a:pt x="490" y="448"/>
                    <a:pt x="480" y="458"/>
                  </a:cubicBezTo>
                  <a:cubicBezTo>
                    <a:pt x="470" y="468"/>
                    <a:pt x="466" y="477"/>
                    <a:pt x="466" y="491"/>
                  </a:cubicBezTo>
                  <a:cubicBezTo>
                    <a:pt x="466" y="508"/>
                    <a:pt x="466" y="526"/>
                    <a:pt x="517" y="541"/>
                  </a:cubicBezTo>
                  <a:cubicBezTo>
                    <a:pt x="525" y="543"/>
                    <a:pt x="533" y="547"/>
                    <a:pt x="541" y="551"/>
                  </a:cubicBezTo>
                  <a:cubicBezTo>
                    <a:pt x="548" y="543"/>
                    <a:pt x="552" y="538"/>
                    <a:pt x="554" y="535"/>
                  </a:cubicBezTo>
                  <a:cubicBezTo>
                    <a:pt x="563" y="522"/>
                    <a:pt x="568" y="508"/>
                    <a:pt x="568" y="494"/>
                  </a:cubicBezTo>
                  <a:cubicBezTo>
                    <a:pt x="567" y="475"/>
                    <a:pt x="561" y="465"/>
                    <a:pt x="553" y="457"/>
                  </a:cubicBezTo>
                  <a:cubicBezTo>
                    <a:pt x="545" y="450"/>
                    <a:pt x="536" y="444"/>
                    <a:pt x="517" y="4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73"/>
            <p:cNvSpPr/>
            <p:nvPr/>
          </p:nvSpPr>
          <p:spPr bwMode="auto">
            <a:xfrm>
              <a:off x="2811" y="717"/>
              <a:ext cx="2056" cy="2881"/>
            </a:xfrm>
            <a:custGeom>
              <a:gdLst>
                <a:gd fmla="*/ 866 w 868" name="T0"/>
                <a:gd fmla="*/ 955 h 1217" name="T1"/>
                <a:gd fmla="*/ 868 w 868" name="T2"/>
                <a:gd fmla="*/ 1214 h 1217" name="T3"/>
                <a:gd fmla="*/ 165 w 868" name="T4"/>
                <a:gd fmla="*/ 1217 h 1217" name="T5"/>
                <a:gd fmla="*/ 39 w 868" name="T6"/>
                <a:gd fmla="*/ 1180 h 1217" name="T7"/>
                <a:gd fmla="*/ 6 w 868" name="T8"/>
                <a:gd fmla="*/ 1103 h 1217" name="T9"/>
                <a:gd fmla="*/ 74 w 868" name="T10"/>
                <a:gd fmla="*/ 978 h 1217" name="T11"/>
                <a:gd fmla="*/ 465 w 868" name="T12"/>
                <a:gd fmla="*/ 579 h 1217" name="T13"/>
                <a:gd fmla="*/ 538 w 868" name="T14"/>
                <a:gd fmla="*/ 498 h 1217" name="T15"/>
                <a:gd fmla="*/ 568 w 868" name="T16"/>
                <a:gd fmla="*/ 404 h 1217" name="T17"/>
                <a:gd fmla="*/ 524 w 868" name="T18"/>
                <a:gd fmla="*/ 302 h 1217" name="T19"/>
                <a:gd fmla="*/ 427 w 868" name="T20"/>
                <a:gd fmla="*/ 266 h 1217" name="T21"/>
                <a:gd fmla="*/ 330 w 868" name="T22"/>
                <a:gd fmla="*/ 304 h 1217" name="T23"/>
                <a:gd fmla="*/ 288 w 868" name="T24"/>
                <a:gd fmla="*/ 403 h 1217" name="T25"/>
                <a:gd fmla="*/ 403 w 868" name="T26"/>
                <a:gd fmla="*/ 538 h 1217" name="T27"/>
                <a:gd fmla="*/ 212 w 868" name="T28"/>
                <a:gd fmla="*/ 741 h 1217" name="T29"/>
                <a:gd fmla="*/ 89 w 868" name="T30"/>
                <a:gd fmla="*/ 639 h 1217" name="T31"/>
                <a:gd fmla="*/ 0 w 868" name="T32"/>
                <a:gd fmla="*/ 397 h 1217" name="T33"/>
                <a:gd fmla="*/ 37 w 868" name="T34"/>
                <a:gd fmla="*/ 234 h 1217" name="T35"/>
                <a:gd fmla="*/ 139 w 868" name="T36"/>
                <a:gd fmla="*/ 101 h 1217" name="T37"/>
                <a:gd fmla="*/ 439 w 868" name="T38"/>
                <a:gd fmla="*/ 1 h 1217" name="T39"/>
                <a:gd fmla="*/ 733 w 868" name="T40"/>
                <a:gd fmla="*/ 101 h 1217" name="T41"/>
                <a:gd fmla="*/ 865 w 868" name="T42"/>
                <a:gd fmla="*/ 389 h 1217" name="T43"/>
                <a:gd fmla="*/ 796 w 868" name="T44"/>
                <a:gd fmla="*/ 605 h 1217" name="T45"/>
                <a:gd fmla="*/ 653 w 868" name="T46"/>
                <a:gd fmla="*/ 765 h 1217" name="T47"/>
                <a:gd fmla="*/ 439 w 868" name="T48"/>
                <a:gd fmla="*/ 957 h 1217" name="T49"/>
                <a:gd fmla="*/ 866 w 868" name="T50"/>
                <a:gd fmla="*/ 955 h 1217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217" w="866">
                  <a:moveTo>
                    <a:pt x="866" y="955"/>
                  </a:moveTo>
                  <a:cubicBezTo>
                    <a:pt x="868" y="1214"/>
                    <a:pt x="868" y="1214"/>
                    <a:pt x="868" y="1214"/>
                  </a:cubicBezTo>
                  <a:cubicBezTo>
                    <a:pt x="165" y="1217"/>
                    <a:pt x="165" y="1217"/>
                    <a:pt x="165" y="1217"/>
                  </a:cubicBezTo>
                  <a:cubicBezTo>
                    <a:pt x="106" y="1217"/>
                    <a:pt x="64" y="1205"/>
                    <a:pt x="39" y="1180"/>
                  </a:cubicBezTo>
                  <a:cubicBezTo>
                    <a:pt x="17" y="1159"/>
                    <a:pt x="7" y="1133"/>
                    <a:pt x="6" y="1103"/>
                  </a:cubicBezTo>
                  <a:cubicBezTo>
                    <a:pt x="6" y="1065"/>
                    <a:pt x="29" y="1024"/>
                    <a:pt x="74" y="978"/>
                  </a:cubicBezTo>
                  <a:cubicBezTo>
                    <a:pt x="465" y="579"/>
                    <a:pt x="465" y="579"/>
                    <a:pt x="465" y="579"/>
                  </a:cubicBezTo>
                  <a:cubicBezTo>
                    <a:pt x="502" y="541"/>
                    <a:pt x="526" y="514"/>
                    <a:pt x="538" y="498"/>
                  </a:cubicBezTo>
                  <a:cubicBezTo>
                    <a:pt x="558" y="468"/>
                    <a:pt x="568" y="437"/>
                    <a:pt x="568" y="404"/>
                  </a:cubicBezTo>
                  <a:cubicBezTo>
                    <a:pt x="568" y="363"/>
                    <a:pt x="553" y="329"/>
                    <a:pt x="524" y="302"/>
                  </a:cubicBezTo>
                  <a:cubicBezTo>
                    <a:pt x="497" y="278"/>
                    <a:pt x="465" y="266"/>
                    <a:pt x="427" y="266"/>
                  </a:cubicBezTo>
                  <a:cubicBezTo>
                    <a:pt x="389" y="266"/>
                    <a:pt x="356" y="279"/>
                    <a:pt x="330" y="304"/>
                  </a:cubicBezTo>
                  <a:cubicBezTo>
                    <a:pt x="301" y="331"/>
                    <a:pt x="287" y="364"/>
                    <a:pt x="288" y="403"/>
                  </a:cubicBezTo>
                  <a:cubicBezTo>
                    <a:pt x="288" y="471"/>
                    <a:pt x="327" y="516"/>
                    <a:pt x="403" y="538"/>
                  </a:cubicBezTo>
                  <a:cubicBezTo>
                    <a:pt x="212" y="741"/>
                    <a:pt x="212" y="741"/>
                    <a:pt x="212" y="741"/>
                  </a:cubicBezTo>
                  <a:cubicBezTo>
                    <a:pt x="157" y="706"/>
                    <a:pt x="116" y="672"/>
                    <a:pt x="89" y="639"/>
                  </a:cubicBezTo>
                  <a:cubicBezTo>
                    <a:pt x="30" y="569"/>
                    <a:pt x="1" y="488"/>
                    <a:pt x="0" y="397"/>
                  </a:cubicBezTo>
                  <a:cubicBezTo>
                    <a:pt x="0" y="340"/>
                    <a:pt x="12" y="286"/>
                    <a:pt x="37" y="234"/>
                  </a:cubicBezTo>
                  <a:cubicBezTo>
                    <a:pt x="61" y="182"/>
                    <a:pt x="95" y="138"/>
                    <a:pt x="139" y="101"/>
                  </a:cubicBezTo>
                  <a:cubicBezTo>
                    <a:pt x="220" y="35"/>
                    <a:pt x="320" y="1"/>
                    <a:pt x="439" y="1"/>
                  </a:cubicBezTo>
                  <a:cubicBezTo>
                    <a:pt x="556" y="0"/>
                    <a:pt x="654" y="33"/>
                    <a:pt x="733" y="101"/>
                  </a:cubicBezTo>
                  <a:cubicBezTo>
                    <a:pt x="820" y="176"/>
                    <a:pt x="864" y="272"/>
                    <a:pt x="865" y="389"/>
                  </a:cubicBezTo>
                  <a:cubicBezTo>
                    <a:pt x="865" y="467"/>
                    <a:pt x="842" y="539"/>
                    <a:pt x="796" y="605"/>
                  </a:cubicBezTo>
                  <a:cubicBezTo>
                    <a:pt x="756" y="663"/>
                    <a:pt x="708" y="716"/>
                    <a:pt x="653" y="765"/>
                  </a:cubicBezTo>
                  <a:cubicBezTo>
                    <a:pt x="439" y="957"/>
                    <a:pt x="439" y="957"/>
                    <a:pt x="439" y="957"/>
                  </a:cubicBezTo>
                  <a:lnTo>
                    <a:pt x="866" y="955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5" name="矩形 54"/>
          <p:cNvSpPr/>
          <p:nvPr/>
        </p:nvSpPr>
        <p:spPr>
          <a:xfrm rot="4708852">
            <a:off x="2573115" y="2742697"/>
            <a:ext cx="636065" cy="18260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10293054" y="3799997"/>
            <a:ext cx="517541" cy="517541"/>
          </a:xfrm>
          <a:prstGeom prst="ellipse">
            <a:avLst/>
          </a:prstGeom>
          <a:solidFill>
            <a:srgbClr val="FCFC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92D050"/>
              </a:solidFill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967854" y="4381909"/>
            <a:ext cx="421513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0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商务总结PPT模板</a:t>
            </a:r>
          </a:p>
        </p:txBody>
      </p:sp>
    </p:spTree>
    <p:extLst>
      <p:ext uri="{BB962C8B-B14F-4D97-AF65-F5344CB8AC3E}">
        <p14:creationId val="1757777234"/>
      </p:ext>
    </p:extLst>
  </p:cSld>
  <p:clrMapOvr>
    <a:masterClrMapping/>
  </p:clrMapOvr>
  <p:transition spd="slow">
    <p:push dir="u"/>
  </p:transition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2" name="Freeform 35"/>
          <p:cNvSpPr/>
          <p:nvPr/>
        </p:nvSpPr>
        <p:spPr bwMode="auto">
          <a:xfrm>
            <a:off x="5454928" y="1759301"/>
            <a:ext cx="1787702" cy="2515557"/>
          </a:xfrm>
          <a:custGeom>
            <a:gdLst>
              <a:gd fmla="*/ 42 w 59" name="T0"/>
              <a:gd fmla="*/ 7 h 82" name="T1"/>
              <a:gd fmla="*/ 0 w 59" name="T2"/>
              <a:gd fmla="*/ 49 h 82" name="T3"/>
              <a:gd fmla="*/ 16 w 59" name="T4"/>
              <a:gd fmla="*/ 82 h 82" name="T5"/>
              <a:gd fmla="*/ 10 w 59" name="T6"/>
              <a:gd fmla="*/ 62 h 82" name="T7"/>
              <a:gd fmla="*/ 42 w 59" name="T8"/>
              <a:gd fmla="*/ 26 h 82" name="T9"/>
              <a:gd fmla="*/ 42 w 59" name="T10"/>
              <a:gd fmla="*/ 33 h 82" name="T11"/>
              <a:gd fmla="*/ 59 w 59" name="T12"/>
              <a:gd fmla="*/ 16 h 82" name="T13"/>
              <a:gd fmla="*/ 42 w 59" name="T14"/>
              <a:gd fmla="*/ 0 h 82" name="T15"/>
              <a:gd fmla="*/ 42 w 59" name="T16"/>
              <a:gd fmla="*/ 7 h 82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82" w="59">
                <a:moveTo>
                  <a:pt x="42" y="7"/>
                </a:moveTo>
                <a:cubicBezTo>
                  <a:pt x="19" y="7"/>
                  <a:pt x="0" y="25"/>
                  <a:pt x="0" y="49"/>
                </a:cubicBezTo>
                <a:cubicBezTo>
                  <a:pt x="0" y="62"/>
                  <a:pt x="6" y="74"/>
                  <a:pt x="16" y="82"/>
                </a:cubicBezTo>
                <a:cubicBezTo>
                  <a:pt x="13" y="76"/>
                  <a:pt x="10" y="69"/>
                  <a:pt x="10" y="62"/>
                </a:cubicBezTo>
                <a:cubicBezTo>
                  <a:pt x="10" y="44"/>
                  <a:pt x="24" y="29"/>
                  <a:pt x="42" y="26"/>
                </a:cubicBezTo>
                <a:cubicBezTo>
                  <a:pt x="42" y="33"/>
                  <a:pt x="42" y="33"/>
                  <a:pt x="42" y="33"/>
                </a:cubicBezTo>
                <a:cubicBezTo>
                  <a:pt x="59" y="16"/>
                  <a:pt x="59" y="16"/>
                  <a:pt x="59" y="16"/>
                </a:cubicBezTo>
                <a:cubicBezTo>
                  <a:pt x="42" y="0"/>
                  <a:pt x="42" y="0"/>
                  <a:pt x="42" y="0"/>
                </a:cubicBezTo>
                <a:lnTo>
                  <a:pt x="42" y="7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36"/>
          <p:cNvSpPr/>
          <p:nvPr/>
        </p:nvSpPr>
        <p:spPr bwMode="auto">
          <a:xfrm>
            <a:off x="4650708" y="3299652"/>
            <a:ext cx="1787702" cy="2515557"/>
          </a:xfrm>
          <a:custGeom>
            <a:gdLst>
              <a:gd fmla="*/ 17 w 59" name="T0"/>
              <a:gd fmla="*/ 76 h 82" name="T1"/>
              <a:gd fmla="*/ 59 w 59" name="T2"/>
              <a:gd fmla="*/ 34 h 82" name="T3"/>
              <a:gd fmla="*/ 42 w 59" name="T4"/>
              <a:gd fmla="*/ 0 h 82" name="T5"/>
              <a:gd fmla="*/ 48 w 59" name="T6"/>
              <a:gd fmla="*/ 20 h 82" name="T7"/>
              <a:gd fmla="*/ 17 w 59" name="T8"/>
              <a:gd fmla="*/ 56 h 82" name="T9"/>
              <a:gd fmla="*/ 17 w 59" name="T10"/>
              <a:gd fmla="*/ 49 h 82" name="T11"/>
              <a:gd fmla="*/ 0 w 59" name="T12"/>
              <a:gd fmla="*/ 66 h 82" name="T13"/>
              <a:gd fmla="*/ 17 w 59" name="T14"/>
              <a:gd fmla="*/ 82 h 82" name="T15"/>
              <a:gd fmla="*/ 17 w 59" name="T16"/>
              <a:gd fmla="*/ 76 h 82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82" w="59">
                <a:moveTo>
                  <a:pt x="17" y="76"/>
                </a:moveTo>
                <a:cubicBezTo>
                  <a:pt x="40" y="76"/>
                  <a:pt x="59" y="57"/>
                  <a:pt x="59" y="34"/>
                </a:cubicBezTo>
                <a:cubicBezTo>
                  <a:pt x="59" y="20"/>
                  <a:pt x="52" y="8"/>
                  <a:pt x="42" y="0"/>
                </a:cubicBezTo>
                <a:cubicBezTo>
                  <a:pt x="46" y="6"/>
                  <a:pt x="48" y="13"/>
                  <a:pt x="48" y="20"/>
                </a:cubicBezTo>
                <a:cubicBezTo>
                  <a:pt x="48" y="38"/>
                  <a:pt x="35" y="53"/>
                  <a:pt x="17" y="56"/>
                </a:cubicBezTo>
                <a:cubicBezTo>
                  <a:pt x="17" y="49"/>
                  <a:pt x="17" y="49"/>
                  <a:pt x="17" y="49"/>
                </a:cubicBezTo>
                <a:cubicBezTo>
                  <a:pt x="0" y="66"/>
                  <a:pt x="0" y="66"/>
                  <a:pt x="0" y="66"/>
                </a:cubicBezTo>
                <a:cubicBezTo>
                  <a:pt x="17" y="82"/>
                  <a:pt x="17" y="82"/>
                  <a:pt x="17" y="82"/>
                </a:cubicBezTo>
                <a:lnTo>
                  <a:pt x="17" y="76"/>
                </a:lnTo>
                <a:close/>
              </a:path>
            </a:pathLst>
          </a:custGeom>
          <a:solidFill>
            <a:srgbClr val="90C32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25" name="直接连接符 24"/>
          <p:cNvCxnSpPr/>
          <p:nvPr/>
        </p:nvCxnSpPr>
        <p:spPr>
          <a:xfrm>
            <a:off x="1060724" y="4649870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1683846" y="400150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27" name="Freeform 25"/>
          <p:cNvSpPr/>
          <p:nvPr/>
        </p:nvSpPr>
        <p:spPr bwMode="auto">
          <a:xfrm>
            <a:off x="1060724" y="4152410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985195" y="4656679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29" name="直接连接符 28"/>
          <p:cNvCxnSpPr/>
          <p:nvPr/>
        </p:nvCxnSpPr>
        <p:spPr>
          <a:xfrm>
            <a:off x="7807596" y="1471393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430717" y="823025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1" name="Freeform 25"/>
          <p:cNvSpPr/>
          <p:nvPr/>
        </p:nvSpPr>
        <p:spPr bwMode="auto">
          <a:xfrm>
            <a:off x="7807596" y="973933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文本框 31"/>
          <p:cNvSpPr txBox="1"/>
          <p:nvPr/>
        </p:nvSpPr>
        <p:spPr>
          <a:xfrm>
            <a:off x="7732067" y="1478201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2060592780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pSp>
        <p:nvGrpSpPr>
          <p:cNvPr id="24" name="组合 23"/>
          <p:cNvGrpSpPr/>
          <p:nvPr/>
        </p:nvGrpSpPr>
        <p:grpSpPr>
          <a:xfrm rot="16200000">
            <a:off x="1784561" y="1265827"/>
            <a:ext cx="2919412" cy="5473701"/>
            <a:chOff x="2757488" y="611187"/>
            <a:chExt cx="2919412" cy="5473701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3673475" y="611187"/>
              <a:ext cx="1087437" cy="1093788"/>
            </a:xfrm>
            <a:custGeom>
              <a:gdLst>
                <a:gd fmla="*/ 0 w 64" name="T0"/>
                <a:gd fmla="*/ 32 h 65" name="T1"/>
                <a:gd fmla="*/ 32 w 64" name="T2"/>
                <a:gd fmla="*/ 0 h 65" name="T3"/>
                <a:gd fmla="*/ 64 w 64" name="T4"/>
                <a:gd fmla="*/ 32 h 65" name="T5"/>
                <a:gd fmla="*/ 32 w 64" name="T6"/>
                <a:gd fmla="*/ 65 h 65" name="T7"/>
                <a:gd fmla="*/ 0 w 64" name="T8"/>
                <a:gd fmla="*/ 32 h 65" name="T9"/>
                <a:gd fmla="*/ 64 w 64" name="T10"/>
                <a:gd fmla="*/ 32 h 65" name="T11"/>
                <a:gd fmla="*/ 32 w 64" name="T12"/>
                <a:gd fmla="*/ 1 h 65" name="T13"/>
                <a:gd fmla="*/ 1 w 64" name="T14"/>
                <a:gd fmla="*/ 32 h 65" name="T15"/>
                <a:gd fmla="*/ 32 w 64" name="T16"/>
                <a:gd fmla="*/ 64 h 65" name="T17"/>
                <a:gd fmla="*/ 64 w 64" name="T18"/>
                <a:gd fmla="*/ 32 h 6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5" w="64">
                  <a:moveTo>
                    <a:pt x="0" y="32"/>
                  </a:move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5"/>
                    <a:pt x="32" y="65"/>
                  </a:cubicBezTo>
                  <a:cubicBezTo>
                    <a:pt x="14" y="65"/>
                    <a:pt x="0" y="50"/>
                    <a:pt x="0" y="32"/>
                  </a:cubicBezTo>
                  <a:close/>
                  <a:moveTo>
                    <a:pt x="64" y="32"/>
                  </a:moveTo>
                  <a:cubicBezTo>
                    <a:pt x="64" y="15"/>
                    <a:pt x="49" y="1"/>
                    <a:pt x="32" y="1"/>
                  </a:cubicBezTo>
                  <a:cubicBezTo>
                    <a:pt x="15" y="1"/>
                    <a:pt x="1" y="15"/>
                    <a:pt x="1" y="32"/>
                  </a:cubicBezTo>
                  <a:cubicBezTo>
                    <a:pt x="1" y="50"/>
                    <a:pt x="15" y="64"/>
                    <a:pt x="32" y="64"/>
                  </a:cubicBezTo>
                  <a:cubicBezTo>
                    <a:pt x="49" y="64"/>
                    <a:pt x="64" y="50"/>
                    <a:pt x="64" y="32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Oval 6"/>
            <p:cNvSpPr>
              <a:spLocks noChangeArrowheads="1"/>
            </p:cNvSpPr>
            <p:nvPr/>
          </p:nvSpPr>
          <p:spPr bwMode="auto">
            <a:xfrm>
              <a:off x="3741738" y="677863"/>
              <a:ext cx="950912" cy="94297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7"/>
            <p:cNvSpPr>
              <a:spLocks noEditPoints="1"/>
            </p:cNvSpPr>
            <p:nvPr/>
          </p:nvSpPr>
          <p:spPr bwMode="auto">
            <a:xfrm>
              <a:off x="2757488" y="2328863"/>
              <a:ext cx="1306512" cy="1296988"/>
            </a:xfrm>
            <a:custGeom>
              <a:gdLst>
                <a:gd fmla="*/ 0 w 77" name="T0"/>
                <a:gd fmla="*/ 39 h 77" name="T1"/>
                <a:gd fmla="*/ 38 w 77" name="T2"/>
                <a:gd fmla="*/ 0 h 77" name="T3"/>
                <a:gd fmla="*/ 77 w 77" name="T4"/>
                <a:gd fmla="*/ 39 h 77" name="T5"/>
                <a:gd fmla="*/ 38 w 77" name="T6"/>
                <a:gd fmla="*/ 77 h 77" name="T7"/>
                <a:gd fmla="*/ 0 w 77" name="T8"/>
                <a:gd fmla="*/ 39 h 77" name="T9"/>
                <a:gd fmla="*/ 76 w 77" name="T10"/>
                <a:gd fmla="*/ 39 h 77" name="T11"/>
                <a:gd fmla="*/ 38 w 77" name="T12"/>
                <a:gd fmla="*/ 1 h 77" name="T13"/>
                <a:gd fmla="*/ 1 w 77" name="T14"/>
                <a:gd fmla="*/ 39 h 77" name="T15"/>
                <a:gd fmla="*/ 38 w 77" name="T16"/>
                <a:gd fmla="*/ 76 h 77" name="T17"/>
                <a:gd fmla="*/ 76 w 77" name="T18"/>
                <a:gd fmla="*/ 39 h 7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7" w="77">
                  <a:moveTo>
                    <a:pt x="0" y="39"/>
                  </a:moveTo>
                  <a:cubicBezTo>
                    <a:pt x="0" y="17"/>
                    <a:pt x="17" y="0"/>
                    <a:pt x="38" y="0"/>
                  </a:cubicBezTo>
                  <a:cubicBezTo>
                    <a:pt x="60" y="0"/>
                    <a:pt x="77" y="17"/>
                    <a:pt x="77" y="39"/>
                  </a:cubicBezTo>
                  <a:cubicBezTo>
                    <a:pt x="77" y="60"/>
                    <a:pt x="60" y="77"/>
                    <a:pt x="38" y="77"/>
                  </a:cubicBezTo>
                  <a:cubicBezTo>
                    <a:pt x="17" y="77"/>
                    <a:pt x="0" y="60"/>
                    <a:pt x="0" y="39"/>
                  </a:cubicBezTo>
                  <a:close/>
                  <a:moveTo>
                    <a:pt x="76" y="39"/>
                  </a:moveTo>
                  <a:cubicBezTo>
                    <a:pt x="76" y="18"/>
                    <a:pt x="59" y="1"/>
                    <a:pt x="38" y="1"/>
                  </a:cubicBezTo>
                  <a:cubicBezTo>
                    <a:pt x="18" y="1"/>
                    <a:pt x="1" y="18"/>
                    <a:pt x="1" y="39"/>
                  </a:cubicBezTo>
                  <a:cubicBezTo>
                    <a:pt x="1" y="59"/>
                    <a:pt x="18" y="76"/>
                    <a:pt x="38" y="76"/>
                  </a:cubicBezTo>
                  <a:cubicBezTo>
                    <a:pt x="59" y="76"/>
                    <a:pt x="76" y="59"/>
                    <a:pt x="76" y="39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Oval 8"/>
            <p:cNvSpPr>
              <a:spLocks noChangeArrowheads="1"/>
            </p:cNvSpPr>
            <p:nvPr/>
          </p:nvSpPr>
          <p:spPr bwMode="auto">
            <a:xfrm>
              <a:off x="2841625" y="2413000"/>
              <a:ext cx="1138237" cy="112871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Freeform 9"/>
            <p:cNvSpPr>
              <a:spLocks noEditPoints="1"/>
            </p:cNvSpPr>
            <p:nvPr/>
          </p:nvSpPr>
          <p:spPr bwMode="auto">
            <a:xfrm>
              <a:off x="4370388" y="2328863"/>
              <a:ext cx="1306512" cy="1296988"/>
            </a:xfrm>
            <a:custGeom>
              <a:gdLst>
                <a:gd fmla="*/ 0 w 77" name="T0"/>
                <a:gd fmla="*/ 39 h 77" name="T1"/>
                <a:gd fmla="*/ 39 w 77" name="T2"/>
                <a:gd fmla="*/ 0 h 77" name="T3"/>
                <a:gd fmla="*/ 77 w 77" name="T4"/>
                <a:gd fmla="*/ 39 h 77" name="T5"/>
                <a:gd fmla="*/ 39 w 77" name="T6"/>
                <a:gd fmla="*/ 77 h 77" name="T7"/>
                <a:gd fmla="*/ 0 w 77" name="T8"/>
                <a:gd fmla="*/ 39 h 77" name="T9"/>
                <a:gd fmla="*/ 76 w 77" name="T10"/>
                <a:gd fmla="*/ 39 h 77" name="T11"/>
                <a:gd fmla="*/ 39 w 77" name="T12"/>
                <a:gd fmla="*/ 1 h 77" name="T13"/>
                <a:gd fmla="*/ 1 w 77" name="T14"/>
                <a:gd fmla="*/ 39 h 77" name="T15"/>
                <a:gd fmla="*/ 39 w 77" name="T16"/>
                <a:gd fmla="*/ 76 h 77" name="T17"/>
                <a:gd fmla="*/ 76 w 77" name="T18"/>
                <a:gd fmla="*/ 39 h 7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7" w="77">
                  <a:moveTo>
                    <a:pt x="0" y="39"/>
                  </a:moveTo>
                  <a:cubicBezTo>
                    <a:pt x="0" y="17"/>
                    <a:pt x="17" y="0"/>
                    <a:pt x="39" y="0"/>
                  </a:cubicBezTo>
                  <a:cubicBezTo>
                    <a:pt x="60" y="0"/>
                    <a:pt x="77" y="17"/>
                    <a:pt x="77" y="39"/>
                  </a:cubicBezTo>
                  <a:cubicBezTo>
                    <a:pt x="77" y="60"/>
                    <a:pt x="60" y="77"/>
                    <a:pt x="39" y="77"/>
                  </a:cubicBezTo>
                  <a:cubicBezTo>
                    <a:pt x="17" y="77"/>
                    <a:pt x="0" y="60"/>
                    <a:pt x="0" y="39"/>
                  </a:cubicBezTo>
                  <a:close/>
                  <a:moveTo>
                    <a:pt x="76" y="39"/>
                  </a:moveTo>
                  <a:cubicBezTo>
                    <a:pt x="76" y="18"/>
                    <a:pt x="59" y="1"/>
                    <a:pt x="39" y="1"/>
                  </a:cubicBezTo>
                  <a:cubicBezTo>
                    <a:pt x="18" y="1"/>
                    <a:pt x="1" y="18"/>
                    <a:pt x="1" y="39"/>
                  </a:cubicBezTo>
                  <a:cubicBezTo>
                    <a:pt x="1" y="59"/>
                    <a:pt x="18" y="76"/>
                    <a:pt x="39" y="76"/>
                  </a:cubicBezTo>
                  <a:cubicBezTo>
                    <a:pt x="59" y="76"/>
                    <a:pt x="76" y="59"/>
                    <a:pt x="76" y="39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0" name="Oval 10"/>
            <p:cNvSpPr>
              <a:spLocks noChangeArrowheads="1"/>
            </p:cNvSpPr>
            <p:nvPr/>
          </p:nvSpPr>
          <p:spPr bwMode="auto">
            <a:xfrm>
              <a:off x="4454525" y="2413000"/>
              <a:ext cx="1138237" cy="112871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11"/>
            <p:cNvSpPr>
              <a:spLocks noEditPoints="1"/>
            </p:cNvSpPr>
            <p:nvPr/>
          </p:nvSpPr>
          <p:spPr bwMode="auto">
            <a:xfrm>
              <a:off x="3317875" y="4298950"/>
              <a:ext cx="1798637" cy="1785938"/>
            </a:xfrm>
            <a:custGeom>
              <a:gdLst>
                <a:gd fmla="*/ 0 w 106" name="T0"/>
                <a:gd fmla="*/ 53 h 106" name="T1"/>
                <a:gd fmla="*/ 53 w 106" name="T2"/>
                <a:gd fmla="*/ 0 h 106" name="T3"/>
                <a:gd fmla="*/ 106 w 106" name="T4"/>
                <a:gd fmla="*/ 53 h 106" name="T5"/>
                <a:gd fmla="*/ 53 w 106" name="T6"/>
                <a:gd fmla="*/ 106 h 106" name="T7"/>
                <a:gd fmla="*/ 0 w 106" name="T8"/>
                <a:gd fmla="*/ 53 h 106" name="T9"/>
                <a:gd fmla="*/ 105 w 106" name="T10"/>
                <a:gd fmla="*/ 53 h 106" name="T11"/>
                <a:gd fmla="*/ 53 w 106" name="T12"/>
                <a:gd fmla="*/ 1 h 106" name="T13"/>
                <a:gd fmla="*/ 2 w 106" name="T14"/>
                <a:gd fmla="*/ 53 h 106" name="T15"/>
                <a:gd fmla="*/ 53 w 106" name="T16"/>
                <a:gd fmla="*/ 104 h 106" name="T17"/>
                <a:gd fmla="*/ 105 w 106" name="T18"/>
                <a:gd fmla="*/ 53 h 10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5" w="105">
                  <a:moveTo>
                    <a:pt x="0" y="53"/>
                  </a:moveTo>
                  <a:cubicBezTo>
                    <a:pt x="0" y="24"/>
                    <a:pt x="24" y="0"/>
                    <a:pt x="53" y="0"/>
                  </a:cubicBezTo>
                  <a:cubicBezTo>
                    <a:pt x="82" y="0"/>
                    <a:pt x="106" y="24"/>
                    <a:pt x="106" y="53"/>
                  </a:cubicBezTo>
                  <a:cubicBezTo>
                    <a:pt x="106" y="82"/>
                    <a:pt x="82" y="106"/>
                    <a:pt x="53" y="106"/>
                  </a:cubicBezTo>
                  <a:cubicBezTo>
                    <a:pt x="24" y="106"/>
                    <a:pt x="0" y="82"/>
                    <a:pt x="0" y="53"/>
                  </a:cubicBezTo>
                  <a:close/>
                  <a:moveTo>
                    <a:pt x="105" y="53"/>
                  </a:moveTo>
                  <a:cubicBezTo>
                    <a:pt x="105" y="24"/>
                    <a:pt x="81" y="1"/>
                    <a:pt x="53" y="1"/>
                  </a:cubicBezTo>
                  <a:cubicBezTo>
                    <a:pt x="25" y="1"/>
                    <a:pt x="2" y="24"/>
                    <a:pt x="2" y="53"/>
                  </a:cubicBezTo>
                  <a:cubicBezTo>
                    <a:pt x="2" y="81"/>
                    <a:pt x="25" y="104"/>
                    <a:pt x="53" y="104"/>
                  </a:cubicBezTo>
                  <a:cubicBezTo>
                    <a:pt x="81" y="104"/>
                    <a:pt x="105" y="81"/>
                    <a:pt x="105" y="53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2" name="Oval 12"/>
            <p:cNvSpPr>
              <a:spLocks noChangeArrowheads="1"/>
            </p:cNvSpPr>
            <p:nvPr/>
          </p:nvSpPr>
          <p:spPr bwMode="auto">
            <a:xfrm>
              <a:off x="3435350" y="4416425"/>
              <a:ext cx="1563687" cy="15494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" name="Freeform 13"/>
            <p:cNvSpPr/>
            <p:nvPr/>
          </p:nvSpPr>
          <p:spPr bwMode="auto">
            <a:xfrm>
              <a:off x="4489450" y="1620838"/>
              <a:ext cx="406400" cy="741363"/>
            </a:xfrm>
            <a:custGeom>
              <a:gdLst>
                <a:gd fmla="*/ 0 w 256" name="T0"/>
                <a:gd fmla="*/ 11 h 467" name="T1"/>
                <a:gd fmla="*/ 0 w 256" name="T2"/>
                <a:gd fmla="*/ 0 h 467" name="T3"/>
                <a:gd fmla="*/ 256 w 256" name="T4"/>
                <a:gd fmla="*/ 467 h 467" name="T5"/>
                <a:gd fmla="*/ 246 w 256" name="T6"/>
                <a:gd fmla="*/ 467 h 467" name="T7"/>
                <a:gd fmla="*/ 0 w 256" name="T8"/>
                <a:gd fmla="*/ 11 h 4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7" w="256">
                  <a:moveTo>
                    <a:pt x="0" y="11"/>
                  </a:moveTo>
                  <a:lnTo>
                    <a:pt x="0" y="0"/>
                  </a:lnTo>
                  <a:lnTo>
                    <a:pt x="256" y="467"/>
                  </a:lnTo>
                  <a:lnTo>
                    <a:pt x="246" y="467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77E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4" name="Freeform 14"/>
            <p:cNvSpPr/>
            <p:nvPr/>
          </p:nvSpPr>
          <p:spPr bwMode="auto">
            <a:xfrm>
              <a:off x="3571875" y="1620838"/>
              <a:ext cx="407987" cy="741363"/>
            </a:xfrm>
            <a:custGeom>
              <a:gdLst>
                <a:gd fmla="*/ 0 w 257" name="T0"/>
                <a:gd fmla="*/ 467 h 467" name="T1"/>
                <a:gd fmla="*/ 257 w 257" name="T2"/>
                <a:gd fmla="*/ 0 h 467" name="T3"/>
                <a:gd fmla="*/ 257 w 257" name="T4"/>
                <a:gd fmla="*/ 11 h 467" name="T5"/>
                <a:gd fmla="*/ 11 w 257" name="T6"/>
                <a:gd fmla="*/ 467 h 467" name="T7"/>
                <a:gd fmla="*/ 0 w 257" name="T8"/>
                <a:gd fmla="*/ 467 h 4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7" w="257">
                  <a:moveTo>
                    <a:pt x="0" y="467"/>
                  </a:moveTo>
                  <a:lnTo>
                    <a:pt x="257" y="0"/>
                  </a:lnTo>
                  <a:lnTo>
                    <a:pt x="257" y="11"/>
                  </a:lnTo>
                  <a:lnTo>
                    <a:pt x="11" y="467"/>
                  </a:lnTo>
                  <a:lnTo>
                    <a:pt x="0" y="467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5" name="Freeform 15"/>
            <p:cNvSpPr/>
            <p:nvPr/>
          </p:nvSpPr>
          <p:spPr bwMode="auto">
            <a:xfrm>
              <a:off x="3571875" y="3608388"/>
              <a:ext cx="407987" cy="741363"/>
            </a:xfrm>
            <a:custGeom>
              <a:gdLst>
                <a:gd fmla="*/ 0 w 257" name="T0"/>
                <a:gd fmla="*/ 0 h 467" name="T1"/>
                <a:gd fmla="*/ 11 w 257" name="T2"/>
                <a:gd fmla="*/ 0 h 467" name="T3"/>
                <a:gd fmla="*/ 257 w 257" name="T4"/>
                <a:gd fmla="*/ 467 h 467" name="T5"/>
                <a:gd fmla="*/ 257 w 257" name="T6"/>
                <a:gd fmla="*/ 467 h 467" name="T7"/>
                <a:gd fmla="*/ 0 w 257" name="T8"/>
                <a:gd fmla="*/ 0 h 4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7" w="257">
                  <a:moveTo>
                    <a:pt x="0" y="0"/>
                  </a:moveTo>
                  <a:lnTo>
                    <a:pt x="11" y="0"/>
                  </a:lnTo>
                  <a:lnTo>
                    <a:pt x="257" y="467"/>
                  </a:lnTo>
                  <a:lnTo>
                    <a:pt x="257" y="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6" name="Freeform 16"/>
            <p:cNvSpPr/>
            <p:nvPr/>
          </p:nvSpPr>
          <p:spPr bwMode="auto">
            <a:xfrm>
              <a:off x="4489450" y="3608388"/>
              <a:ext cx="406400" cy="741363"/>
            </a:xfrm>
            <a:custGeom>
              <a:gdLst>
                <a:gd fmla="*/ 0 w 256" name="T0"/>
                <a:gd fmla="*/ 467 h 467" name="T1"/>
                <a:gd fmla="*/ 246 w 256" name="T2"/>
                <a:gd fmla="*/ 0 h 467" name="T3"/>
                <a:gd fmla="*/ 256 w 256" name="T4"/>
                <a:gd fmla="*/ 0 h 467" name="T5"/>
                <a:gd fmla="*/ 0 w 256" name="T6"/>
                <a:gd fmla="*/ 467 h 467" name="T7"/>
                <a:gd fmla="*/ 0 w 256" name="T8"/>
                <a:gd fmla="*/ 467 h 4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7" w="256">
                  <a:moveTo>
                    <a:pt x="0" y="467"/>
                  </a:moveTo>
                  <a:lnTo>
                    <a:pt x="246" y="0"/>
                  </a:lnTo>
                  <a:lnTo>
                    <a:pt x="256" y="0"/>
                  </a:lnTo>
                  <a:lnTo>
                    <a:pt x="0" y="467"/>
                  </a:lnTo>
                  <a:lnTo>
                    <a:pt x="0" y="467"/>
                  </a:lnTo>
                  <a:close/>
                </a:path>
              </a:pathLst>
            </a:custGeom>
            <a:solidFill>
              <a:srgbClr val="077E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7" name="矩形 36"/>
          <p:cNvSpPr/>
          <p:nvPr/>
        </p:nvSpPr>
        <p:spPr>
          <a:xfrm>
            <a:off x="7384308" y="2076184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8" name="Freeform 25"/>
          <p:cNvSpPr/>
          <p:nvPr/>
        </p:nvSpPr>
        <p:spPr bwMode="auto">
          <a:xfrm>
            <a:off x="6761187" y="222709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40" name="直接连接符 39"/>
          <p:cNvCxnSpPr/>
          <p:nvPr/>
        </p:nvCxnSpPr>
        <p:spPr>
          <a:xfrm>
            <a:off x="6635686" y="2657241"/>
            <a:ext cx="1978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6580377" y="2695378"/>
            <a:ext cx="2302192" cy="731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</p:txBody>
      </p:sp>
      <p:sp>
        <p:nvSpPr>
          <p:cNvPr id="42" name="矩形 41"/>
          <p:cNvSpPr/>
          <p:nvPr/>
        </p:nvSpPr>
        <p:spPr>
          <a:xfrm>
            <a:off x="7384308" y="3993064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3" name="Freeform 25"/>
          <p:cNvSpPr/>
          <p:nvPr/>
        </p:nvSpPr>
        <p:spPr bwMode="auto">
          <a:xfrm>
            <a:off x="6761187" y="414397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44" name="直接连接符 43"/>
          <p:cNvCxnSpPr/>
          <p:nvPr/>
        </p:nvCxnSpPr>
        <p:spPr>
          <a:xfrm>
            <a:off x="6635686" y="4574121"/>
            <a:ext cx="1978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6580377" y="4612258"/>
            <a:ext cx="2302192" cy="731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</p:txBody>
      </p:sp>
      <p:sp>
        <p:nvSpPr>
          <p:cNvPr id="46" name="矩形 45"/>
          <p:cNvSpPr/>
          <p:nvPr/>
        </p:nvSpPr>
        <p:spPr>
          <a:xfrm>
            <a:off x="10122812" y="2076184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7" name="Freeform 25"/>
          <p:cNvSpPr/>
          <p:nvPr/>
        </p:nvSpPr>
        <p:spPr bwMode="auto">
          <a:xfrm>
            <a:off x="9499691" y="222709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48" name="直接连接符 47"/>
          <p:cNvCxnSpPr/>
          <p:nvPr/>
        </p:nvCxnSpPr>
        <p:spPr>
          <a:xfrm>
            <a:off x="9374190" y="2657241"/>
            <a:ext cx="1978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/>
          <p:nvPr/>
        </p:nvSpPr>
        <p:spPr>
          <a:xfrm>
            <a:off x="9318882" y="2695378"/>
            <a:ext cx="2302192" cy="731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</p:txBody>
      </p:sp>
      <p:sp>
        <p:nvSpPr>
          <p:cNvPr id="50" name="矩形 49"/>
          <p:cNvSpPr/>
          <p:nvPr/>
        </p:nvSpPr>
        <p:spPr>
          <a:xfrm>
            <a:off x="10122812" y="3975184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51" name="Freeform 25"/>
          <p:cNvSpPr/>
          <p:nvPr/>
        </p:nvSpPr>
        <p:spPr bwMode="auto">
          <a:xfrm>
            <a:off x="9499691" y="412609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52" name="直接连接符 51"/>
          <p:cNvCxnSpPr/>
          <p:nvPr/>
        </p:nvCxnSpPr>
        <p:spPr>
          <a:xfrm>
            <a:off x="9374190" y="4556241"/>
            <a:ext cx="1978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9318882" y="4594378"/>
            <a:ext cx="2302192" cy="7315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</p:txBody>
      </p:sp>
      <p:grpSp>
        <p:nvGrpSpPr>
          <p:cNvPr id="56" name="组合 55"/>
          <p:cNvGrpSpPr/>
          <p:nvPr/>
        </p:nvGrpSpPr>
        <p:grpSpPr>
          <a:xfrm>
            <a:off x="4556151" y="3640332"/>
            <a:ext cx="896156" cy="612447"/>
            <a:chOff x="10006385" y="932434"/>
            <a:chExt cx="1426415" cy="974835"/>
          </a:xfrm>
          <a:solidFill>
            <a:schemeClr val="bg1"/>
          </a:solidFill>
        </p:grpSpPr>
        <p:sp>
          <p:nvSpPr>
            <p:cNvPr id="57" name="Oval 11"/>
            <p:cNvSpPr>
              <a:spLocks noChangeArrowheads="1"/>
            </p:cNvSpPr>
            <p:nvPr/>
          </p:nvSpPr>
          <p:spPr bwMode="auto">
            <a:xfrm>
              <a:off x="10687334" y="1262158"/>
              <a:ext cx="408573" cy="422909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" name="Freeform 12"/>
            <p:cNvSpPr>
              <a:spLocks noEditPoints="1"/>
            </p:cNvSpPr>
            <p:nvPr/>
          </p:nvSpPr>
          <p:spPr bwMode="auto">
            <a:xfrm>
              <a:off x="10006385" y="932434"/>
              <a:ext cx="1426415" cy="974835"/>
            </a:xfrm>
            <a:custGeom>
              <a:gdLst>
                <a:gd fmla="*/ 70 w 84" name="T0"/>
                <a:gd fmla="*/ 4 h 56" name="T1"/>
                <a:gd fmla="*/ 33 w 84" name="T2"/>
                <a:gd fmla="*/ 4 h 56" name="T3"/>
                <a:gd fmla="*/ 33 w 84" name="T4"/>
                <a:gd fmla="*/ 2 h 56" name="T5"/>
                <a:gd fmla="*/ 30 w 84" name="T6"/>
                <a:gd fmla="*/ 0 h 56" name="T7"/>
                <a:gd fmla="*/ 21 w 84" name="T8"/>
                <a:gd fmla="*/ 0 h 56" name="T9"/>
                <a:gd fmla="*/ 18 w 84" name="T10"/>
                <a:gd fmla="*/ 2 h 56" name="T11"/>
                <a:gd fmla="*/ 19 w 84" name="T12"/>
                <a:gd fmla="*/ 4 h 56" name="T13"/>
                <a:gd fmla="*/ 14 w 84" name="T14"/>
                <a:gd fmla="*/ 4 h 56" name="T15"/>
                <a:gd fmla="*/ 0 w 84" name="T16"/>
                <a:gd fmla="*/ 18 h 56" name="T17"/>
                <a:gd fmla="*/ 0 w 84" name="T18"/>
                <a:gd fmla="*/ 42 h 56" name="T19"/>
                <a:gd fmla="*/ 14 w 84" name="T20"/>
                <a:gd fmla="*/ 56 h 56" name="T21"/>
                <a:gd fmla="*/ 70 w 84" name="T22"/>
                <a:gd fmla="*/ 56 h 56" name="T23"/>
                <a:gd fmla="*/ 84 w 84" name="T24"/>
                <a:gd fmla="*/ 42 h 56" name="T25"/>
                <a:gd fmla="*/ 84 w 84" name="T26"/>
                <a:gd fmla="*/ 18 h 56" name="T27"/>
                <a:gd fmla="*/ 70 w 84" name="T28"/>
                <a:gd fmla="*/ 4 h 56" name="T29"/>
                <a:gd fmla="*/ 26 w 84" name="T30"/>
                <a:gd fmla="*/ 16 h 56" name="T31"/>
                <a:gd fmla="*/ 15 w 84" name="T32"/>
                <a:gd fmla="*/ 16 h 56" name="T33"/>
                <a:gd fmla="*/ 11 w 84" name="T34"/>
                <a:gd fmla="*/ 13 h 56" name="T35"/>
                <a:gd fmla="*/ 15 w 84" name="T36"/>
                <a:gd fmla="*/ 10 h 56" name="T37"/>
                <a:gd fmla="*/ 26 w 84" name="T38"/>
                <a:gd fmla="*/ 10 h 56" name="T39"/>
                <a:gd fmla="*/ 29 w 84" name="T40"/>
                <a:gd fmla="*/ 13 h 56" name="T41"/>
                <a:gd fmla="*/ 26 w 84" name="T42"/>
                <a:gd fmla="*/ 16 h 56" name="T43"/>
                <a:gd fmla="*/ 52 w 84" name="T44"/>
                <a:gd fmla="*/ 50 h 56" name="T45"/>
                <a:gd fmla="*/ 32 w 84" name="T46"/>
                <a:gd fmla="*/ 31 h 56" name="T47"/>
                <a:gd fmla="*/ 52 w 84" name="T48"/>
                <a:gd fmla="*/ 11 h 56" name="T49"/>
                <a:gd fmla="*/ 72 w 84" name="T50"/>
                <a:gd fmla="*/ 31 h 56" name="T51"/>
                <a:gd fmla="*/ 52 w 84" name="T52"/>
                <a:gd fmla="*/ 50 h 56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56" w="84">
                  <a:moveTo>
                    <a:pt x="70" y="4"/>
                  </a:moveTo>
                  <a:cubicBezTo>
                    <a:pt x="33" y="4"/>
                    <a:pt x="33" y="4"/>
                    <a:pt x="33" y="4"/>
                  </a:cubicBezTo>
                  <a:cubicBezTo>
                    <a:pt x="33" y="3"/>
                    <a:pt x="33" y="3"/>
                    <a:pt x="33" y="2"/>
                  </a:cubicBezTo>
                  <a:cubicBezTo>
                    <a:pt x="33" y="1"/>
                    <a:pt x="32" y="0"/>
                    <a:pt x="30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9" y="0"/>
                    <a:pt x="18" y="1"/>
                    <a:pt x="18" y="2"/>
                  </a:cubicBezTo>
                  <a:cubicBezTo>
                    <a:pt x="18" y="3"/>
                    <a:pt x="18" y="3"/>
                    <a:pt x="19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7" y="4"/>
                    <a:pt x="0" y="10"/>
                    <a:pt x="0" y="18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50"/>
                    <a:pt x="7" y="56"/>
                    <a:pt x="14" y="56"/>
                  </a:cubicBezTo>
                  <a:cubicBezTo>
                    <a:pt x="70" y="56"/>
                    <a:pt x="70" y="56"/>
                    <a:pt x="70" y="56"/>
                  </a:cubicBezTo>
                  <a:cubicBezTo>
                    <a:pt x="78" y="56"/>
                    <a:pt x="84" y="50"/>
                    <a:pt x="84" y="42"/>
                  </a:cubicBezTo>
                  <a:cubicBezTo>
                    <a:pt x="84" y="18"/>
                    <a:pt x="84" y="18"/>
                    <a:pt x="84" y="18"/>
                  </a:cubicBezTo>
                  <a:cubicBezTo>
                    <a:pt x="84" y="10"/>
                    <a:pt x="78" y="4"/>
                    <a:pt x="70" y="4"/>
                  </a:cubicBezTo>
                  <a:close/>
                  <a:moveTo>
                    <a:pt x="26" y="16"/>
                  </a:moveTo>
                  <a:cubicBezTo>
                    <a:pt x="15" y="16"/>
                    <a:pt x="15" y="16"/>
                    <a:pt x="15" y="16"/>
                  </a:cubicBezTo>
                  <a:cubicBezTo>
                    <a:pt x="13" y="16"/>
                    <a:pt x="11" y="15"/>
                    <a:pt x="11" y="13"/>
                  </a:cubicBezTo>
                  <a:cubicBezTo>
                    <a:pt x="11" y="11"/>
                    <a:pt x="13" y="10"/>
                    <a:pt x="15" y="10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7" y="10"/>
                    <a:pt x="29" y="11"/>
                    <a:pt x="29" y="13"/>
                  </a:cubicBezTo>
                  <a:cubicBezTo>
                    <a:pt x="29" y="15"/>
                    <a:pt x="27" y="16"/>
                    <a:pt x="26" y="16"/>
                  </a:cubicBezTo>
                  <a:close/>
                  <a:moveTo>
                    <a:pt x="52" y="50"/>
                  </a:moveTo>
                  <a:cubicBezTo>
                    <a:pt x="41" y="50"/>
                    <a:pt x="32" y="42"/>
                    <a:pt x="32" y="31"/>
                  </a:cubicBezTo>
                  <a:cubicBezTo>
                    <a:pt x="32" y="20"/>
                    <a:pt x="41" y="11"/>
                    <a:pt x="52" y="11"/>
                  </a:cubicBezTo>
                  <a:cubicBezTo>
                    <a:pt x="63" y="11"/>
                    <a:pt x="72" y="20"/>
                    <a:pt x="72" y="31"/>
                  </a:cubicBezTo>
                  <a:cubicBezTo>
                    <a:pt x="72" y="42"/>
                    <a:pt x="63" y="50"/>
                    <a:pt x="52" y="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2455399" y="2839765"/>
            <a:ext cx="723258" cy="660967"/>
            <a:chOff x="2888655" y="717397"/>
            <a:chExt cx="1498094" cy="1369071"/>
          </a:xfrm>
          <a:solidFill>
            <a:schemeClr val="bg1"/>
          </a:solidFill>
        </p:grpSpPr>
        <p:sp>
          <p:nvSpPr>
            <p:cNvPr id="60" name="Freeform 13"/>
            <p:cNvSpPr>
              <a:spLocks noEditPoints="1"/>
            </p:cNvSpPr>
            <p:nvPr/>
          </p:nvSpPr>
          <p:spPr bwMode="auto">
            <a:xfrm>
              <a:off x="2888655" y="932434"/>
              <a:ext cx="530425" cy="537595"/>
            </a:xfrm>
            <a:custGeom>
              <a:gdLst>
                <a:gd fmla="*/ 28 w 31" name="T0"/>
                <a:gd fmla="*/ 21 h 31" name="T1"/>
                <a:gd fmla="*/ 21 w 31" name="T2"/>
                <a:gd fmla="*/ 3 h 31" name="T3"/>
                <a:gd fmla="*/ 3 w 31" name="T4"/>
                <a:gd fmla="*/ 10 h 31" name="T5"/>
                <a:gd fmla="*/ 10 w 31" name="T6"/>
                <a:gd fmla="*/ 28 h 31" name="T7"/>
                <a:gd fmla="*/ 28 w 31" name="T8"/>
                <a:gd fmla="*/ 21 h 31" name="T9"/>
                <a:gd fmla="*/ 24 w 31" name="T10"/>
                <a:gd fmla="*/ 15 h 31" name="T11"/>
                <a:gd fmla="*/ 26 w 31" name="T12"/>
                <a:gd fmla="*/ 20 h 31" name="T13"/>
                <a:gd fmla="*/ 22 w 31" name="T14"/>
                <a:gd fmla="*/ 21 h 31" name="T15"/>
                <a:gd fmla="*/ 20 w 31" name="T16"/>
                <a:gd fmla="*/ 17 h 31" name="T17"/>
                <a:gd fmla="*/ 24 w 31" name="T18"/>
                <a:gd fmla="*/ 15 h 31" name="T19"/>
                <a:gd fmla="*/ 15 w 31" name="T20"/>
                <a:gd fmla="*/ 7 h 31" name="T21"/>
                <a:gd fmla="*/ 20 w 31" name="T22"/>
                <a:gd fmla="*/ 5 h 31" name="T23"/>
                <a:gd fmla="*/ 22 w 31" name="T24"/>
                <a:gd fmla="*/ 9 h 31" name="T25"/>
                <a:gd fmla="*/ 17 w 31" name="T26"/>
                <a:gd fmla="*/ 11 h 31" name="T27"/>
                <a:gd fmla="*/ 15 w 31" name="T28"/>
                <a:gd fmla="*/ 7 h 31" name="T29"/>
                <a:gd fmla="*/ 7 w 31" name="T30"/>
                <a:gd fmla="*/ 16 h 31" name="T31"/>
                <a:gd fmla="*/ 5 w 31" name="T32"/>
                <a:gd fmla="*/ 11 h 31" name="T33"/>
                <a:gd fmla="*/ 10 w 31" name="T34"/>
                <a:gd fmla="*/ 9 h 31" name="T35"/>
                <a:gd fmla="*/ 12 w 31" name="T36"/>
                <a:gd fmla="*/ 14 h 31" name="T37"/>
                <a:gd fmla="*/ 7 w 31" name="T38"/>
                <a:gd fmla="*/ 16 h 31" name="T39"/>
                <a:gd fmla="*/ 9 w 31" name="T40"/>
                <a:gd fmla="*/ 21 h 31" name="T41"/>
                <a:gd fmla="*/ 14 w 31" name="T42"/>
                <a:gd fmla="*/ 19 h 31" name="T43"/>
                <a:gd fmla="*/ 16 w 31" name="T44"/>
                <a:gd fmla="*/ 24 h 31" name="T45"/>
                <a:gd fmla="*/ 11 w 31" name="T46"/>
                <a:gd fmla="*/ 26 h 31" name="T47"/>
                <a:gd fmla="*/ 9 w 31" name="T48"/>
                <a:gd fmla="*/ 21 h 31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31" w="31">
                  <a:moveTo>
                    <a:pt x="28" y="21"/>
                  </a:moveTo>
                  <a:cubicBezTo>
                    <a:pt x="31" y="14"/>
                    <a:pt x="28" y="5"/>
                    <a:pt x="21" y="3"/>
                  </a:cubicBezTo>
                  <a:cubicBezTo>
                    <a:pt x="14" y="0"/>
                    <a:pt x="6" y="3"/>
                    <a:pt x="3" y="10"/>
                  </a:cubicBezTo>
                  <a:cubicBezTo>
                    <a:pt x="0" y="17"/>
                    <a:pt x="3" y="25"/>
                    <a:pt x="10" y="28"/>
                  </a:cubicBezTo>
                  <a:cubicBezTo>
                    <a:pt x="17" y="31"/>
                    <a:pt x="26" y="28"/>
                    <a:pt x="28" y="21"/>
                  </a:cubicBezTo>
                  <a:close/>
                  <a:moveTo>
                    <a:pt x="24" y="15"/>
                  </a:moveTo>
                  <a:cubicBezTo>
                    <a:pt x="26" y="16"/>
                    <a:pt x="27" y="18"/>
                    <a:pt x="26" y="20"/>
                  </a:cubicBezTo>
                  <a:cubicBezTo>
                    <a:pt x="25" y="21"/>
                    <a:pt x="23" y="22"/>
                    <a:pt x="22" y="21"/>
                  </a:cubicBezTo>
                  <a:cubicBezTo>
                    <a:pt x="20" y="21"/>
                    <a:pt x="19" y="19"/>
                    <a:pt x="20" y="17"/>
                  </a:cubicBezTo>
                  <a:cubicBezTo>
                    <a:pt x="20" y="15"/>
                    <a:pt x="22" y="14"/>
                    <a:pt x="24" y="15"/>
                  </a:cubicBezTo>
                  <a:close/>
                  <a:moveTo>
                    <a:pt x="15" y="7"/>
                  </a:moveTo>
                  <a:cubicBezTo>
                    <a:pt x="16" y="5"/>
                    <a:pt x="18" y="4"/>
                    <a:pt x="20" y="5"/>
                  </a:cubicBezTo>
                  <a:cubicBezTo>
                    <a:pt x="22" y="5"/>
                    <a:pt x="23" y="7"/>
                    <a:pt x="22" y="9"/>
                  </a:cubicBezTo>
                  <a:cubicBezTo>
                    <a:pt x="21" y="11"/>
                    <a:pt x="19" y="12"/>
                    <a:pt x="17" y="11"/>
                  </a:cubicBezTo>
                  <a:cubicBezTo>
                    <a:pt x="16" y="10"/>
                    <a:pt x="15" y="8"/>
                    <a:pt x="15" y="7"/>
                  </a:cubicBezTo>
                  <a:close/>
                  <a:moveTo>
                    <a:pt x="7" y="16"/>
                  </a:moveTo>
                  <a:cubicBezTo>
                    <a:pt x="5" y="15"/>
                    <a:pt x="4" y="13"/>
                    <a:pt x="5" y="11"/>
                  </a:cubicBezTo>
                  <a:cubicBezTo>
                    <a:pt x="6" y="9"/>
                    <a:pt x="8" y="8"/>
                    <a:pt x="10" y="9"/>
                  </a:cubicBezTo>
                  <a:cubicBezTo>
                    <a:pt x="11" y="10"/>
                    <a:pt x="12" y="12"/>
                    <a:pt x="12" y="14"/>
                  </a:cubicBezTo>
                  <a:cubicBezTo>
                    <a:pt x="11" y="15"/>
                    <a:pt x="9" y="16"/>
                    <a:pt x="7" y="16"/>
                  </a:cubicBezTo>
                  <a:close/>
                  <a:moveTo>
                    <a:pt x="9" y="21"/>
                  </a:moveTo>
                  <a:cubicBezTo>
                    <a:pt x="10" y="19"/>
                    <a:pt x="12" y="19"/>
                    <a:pt x="14" y="19"/>
                  </a:cubicBezTo>
                  <a:cubicBezTo>
                    <a:pt x="16" y="20"/>
                    <a:pt x="17" y="22"/>
                    <a:pt x="16" y="24"/>
                  </a:cubicBezTo>
                  <a:cubicBezTo>
                    <a:pt x="15" y="26"/>
                    <a:pt x="13" y="27"/>
                    <a:pt x="11" y="26"/>
                  </a:cubicBezTo>
                  <a:cubicBezTo>
                    <a:pt x="10" y="25"/>
                    <a:pt x="9" y="23"/>
                    <a:pt x="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" name="Freeform 14"/>
            <p:cNvSpPr>
              <a:spLocks noEditPoints="1"/>
            </p:cNvSpPr>
            <p:nvPr/>
          </p:nvSpPr>
          <p:spPr bwMode="auto">
            <a:xfrm>
              <a:off x="3397579" y="717397"/>
              <a:ext cx="702454" cy="738296"/>
            </a:xfrm>
            <a:custGeom>
              <a:gdLst>
                <a:gd fmla="*/ 34 w 41" name="T0"/>
                <a:gd fmla="*/ 34 h 42" name="T1"/>
                <a:gd fmla="*/ 34 w 41" name="T2"/>
                <a:gd fmla="*/ 7 h 42" name="T3"/>
                <a:gd fmla="*/ 7 w 41" name="T4"/>
                <a:gd fmla="*/ 8 h 42" name="T5"/>
                <a:gd fmla="*/ 8 w 41" name="T6"/>
                <a:gd fmla="*/ 34 h 42" name="T7"/>
                <a:gd fmla="*/ 34 w 41" name="T8"/>
                <a:gd fmla="*/ 34 h 42" name="T9"/>
                <a:gd fmla="*/ 32 w 41" name="T10"/>
                <a:gd fmla="*/ 32 h 42" name="T11"/>
                <a:gd fmla="*/ 25 w 41" name="T12"/>
                <a:gd fmla="*/ 32 h 42" name="T13"/>
                <a:gd fmla="*/ 25 w 41" name="T14"/>
                <a:gd fmla="*/ 25 h 42" name="T15"/>
                <a:gd fmla="*/ 32 w 41" name="T16"/>
                <a:gd fmla="*/ 25 h 42" name="T17"/>
                <a:gd fmla="*/ 32 w 41" name="T18"/>
                <a:gd fmla="*/ 32 h 42" name="T19"/>
                <a:gd fmla="*/ 25 w 41" name="T20"/>
                <a:gd fmla="*/ 10 h 42" name="T21"/>
                <a:gd fmla="*/ 31 w 41" name="T22"/>
                <a:gd fmla="*/ 10 h 42" name="T23"/>
                <a:gd fmla="*/ 32 w 41" name="T24"/>
                <a:gd fmla="*/ 17 h 42" name="T25"/>
                <a:gd fmla="*/ 25 w 41" name="T26"/>
                <a:gd fmla="*/ 17 h 42" name="T27"/>
                <a:gd fmla="*/ 25 w 41" name="T28"/>
                <a:gd fmla="*/ 10 h 42" name="T29"/>
                <a:gd fmla="*/ 17 w 41" name="T30"/>
                <a:gd fmla="*/ 32 h 42" name="T31"/>
                <a:gd fmla="*/ 10 w 41" name="T32"/>
                <a:gd fmla="*/ 32 h 42" name="T33"/>
                <a:gd fmla="*/ 10 w 41" name="T34"/>
                <a:gd fmla="*/ 25 h 42" name="T35"/>
                <a:gd fmla="*/ 16 w 41" name="T36"/>
                <a:gd fmla="*/ 25 h 42" name="T37"/>
                <a:gd fmla="*/ 17 w 41" name="T38"/>
                <a:gd fmla="*/ 32 h 42" name="T39"/>
                <a:gd fmla="*/ 10 w 41" name="T40"/>
                <a:gd fmla="*/ 10 h 42" name="T41"/>
                <a:gd fmla="*/ 16 w 41" name="T42"/>
                <a:gd fmla="*/ 10 h 42" name="T43"/>
                <a:gd fmla="*/ 16 w 41" name="T44"/>
                <a:gd fmla="*/ 17 h 42" name="T45"/>
                <a:gd fmla="*/ 10 w 41" name="T46"/>
                <a:gd fmla="*/ 17 h 42" name="T47"/>
                <a:gd fmla="*/ 10 w 41" name="T48"/>
                <a:gd fmla="*/ 10 h 42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42" w="41">
                  <a:moveTo>
                    <a:pt x="34" y="34"/>
                  </a:moveTo>
                  <a:cubicBezTo>
                    <a:pt x="41" y="27"/>
                    <a:pt x="41" y="15"/>
                    <a:pt x="34" y="7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8" y="34"/>
                  </a:cubicBezTo>
                  <a:cubicBezTo>
                    <a:pt x="15" y="42"/>
                    <a:pt x="27" y="41"/>
                    <a:pt x="34" y="34"/>
                  </a:cubicBezTo>
                  <a:close/>
                  <a:moveTo>
                    <a:pt x="32" y="32"/>
                  </a:moveTo>
                  <a:cubicBezTo>
                    <a:pt x="30" y="34"/>
                    <a:pt x="27" y="34"/>
                    <a:pt x="25" y="32"/>
                  </a:cubicBezTo>
                  <a:cubicBezTo>
                    <a:pt x="23" y="30"/>
                    <a:pt x="23" y="27"/>
                    <a:pt x="25" y="25"/>
                  </a:cubicBezTo>
                  <a:cubicBezTo>
                    <a:pt x="27" y="23"/>
                    <a:pt x="30" y="23"/>
                    <a:pt x="32" y="25"/>
                  </a:cubicBezTo>
                  <a:cubicBezTo>
                    <a:pt x="34" y="27"/>
                    <a:pt x="34" y="30"/>
                    <a:pt x="32" y="32"/>
                  </a:cubicBezTo>
                  <a:close/>
                  <a:moveTo>
                    <a:pt x="25" y="10"/>
                  </a:moveTo>
                  <a:cubicBezTo>
                    <a:pt x="27" y="8"/>
                    <a:pt x="30" y="8"/>
                    <a:pt x="31" y="10"/>
                  </a:cubicBezTo>
                  <a:cubicBezTo>
                    <a:pt x="33" y="12"/>
                    <a:pt x="33" y="15"/>
                    <a:pt x="32" y="17"/>
                  </a:cubicBezTo>
                  <a:cubicBezTo>
                    <a:pt x="30" y="18"/>
                    <a:pt x="27" y="19"/>
                    <a:pt x="25" y="17"/>
                  </a:cubicBezTo>
                  <a:cubicBezTo>
                    <a:pt x="23" y="15"/>
                    <a:pt x="23" y="12"/>
                    <a:pt x="25" y="10"/>
                  </a:cubicBezTo>
                  <a:close/>
                  <a:moveTo>
                    <a:pt x="17" y="32"/>
                  </a:moveTo>
                  <a:cubicBezTo>
                    <a:pt x="15" y="34"/>
                    <a:pt x="12" y="34"/>
                    <a:pt x="10" y="32"/>
                  </a:cubicBezTo>
                  <a:cubicBezTo>
                    <a:pt x="8" y="30"/>
                    <a:pt x="8" y="27"/>
                    <a:pt x="10" y="25"/>
                  </a:cubicBezTo>
                  <a:cubicBezTo>
                    <a:pt x="12" y="23"/>
                    <a:pt x="15" y="23"/>
                    <a:pt x="16" y="25"/>
                  </a:cubicBezTo>
                  <a:cubicBezTo>
                    <a:pt x="18" y="27"/>
                    <a:pt x="18" y="30"/>
                    <a:pt x="17" y="32"/>
                  </a:cubicBezTo>
                  <a:close/>
                  <a:moveTo>
                    <a:pt x="10" y="10"/>
                  </a:moveTo>
                  <a:cubicBezTo>
                    <a:pt x="11" y="8"/>
                    <a:pt x="14" y="8"/>
                    <a:pt x="16" y="10"/>
                  </a:cubicBezTo>
                  <a:cubicBezTo>
                    <a:pt x="18" y="12"/>
                    <a:pt x="18" y="15"/>
                    <a:pt x="16" y="17"/>
                  </a:cubicBezTo>
                  <a:cubicBezTo>
                    <a:pt x="15" y="19"/>
                    <a:pt x="12" y="19"/>
                    <a:pt x="10" y="17"/>
                  </a:cubicBezTo>
                  <a:cubicBezTo>
                    <a:pt x="8" y="15"/>
                    <a:pt x="8" y="12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" name="Freeform 15"/>
            <p:cNvSpPr>
              <a:spLocks noEditPoints="1"/>
            </p:cNvSpPr>
            <p:nvPr/>
          </p:nvSpPr>
          <p:spPr bwMode="auto">
            <a:xfrm>
              <a:off x="3010512" y="1434187"/>
              <a:ext cx="1376237" cy="652281"/>
            </a:xfrm>
            <a:custGeom>
              <a:gdLst>
                <a:gd fmla="*/ 71 w 81" name="T0"/>
                <a:gd fmla="*/ 1 h 37" name="T1"/>
                <a:gd fmla="*/ 66 w 81" name="T2"/>
                <a:gd fmla="*/ 2 h 37" name="T3"/>
                <a:gd fmla="*/ 56 w 81" name="T4"/>
                <a:gd fmla="*/ 12 h 37" name="T5"/>
                <a:gd fmla="*/ 56 w 81" name="T6"/>
                <a:gd fmla="*/ 7 h 37" name="T7"/>
                <a:gd fmla="*/ 51 w 81" name="T8"/>
                <a:gd fmla="*/ 2 h 37" name="T9"/>
                <a:gd fmla="*/ 6 w 81" name="T10"/>
                <a:gd fmla="*/ 2 h 37" name="T11"/>
                <a:gd fmla="*/ 0 w 81" name="T12"/>
                <a:gd fmla="*/ 7 h 37" name="T13"/>
                <a:gd fmla="*/ 0 w 81" name="T14"/>
                <a:gd fmla="*/ 29 h 37" name="T15"/>
                <a:gd fmla="*/ 6 w 81" name="T16"/>
                <a:gd fmla="*/ 35 h 37" name="T17"/>
                <a:gd fmla="*/ 51 w 81" name="T18"/>
                <a:gd fmla="*/ 35 h 37" name="T19"/>
                <a:gd fmla="*/ 56 w 81" name="T20"/>
                <a:gd fmla="*/ 29 h 37" name="T21"/>
                <a:gd fmla="*/ 56 w 81" name="T22"/>
                <a:gd fmla="*/ 25 h 37" name="T23"/>
                <a:gd fmla="*/ 67 w 81" name="T24"/>
                <a:gd fmla="*/ 36 h 37" name="T25"/>
                <a:gd fmla="*/ 71 w 81" name="T26"/>
                <a:gd fmla="*/ 36 h 37" name="T27"/>
                <a:gd fmla="*/ 71 w 81" name="T28"/>
                <a:gd fmla="*/ 1 h 37" name="T29"/>
                <a:gd fmla="*/ 49 w 81" name="T30"/>
                <a:gd fmla="*/ 30 h 37" name="T31"/>
                <a:gd fmla="*/ 30 w 81" name="T32"/>
                <a:gd fmla="*/ 30 h 37" name="T33"/>
                <a:gd fmla="*/ 27 w 81" name="T34"/>
                <a:gd fmla="*/ 27 h 37" name="T35"/>
                <a:gd fmla="*/ 30 w 81" name="T36"/>
                <a:gd fmla="*/ 24 h 37" name="T37"/>
                <a:gd fmla="*/ 49 w 81" name="T38"/>
                <a:gd fmla="*/ 24 h 37" name="T39"/>
                <a:gd fmla="*/ 52 w 81" name="T40"/>
                <a:gd fmla="*/ 27 h 37" name="T41"/>
                <a:gd fmla="*/ 49 w 81" name="T42"/>
                <a:gd fmla="*/ 30 h 37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37" w="81">
                  <a:moveTo>
                    <a:pt x="71" y="1"/>
                  </a:moveTo>
                  <a:cubicBezTo>
                    <a:pt x="70" y="0"/>
                    <a:pt x="68" y="0"/>
                    <a:pt x="66" y="2"/>
                  </a:cubicBezTo>
                  <a:cubicBezTo>
                    <a:pt x="56" y="12"/>
                    <a:pt x="56" y="12"/>
                    <a:pt x="56" y="12"/>
                  </a:cubicBezTo>
                  <a:cubicBezTo>
                    <a:pt x="56" y="7"/>
                    <a:pt x="56" y="7"/>
                    <a:pt x="56" y="7"/>
                  </a:cubicBezTo>
                  <a:cubicBezTo>
                    <a:pt x="56" y="4"/>
                    <a:pt x="54" y="2"/>
                    <a:pt x="51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3" y="2"/>
                    <a:pt x="0" y="4"/>
                    <a:pt x="0" y="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32"/>
                    <a:pt x="3" y="35"/>
                    <a:pt x="6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6" y="32"/>
                    <a:pt x="56" y="29"/>
                  </a:cubicBezTo>
                  <a:cubicBezTo>
                    <a:pt x="56" y="25"/>
                    <a:pt x="56" y="25"/>
                    <a:pt x="56" y="25"/>
                  </a:cubicBezTo>
                  <a:cubicBezTo>
                    <a:pt x="67" y="36"/>
                    <a:pt x="67" y="36"/>
                    <a:pt x="67" y="36"/>
                  </a:cubicBezTo>
                  <a:cubicBezTo>
                    <a:pt x="68" y="37"/>
                    <a:pt x="70" y="37"/>
                    <a:pt x="71" y="36"/>
                  </a:cubicBezTo>
                  <a:cubicBezTo>
                    <a:pt x="81" y="19"/>
                    <a:pt x="74" y="6"/>
                    <a:pt x="71" y="1"/>
                  </a:cubicBezTo>
                  <a:close/>
                  <a:moveTo>
                    <a:pt x="49" y="30"/>
                  </a:moveTo>
                  <a:cubicBezTo>
                    <a:pt x="30" y="30"/>
                    <a:pt x="30" y="30"/>
                    <a:pt x="30" y="30"/>
                  </a:cubicBezTo>
                  <a:cubicBezTo>
                    <a:pt x="29" y="30"/>
                    <a:pt x="27" y="29"/>
                    <a:pt x="27" y="27"/>
                  </a:cubicBezTo>
                  <a:cubicBezTo>
                    <a:pt x="27" y="25"/>
                    <a:pt x="29" y="24"/>
                    <a:pt x="30" y="24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50" y="24"/>
                    <a:pt x="52" y="25"/>
                    <a:pt x="52" y="27"/>
                  </a:cubicBezTo>
                  <a:cubicBezTo>
                    <a:pt x="52" y="29"/>
                    <a:pt x="50" y="30"/>
                    <a:pt x="49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2440235" y="4502702"/>
            <a:ext cx="590549" cy="620526"/>
            <a:chOff x="8149896" y="738898"/>
            <a:chExt cx="1412079" cy="1483758"/>
          </a:xfrm>
          <a:solidFill>
            <a:schemeClr val="bg1"/>
          </a:solidFill>
        </p:grpSpPr>
        <p:sp>
          <p:nvSpPr>
            <p:cNvPr id="64" name="Freeform 16"/>
            <p:cNvSpPr>
              <a:spLocks noEditPoints="1"/>
            </p:cNvSpPr>
            <p:nvPr/>
          </p:nvSpPr>
          <p:spPr bwMode="auto">
            <a:xfrm>
              <a:off x="8149896" y="738898"/>
              <a:ext cx="1412079" cy="1483758"/>
            </a:xfrm>
            <a:custGeom>
              <a:gdLst>
                <a:gd fmla="*/ 80 w 83" name="T0"/>
                <a:gd fmla="*/ 15 h 85" name="T1"/>
                <a:gd fmla="*/ 80 w 83" name="T2"/>
                <a:gd fmla="*/ 6 h 85" name="T3"/>
                <a:gd fmla="*/ 74 w 83" name="T4"/>
                <a:gd fmla="*/ 0 h 85" name="T5"/>
                <a:gd fmla="*/ 54 w 83" name="T6"/>
                <a:gd fmla="*/ 0 h 85" name="T7"/>
                <a:gd fmla="*/ 48 w 83" name="T8"/>
                <a:gd fmla="*/ 6 h 85" name="T9"/>
                <a:gd fmla="*/ 48 w 83" name="T10"/>
                <a:gd fmla="*/ 15 h 85" name="T11"/>
                <a:gd fmla="*/ 45 w 83" name="T12"/>
                <a:gd fmla="*/ 25 h 85" name="T13"/>
                <a:gd fmla="*/ 46 w 83" name="T14"/>
                <a:gd fmla="*/ 32 h 85" name="T15"/>
                <a:gd fmla="*/ 43 w 83" name="T16"/>
                <a:gd fmla="*/ 32 h 85" name="T17"/>
                <a:gd fmla="*/ 43 w 83" name="T18"/>
                <a:gd fmla="*/ 26 h 85" name="T19"/>
                <a:gd fmla="*/ 39 w 83" name="T20"/>
                <a:gd fmla="*/ 21 h 85" name="T21"/>
                <a:gd fmla="*/ 5 w 83" name="T22"/>
                <a:gd fmla="*/ 21 h 85" name="T23"/>
                <a:gd fmla="*/ 0 w 83" name="T24"/>
                <a:gd fmla="*/ 26 h 85" name="T25"/>
                <a:gd fmla="*/ 0 w 83" name="T26"/>
                <a:gd fmla="*/ 43 h 85" name="T27"/>
                <a:gd fmla="*/ 5 w 83" name="T28"/>
                <a:gd fmla="*/ 47 h 85" name="T29"/>
                <a:gd fmla="*/ 39 w 83" name="T30"/>
                <a:gd fmla="*/ 47 h 85" name="T31"/>
                <a:gd fmla="*/ 43 w 83" name="T32"/>
                <a:gd fmla="*/ 43 h 85" name="T33"/>
                <a:gd fmla="*/ 43 w 83" name="T34"/>
                <a:gd fmla="*/ 38 h 85" name="T35"/>
                <a:gd fmla="*/ 48 w 83" name="T36"/>
                <a:gd fmla="*/ 38 h 85" name="T37"/>
                <a:gd fmla="*/ 48 w 83" name="T38"/>
                <a:gd fmla="*/ 79 h 85" name="T39"/>
                <a:gd fmla="*/ 54 w 83" name="T40"/>
                <a:gd fmla="*/ 85 h 85" name="T41"/>
                <a:gd fmla="*/ 74 w 83" name="T42"/>
                <a:gd fmla="*/ 85 h 85" name="T43"/>
                <a:gd fmla="*/ 80 w 83" name="T44"/>
                <a:gd fmla="*/ 79 h 85" name="T45"/>
                <a:gd fmla="*/ 80 w 83" name="T46"/>
                <a:gd fmla="*/ 34 h 85" name="T47"/>
                <a:gd fmla="*/ 83 w 83" name="T48"/>
                <a:gd fmla="*/ 25 h 85" name="T49"/>
                <a:gd fmla="*/ 80 w 83" name="T50"/>
                <a:gd fmla="*/ 15 h 85" name="T51"/>
                <a:gd fmla="*/ 40 w 83" name="T52"/>
                <a:gd fmla="*/ 41 h 85" name="T53"/>
                <a:gd fmla="*/ 36 w 83" name="T54"/>
                <a:gd fmla="*/ 45 h 85" name="T55"/>
                <a:gd fmla="*/ 7 w 83" name="T56"/>
                <a:gd fmla="*/ 45 h 85" name="T57"/>
                <a:gd fmla="*/ 3 w 83" name="T58"/>
                <a:gd fmla="*/ 41 h 85" name="T59"/>
                <a:gd fmla="*/ 3 w 83" name="T60"/>
                <a:gd fmla="*/ 27 h 85" name="T61"/>
                <a:gd fmla="*/ 7 w 83" name="T62"/>
                <a:gd fmla="*/ 23 h 85" name="T63"/>
                <a:gd fmla="*/ 36 w 83" name="T64"/>
                <a:gd fmla="*/ 23 h 85" name="T65"/>
                <a:gd fmla="*/ 40 w 83" name="T66"/>
                <a:gd fmla="*/ 27 h 85" name="T67"/>
                <a:gd fmla="*/ 40 w 83" name="T68"/>
                <a:gd fmla="*/ 41 h 85" name="T69"/>
                <a:gd fmla="*/ 64 w 83" name="T70"/>
                <a:gd fmla="*/ 40 h 85" name="T71"/>
                <a:gd fmla="*/ 49 w 83" name="T72"/>
                <a:gd fmla="*/ 24 h 85" name="T73"/>
                <a:gd fmla="*/ 64 w 83" name="T74"/>
                <a:gd fmla="*/ 9 h 85" name="T75"/>
                <a:gd fmla="*/ 79 w 83" name="T76"/>
                <a:gd fmla="*/ 24 h 85" name="T77"/>
                <a:gd fmla="*/ 64 w 83" name="T78"/>
                <a:gd fmla="*/ 40 h 85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85" w="83">
                  <a:moveTo>
                    <a:pt x="80" y="15"/>
                  </a:moveTo>
                  <a:cubicBezTo>
                    <a:pt x="80" y="6"/>
                    <a:pt x="80" y="6"/>
                    <a:pt x="80" y="6"/>
                  </a:cubicBezTo>
                  <a:cubicBezTo>
                    <a:pt x="80" y="3"/>
                    <a:pt x="77" y="0"/>
                    <a:pt x="74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0" y="0"/>
                    <a:pt x="48" y="3"/>
                    <a:pt x="48" y="6"/>
                  </a:cubicBezTo>
                  <a:cubicBezTo>
                    <a:pt x="48" y="15"/>
                    <a:pt x="48" y="15"/>
                    <a:pt x="48" y="15"/>
                  </a:cubicBezTo>
                  <a:cubicBezTo>
                    <a:pt x="46" y="18"/>
                    <a:pt x="45" y="21"/>
                    <a:pt x="45" y="25"/>
                  </a:cubicBezTo>
                  <a:cubicBezTo>
                    <a:pt x="45" y="27"/>
                    <a:pt x="45" y="30"/>
                    <a:pt x="46" y="32"/>
                  </a:cubicBezTo>
                  <a:cubicBezTo>
                    <a:pt x="43" y="32"/>
                    <a:pt x="43" y="32"/>
                    <a:pt x="43" y="32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3"/>
                    <a:pt x="41" y="21"/>
                    <a:pt x="39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2" y="21"/>
                    <a:pt x="0" y="23"/>
                    <a:pt x="0" y="26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5"/>
                    <a:pt x="2" y="47"/>
                    <a:pt x="5" y="47"/>
                  </a:cubicBezTo>
                  <a:cubicBezTo>
                    <a:pt x="39" y="47"/>
                    <a:pt x="39" y="47"/>
                    <a:pt x="39" y="47"/>
                  </a:cubicBezTo>
                  <a:cubicBezTo>
                    <a:pt x="41" y="47"/>
                    <a:pt x="43" y="45"/>
                    <a:pt x="43" y="43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8" y="38"/>
                    <a:pt x="48" y="38"/>
                    <a:pt x="48" y="38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48" y="82"/>
                    <a:pt x="50" y="85"/>
                    <a:pt x="54" y="85"/>
                  </a:cubicBezTo>
                  <a:cubicBezTo>
                    <a:pt x="74" y="85"/>
                    <a:pt x="74" y="85"/>
                    <a:pt x="74" y="85"/>
                  </a:cubicBezTo>
                  <a:cubicBezTo>
                    <a:pt x="77" y="85"/>
                    <a:pt x="80" y="82"/>
                    <a:pt x="80" y="79"/>
                  </a:cubicBezTo>
                  <a:cubicBezTo>
                    <a:pt x="80" y="34"/>
                    <a:pt x="80" y="34"/>
                    <a:pt x="80" y="34"/>
                  </a:cubicBezTo>
                  <a:cubicBezTo>
                    <a:pt x="82" y="31"/>
                    <a:pt x="83" y="28"/>
                    <a:pt x="83" y="25"/>
                  </a:cubicBezTo>
                  <a:cubicBezTo>
                    <a:pt x="83" y="21"/>
                    <a:pt x="82" y="18"/>
                    <a:pt x="80" y="15"/>
                  </a:cubicBezTo>
                  <a:close/>
                  <a:moveTo>
                    <a:pt x="40" y="41"/>
                  </a:moveTo>
                  <a:cubicBezTo>
                    <a:pt x="40" y="44"/>
                    <a:pt x="39" y="45"/>
                    <a:pt x="36" y="4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5" y="45"/>
                    <a:pt x="3" y="44"/>
                    <a:pt x="3" y="41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3" y="25"/>
                    <a:pt x="5" y="23"/>
                    <a:pt x="7" y="23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39" y="23"/>
                    <a:pt x="40" y="25"/>
                    <a:pt x="40" y="27"/>
                  </a:cubicBezTo>
                  <a:lnTo>
                    <a:pt x="40" y="41"/>
                  </a:lnTo>
                  <a:close/>
                  <a:moveTo>
                    <a:pt x="64" y="40"/>
                  </a:moveTo>
                  <a:cubicBezTo>
                    <a:pt x="56" y="40"/>
                    <a:pt x="49" y="33"/>
                    <a:pt x="49" y="24"/>
                  </a:cubicBezTo>
                  <a:cubicBezTo>
                    <a:pt x="49" y="16"/>
                    <a:pt x="56" y="9"/>
                    <a:pt x="64" y="9"/>
                  </a:cubicBezTo>
                  <a:cubicBezTo>
                    <a:pt x="72" y="9"/>
                    <a:pt x="79" y="16"/>
                    <a:pt x="79" y="24"/>
                  </a:cubicBezTo>
                  <a:cubicBezTo>
                    <a:pt x="79" y="33"/>
                    <a:pt x="72" y="40"/>
                    <a:pt x="64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" name="Oval 17"/>
            <p:cNvSpPr>
              <a:spLocks noChangeArrowheads="1"/>
            </p:cNvSpPr>
            <p:nvPr/>
          </p:nvSpPr>
          <p:spPr bwMode="auto">
            <a:xfrm>
              <a:off x="9031550" y="968271"/>
              <a:ext cx="394237" cy="40140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66" name="Freeform 27"/>
          <p:cNvSpPr>
            <a:spLocks noEditPoints="1"/>
          </p:cNvSpPr>
          <p:nvPr/>
        </p:nvSpPr>
        <p:spPr bwMode="auto">
          <a:xfrm>
            <a:off x="797081" y="3742487"/>
            <a:ext cx="341543" cy="545683"/>
          </a:xfrm>
          <a:custGeom>
            <a:gdLst>
              <a:gd fmla="*/ 29 w 34" name="T0"/>
              <a:gd fmla="*/ 0 h 56" name="T1"/>
              <a:gd fmla="*/ 6 w 34" name="T2"/>
              <a:gd fmla="*/ 0 h 56" name="T3"/>
              <a:gd fmla="*/ 5 w 34" name="T4"/>
              <a:gd fmla="*/ 0 h 56" name="T5"/>
              <a:gd fmla="*/ 0 w 34" name="T6"/>
              <a:gd fmla="*/ 5 h 56" name="T7"/>
              <a:gd fmla="*/ 0 w 34" name="T8"/>
              <a:gd fmla="*/ 51 h 56" name="T9"/>
              <a:gd fmla="*/ 5 w 34" name="T10"/>
              <a:gd fmla="*/ 56 h 56" name="T11"/>
              <a:gd fmla="*/ 6 w 34" name="T12"/>
              <a:gd fmla="*/ 56 h 56" name="T13"/>
              <a:gd fmla="*/ 29 w 34" name="T14"/>
              <a:gd fmla="*/ 56 h 56" name="T15"/>
              <a:gd fmla="*/ 34 w 34" name="T16"/>
              <a:gd fmla="*/ 51 h 56" name="T17"/>
              <a:gd fmla="*/ 34 w 34" name="T18"/>
              <a:gd fmla="*/ 5 h 56" name="T19"/>
              <a:gd fmla="*/ 29 w 34" name="T20"/>
              <a:gd fmla="*/ 0 h 56" name="T21"/>
              <a:gd fmla="*/ 17 w 34" name="T22"/>
              <a:gd fmla="*/ 54 h 56" name="T23"/>
              <a:gd fmla="*/ 14 w 34" name="T24"/>
              <a:gd fmla="*/ 52 h 56" name="T25"/>
              <a:gd fmla="*/ 17 w 34" name="T26"/>
              <a:gd fmla="*/ 49 h 56" name="T27"/>
              <a:gd fmla="*/ 19 w 34" name="T28"/>
              <a:gd fmla="*/ 52 h 56" name="T29"/>
              <a:gd fmla="*/ 17 w 34" name="T30"/>
              <a:gd fmla="*/ 54 h 56" name="T31"/>
              <a:gd fmla="*/ 29 w 34" name="T32"/>
              <a:gd fmla="*/ 46 h 56" name="T33"/>
              <a:gd fmla="*/ 27 w 34" name="T34"/>
              <a:gd fmla="*/ 48 h 56" name="T35"/>
              <a:gd fmla="*/ 6 w 34" name="T36"/>
              <a:gd fmla="*/ 48 h 56" name="T37"/>
              <a:gd fmla="*/ 4 w 34" name="T38"/>
              <a:gd fmla="*/ 46 h 56" name="T39"/>
              <a:gd fmla="*/ 4 w 34" name="T40"/>
              <a:gd fmla="*/ 6 h 56" name="T41"/>
              <a:gd fmla="*/ 6 w 34" name="T42"/>
              <a:gd fmla="*/ 4 h 56" name="T43"/>
              <a:gd fmla="*/ 27 w 34" name="T44"/>
              <a:gd fmla="*/ 4 h 56" name="T45"/>
              <a:gd fmla="*/ 29 w 34" name="T46"/>
              <a:gd fmla="*/ 6 h 56" name="T47"/>
              <a:gd fmla="*/ 29 w 34" name="T48"/>
              <a:gd fmla="*/ 46 h 56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56" w="34">
                <a:moveTo>
                  <a:pt x="29" y="0"/>
                </a:moveTo>
                <a:cubicBezTo>
                  <a:pt x="6" y="0"/>
                  <a:pt x="6" y="0"/>
                  <a:pt x="6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4"/>
                  <a:pt x="2" y="56"/>
                  <a:pt x="5" y="56"/>
                </a:cubicBezTo>
                <a:cubicBezTo>
                  <a:pt x="6" y="56"/>
                  <a:pt x="6" y="56"/>
                  <a:pt x="6" y="56"/>
                </a:cubicBezTo>
                <a:cubicBezTo>
                  <a:pt x="29" y="56"/>
                  <a:pt x="29" y="56"/>
                  <a:pt x="29" y="56"/>
                </a:cubicBezTo>
                <a:cubicBezTo>
                  <a:pt x="31" y="56"/>
                  <a:pt x="34" y="54"/>
                  <a:pt x="34" y="51"/>
                </a:cubicBezTo>
                <a:cubicBezTo>
                  <a:pt x="34" y="5"/>
                  <a:pt x="34" y="5"/>
                  <a:pt x="34" y="5"/>
                </a:cubicBezTo>
                <a:cubicBezTo>
                  <a:pt x="34" y="2"/>
                  <a:pt x="31" y="0"/>
                  <a:pt x="29" y="0"/>
                </a:cubicBezTo>
                <a:close/>
                <a:moveTo>
                  <a:pt x="17" y="54"/>
                </a:moveTo>
                <a:cubicBezTo>
                  <a:pt x="15" y="54"/>
                  <a:pt x="14" y="53"/>
                  <a:pt x="14" y="52"/>
                </a:cubicBezTo>
                <a:cubicBezTo>
                  <a:pt x="14" y="50"/>
                  <a:pt x="15" y="49"/>
                  <a:pt x="17" y="49"/>
                </a:cubicBezTo>
                <a:cubicBezTo>
                  <a:pt x="18" y="49"/>
                  <a:pt x="19" y="50"/>
                  <a:pt x="19" y="52"/>
                </a:cubicBezTo>
                <a:cubicBezTo>
                  <a:pt x="19" y="53"/>
                  <a:pt x="18" y="54"/>
                  <a:pt x="17" y="54"/>
                </a:cubicBezTo>
                <a:close/>
                <a:moveTo>
                  <a:pt x="29" y="46"/>
                </a:moveTo>
                <a:cubicBezTo>
                  <a:pt x="29" y="47"/>
                  <a:pt x="28" y="48"/>
                  <a:pt x="27" y="48"/>
                </a:cubicBezTo>
                <a:cubicBezTo>
                  <a:pt x="6" y="48"/>
                  <a:pt x="6" y="48"/>
                  <a:pt x="6" y="48"/>
                </a:cubicBezTo>
                <a:cubicBezTo>
                  <a:pt x="5" y="48"/>
                  <a:pt x="4" y="47"/>
                  <a:pt x="4" y="46"/>
                </a:cubicBezTo>
                <a:cubicBezTo>
                  <a:pt x="4" y="6"/>
                  <a:pt x="4" y="6"/>
                  <a:pt x="4" y="6"/>
                </a:cubicBezTo>
                <a:cubicBezTo>
                  <a:pt x="4" y="5"/>
                  <a:pt x="5" y="4"/>
                  <a:pt x="6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8" y="4"/>
                  <a:pt x="29" y="5"/>
                  <a:pt x="29" y="6"/>
                </a:cubicBezTo>
                <a:lnTo>
                  <a:pt x="29" y="4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22820427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pSp>
        <p:nvGrpSpPr>
          <p:cNvPr id="21" name="组合 20"/>
          <p:cNvGrpSpPr/>
          <p:nvPr/>
        </p:nvGrpSpPr>
        <p:grpSpPr>
          <a:xfrm rot="4212787">
            <a:off x="1108992" y="5103043"/>
            <a:ext cx="601043" cy="1121665"/>
            <a:chOff x="3798888" y="2143125"/>
            <a:chExt cx="450850" cy="841375"/>
          </a:xfrm>
        </p:grpSpPr>
        <p:sp>
          <p:nvSpPr>
            <p:cNvPr id="22" name="Freeform 16"/>
            <p:cNvSpPr/>
            <p:nvPr/>
          </p:nvSpPr>
          <p:spPr bwMode="auto">
            <a:xfrm>
              <a:off x="3817938" y="2308225"/>
              <a:ext cx="431800" cy="676275"/>
            </a:xfrm>
            <a:custGeom>
              <a:gdLst>
                <a:gd fmla="*/ 67 w 115" name="T0"/>
                <a:gd fmla="*/ 68 h 180" name="T1"/>
                <a:gd fmla="*/ 72 w 115" name="T2"/>
                <a:gd fmla="*/ 169 h 180" name="T3"/>
                <a:gd fmla="*/ 16 w 115" name="T4"/>
                <a:gd fmla="*/ 73 h 180" name="T5"/>
                <a:gd fmla="*/ 62 w 115" name="T6"/>
                <a:gd fmla="*/ 1 h 180" name="T7"/>
                <a:gd fmla="*/ 67 w 115" name="T8"/>
                <a:gd fmla="*/ 68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115">
                  <a:moveTo>
                    <a:pt x="67" y="68"/>
                  </a:moveTo>
                  <a:cubicBezTo>
                    <a:pt x="58" y="81"/>
                    <a:pt x="115" y="155"/>
                    <a:pt x="72" y="169"/>
                  </a:cubicBezTo>
                  <a:cubicBezTo>
                    <a:pt x="37" y="180"/>
                    <a:pt x="34" y="131"/>
                    <a:pt x="16" y="73"/>
                  </a:cubicBezTo>
                  <a:cubicBezTo>
                    <a:pt x="0" y="20"/>
                    <a:pt x="33" y="2"/>
                    <a:pt x="62" y="1"/>
                  </a:cubicBezTo>
                  <a:cubicBezTo>
                    <a:pt x="95" y="0"/>
                    <a:pt x="91" y="43"/>
                    <a:pt x="67" y="68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17"/>
            <p:cNvSpPr/>
            <p:nvPr/>
          </p:nvSpPr>
          <p:spPr bwMode="auto">
            <a:xfrm>
              <a:off x="4029075" y="2143125"/>
              <a:ext cx="104775" cy="142875"/>
            </a:xfrm>
            <a:custGeom>
              <a:gdLst>
                <a:gd fmla="*/ 26 w 28" name="T0"/>
                <a:gd fmla="*/ 17 h 38" name="T1"/>
                <a:gd fmla="*/ 16 w 28" name="T2"/>
                <a:gd fmla="*/ 37 h 38" name="T3"/>
                <a:gd fmla="*/ 1 w 28" name="T4"/>
                <a:gd fmla="*/ 21 h 38" name="T5"/>
                <a:gd fmla="*/ 11 w 28" name="T6"/>
                <a:gd fmla="*/ 1 h 38" name="T7"/>
                <a:gd fmla="*/ 26 w 28" name="T8"/>
                <a:gd fmla="*/ 17 h 3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" w="28">
                  <a:moveTo>
                    <a:pt x="26" y="17"/>
                  </a:moveTo>
                  <a:cubicBezTo>
                    <a:pt x="28" y="27"/>
                    <a:pt x="23" y="36"/>
                    <a:pt x="16" y="37"/>
                  </a:cubicBezTo>
                  <a:cubicBezTo>
                    <a:pt x="9" y="38"/>
                    <a:pt x="3" y="31"/>
                    <a:pt x="1" y="21"/>
                  </a:cubicBezTo>
                  <a:cubicBezTo>
                    <a:pt x="0" y="11"/>
                    <a:pt x="4" y="2"/>
                    <a:pt x="11" y="1"/>
                  </a:cubicBezTo>
                  <a:cubicBezTo>
                    <a:pt x="18" y="0"/>
                    <a:pt x="25" y="7"/>
                    <a:pt x="26" y="17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18"/>
            <p:cNvSpPr/>
            <p:nvPr/>
          </p:nvSpPr>
          <p:spPr bwMode="auto">
            <a:xfrm>
              <a:off x="3941763" y="2209800"/>
              <a:ext cx="76200" cy="87313"/>
            </a:xfrm>
            <a:custGeom>
              <a:gdLst>
                <a:gd fmla="*/ 19 w 20" name="T0"/>
                <a:gd fmla="*/ 10 h 23" name="T1"/>
                <a:gd fmla="*/ 11 w 20" name="T2"/>
                <a:gd fmla="*/ 22 h 23" name="T3"/>
                <a:gd fmla="*/ 1 w 20" name="T4"/>
                <a:gd fmla="*/ 13 h 23" name="T5"/>
                <a:gd fmla="*/ 8 w 20" name="T6"/>
                <a:gd fmla="*/ 1 h 23" name="T7"/>
                <a:gd fmla="*/ 19 w 20" name="T8"/>
                <a:gd fmla="*/ 10 h 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" w="20">
                  <a:moveTo>
                    <a:pt x="19" y="10"/>
                  </a:moveTo>
                  <a:cubicBezTo>
                    <a:pt x="20" y="16"/>
                    <a:pt x="17" y="21"/>
                    <a:pt x="11" y="22"/>
                  </a:cubicBezTo>
                  <a:cubicBezTo>
                    <a:pt x="6" y="23"/>
                    <a:pt x="1" y="19"/>
                    <a:pt x="1" y="13"/>
                  </a:cubicBezTo>
                  <a:cubicBezTo>
                    <a:pt x="0" y="7"/>
                    <a:pt x="3" y="1"/>
                    <a:pt x="8" y="1"/>
                  </a:cubicBezTo>
                  <a:cubicBezTo>
                    <a:pt x="13" y="0"/>
                    <a:pt x="18" y="4"/>
                    <a:pt x="19" y="10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19"/>
            <p:cNvSpPr/>
            <p:nvPr/>
          </p:nvSpPr>
          <p:spPr bwMode="auto">
            <a:xfrm>
              <a:off x="3867150" y="2262188"/>
              <a:ext cx="68262" cy="71438"/>
            </a:xfrm>
            <a:custGeom>
              <a:gdLst>
                <a:gd fmla="*/ 16 w 18" name="T0"/>
                <a:gd fmla="*/ 7 h 19" name="T1"/>
                <a:gd fmla="*/ 12 w 18" name="T2"/>
                <a:gd fmla="*/ 17 h 19" name="T3"/>
                <a:gd fmla="*/ 2 w 18" name="T4"/>
                <a:gd fmla="*/ 13 h 19" name="T5"/>
                <a:gd fmla="*/ 6 w 18" name="T6"/>
                <a:gd fmla="*/ 2 h 19" name="T7"/>
                <a:gd fmla="*/ 16 w 18" name="T8"/>
                <a:gd fmla="*/ 7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8">
                  <a:moveTo>
                    <a:pt x="16" y="7"/>
                  </a:moveTo>
                  <a:cubicBezTo>
                    <a:pt x="18" y="11"/>
                    <a:pt x="16" y="16"/>
                    <a:pt x="12" y="17"/>
                  </a:cubicBezTo>
                  <a:cubicBezTo>
                    <a:pt x="9" y="19"/>
                    <a:pt x="4" y="17"/>
                    <a:pt x="2" y="13"/>
                  </a:cubicBezTo>
                  <a:cubicBezTo>
                    <a:pt x="0" y="9"/>
                    <a:pt x="2" y="4"/>
                    <a:pt x="6" y="2"/>
                  </a:cubicBezTo>
                  <a:cubicBezTo>
                    <a:pt x="9" y="0"/>
                    <a:pt x="14" y="2"/>
                    <a:pt x="16" y="7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20"/>
            <p:cNvSpPr/>
            <p:nvPr/>
          </p:nvSpPr>
          <p:spPr bwMode="auto">
            <a:xfrm>
              <a:off x="3814763" y="2330450"/>
              <a:ext cx="60325" cy="63500"/>
            </a:xfrm>
            <a:custGeom>
              <a:gdLst>
                <a:gd fmla="*/ 14 w 16" name="T0"/>
                <a:gd fmla="*/ 6 h 17" name="T1"/>
                <a:gd fmla="*/ 12 w 16" name="T2"/>
                <a:gd fmla="*/ 16 h 17" name="T3"/>
                <a:gd fmla="*/ 2 w 16" name="T4"/>
                <a:gd fmla="*/ 12 h 17" name="T5"/>
                <a:gd fmla="*/ 5 w 16" name="T6"/>
                <a:gd fmla="*/ 2 h 17" name="T7"/>
                <a:gd fmla="*/ 14 w 16" name="T8"/>
                <a:gd fmla="*/ 6 h 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" w="16">
                  <a:moveTo>
                    <a:pt x="14" y="6"/>
                  </a:moveTo>
                  <a:cubicBezTo>
                    <a:pt x="16" y="10"/>
                    <a:pt x="15" y="14"/>
                    <a:pt x="12" y="16"/>
                  </a:cubicBezTo>
                  <a:cubicBezTo>
                    <a:pt x="8" y="17"/>
                    <a:pt x="4" y="16"/>
                    <a:pt x="2" y="12"/>
                  </a:cubicBezTo>
                  <a:cubicBezTo>
                    <a:pt x="0" y="8"/>
                    <a:pt x="1" y="4"/>
                    <a:pt x="5" y="2"/>
                  </a:cubicBezTo>
                  <a:cubicBezTo>
                    <a:pt x="8" y="0"/>
                    <a:pt x="12" y="2"/>
                    <a:pt x="14" y="6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21"/>
            <p:cNvSpPr/>
            <p:nvPr/>
          </p:nvSpPr>
          <p:spPr bwMode="auto">
            <a:xfrm>
              <a:off x="3798888" y="2405063"/>
              <a:ext cx="46037" cy="53975"/>
            </a:xfrm>
            <a:custGeom>
              <a:gdLst>
                <a:gd fmla="*/ 10 w 12" name="T0"/>
                <a:gd fmla="*/ 4 h 14" name="T1"/>
                <a:gd fmla="*/ 9 w 12" name="T2"/>
                <a:gd fmla="*/ 12 h 14" name="T3"/>
                <a:gd fmla="*/ 2 w 12" name="T4"/>
                <a:gd fmla="*/ 10 h 14" name="T5"/>
                <a:gd fmla="*/ 2 w 12" name="T6"/>
                <a:gd fmla="*/ 2 h 14" name="T7"/>
                <a:gd fmla="*/ 10 w 12" name="T8"/>
                <a:gd fmla="*/ 4 h 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" w="12">
                  <a:moveTo>
                    <a:pt x="10" y="4"/>
                  </a:moveTo>
                  <a:cubicBezTo>
                    <a:pt x="12" y="7"/>
                    <a:pt x="12" y="10"/>
                    <a:pt x="9" y="12"/>
                  </a:cubicBezTo>
                  <a:cubicBezTo>
                    <a:pt x="7" y="14"/>
                    <a:pt x="4" y="13"/>
                    <a:pt x="2" y="10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8" y="1"/>
                    <a:pt x="10" y="4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42" name="组合 41"/>
          <p:cNvGrpSpPr/>
          <p:nvPr/>
        </p:nvGrpSpPr>
        <p:grpSpPr>
          <a:xfrm rot="4212787">
            <a:off x="3634851" y="3423729"/>
            <a:ext cx="895214" cy="1670645"/>
            <a:chOff x="3798888" y="2143125"/>
            <a:chExt cx="450850" cy="841375"/>
          </a:xfrm>
          <a:solidFill>
            <a:srgbClr val="FFC000"/>
          </a:solidFill>
        </p:grpSpPr>
        <p:sp>
          <p:nvSpPr>
            <p:cNvPr id="43" name="Freeform 16"/>
            <p:cNvSpPr/>
            <p:nvPr/>
          </p:nvSpPr>
          <p:spPr bwMode="auto">
            <a:xfrm>
              <a:off x="3817938" y="2308225"/>
              <a:ext cx="431800" cy="676275"/>
            </a:xfrm>
            <a:custGeom>
              <a:gdLst>
                <a:gd fmla="*/ 67 w 115" name="T0"/>
                <a:gd fmla="*/ 68 h 180" name="T1"/>
                <a:gd fmla="*/ 72 w 115" name="T2"/>
                <a:gd fmla="*/ 169 h 180" name="T3"/>
                <a:gd fmla="*/ 16 w 115" name="T4"/>
                <a:gd fmla="*/ 73 h 180" name="T5"/>
                <a:gd fmla="*/ 62 w 115" name="T6"/>
                <a:gd fmla="*/ 1 h 180" name="T7"/>
                <a:gd fmla="*/ 67 w 115" name="T8"/>
                <a:gd fmla="*/ 68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115">
                  <a:moveTo>
                    <a:pt x="67" y="68"/>
                  </a:moveTo>
                  <a:cubicBezTo>
                    <a:pt x="58" y="81"/>
                    <a:pt x="115" y="155"/>
                    <a:pt x="72" y="169"/>
                  </a:cubicBezTo>
                  <a:cubicBezTo>
                    <a:pt x="37" y="180"/>
                    <a:pt x="34" y="131"/>
                    <a:pt x="16" y="73"/>
                  </a:cubicBezTo>
                  <a:cubicBezTo>
                    <a:pt x="0" y="20"/>
                    <a:pt x="33" y="2"/>
                    <a:pt x="62" y="1"/>
                  </a:cubicBezTo>
                  <a:cubicBezTo>
                    <a:pt x="95" y="0"/>
                    <a:pt x="91" y="43"/>
                    <a:pt x="67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" name="Freeform 17"/>
            <p:cNvSpPr/>
            <p:nvPr/>
          </p:nvSpPr>
          <p:spPr bwMode="auto">
            <a:xfrm>
              <a:off x="4029075" y="2143125"/>
              <a:ext cx="104775" cy="142875"/>
            </a:xfrm>
            <a:custGeom>
              <a:gdLst>
                <a:gd fmla="*/ 26 w 28" name="T0"/>
                <a:gd fmla="*/ 17 h 38" name="T1"/>
                <a:gd fmla="*/ 16 w 28" name="T2"/>
                <a:gd fmla="*/ 37 h 38" name="T3"/>
                <a:gd fmla="*/ 1 w 28" name="T4"/>
                <a:gd fmla="*/ 21 h 38" name="T5"/>
                <a:gd fmla="*/ 11 w 28" name="T6"/>
                <a:gd fmla="*/ 1 h 38" name="T7"/>
                <a:gd fmla="*/ 26 w 28" name="T8"/>
                <a:gd fmla="*/ 17 h 3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" w="28">
                  <a:moveTo>
                    <a:pt x="26" y="17"/>
                  </a:moveTo>
                  <a:cubicBezTo>
                    <a:pt x="28" y="27"/>
                    <a:pt x="23" y="36"/>
                    <a:pt x="16" y="37"/>
                  </a:cubicBezTo>
                  <a:cubicBezTo>
                    <a:pt x="9" y="38"/>
                    <a:pt x="3" y="31"/>
                    <a:pt x="1" y="21"/>
                  </a:cubicBezTo>
                  <a:cubicBezTo>
                    <a:pt x="0" y="11"/>
                    <a:pt x="4" y="2"/>
                    <a:pt x="11" y="1"/>
                  </a:cubicBezTo>
                  <a:cubicBezTo>
                    <a:pt x="18" y="0"/>
                    <a:pt x="25" y="7"/>
                    <a:pt x="26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" name="Freeform 18"/>
            <p:cNvSpPr/>
            <p:nvPr/>
          </p:nvSpPr>
          <p:spPr bwMode="auto">
            <a:xfrm>
              <a:off x="3941763" y="2209800"/>
              <a:ext cx="76200" cy="87313"/>
            </a:xfrm>
            <a:custGeom>
              <a:gdLst>
                <a:gd fmla="*/ 19 w 20" name="T0"/>
                <a:gd fmla="*/ 10 h 23" name="T1"/>
                <a:gd fmla="*/ 11 w 20" name="T2"/>
                <a:gd fmla="*/ 22 h 23" name="T3"/>
                <a:gd fmla="*/ 1 w 20" name="T4"/>
                <a:gd fmla="*/ 13 h 23" name="T5"/>
                <a:gd fmla="*/ 8 w 20" name="T6"/>
                <a:gd fmla="*/ 1 h 23" name="T7"/>
                <a:gd fmla="*/ 19 w 20" name="T8"/>
                <a:gd fmla="*/ 10 h 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" w="20">
                  <a:moveTo>
                    <a:pt x="19" y="10"/>
                  </a:moveTo>
                  <a:cubicBezTo>
                    <a:pt x="20" y="16"/>
                    <a:pt x="17" y="21"/>
                    <a:pt x="11" y="22"/>
                  </a:cubicBezTo>
                  <a:cubicBezTo>
                    <a:pt x="6" y="23"/>
                    <a:pt x="1" y="19"/>
                    <a:pt x="1" y="13"/>
                  </a:cubicBezTo>
                  <a:cubicBezTo>
                    <a:pt x="0" y="7"/>
                    <a:pt x="3" y="1"/>
                    <a:pt x="8" y="1"/>
                  </a:cubicBezTo>
                  <a:cubicBezTo>
                    <a:pt x="13" y="0"/>
                    <a:pt x="18" y="4"/>
                    <a:pt x="19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" name="Freeform 19"/>
            <p:cNvSpPr/>
            <p:nvPr/>
          </p:nvSpPr>
          <p:spPr bwMode="auto">
            <a:xfrm>
              <a:off x="3867150" y="2262188"/>
              <a:ext cx="68262" cy="71438"/>
            </a:xfrm>
            <a:custGeom>
              <a:gdLst>
                <a:gd fmla="*/ 16 w 18" name="T0"/>
                <a:gd fmla="*/ 7 h 19" name="T1"/>
                <a:gd fmla="*/ 12 w 18" name="T2"/>
                <a:gd fmla="*/ 17 h 19" name="T3"/>
                <a:gd fmla="*/ 2 w 18" name="T4"/>
                <a:gd fmla="*/ 13 h 19" name="T5"/>
                <a:gd fmla="*/ 6 w 18" name="T6"/>
                <a:gd fmla="*/ 2 h 19" name="T7"/>
                <a:gd fmla="*/ 16 w 18" name="T8"/>
                <a:gd fmla="*/ 7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8">
                  <a:moveTo>
                    <a:pt x="16" y="7"/>
                  </a:moveTo>
                  <a:cubicBezTo>
                    <a:pt x="18" y="11"/>
                    <a:pt x="16" y="16"/>
                    <a:pt x="12" y="17"/>
                  </a:cubicBezTo>
                  <a:cubicBezTo>
                    <a:pt x="9" y="19"/>
                    <a:pt x="4" y="17"/>
                    <a:pt x="2" y="13"/>
                  </a:cubicBezTo>
                  <a:cubicBezTo>
                    <a:pt x="0" y="9"/>
                    <a:pt x="2" y="4"/>
                    <a:pt x="6" y="2"/>
                  </a:cubicBezTo>
                  <a:cubicBezTo>
                    <a:pt x="9" y="0"/>
                    <a:pt x="14" y="2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" name="Freeform 20"/>
            <p:cNvSpPr/>
            <p:nvPr/>
          </p:nvSpPr>
          <p:spPr bwMode="auto">
            <a:xfrm>
              <a:off x="3814763" y="2330450"/>
              <a:ext cx="60325" cy="63500"/>
            </a:xfrm>
            <a:custGeom>
              <a:gdLst>
                <a:gd fmla="*/ 14 w 16" name="T0"/>
                <a:gd fmla="*/ 6 h 17" name="T1"/>
                <a:gd fmla="*/ 12 w 16" name="T2"/>
                <a:gd fmla="*/ 16 h 17" name="T3"/>
                <a:gd fmla="*/ 2 w 16" name="T4"/>
                <a:gd fmla="*/ 12 h 17" name="T5"/>
                <a:gd fmla="*/ 5 w 16" name="T6"/>
                <a:gd fmla="*/ 2 h 17" name="T7"/>
                <a:gd fmla="*/ 14 w 16" name="T8"/>
                <a:gd fmla="*/ 6 h 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" w="16">
                  <a:moveTo>
                    <a:pt x="14" y="6"/>
                  </a:moveTo>
                  <a:cubicBezTo>
                    <a:pt x="16" y="10"/>
                    <a:pt x="15" y="14"/>
                    <a:pt x="12" y="16"/>
                  </a:cubicBezTo>
                  <a:cubicBezTo>
                    <a:pt x="8" y="17"/>
                    <a:pt x="4" y="16"/>
                    <a:pt x="2" y="12"/>
                  </a:cubicBezTo>
                  <a:cubicBezTo>
                    <a:pt x="0" y="8"/>
                    <a:pt x="1" y="4"/>
                    <a:pt x="5" y="2"/>
                  </a:cubicBezTo>
                  <a:cubicBezTo>
                    <a:pt x="8" y="0"/>
                    <a:pt x="12" y="2"/>
                    <a:pt x="14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" name="Freeform 21"/>
            <p:cNvSpPr/>
            <p:nvPr/>
          </p:nvSpPr>
          <p:spPr bwMode="auto">
            <a:xfrm>
              <a:off x="3798888" y="2405063"/>
              <a:ext cx="46037" cy="53975"/>
            </a:xfrm>
            <a:custGeom>
              <a:gdLst>
                <a:gd fmla="*/ 10 w 12" name="T0"/>
                <a:gd fmla="*/ 4 h 14" name="T1"/>
                <a:gd fmla="*/ 9 w 12" name="T2"/>
                <a:gd fmla="*/ 12 h 14" name="T3"/>
                <a:gd fmla="*/ 2 w 12" name="T4"/>
                <a:gd fmla="*/ 10 h 14" name="T5"/>
                <a:gd fmla="*/ 2 w 12" name="T6"/>
                <a:gd fmla="*/ 2 h 14" name="T7"/>
                <a:gd fmla="*/ 10 w 12" name="T8"/>
                <a:gd fmla="*/ 4 h 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" w="12">
                  <a:moveTo>
                    <a:pt x="10" y="4"/>
                  </a:moveTo>
                  <a:cubicBezTo>
                    <a:pt x="12" y="7"/>
                    <a:pt x="12" y="10"/>
                    <a:pt x="9" y="12"/>
                  </a:cubicBezTo>
                  <a:cubicBezTo>
                    <a:pt x="7" y="14"/>
                    <a:pt x="4" y="13"/>
                    <a:pt x="2" y="10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8" y="1"/>
                    <a:pt x="1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49" name="组合 48"/>
          <p:cNvGrpSpPr/>
          <p:nvPr/>
        </p:nvGrpSpPr>
        <p:grpSpPr>
          <a:xfrm rot="4212787">
            <a:off x="6225625" y="944772"/>
            <a:ext cx="1345789" cy="2511508"/>
            <a:chOff x="3798888" y="2143125"/>
            <a:chExt cx="450850" cy="841375"/>
          </a:xfrm>
        </p:grpSpPr>
        <p:sp>
          <p:nvSpPr>
            <p:cNvPr id="50" name="Freeform 16"/>
            <p:cNvSpPr/>
            <p:nvPr/>
          </p:nvSpPr>
          <p:spPr bwMode="auto">
            <a:xfrm>
              <a:off x="3817938" y="2308225"/>
              <a:ext cx="431800" cy="676275"/>
            </a:xfrm>
            <a:custGeom>
              <a:gdLst>
                <a:gd fmla="*/ 67 w 115" name="T0"/>
                <a:gd fmla="*/ 68 h 180" name="T1"/>
                <a:gd fmla="*/ 72 w 115" name="T2"/>
                <a:gd fmla="*/ 169 h 180" name="T3"/>
                <a:gd fmla="*/ 16 w 115" name="T4"/>
                <a:gd fmla="*/ 73 h 180" name="T5"/>
                <a:gd fmla="*/ 62 w 115" name="T6"/>
                <a:gd fmla="*/ 1 h 180" name="T7"/>
                <a:gd fmla="*/ 67 w 115" name="T8"/>
                <a:gd fmla="*/ 68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115">
                  <a:moveTo>
                    <a:pt x="67" y="68"/>
                  </a:moveTo>
                  <a:cubicBezTo>
                    <a:pt x="58" y="81"/>
                    <a:pt x="115" y="155"/>
                    <a:pt x="72" y="169"/>
                  </a:cubicBezTo>
                  <a:cubicBezTo>
                    <a:pt x="37" y="180"/>
                    <a:pt x="34" y="131"/>
                    <a:pt x="16" y="73"/>
                  </a:cubicBezTo>
                  <a:cubicBezTo>
                    <a:pt x="0" y="20"/>
                    <a:pt x="33" y="2"/>
                    <a:pt x="62" y="1"/>
                  </a:cubicBezTo>
                  <a:cubicBezTo>
                    <a:pt x="95" y="0"/>
                    <a:pt x="91" y="43"/>
                    <a:pt x="67" y="68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" name="Freeform 17"/>
            <p:cNvSpPr/>
            <p:nvPr/>
          </p:nvSpPr>
          <p:spPr bwMode="auto">
            <a:xfrm>
              <a:off x="4029075" y="2143125"/>
              <a:ext cx="104775" cy="142875"/>
            </a:xfrm>
            <a:custGeom>
              <a:gdLst>
                <a:gd fmla="*/ 26 w 28" name="T0"/>
                <a:gd fmla="*/ 17 h 38" name="T1"/>
                <a:gd fmla="*/ 16 w 28" name="T2"/>
                <a:gd fmla="*/ 37 h 38" name="T3"/>
                <a:gd fmla="*/ 1 w 28" name="T4"/>
                <a:gd fmla="*/ 21 h 38" name="T5"/>
                <a:gd fmla="*/ 11 w 28" name="T6"/>
                <a:gd fmla="*/ 1 h 38" name="T7"/>
                <a:gd fmla="*/ 26 w 28" name="T8"/>
                <a:gd fmla="*/ 17 h 3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" w="28">
                  <a:moveTo>
                    <a:pt x="26" y="17"/>
                  </a:moveTo>
                  <a:cubicBezTo>
                    <a:pt x="28" y="27"/>
                    <a:pt x="23" y="36"/>
                    <a:pt x="16" y="37"/>
                  </a:cubicBezTo>
                  <a:cubicBezTo>
                    <a:pt x="9" y="38"/>
                    <a:pt x="3" y="31"/>
                    <a:pt x="1" y="21"/>
                  </a:cubicBezTo>
                  <a:cubicBezTo>
                    <a:pt x="0" y="11"/>
                    <a:pt x="4" y="2"/>
                    <a:pt x="11" y="1"/>
                  </a:cubicBezTo>
                  <a:cubicBezTo>
                    <a:pt x="18" y="0"/>
                    <a:pt x="25" y="7"/>
                    <a:pt x="26" y="17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" name="Freeform 18"/>
            <p:cNvSpPr/>
            <p:nvPr/>
          </p:nvSpPr>
          <p:spPr bwMode="auto">
            <a:xfrm>
              <a:off x="3941763" y="2209800"/>
              <a:ext cx="76200" cy="87313"/>
            </a:xfrm>
            <a:custGeom>
              <a:gdLst>
                <a:gd fmla="*/ 19 w 20" name="T0"/>
                <a:gd fmla="*/ 10 h 23" name="T1"/>
                <a:gd fmla="*/ 11 w 20" name="T2"/>
                <a:gd fmla="*/ 22 h 23" name="T3"/>
                <a:gd fmla="*/ 1 w 20" name="T4"/>
                <a:gd fmla="*/ 13 h 23" name="T5"/>
                <a:gd fmla="*/ 8 w 20" name="T6"/>
                <a:gd fmla="*/ 1 h 23" name="T7"/>
                <a:gd fmla="*/ 19 w 20" name="T8"/>
                <a:gd fmla="*/ 10 h 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" w="20">
                  <a:moveTo>
                    <a:pt x="19" y="10"/>
                  </a:moveTo>
                  <a:cubicBezTo>
                    <a:pt x="20" y="16"/>
                    <a:pt x="17" y="21"/>
                    <a:pt x="11" y="22"/>
                  </a:cubicBezTo>
                  <a:cubicBezTo>
                    <a:pt x="6" y="23"/>
                    <a:pt x="1" y="19"/>
                    <a:pt x="1" y="13"/>
                  </a:cubicBezTo>
                  <a:cubicBezTo>
                    <a:pt x="0" y="7"/>
                    <a:pt x="3" y="1"/>
                    <a:pt x="8" y="1"/>
                  </a:cubicBezTo>
                  <a:cubicBezTo>
                    <a:pt x="13" y="0"/>
                    <a:pt x="18" y="4"/>
                    <a:pt x="19" y="10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" name="Freeform 19"/>
            <p:cNvSpPr/>
            <p:nvPr/>
          </p:nvSpPr>
          <p:spPr bwMode="auto">
            <a:xfrm>
              <a:off x="3867150" y="2262188"/>
              <a:ext cx="68262" cy="71438"/>
            </a:xfrm>
            <a:custGeom>
              <a:gdLst>
                <a:gd fmla="*/ 16 w 18" name="T0"/>
                <a:gd fmla="*/ 7 h 19" name="T1"/>
                <a:gd fmla="*/ 12 w 18" name="T2"/>
                <a:gd fmla="*/ 17 h 19" name="T3"/>
                <a:gd fmla="*/ 2 w 18" name="T4"/>
                <a:gd fmla="*/ 13 h 19" name="T5"/>
                <a:gd fmla="*/ 6 w 18" name="T6"/>
                <a:gd fmla="*/ 2 h 19" name="T7"/>
                <a:gd fmla="*/ 16 w 18" name="T8"/>
                <a:gd fmla="*/ 7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8">
                  <a:moveTo>
                    <a:pt x="16" y="7"/>
                  </a:moveTo>
                  <a:cubicBezTo>
                    <a:pt x="18" y="11"/>
                    <a:pt x="16" y="16"/>
                    <a:pt x="12" y="17"/>
                  </a:cubicBezTo>
                  <a:cubicBezTo>
                    <a:pt x="9" y="19"/>
                    <a:pt x="4" y="17"/>
                    <a:pt x="2" y="13"/>
                  </a:cubicBezTo>
                  <a:cubicBezTo>
                    <a:pt x="0" y="9"/>
                    <a:pt x="2" y="4"/>
                    <a:pt x="6" y="2"/>
                  </a:cubicBezTo>
                  <a:cubicBezTo>
                    <a:pt x="9" y="0"/>
                    <a:pt x="14" y="2"/>
                    <a:pt x="16" y="7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" name="Freeform 20"/>
            <p:cNvSpPr/>
            <p:nvPr/>
          </p:nvSpPr>
          <p:spPr bwMode="auto">
            <a:xfrm>
              <a:off x="3814763" y="2330450"/>
              <a:ext cx="60325" cy="63500"/>
            </a:xfrm>
            <a:custGeom>
              <a:gdLst>
                <a:gd fmla="*/ 14 w 16" name="T0"/>
                <a:gd fmla="*/ 6 h 17" name="T1"/>
                <a:gd fmla="*/ 12 w 16" name="T2"/>
                <a:gd fmla="*/ 16 h 17" name="T3"/>
                <a:gd fmla="*/ 2 w 16" name="T4"/>
                <a:gd fmla="*/ 12 h 17" name="T5"/>
                <a:gd fmla="*/ 5 w 16" name="T6"/>
                <a:gd fmla="*/ 2 h 17" name="T7"/>
                <a:gd fmla="*/ 14 w 16" name="T8"/>
                <a:gd fmla="*/ 6 h 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" w="16">
                  <a:moveTo>
                    <a:pt x="14" y="6"/>
                  </a:moveTo>
                  <a:cubicBezTo>
                    <a:pt x="16" y="10"/>
                    <a:pt x="15" y="14"/>
                    <a:pt x="12" y="16"/>
                  </a:cubicBezTo>
                  <a:cubicBezTo>
                    <a:pt x="8" y="17"/>
                    <a:pt x="4" y="16"/>
                    <a:pt x="2" y="12"/>
                  </a:cubicBezTo>
                  <a:cubicBezTo>
                    <a:pt x="0" y="8"/>
                    <a:pt x="1" y="4"/>
                    <a:pt x="5" y="2"/>
                  </a:cubicBezTo>
                  <a:cubicBezTo>
                    <a:pt x="8" y="0"/>
                    <a:pt x="12" y="2"/>
                    <a:pt x="14" y="6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" name="Freeform 21"/>
            <p:cNvSpPr/>
            <p:nvPr/>
          </p:nvSpPr>
          <p:spPr bwMode="auto">
            <a:xfrm>
              <a:off x="3798888" y="2405063"/>
              <a:ext cx="46037" cy="53975"/>
            </a:xfrm>
            <a:custGeom>
              <a:gdLst>
                <a:gd fmla="*/ 10 w 12" name="T0"/>
                <a:gd fmla="*/ 4 h 14" name="T1"/>
                <a:gd fmla="*/ 9 w 12" name="T2"/>
                <a:gd fmla="*/ 12 h 14" name="T3"/>
                <a:gd fmla="*/ 2 w 12" name="T4"/>
                <a:gd fmla="*/ 10 h 14" name="T5"/>
                <a:gd fmla="*/ 2 w 12" name="T6"/>
                <a:gd fmla="*/ 2 h 14" name="T7"/>
                <a:gd fmla="*/ 10 w 12" name="T8"/>
                <a:gd fmla="*/ 4 h 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" w="12">
                  <a:moveTo>
                    <a:pt x="10" y="4"/>
                  </a:moveTo>
                  <a:cubicBezTo>
                    <a:pt x="12" y="7"/>
                    <a:pt x="12" y="10"/>
                    <a:pt x="9" y="12"/>
                  </a:cubicBezTo>
                  <a:cubicBezTo>
                    <a:pt x="7" y="14"/>
                    <a:pt x="4" y="13"/>
                    <a:pt x="2" y="10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8" y="1"/>
                    <a:pt x="10" y="4"/>
                  </a:cubicBezTo>
                  <a:close/>
                </a:path>
              </a:pathLst>
            </a:custGeom>
            <a:solidFill>
              <a:srgbClr val="68B82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57" name="直接连接符 56"/>
          <p:cNvCxnSpPr/>
          <p:nvPr/>
        </p:nvCxnSpPr>
        <p:spPr>
          <a:xfrm flipH="1">
            <a:off x="2213113" y="5115339"/>
            <a:ext cx="0" cy="1470991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 flipH="1">
            <a:off x="5238946" y="3280444"/>
            <a:ext cx="0" cy="1470991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/>
          <p:nvPr/>
        </p:nvCxnSpPr>
        <p:spPr>
          <a:xfrm flipH="1">
            <a:off x="8264781" y="1042334"/>
            <a:ext cx="0" cy="1470991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31"/>
          <p:cNvSpPr/>
          <p:nvPr/>
        </p:nvSpPr>
        <p:spPr bwMode="auto">
          <a:xfrm>
            <a:off x="8469409" y="1125690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4" name="文本框 63"/>
          <p:cNvSpPr txBox="1"/>
          <p:nvPr/>
        </p:nvSpPr>
        <p:spPr>
          <a:xfrm>
            <a:off x="8707574" y="1223470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65" name="矩形 64"/>
          <p:cNvSpPr/>
          <p:nvPr/>
        </p:nvSpPr>
        <p:spPr>
          <a:xfrm>
            <a:off x="8506873" y="1935465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66" name="Freeform 31"/>
          <p:cNvSpPr/>
          <p:nvPr/>
        </p:nvSpPr>
        <p:spPr bwMode="auto">
          <a:xfrm>
            <a:off x="5380691" y="3313583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FFC00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7" name="文本框 66"/>
          <p:cNvSpPr txBox="1"/>
          <p:nvPr/>
        </p:nvSpPr>
        <p:spPr>
          <a:xfrm>
            <a:off x="5618855" y="3411363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68" name="矩形 67"/>
          <p:cNvSpPr/>
          <p:nvPr/>
        </p:nvSpPr>
        <p:spPr>
          <a:xfrm>
            <a:off x="5418155" y="4123358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69" name="Freeform 31"/>
          <p:cNvSpPr/>
          <p:nvPr/>
        </p:nvSpPr>
        <p:spPr bwMode="auto">
          <a:xfrm>
            <a:off x="2448991" y="5209723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0" name="文本框 69"/>
          <p:cNvSpPr txBox="1"/>
          <p:nvPr/>
        </p:nvSpPr>
        <p:spPr>
          <a:xfrm>
            <a:off x="2687155" y="5307503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71" name="矩形 70"/>
          <p:cNvSpPr/>
          <p:nvPr/>
        </p:nvSpPr>
        <p:spPr>
          <a:xfrm>
            <a:off x="2486454" y="6019498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</p:spTree>
    <p:extLst>
      <p:ext uri="{BB962C8B-B14F-4D97-AF65-F5344CB8AC3E}">
        <p14:creationId val="1190024765"/>
      </p:ext>
    </p:extLst>
  </p:cSld>
  <p:clrMapOvr>
    <a:masterClrMapping/>
  </p:clrMapOvr>
  <mc:AlternateContent>
    <mc:Choice Requires="p14">
      <p:transition p14:dur="2000" spd="slow">
        <p14:ferris dir="l"/>
      </p:transition>
    </mc:Choice>
    <mc:Fallback>
      <p:transition spd="slow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Freeform 25"/>
          <p:cNvSpPr/>
          <p:nvPr/>
        </p:nvSpPr>
        <p:spPr bwMode="auto">
          <a:xfrm>
            <a:off x="3104154" y="5637422"/>
            <a:ext cx="771852" cy="440658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34" name="组合 33"/>
          <p:cNvGrpSpPr/>
          <p:nvPr/>
        </p:nvGrpSpPr>
        <p:grpSpPr>
          <a:xfrm>
            <a:off x="544669" y="687026"/>
            <a:ext cx="4052570" cy="5410921"/>
            <a:chOff x="351790" y="474980"/>
            <a:chExt cx="4052570" cy="5410921"/>
          </a:xfrm>
        </p:grpSpPr>
        <p:grpSp>
          <p:nvGrpSpPr>
            <p:cNvPr id="24" name="组合 23"/>
            <p:cNvGrpSpPr/>
            <p:nvPr/>
          </p:nvGrpSpPr>
          <p:grpSpPr>
            <a:xfrm>
              <a:off x="351790" y="474980"/>
              <a:ext cx="4052570" cy="5410921"/>
              <a:chOff x="793750" y="825500"/>
              <a:chExt cx="3433763" cy="4584701"/>
            </a:xfrm>
          </p:grpSpPr>
          <p:sp>
            <p:nvSpPr>
              <p:cNvPr id="7" name="Freeform 5"/>
              <p:cNvSpPr/>
              <p:nvPr/>
            </p:nvSpPr>
            <p:spPr bwMode="auto">
              <a:xfrm>
                <a:off x="793750" y="1138238"/>
                <a:ext cx="1716088" cy="3246438"/>
              </a:xfrm>
              <a:custGeom>
                <a:gdLst>
                  <a:gd fmla="*/ 111 w 219" name="T0"/>
                  <a:gd fmla="*/ 0 h 415" name="T1"/>
                  <a:gd fmla="*/ 33 w 219" name="T2"/>
                  <a:gd fmla="*/ 183 h 415" name="T3"/>
                  <a:gd fmla="*/ 219 w 219" name="T4"/>
                  <a:gd fmla="*/ 415 h 415" name="T5"/>
                  <a:gd fmla="*/ 111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11" y="0"/>
                    </a:moveTo>
                    <a:cubicBezTo>
                      <a:pt x="111" y="0"/>
                      <a:pt x="0" y="36"/>
                      <a:pt x="33" y="183"/>
                    </a:cubicBezTo>
                    <a:cubicBezTo>
                      <a:pt x="65" y="329"/>
                      <a:pt x="219" y="415"/>
                      <a:pt x="219" y="415"/>
                    </a:cubicBez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6"/>
              <p:cNvSpPr/>
              <p:nvPr/>
            </p:nvSpPr>
            <p:spPr bwMode="auto">
              <a:xfrm>
                <a:off x="1052513" y="1052513"/>
                <a:ext cx="1457325" cy="3332163"/>
              </a:xfrm>
              <a:custGeom>
                <a:gdLst>
                  <a:gd fmla="*/ 118 w 186" name="T0"/>
                  <a:gd fmla="*/ 0 h 426" name="T1"/>
                  <a:gd fmla="*/ 12 w 186" name="T2"/>
                  <a:gd fmla="*/ 128 h 426" name="T3"/>
                  <a:gd fmla="*/ 186 w 186" name="T4"/>
                  <a:gd fmla="*/ 426 h 426" name="T5"/>
                  <a:gd fmla="*/ 11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118" y="0"/>
                    </a:moveTo>
                    <a:cubicBezTo>
                      <a:pt x="118" y="0"/>
                      <a:pt x="25" y="1"/>
                      <a:pt x="12" y="128"/>
                    </a:cubicBezTo>
                    <a:cubicBezTo>
                      <a:pt x="0" y="254"/>
                      <a:pt x="165" y="416"/>
                      <a:pt x="186" y="426"/>
                    </a:cubicBez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Freeform 7"/>
              <p:cNvSpPr/>
              <p:nvPr/>
            </p:nvSpPr>
            <p:spPr bwMode="auto">
              <a:xfrm>
                <a:off x="1357313" y="825500"/>
                <a:ext cx="1152525" cy="3559175"/>
              </a:xfrm>
              <a:custGeom>
                <a:gdLst>
                  <a:gd fmla="*/ 128 w 147" name="T0"/>
                  <a:gd fmla="*/ 22 h 455" name="T1"/>
                  <a:gd fmla="*/ 17 w 147" name="T2"/>
                  <a:gd fmla="*/ 141 h 455" name="T3"/>
                  <a:gd fmla="*/ 147 w 147" name="T4"/>
                  <a:gd fmla="*/ 455 h 455" name="T5"/>
                  <a:gd fmla="*/ 128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28" y="22"/>
                    </a:moveTo>
                    <a:cubicBezTo>
                      <a:pt x="128" y="22"/>
                      <a:pt x="34" y="0"/>
                      <a:pt x="17" y="141"/>
                    </a:cubicBezTo>
                    <a:cubicBezTo>
                      <a:pt x="0" y="282"/>
                      <a:pt x="147" y="455"/>
                      <a:pt x="147" y="455"/>
                    </a:cubicBezTo>
                    <a:lnTo>
                      <a:pt x="128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Freeform 8"/>
              <p:cNvSpPr/>
              <p:nvPr/>
            </p:nvSpPr>
            <p:spPr bwMode="auto">
              <a:xfrm>
                <a:off x="1820863" y="935037"/>
                <a:ext cx="688975" cy="3449638"/>
              </a:xfrm>
              <a:custGeom>
                <a:gdLst>
                  <a:gd fmla="*/ 88 w 88" name="T0"/>
                  <a:gd fmla="*/ 3 h 441" name="T1"/>
                  <a:gd fmla="*/ 88 w 88" name="T2"/>
                  <a:gd fmla="*/ 441 h 441" name="T3"/>
                  <a:gd fmla="*/ 42 w 88" name="T4"/>
                  <a:gd fmla="*/ 298 h 441" name="T5"/>
                  <a:gd fmla="*/ 39 w 88" name="T6"/>
                  <a:gd fmla="*/ 32 h 441" name="T7"/>
                  <a:gd fmla="*/ 88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88" y="3"/>
                    </a:moveTo>
                    <a:cubicBezTo>
                      <a:pt x="88" y="441"/>
                      <a:pt x="88" y="441"/>
                      <a:pt x="88" y="441"/>
                    </a:cubicBezTo>
                    <a:cubicBezTo>
                      <a:pt x="88" y="441"/>
                      <a:pt x="62" y="372"/>
                      <a:pt x="42" y="298"/>
                    </a:cubicBezTo>
                    <a:cubicBezTo>
                      <a:pt x="30" y="252"/>
                      <a:pt x="0" y="131"/>
                      <a:pt x="39" y="32"/>
                    </a:cubicBezTo>
                    <a:cubicBezTo>
                      <a:pt x="47" y="10"/>
                      <a:pt x="64" y="0"/>
                      <a:pt x="88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Freeform 9"/>
              <p:cNvSpPr/>
              <p:nvPr/>
            </p:nvSpPr>
            <p:spPr bwMode="auto">
              <a:xfrm>
                <a:off x="2509838" y="1138238"/>
                <a:ext cx="1717675" cy="3246438"/>
              </a:xfrm>
              <a:custGeom>
                <a:gdLst>
                  <a:gd fmla="*/ 108 w 219" name="T0"/>
                  <a:gd fmla="*/ 0 h 415" name="T1"/>
                  <a:gd fmla="*/ 186 w 219" name="T2"/>
                  <a:gd fmla="*/ 183 h 415" name="T3"/>
                  <a:gd fmla="*/ 0 w 219" name="T4"/>
                  <a:gd fmla="*/ 415 h 415" name="T5"/>
                  <a:gd fmla="*/ 108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08" y="0"/>
                    </a:moveTo>
                    <a:cubicBezTo>
                      <a:pt x="108" y="0"/>
                      <a:pt x="219" y="36"/>
                      <a:pt x="186" y="183"/>
                    </a:cubicBezTo>
                    <a:cubicBezTo>
                      <a:pt x="154" y="329"/>
                      <a:pt x="0" y="415"/>
                      <a:pt x="0" y="415"/>
                    </a:cubicBez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Freeform 10"/>
              <p:cNvSpPr/>
              <p:nvPr/>
            </p:nvSpPr>
            <p:spPr bwMode="auto">
              <a:xfrm>
                <a:off x="2509838" y="1052513"/>
                <a:ext cx="1458913" cy="3332163"/>
              </a:xfrm>
              <a:custGeom>
                <a:gdLst>
                  <a:gd fmla="*/ 68 w 186" name="T0"/>
                  <a:gd fmla="*/ 0 h 426" name="T1"/>
                  <a:gd fmla="*/ 174 w 186" name="T2"/>
                  <a:gd fmla="*/ 128 h 426" name="T3"/>
                  <a:gd fmla="*/ 0 w 186" name="T4"/>
                  <a:gd fmla="*/ 426 h 426" name="T5"/>
                  <a:gd fmla="*/ 6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68" y="0"/>
                    </a:moveTo>
                    <a:cubicBezTo>
                      <a:pt x="68" y="0"/>
                      <a:pt x="162" y="1"/>
                      <a:pt x="174" y="128"/>
                    </a:cubicBezTo>
                    <a:cubicBezTo>
                      <a:pt x="186" y="254"/>
                      <a:pt x="21" y="416"/>
                      <a:pt x="0" y="426"/>
                    </a:cubicBez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11"/>
              <p:cNvSpPr/>
              <p:nvPr/>
            </p:nvSpPr>
            <p:spPr bwMode="auto">
              <a:xfrm>
                <a:off x="2509838" y="825500"/>
                <a:ext cx="1154113" cy="3559175"/>
              </a:xfrm>
              <a:custGeom>
                <a:gdLst>
                  <a:gd fmla="*/ 19 w 147" name="T0"/>
                  <a:gd fmla="*/ 22 h 455" name="T1"/>
                  <a:gd fmla="*/ 130 w 147" name="T2"/>
                  <a:gd fmla="*/ 141 h 455" name="T3"/>
                  <a:gd fmla="*/ 0 w 147" name="T4"/>
                  <a:gd fmla="*/ 455 h 455" name="T5"/>
                  <a:gd fmla="*/ 19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9" y="22"/>
                    </a:moveTo>
                    <a:cubicBezTo>
                      <a:pt x="19" y="22"/>
                      <a:pt x="113" y="0"/>
                      <a:pt x="130" y="141"/>
                    </a:cubicBezTo>
                    <a:cubicBezTo>
                      <a:pt x="147" y="282"/>
                      <a:pt x="0" y="455"/>
                      <a:pt x="0" y="455"/>
                    </a:cubicBezTo>
                    <a:lnTo>
                      <a:pt x="19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4" name="Freeform 12"/>
              <p:cNvSpPr/>
              <p:nvPr/>
            </p:nvSpPr>
            <p:spPr bwMode="auto">
              <a:xfrm>
                <a:off x="2509838" y="935037"/>
                <a:ext cx="690563" cy="3449638"/>
              </a:xfrm>
              <a:custGeom>
                <a:gdLst>
                  <a:gd fmla="*/ 0 w 88" name="T0"/>
                  <a:gd fmla="*/ 3 h 441" name="T1"/>
                  <a:gd fmla="*/ 0 w 88" name="T2"/>
                  <a:gd fmla="*/ 441 h 441" name="T3"/>
                  <a:gd fmla="*/ 46 w 88" name="T4"/>
                  <a:gd fmla="*/ 298 h 441" name="T5"/>
                  <a:gd fmla="*/ 49 w 88" name="T6"/>
                  <a:gd fmla="*/ 32 h 441" name="T7"/>
                  <a:gd fmla="*/ 0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0" y="3"/>
                    </a:moveTo>
                    <a:cubicBezTo>
                      <a:pt x="0" y="441"/>
                      <a:pt x="0" y="441"/>
                      <a:pt x="0" y="441"/>
                    </a:cubicBezTo>
                    <a:cubicBezTo>
                      <a:pt x="0" y="441"/>
                      <a:pt x="26" y="372"/>
                      <a:pt x="46" y="298"/>
                    </a:cubicBezTo>
                    <a:cubicBezTo>
                      <a:pt x="58" y="252"/>
                      <a:pt x="88" y="131"/>
                      <a:pt x="49" y="32"/>
                    </a:cubicBezTo>
                    <a:cubicBezTo>
                      <a:pt x="41" y="10"/>
                      <a:pt x="24" y="0"/>
                      <a:pt x="0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5" name="Freeform 13"/>
              <p:cNvSpPr/>
              <p:nvPr/>
            </p:nvSpPr>
            <p:spPr bwMode="auto">
              <a:xfrm>
                <a:off x="1655763" y="3681413"/>
                <a:ext cx="1709738" cy="703263"/>
              </a:xfrm>
              <a:custGeom>
                <a:gdLst>
                  <a:gd fmla="*/ 0 w 1077" name="T0"/>
                  <a:gd fmla="*/ 0 h 443" name="T1"/>
                  <a:gd fmla="*/ 1077 w 1077" name="T2"/>
                  <a:gd fmla="*/ 0 h 443" name="T3"/>
                  <a:gd fmla="*/ 662 w 1077" name="T4"/>
                  <a:gd fmla="*/ 443 h 443" name="T5"/>
                  <a:gd fmla="*/ 410 w 1077" name="T6"/>
                  <a:gd fmla="*/ 443 h 443" name="T7"/>
                  <a:gd fmla="*/ 0 w 1077" name="T8"/>
                  <a:gd fmla="*/ 0 h 4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2" w="1077">
                    <a:moveTo>
                      <a:pt x="0" y="0"/>
                    </a:moveTo>
                    <a:lnTo>
                      <a:pt x="1077" y="0"/>
                    </a:lnTo>
                    <a:lnTo>
                      <a:pt x="662" y="443"/>
                    </a:lnTo>
                    <a:lnTo>
                      <a:pt x="410" y="4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2298700" y="4376738"/>
                <a:ext cx="31750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2690813" y="4376738"/>
                <a:ext cx="23813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16"/>
              <p:cNvSpPr/>
              <p:nvPr/>
            </p:nvSpPr>
            <p:spPr bwMode="auto">
              <a:xfrm>
                <a:off x="2109788" y="4173538"/>
                <a:ext cx="792163" cy="211138"/>
              </a:xfrm>
              <a:custGeom>
                <a:gdLst>
                  <a:gd fmla="*/ 0 w 499" name="T0"/>
                  <a:gd fmla="*/ 0 h 133" name="T1"/>
                  <a:gd fmla="*/ 124 w 499" name="T2"/>
                  <a:gd fmla="*/ 133 h 133" name="T3"/>
                  <a:gd fmla="*/ 376 w 499" name="T4"/>
                  <a:gd fmla="*/ 133 h 133" name="T5"/>
                  <a:gd fmla="*/ 499 w 499" name="T6"/>
                  <a:gd fmla="*/ 0 h 133" name="T7"/>
                  <a:gd fmla="*/ 0 w 499" name="T8"/>
                  <a:gd fmla="*/ 0 h 13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33" w="499">
                    <a:moveTo>
                      <a:pt x="0" y="0"/>
                    </a:moveTo>
                    <a:lnTo>
                      <a:pt x="124" y="133"/>
                    </a:lnTo>
                    <a:lnTo>
                      <a:pt x="376" y="133"/>
                    </a:lnTo>
                    <a:lnTo>
                      <a:pt x="49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17"/>
              <p:cNvSpPr/>
              <p:nvPr/>
            </p:nvSpPr>
            <p:spPr bwMode="auto">
              <a:xfrm>
                <a:off x="2220913" y="4932363"/>
                <a:ext cx="571500" cy="477838"/>
              </a:xfrm>
              <a:custGeom>
                <a:gdLst>
                  <a:gd fmla="*/ 39 w 73" name="T0"/>
                  <a:gd fmla="*/ 0 h 61" name="T1"/>
                  <a:gd fmla="*/ 39 w 73" name="T2"/>
                  <a:gd fmla="*/ 0 h 61" name="T3"/>
                  <a:gd fmla="*/ 37 w 73" name="T4"/>
                  <a:gd fmla="*/ 0 h 61" name="T5"/>
                  <a:gd fmla="*/ 35 w 73" name="T6"/>
                  <a:gd fmla="*/ 0 h 61" name="T7"/>
                  <a:gd fmla="*/ 35 w 73" name="T8"/>
                  <a:gd fmla="*/ 0 h 61" name="T9"/>
                  <a:gd fmla="*/ 0 w 73" name="T10"/>
                  <a:gd fmla="*/ 1 h 61" name="T11"/>
                  <a:gd fmla="*/ 8 w 73" name="T12"/>
                  <a:gd fmla="*/ 51 h 61" name="T13"/>
                  <a:gd fmla="*/ 23 w 73" name="T14"/>
                  <a:gd fmla="*/ 61 h 61" name="T15"/>
                  <a:gd fmla="*/ 36 w 73" name="T16"/>
                  <a:gd fmla="*/ 61 h 61" name="T17"/>
                  <a:gd fmla="*/ 38 w 73" name="T18"/>
                  <a:gd fmla="*/ 61 h 61" name="T19"/>
                  <a:gd fmla="*/ 51 w 73" name="T20"/>
                  <a:gd fmla="*/ 61 h 61" name="T21"/>
                  <a:gd fmla="*/ 66 w 73" name="T22"/>
                  <a:gd fmla="*/ 51 h 61" name="T23"/>
                  <a:gd fmla="*/ 73 w 73" name="T24"/>
                  <a:gd fmla="*/ 1 h 61" name="T25"/>
                  <a:gd fmla="*/ 39 w 73" name="T26"/>
                  <a:gd fmla="*/ 0 h 61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61" w="73">
                    <a:moveTo>
                      <a:pt x="39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8" y="51"/>
                      <a:pt x="9" y="61"/>
                      <a:pt x="23" y="61"/>
                    </a:cubicBezTo>
                    <a:cubicBezTo>
                      <a:pt x="30" y="61"/>
                      <a:pt x="34" y="61"/>
                      <a:pt x="36" y="61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40" y="61"/>
                      <a:pt x="43" y="61"/>
                      <a:pt x="51" y="61"/>
                    </a:cubicBezTo>
                    <a:cubicBezTo>
                      <a:pt x="64" y="61"/>
                      <a:pt x="66" y="51"/>
                      <a:pt x="66" y="51"/>
                    </a:cubicBezTo>
                    <a:cubicBezTo>
                      <a:pt x="73" y="1"/>
                      <a:pt x="73" y="1"/>
                      <a:pt x="73" y="1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2212975" y="4894263"/>
                <a:ext cx="595313" cy="6191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1" name="Freeform 19"/>
              <p:cNvSpPr/>
              <p:nvPr/>
            </p:nvSpPr>
            <p:spPr bwMode="auto">
              <a:xfrm>
                <a:off x="2274888" y="4932363"/>
                <a:ext cx="95250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4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2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2" name="Freeform 20"/>
              <p:cNvSpPr/>
              <p:nvPr/>
            </p:nvSpPr>
            <p:spPr bwMode="auto">
              <a:xfrm>
                <a:off x="2463800" y="4932363"/>
                <a:ext cx="93663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3" name="Freeform 21"/>
              <p:cNvSpPr/>
              <p:nvPr/>
            </p:nvSpPr>
            <p:spPr bwMode="auto">
              <a:xfrm>
                <a:off x="2651125" y="4932363"/>
                <a:ext cx="95250" cy="188913"/>
              </a:xfrm>
              <a:custGeom>
                <a:gdLst>
                  <a:gd fmla="*/ 9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9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9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9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  <p:sp>
          <p:nvSpPr>
            <p:cNvPr id="25" name="椭圆 24"/>
            <p:cNvSpPr/>
            <p:nvPr/>
          </p:nvSpPr>
          <p:spPr>
            <a:xfrm>
              <a:off x="1824997" y="1622956"/>
              <a:ext cx="1086278" cy="1086278"/>
            </a:xfrm>
            <a:prstGeom prst="ellipse">
              <a:avLst/>
            </a:prstGeom>
            <a:noFill/>
            <a:ln w="5080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6600"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sp>
        <p:nvSpPr>
          <p:cNvPr id="31" name="Freeform 25"/>
          <p:cNvSpPr/>
          <p:nvPr/>
        </p:nvSpPr>
        <p:spPr bwMode="auto">
          <a:xfrm>
            <a:off x="1686282" y="4797527"/>
            <a:ext cx="291021" cy="166147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文本框 2"/>
          <p:cNvSpPr txBox="1"/>
          <p:nvPr/>
        </p:nvSpPr>
        <p:spPr>
          <a:xfrm>
            <a:off x="5590732" y="2884656"/>
            <a:ext cx="592836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b="1" lang="zh-CN" smtClean="0" sz="60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37" name="Freeform 25"/>
          <p:cNvSpPr/>
          <p:nvPr/>
        </p:nvSpPr>
        <p:spPr bwMode="auto">
          <a:xfrm>
            <a:off x="4774523" y="3630789"/>
            <a:ext cx="993493" cy="567195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6" name="Freeform 25"/>
          <p:cNvSpPr/>
          <p:nvPr/>
        </p:nvSpPr>
        <p:spPr bwMode="auto">
          <a:xfrm flipH="1">
            <a:off x="10721416" y="2483249"/>
            <a:ext cx="797676" cy="455401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39091564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5" name="形状 24"/>
          <p:cNvSpPr/>
          <p:nvPr/>
        </p:nvSpPr>
        <p:spPr>
          <a:xfrm>
            <a:off x="4235046" y="2700843"/>
            <a:ext cx="3661330" cy="1464532"/>
          </a:xfrm>
          <a:prstGeom prst="leftRightRibbon">
            <a:avLst/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cxnSp>
        <p:nvCxnSpPr>
          <p:cNvPr id="28" name="直接连接符 27"/>
          <p:cNvCxnSpPr/>
          <p:nvPr/>
        </p:nvCxnSpPr>
        <p:spPr>
          <a:xfrm>
            <a:off x="8309574" y="3874282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8932697" y="3225914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0" name="Freeform 25"/>
          <p:cNvSpPr/>
          <p:nvPr/>
        </p:nvSpPr>
        <p:spPr bwMode="auto">
          <a:xfrm>
            <a:off x="8309574" y="337682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8234044" y="3881090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36" name="直接连接符 35"/>
          <p:cNvCxnSpPr/>
          <p:nvPr/>
        </p:nvCxnSpPr>
        <p:spPr>
          <a:xfrm>
            <a:off x="661743" y="2203444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1327077" y="1555076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8" name="Freeform 25"/>
          <p:cNvSpPr/>
          <p:nvPr/>
        </p:nvSpPr>
        <p:spPr bwMode="auto">
          <a:xfrm>
            <a:off x="703955" y="1705984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586214" y="2210252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2517931631"/>
      </p:ext>
    </p:extLst>
  </p:cSld>
  <p:clrMapOvr>
    <a:masterClrMapping/>
  </p:clrMapOvr>
  <mc:AlternateContent>
    <mc:Choice Requires="p14">
      <p:transition p14:dur="1200" spd="slow">
        <p14:prism dir="u"/>
      </p:transition>
    </mc:Choice>
    <mc:Fallback>
      <p:transition spd="slow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5" name="等腰三角形 24"/>
          <p:cNvSpPr/>
          <p:nvPr/>
        </p:nvSpPr>
        <p:spPr>
          <a:xfrm>
            <a:off x="5742165" y="4720000"/>
            <a:ext cx="812800" cy="812800"/>
          </a:xfrm>
          <a:prstGeom prst="triangle">
            <a:avLst/>
          </a:prstGeom>
          <a:solidFill>
            <a:srgbClr val="FFC000">
              <a:alpha val="90000"/>
            </a:srgb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6" name="矩形 25"/>
          <p:cNvSpPr/>
          <p:nvPr/>
        </p:nvSpPr>
        <p:spPr>
          <a:xfrm rot="240000">
            <a:off x="3709421" y="4371707"/>
            <a:ext cx="4878289" cy="341123"/>
          </a:xfrm>
          <a:prstGeom prst="rect">
            <a:avLst/>
          </a:prstGeom>
          <a:solidFill>
            <a:srgbClr val="FFC000">
              <a:alpha val="90000"/>
            </a:srgb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grpSp>
        <p:nvGrpSpPr>
          <p:cNvPr id="32" name="组合 31"/>
          <p:cNvGrpSpPr/>
          <p:nvPr/>
        </p:nvGrpSpPr>
        <p:grpSpPr>
          <a:xfrm rot="231686">
            <a:off x="3814857" y="3108398"/>
            <a:ext cx="2061279" cy="1166350"/>
            <a:chOff x="6421438" y="2009775"/>
            <a:chExt cx="3448049" cy="1951038"/>
          </a:xfrm>
          <a:solidFill>
            <a:srgbClr val="92D050"/>
          </a:solidFill>
        </p:grpSpPr>
        <p:sp>
          <p:nvSpPr>
            <p:cNvPr id="33" name="Freeform 11"/>
            <p:cNvSpPr>
              <a:spLocks noEditPoints="1"/>
            </p:cNvSpPr>
            <p:nvPr/>
          </p:nvSpPr>
          <p:spPr bwMode="auto">
            <a:xfrm>
              <a:off x="7524750" y="2009775"/>
              <a:ext cx="2344737" cy="1538288"/>
            </a:xfrm>
            <a:custGeom>
              <a:gdLst>
                <a:gd fmla="*/ 174 w 189" name="T0"/>
                <a:gd fmla="*/ 0 h 123" name="T1"/>
                <a:gd fmla="*/ 15 w 189" name="T2"/>
                <a:gd fmla="*/ 0 h 123" name="T3"/>
                <a:gd fmla="*/ 0 w 189" name="T4"/>
                <a:gd fmla="*/ 15 h 123" name="T5"/>
                <a:gd fmla="*/ 0 w 189" name="T6"/>
                <a:gd fmla="*/ 20 h 123" name="T7"/>
                <a:gd fmla="*/ 0 w 189" name="T8"/>
                <a:gd fmla="*/ 83 h 123" name="T9"/>
                <a:gd fmla="*/ 0 w 189" name="T10"/>
                <a:gd fmla="*/ 108 h 123" name="T11"/>
                <a:gd fmla="*/ 15 w 189" name="T12"/>
                <a:gd fmla="*/ 123 h 123" name="T13"/>
                <a:gd fmla="*/ 174 w 189" name="T14"/>
                <a:gd fmla="*/ 123 h 123" name="T15"/>
                <a:gd fmla="*/ 189 w 189" name="T16"/>
                <a:gd fmla="*/ 108 h 123" name="T17"/>
                <a:gd fmla="*/ 189 w 189" name="T18"/>
                <a:gd fmla="*/ 83 h 123" name="T19"/>
                <a:gd fmla="*/ 189 w 189" name="T20"/>
                <a:gd fmla="*/ 20 h 123" name="T21"/>
                <a:gd fmla="*/ 189 w 189" name="T22"/>
                <a:gd fmla="*/ 15 h 123" name="T23"/>
                <a:gd fmla="*/ 174 w 189" name="T24"/>
                <a:gd fmla="*/ 0 h 123" name="T25"/>
                <a:gd fmla="*/ 176 w 189" name="T26"/>
                <a:gd fmla="*/ 104 h 123" name="T27"/>
                <a:gd fmla="*/ 169 w 189" name="T28"/>
                <a:gd fmla="*/ 111 h 123" name="T29"/>
                <a:gd fmla="*/ 19 w 189" name="T30"/>
                <a:gd fmla="*/ 111 h 123" name="T31"/>
                <a:gd fmla="*/ 12 w 189" name="T32"/>
                <a:gd fmla="*/ 104 h 123" name="T33"/>
                <a:gd fmla="*/ 12 w 189" name="T34"/>
                <a:gd fmla="*/ 19 h 123" name="T35"/>
                <a:gd fmla="*/ 19 w 189" name="T36"/>
                <a:gd fmla="*/ 12 h 123" name="T37"/>
                <a:gd fmla="*/ 169 w 189" name="T38"/>
                <a:gd fmla="*/ 12 h 123" name="T39"/>
                <a:gd fmla="*/ 176 w 189" name="T40"/>
                <a:gd fmla="*/ 19 h 123" name="T41"/>
                <a:gd fmla="*/ 176 w 189" name="T42"/>
                <a:gd fmla="*/ 104 h 123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23" w="189">
                  <a:moveTo>
                    <a:pt x="174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117"/>
                    <a:pt x="7" y="123"/>
                    <a:pt x="15" y="123"/>
                  </a:cubicBezTo>
                  <a:cubicBezTo>
                    <a:pt x="174" y="123"/>
                    <a:pt x="174" y="123"/>
                    <a:pt x="174" y="123"/>
                  </a:cubicBezTo>
                  <a:cubicBezTo>
                    <a:pt x="182" y="123"/>
                    <a:pt x="189" y="117"/>
                    <a:pt x="189" y="108"/>
                  </a:cubicBezTo>
                  <a:cubicBezTo>
                    <a:pt x="189" y="83"/>
                    <a:pt x="189" y="83"/>
                    <a:pt x="189" y="83"/>
                  </a:cubicBezTo>
                  <a:cubicBezTo>
                    <a:pt x="189" y="20"/>
                    <a:pt x="189" y="20"/>
                    <a:pt x="189" y="20"/>
                  </a:cubicBezTo>
                  <a:cubicBezTo>
                    <a:pt x="189" y="15"/>
                    <a:pt x="189" y="15"/>
                    <a:pt x="189" y="15"/>
                  </a:cubicBezTo>
                  <a:cubicBezTo>
                    <a:pt x="189" y="7"/>
                    <a:pt x="182" y="0"/>
                    <a:pt x="174" y="0"/>
                  </a:cubicBezTo>
                  <a:close/>
                  <a:moveTo>
                    <a:pt x="176" y="104"/>
                  </a:moveTo>
                  <a:cubicBezTo>
                    <a:pt x="176" y="107"/>
                    <a:pt x="173" y="111"/>
                    <a:pt x="169" y="111"/>
                  </a:cubicBezTo>
                  <a:cubicBezTo>
                    <a:pt x="19" y="111"/>
                    <a:pt x="19" y="111"/>
                    <a:pt x="19" y="111"/>
                  </a:cubicBezTo>
                  <a:cubicBezTo>
                    <a:pt x="16" y="111"/>
                    <a:pt x="12" y="107"/>
                    <a:pt x="12" y="104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2" y="15"/>
                    <a:pt x="16" y="12"/>
                    <a:pt x="19" y="12"/>
                  </a:cubicBezTo>
                  <a:cubicBezTo>
                    <a:pt x="169" y="12"/>
                    <a:pt x="169" y="12"/>
                    <a:pt x="169" y="12"/>
                  </a:cubicBezTo>
                  <a:cubicBezTo>
                    <a:pt x="173" y="12"/>
                    <a:pt x="176" y="15"/>
                    <a:pt x="176" y="19"/>
                  </a:cubicBezTo>
                  <a:lnTo>
                    <a:pt x="176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4" name="Freeform 12"/>
            <p:cNvSpPr/>
            <p:nvPr/>
          </p:nvSpPr>
          <p:spPr bwMode="auto">
            <a:xfrm>
              <a:off x="8331200" y="3771900"/>
              <a:ext cx="733425" cy="188913"/>
            </a:xfrm>
            <a:custGeom>
              <a:gdLst>
                <a:gd fmla="*/ 49 w 59" name="T0"/>
                <a:gd fmla="*/ 0 h 15" name="T1"/>
                <a:gd fmla="*/ 9 w 59" name="T2"/>
                <a:gd fmla="*/ 0 h 15" name="T3"/>
                <a:gd fmla="*/ 0 w 59" name="T4"/>
                <a:gd fmla="*/ 10 h 15" name="T5"/>
                <a:gd fmla="*/ 0 w 59" name="T6"/>
                <a:gd fmla="*/ 15 h 15" name="T7"/>
                <a:gd fmla="*/ 59 w 59" name="T8"/>
                <a:gd fmla="*/ 15 h 15" name="T9"/>
                <a:gd fmla="*/ 59 w 59" name="T10"/>
                <a:gd fmla="*/ 10 h 15" name="T11"/>
                <a:gd fmla="*/ 49 w 59" name="T12"/>
                <a:gd fmla="*/ 0 h 1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5" w="59">
                  <a:moveTo>
                    <a:pt x="49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0"/>
                    <a:pt x="59" y="10"/>
                    <a:pt x="59" y="10"/>
                  </a:cubicBezTo>
                  <a:cubicBezTo>
                    <a:pt x="59" y="5"/>
                    <a:pt x="55" y="0"/>
                    <a:pt x="4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8518525" y="3471863"/>
              <a:ext cx="346075" cy="3508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6" name="Freeform 14"/>
            <p:cNvSpPr>
              <a:spLocks noEditPoints="1"/>
            </p:cNvSpPr>
            <p:nvPr/>
          </p:nvSpPr>
          <p:spPr bwMode="auto">
            <a:xfrm>
              <a:off x="6421438" y="2009775"/>
              <a:ext cx="893762" cy="1951038"/>
            </a:xfrm>
            <a:custGeom>
              <a:gdLst>
                <a:gd fmla="*/ 57 w 72" name="T0"/>
                <a:gd fmla="*/ 0 h 156" name="T1"/>
                <a:gd fmla="*/ 15 w 72" name="T2"/>
                <a:gd fmla="*/ 0 h 156" name="T3"/>
                <a:gd fmla="*/ 0 w 72" name="T4"/>
                <a:gd fmla="*/ 15 h 156" name="T5"/>
                <a:gd fmla="*/ 0 w 72" name="T6"/>
                <a:gd fmla="*/ 141 h 156" name="T7"/>
                <a:gd fmla="*/ 15 w 72" name="T8"/>
                <a:gd fmla="*/ 156 h 156" name="T9"/>
                <a:gd fmla="*/ 57 w 72" name="T10"/>
                <a:gd fmla="*/ 156 h 156" name="T11"/>
                <a:gd fmla="*/ 72 w 72" name="T12"/>
                <a:gd fmla="*/ 141 h 156" name="T13"/>
                <a:gd fmla="*/ 72 w 72" name="T14"/>
                <a:gd fmla="*/ 15 h 156" name="T15"/>
                <a:gd fmla="*/ 57 w 72" name="T16"/>
                <a:gd fmla="*/ 0 h 156" name="T17"/>
                <a:gd fmla="*/ 23 w 72" name="T18"/>
                <a:gd fmla="*/ 107 h 156" name="T19"/>
                <a:gd fmla="*/ 13 w 72" name="T20"/>
                <a:gd fmla="*/ 97 h 156" name="T21"/>
                <a:gd fmla="*/ 23 w 72" name="T22"/>
                <a:gd fmla="*/ 87 h 156" name="T23"/>
                <a:gd fmla="*/ 33 w 72" name="T24"/>
                <a:gd fmla="*/ 97 h 156" name="T25"/>
                <a:gd fmla="*/ 23 w 72" name="T26"/>
                <a:gd fmla="*/ 107 h 156" name="T27"/>
                <a:gd fmla="*/ 59 w 72" name="T28"/>
                <a:gd fmla="*/ 39 h 156" name="T29"/>
                <a:gd fmla="*/ 13 w 72" name="T30"/>
                <a:gd fmla="*/ 39 h 156" name="T31"/>
                <a:gd fmla="*/ 13 w 72" name="T32"/>
                <a:gd fmla="*/ 24 h 156" name="T33"/>
                <a:gd fmla="*/ 59 w 72" name="T34"/>
                <a:gd fmla="*/ 24 h 156" name="T35"/>
                <a:gd fmla="*/ 59 w 72" name="T36"/>
                <a:gd fmla="*/ 39 h 156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56" w="72">
                  <a:moveTo>
                    <a:pt x="57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50"/>
                    <a:pt x="7" y="156"/>
                    <a:pt x="15" y="156"/>
                  </a:cubicBezTo>
                  <a:cubicBezTo>
                    <a:pt x="57" y="156"/>
                    <a:pt x="57" y="156"/>
                    <a:pt x="57" y="156"/>
                  </a:cubicBezTo>
                  <a:cubicBezTo>
                    <a:pt x="65" y="156"/>
                    <a:pt x="72" y="150"/>
                    <a:pt x="72" y="141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7"/>
                    <a:pt x="65" y="0"/>
                    <a:pt x="57" y="0"/>
                  </a:cubicBezTo>
                  <a:close/>
                  <a:moveTo>
                    <a:pt x="23" y="107"/>
                  </a:moveTo>
                  <a:cubicBezTo>
                    <a:pt x="18" y="107"/>
                    <a:pt x="13" y="102"/>
                    <a:pt x="13" y="97"/>
                  </a:cubicBezTo>
                  <a:cubicBezTo>
                    <a:pt x="13" y="92"/>
                    <a:pt x="18" y="87"/>
                    <a:pt x="23" y="87"/>
                  </a:cubicBezTo>
                  <a:cubicBezTo>
                    <a:pt x="29" y="87"/>
                    <a:pt x="33" y="92"/>
                    <a:pt x="33" y="97"/>
                  </a:cubicBezTo>
                  <a:cubicBezTo>
                    <a:pt x="33" y="102"/>
                    <a:pt x="29" y="107"/>
                    <a:pt x="23" y="107"/>
                  </a:cubicBezTo>
                  <a:close/>
                  <a:moveTo>
                    <a:pt x="59" y="39"/>
                  </a:moveTo>
                  <a:cubicBezTo>
                    <a:pt x="13" y="39"/>
                    <a:pt x="13" y="39"/>
                    <a:pt x="13" y="39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59" y="24"/>
                    <a:pt x="59" y="24"/>
                    <a:pt x="59" y="24"/>
                  </a:cubicBezTo>
                  <a:lnTo>
                    <a:pt x="5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7129501" y="3628843"/>
            <a:ext cx="1259345" cy="862585"/>
            <a:chOff x="7046455" y="4737975"/>
            <a:chExt cx="1574797" cy="1078653"/>
          </a:xfrm>
        </p:grpSpPr>
        <p:sp>
          <p:nvSpPr>
            <p:cNvPr id="39" name="Freeform 18"/>
            <p:cNvSpPr>
              <a:spLocks noEditPoints="1"/>
            </p:cNvSpPr>
            <p:nvPr/>
          </p:nvSpPr>
          <p:spPr bwMode="auto">
            <a:xfrm rot="216616">
              <a:off x="7215512" y="4737975"/>
              <a:ext cx="1297544" cy="820669"/>
            </a:xfrm>
            <a:custGeom>
              <a:gdLst>
                <a:gd fmla="*/ 135 w 146" name="T0"/>
                <a:gd fmla="*/ 0 h 92" name="T1"/>
                <a:gd fmla="*/ 12 w 146" name="T2"/>
                <a:gd fmla="*/ 0 h 92" name="T3"/>
                <a:gd fmla="*/ 0 w 146" name="T4"/>
                <a:gd fmla="*/ 12 h 92" name="T5"/>
                <a:gd fmla="*/ 0 w 146" name="T6"/>
                <a:gd fmla="*/ 92 h 92" name="T7"/>
                <a:gd fmla="*/ 146 w 146" name="T8"/>
                <a:gd fmla="*/ 92 h 92" name="T9"/>
                <a:gd fmla="*/ 146 w 146" name="T10"/>
                <a:gd fmla="*/ 12 h 92" name="T11"/>
                <a:gd fmla="*/ 135 w 146" name="T12"/>
                <a:gd fmla="*/ 0 h 92" name="T13"/>
                <a:gd fmla="*/ 73 w 146" name="T14"/>
                <a:gd fmla="*/ 1 h 92" name="T15"/>
                <a:gd fmla="*/ 77 w 146" name="T16"/>
                <a:gd fmla="*/ 5 h 92" name="T17"/>
                <a:gd fmla="*/ 73 w 146" name="T18"/>
                <a:gd fmla="*/ 8 h 92" name="T19"/>
                <a:gd fmla="*/ 70 w 146" name="T20"/>
                <a:gd fmla="*/ 5 h 92" name="T21"/>
                <a:gd fmla="*/ 73 w 146" name="T22"/>
                <a:gd fmla="*/ 1 h 92" name="T23"/>
                <a:gd fmla="*/ 137 w 146" name="T24"/>
                <a:gd fmla="*/ 80 h 92" name="T25"/>
                <a:gd fmla="*/ 131 w 146" name="T26"/>
                <a:gd fmla="*/ 86 h 92" name="T27"/>
                <a:gd fmla="*/ 15 w 146" name="T28"/>
                <a:gd fmla="*/ 86 h 92" name="T29"/>
                <a:gd fmla="*/ 10 w 146" name="T30"/>
                <a:gd fmla="*/ 80 h 92" name="T31"/>
                <a:gd fmla="*/ 10 w 146" name="T32"/>
                <a:gd fmla="*/ 15 h 92" name="T33"/>
                <a:gd fmla="*/ 15 w 146" name="T34"/>
                <a:gd fmla="*/ 10 h 92" name="T35"/>
                <a:gd fmla="*/ 131 w 146" name="T36"/>
                <a:gd fmla="*/ 10 h 92" name="T37"/>
                <a:gd fmla="*/ 137 w 146" name="T38"/>
                <a:gd fmla="*/ 15 h 92" name="T39"/>
                <a:gd fmla="*/ 137 w 146" name="T40"/>
                <a:gd fmla="*/ 80 h 92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92" w="146">
                  <a:moveTo>
                    <a:pt x="135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46" y="92"/>
                    <a:pt x="146" y="92"/>
                    <a:pt x="146" y="92"/>
                  </a:cubicBezTo>
                  <a:cubicBezTo>
                    <a:pt x="146" y="12"/>
                    <a:pt x="146" y="12"/>
                    <a:pt x="146" y="12"/>
                  </a:cubicBezTo>
                  <a:cubicBezTo>
                    <a:pt x="146" y="5"/>
                    <a:pt x="141" y="0"/>
                    <a:pt x="135" y="0"/>
                  </a:cubicBezTo>
                  <a:close/>
                  <a:moveTo>
                    <a:pt x="73" y="1"/>
                  </a:moveTo>
                  <a:cubicBezTo>
                    <a:pt x="75" y="1"/>
                    <a:pt x="77" y="3"/>
                    <a:pt x="77" y="5"/>
                  </a:cubicBezTo>
                  <a:cubicBezTo>
                    <a:pt x="77" y="7"/>
                    <a:pt x="75" y="8"/>
                    <a:pt x="73" y="8"/>
                  </a:cubicBezTo>
                  <a:cubicBezTo>
                    <a:pt x="71" y="8"/>
                    <a:pt x="70" y="7"/>
                    <a:pt x="70" y="5"/>
                  </a:cubicBezTo>
                  <a:cubicBezTo>
                    <a:pt x="70" y="3"/>
                    <a:pt x="71" y="1"/>
                    <a:pt x="73" y="1"/>
                  </a:cubicBezTo>
                  <a:close/>
                  <a:moveTo>
                    <a:pt x="137" y="80"/>
                  </a:moveTo>
                  <a:cubicBezTo>
                    <a:pt x="137" y="83"/>
                    <a:pt x="134" y="86"/>
                    <a:pt x="131" y="86"/>
                  </a:cubicBezTo>
                  <a:cubicBezTo>
                    <a:pt x="15" y="86"/>
                    <a:pt x="15" y="86"/>
                    <a:pt x="15" y="86"/>
                  </a:cubicBezTo>
                  <a:cubicBezTo>
                    <a:pt x="12" y="86"/>
                    <a:pt x="10" y="83"/>
                    <a:pt x="10" y="80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2"/>
                    <a:pt x="12" y="10"/>
                    <a:pt x="15" y="10"/>
                  </a:cubicBezTo>
                  <a:cubicBezTo>
                    <a:pt x="131" y="10"/>
                    <a:pt x="131" y="10"/>
                    <a:pt x="131" y="10"/>
                  </a:cubicBezTo>
                  <a:cubicBezTo>
                    <a:pt x="134" y="10"/>
                    <a:pt x="137" y="12"/>
                    <a:pt x="137" y="15"/>
                  </a:cubicBezTo>
                  <a:lnTo>
                    <a:pt x="137" y="8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" name="Freeform 19"/>
            <p:cNvSpPr>
              <a:spLocks noEditPoints="1"/>
            </p:cNvSpPr>
            <p:nvPr/>
          </p:nvSpPr>
          <p:spPr bwMode="auto">
            <a:xfrm rot="216616">
              <a:off x="7046455" y="5620703"/>
              <a:ext cx="1574797" cy="195925"/>
            </a:xfrm>
            <a:custGeom>
              <a:gdLst>
                <a:gd fmla="*/ 0 w 177" name="T0"/>
                <a:gd fmla="*/ 0 h 22" name="T1"/>
                <a:gd fmla="*/ 0 w 177" name="T2"/>
                <a:gd fmla="*/ 8 h 22" name="T3"/>
                <a:gd fmla="*/ 14 w 177" name="T4"/>
                <a:gd fmla="*/ 22 h 22" name="T5"/>
                <a:gd fmla="*/ 163 w 177" name="T6"/>
                <a:gd fmla="*/ 22 h 22" name="T7"/>
                <a:gd fmla="*/ 177 w 177" name="T8"/>
                <a:gd fmla="*/ 8 h 22" name="T9"/>
                <a:gd fmla="*/ 177 w 177" name="T10"/>
                <a:gd fmla="*/ 0 h 22" name="T11"/>
                <a:gd fmla="*/ 0 w 177" name="T12"/>
                <a:gd fmla="*/ 0 h 22" name="T13"/>
                <a:gd fmla="*/ 81 w 177" name="T14"/>
                <a:gd fmla="*/ 6 h 22" name="T15"/>
                <a:gd fmla="*/ 127 w 177" name="T16"/>
                <a:gd fmla="*/ 6 h 22" name="T17"/>
                <a:gd fmla="*/ 127 w 177" name="T18"/>
                <a:gd fmla="*/ 10 h 22" name="T19"/>
                <a:gd fmla="*/ 81 w 177" name="T20"/>
                <a:gd fmla="*/ 10 h 22" name="T21"/>
                <a:gd fmla="*/ 81 w 177" name="T22"/>
                <a:gd fmla="*/ 6 h 22" name="T23"/>
                <a:gd fmla="*/ 53 w 177" name="T24"/>
                <a:gd fmla="*/ 6 h 22" name="T25"/>
                <a:gd fmla="*/ 78 w 177" name="T26"/>
                <a:gd fmla="*/ 6 h 22" name="T27"/>
                <a:gd fmla="*/ 78 w 177" name="T28"/>
                <a:gd fmla="*/ 10 h 22" name="T29"/>
                <a:gd fmla="*/ 53 w 177" name="T30"/>
                <a:gd fmla="*/ 10 h 22" name="T31"/>
                <a:gd fmla="*/ 53 w 177" name="T32"/>
                <a:gd fmla="*/ 6 h 22" name="T33"/>
                <a:gd fmla="*/ 29 w 177" name="T34"/>
                <a:gd fmla="*/ 4 h 22" name="T35"/>
                <a:gd fmla="*/ 33 w 177" name="T36"/>
                <a:gd fmla="*/ 8 h 22" name="T37"/>
                <a:gd fmla="*/ 29 w 177" name="T38"/>
                <a:gd fmla="*/ 11 h 22" name="T39"/>
                <a:gd fmla="*/ 26 w 177" name="T40"/>
                <a:gd fmla="*/ 8 h 22" name="T41"/>
                <a:gd fmla="*/ 29 w 177" name="T42"/>
                <a:gd fmla="*/ 4 h 22" name="T43"/>
                <a:gd fmla="*/ 19 w 177" name="T44"/>
                <a:gd fmla="*/ 4 h 22" name="T45"/>
                <a:gd fmla="*/ 23 w 177" name="T46"/>
                <a:gd fmla="*/ 8 h 22" name="T47"/>
                <a:gd fmla="*/ 19 w 177" name="T48"/>
                <a:gd fmla="*/ 11 h 22" name="T49"/>
                <a:gd fmla="*/ 16 w 177" name="T50"/>
                <a:gd fmla="*/ 8 h 22" name="T51"/>
                <a:gd fmla="*/ 19 w 177" name="T52"/>
                <a:gd fmla="*/ 4 h 2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22" w="177">
                  <a:moveTo>
                    <a:pt x="0" y="0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16"/>
                    <a:pt x="6" y="22"/>
                    <a:pt x="14" y="22"/>
                  </a:cubicBezTo>
                  <a:cubicBezTo>
                    <a:pt x="163" y="22"/>
                    <a:pt x="163" y="22"/>
                    <a:pt x="163" y="22"/>
                  </a:cubicBezTo>
                  <a:cubicBezTo>
                    <a:pt x="170" y="22"/>
                    <a:pt x="177" y="16"/>
                    <a:pt x="177" y="8"/>
                  </a:cubicBezTo>
                  <a:cubicBezTo>
                    <a:pt x="177" y="0"/>
                    <a:pt x="177" y="0"/>
                    <a:pt x="177" y="0"/>
                  </a:cubicBezTo>
                  <a:lnTo>
                    <a:pt x="0" y="0"/>
                  </a:lnTo>
                  <a:close/>
                  <a:moveTo>
                    <a:pt x="81" y="6"/>
                  </a:moveTo>
                  <a:cubicBezTo>
                    <a:pt x="127" y="6"/>
                    <a:pt x="127" y="6"/>
                    <a:pt x="127" y="6"/>
                  </a:cubicBezTo>
                  <a:cubicBezTo>
                    <a:pt x="127" y="10"/>
                    <a:pt x="127" y="10"/>
                    <a:pt x="127" y="10"/>
                  </a:cubicBezTo>
                  <a:cubicBezTo>
                    <a:pt x="81" y="10"/>
                    <a:pt x="81" y="10"/>
                    <a:pt x="81" y="10"/>
                  </a:cubicBezTo>
                  <a:lnTo>
                    <a:pt x="81" y="6"/>
                  </a:lnTo>
                  <a:close/>
                  <a:moveTo>
                    <a:pt x="53" y="6"/>
                  </a:moveTo>
                  <a:cubicBezTo>
                    <a:pt x="78" y="6"/>
                    <a:pt x="78" y="6"/>
                    <a:pt x="78" y="6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53" y="10"/>
                    <a:pt x="53" y="10"/>
                    <a:pt x="53" y="10"/>
                  </a:cubicBezTo>
                  <a:lnTo>
                    <a:pt x="53" y="6"/>
                  </a:lnTo>
                  <a:close/>
                  <a:moveTo>
                    <a:pt x="29" y="4"/>
                  </a:moveTo>
                  <a:cubicBezTo>
                    <a:pt x="31" y="4"/>
                    <a:pt x="33" y="6"/>
                    <a:pt x="33" y="8"/>
                  </a:cubicBezTo>
                  <a:cubicBezTo>
                    <a:pt x="33" y="10"/>
                    <a:pt x="31" y="11"/>
                    <a:pt x="29" y="11"/>
                  </a:cubicBezTo>
                  <a:cubicBezTo>
                    <a:pt x="28" y="11"/>
                    <a:pt x="26" y="10"/>
                    <a:pt x="26" y="8"/>
                  </a:cubicBezTo>
                  <a:cubicBezTo>
                    <a:pt x="26" y="6"/>
                    <a:pt x="28" y="4"/>
                    <a:pt x="29" y="4"/>
                  </a:cubicBezTo>
                  <a:close/>
                  <a:moveTo>
                    <a:pt x="19" y="4"/>
                  </a:moveTo>
                  <a:cubicBezTo>
                    <a:pt x="21" y="4"/>
                    <a:pt x="23" y="6"/>
                    <a:pt x="23" y="8"/>
                  </a:cubicBezTo>
                  <a:cubicBezTo>
                    <a:pt x="23" y="10"/>
                    <a:pt x="21" y="11"/>
                    <a:pt x="19" y="11"/>
                  </a:cubicBezTo>
                  <a:cubicBezTo>
                    <a:pt x="17" y="11"/>
                    <a:pt x="16" y="10"/>
                    <a:pt x="16" y="8"/>
                  </a:cubicBezTo>
                  <a:cubicBezTo>
                    <a:pt x="16" y="6"/>
                    <a:pt x="17" y="4"/>
                    <a:pt x="19" y="4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8669195" y="4510329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9274755" y="3861961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4" name="Freeform 25"/>
          <p:cNvSpPr/>
          <p:nvPr/>
        </p:nvSpPr>
        <p:spPr bwMode="auto">
          <a:xfrm>
            <a:off x="8651632" y="4012869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文本框 44"/>
          <p:cNvSpPr txBox="1"/>
          <p:nvPr/>
        </p:nvSpPr>
        <p:spPr>
          <a:xfrm>
            <a:off x="8593665" y="4517137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46" name="直接连接符 45"/>
          <p:cNvCxnSpPr/>
          <p:nvPr/>
        </p:nvCxnSpPr>
        <p:spPr>
          <a:xfrm>
            <a:off x="219919" y="1975788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869083" y="1327420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8" name="Freeform 25"/>
          <p:cNvSpPr/>
          <p:nvPr/>
        </p:nvSpPr>
        <p:spPr bwMode="auto">
          <a:xfrm>
            <a:off x="245961" y="1478328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9" name="文本框 48"/>
          <p:cNvSpPr txBox="1"/>
          <p:nvPr/>
        </p:nvSpPr>
        <p:spPr>
          <a:xfrm>
            <a:off x="144390" y="1982596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1730184744"/>
      </p:ext>
    </p:extLst>
  </p:cSld>
  <p:clrMapOvr>
    <a:masterClrMapping/>
  </p:clrMapOvr>
  <mc:AlternateContent>
    <mc:Choice Requires="p14">
      <p:transition p14:dur="1200" spd="slow">
        <p14:prism dir="r"/>
      </p:transition>
    </mc:Choice>
    <mc:Fallback>
      <p:transition spd="slow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aphicFrame>
        <p:nvGraphicFramePr>
          <p:cNvPr id="28" name="图表 27"/>
          <p:cNvGraphicFramePr/>
          <p:nvPr>
            <p:extLst>
              <p:ext uri="{D42A27DB-BD31-4B8C-83A1-F6EECF244321}">
                <p14:modId val="4116032748"/>
              </p:ext>
            </p:extLst>
          </p:nvPr>
        </p:nvGraphicFramePr>
        <p:xfrm>
          <a:off x="586214" y="1521535"/>
          <a:ext cx="6947560" cy="4631707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cxnSp>
        <p:nvCxnSpPr>
          <p:cNvPr id="29" name="直接连接符 28"/>
          <p:cNvCxnSpPr/>
          <p:nvPr/>
        </p:nvCxnSpPr>
        <p:spPr>
          <a:xfrm>
            <a:off x="8211995" y="1303753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835118" y="655385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1" name="Freeform 25"/>
          <p:cNvSpPr/>
          <p:nvPr/>
        </p:nvSpPr>
        <p:spPr bwMode="auto">
          <a:xfrm>
            <a:off x="8211995" y="806293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文本框 31"/>
          <p:cNvSpPr txBox="1"/>
          <p:nvPr/>
        </p:nvSpPr>
        <p:spPr>
          <a:xfrm>
            <a:off x="8136465" y="1310561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37" name="直接连接符 36"/>
          <p:cNvCxnSpPr/>
          <p:nvPr/>
        </p:nvCxnSpPr>
        <p:spPr>
          <a:xfrm>
            <a:off x="8211995" y="4109348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8835118" y="3460980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9" name="Freeform 25"/>
          <p:cNvSpPr/>
          <p:nvPr/>
        </p:nvSpPr>
        <p:spPr bwMode="auto">
          <a:xfrm>
            <a:off x="8211995" y="3611888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0" name="文本框 39"/>
          <p:cNvSpPr txBox="1"/>
          <p:nvPr/>
        </p:nvSpPr>
        <p:spPr>
          <a:xfrm>
            <a:off x="8136465" y="4116157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2585086003"/>
      </p:ext>
    </p:extLst>
  </p:cSld>
  <p:clrMapOvr>
    <a:masterClrMapping/>
  </p:clrMapOvr>
  <mc:AlternateContent>
    <mc:Choice Requires="p14">
      <p:transition p14:dur="1200" spd="slow">
        <p14:prism dir="d"/>
      </p:transition>
    </mc:Choice>
    <mc:Fallback>
      <p:transition spd="slow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aphicFrame>
        <p:nvGraphicFramePr>
          <p:cNvPr id="30" name="图表 29"/>
          <p:cNvGraphicFramePr/>
          <p:nvPr>
            <p:extLst>
              <p:ext uri="{D42A27DB-BD31-4B8C-83A1-F6EECF244321}">
                <p14:modId val="3399980454"/>
              </p:ext>
            </p:extLst>
          </p:nvPr>
        </p:nvGraphicFramePr>
        <p:xfrm>
          <a:off x="445507" y="1286957"/>
          <a:ext cx="8128000" cy="5418667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1" name="Freeform 130"/>
          <p:cNvSpPr/>
          <p:nvPr/>
        </p:nvSpPr>
        <p:spPr bwMode="auto">
          <a:xfrm flipH="1">
            <a:off x="1374616" y="1683026"/>
            <a:ext cx="993035" cy="926831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1472854" y="1661058"/>
            <a:ext cx="88614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66%</a:t>
            </a:r>
          </a:p>
        </p:txBody>
      </p:sp>
      <p:sp>
        <p:nvSpPr>
          <p:cNvPr id="44" name="Freeform 130"/>
          <p:cNvSpPr/>
          <p:nvPr/>
        </p:nvSpPr>
        <p:spPr bwMode="auto">
          <a:xfrm flipH="1">
            <a:off x="3600981" y="1704994"/>
            <a:ext cx="993035" cy="926831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文本框 44"/>
          <p:cNvSpPr txBox="1"/>
          <p:nvPr/>
        </p:nvSpPr>
        <p:spPr>
          <a:xfrm>
            <a:off x="3699219" y="1683026"/>
            <a:ext cx="88614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69%</a:t>
            </a:r>
          </a:p>
        </p:txBody>
      </p:sp>
      <p:sp>
        <p:nvSpPr>
          <p:cNvPr id="46" name="Freeform 130"/>
          <p:cNvSpPr/>
          <p:nvPr/>
        </p:nvSpPr>
        <p:spPr bwMode="auto">
          <a:xfrm flipH="1">
            <a:off x="7854929" y="1241578"/>
            <a:ext cx="993035" cy="926831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7" name="文本框 46"/>
          <p:cNvSpPr txBox="1"/>
          <p:nvPr/>
        </p:nvSpPr>
        <p:spPr>
          <a:xfrm>
            <a:off x="7953166" y="1219610"/>
            <a:ext cx="88614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72%</a:t>
            </a:r>
          </a:p>
        </p:txBody>
      </p:sp>
      <p:sp>
        <p:nvSpPr>
          <p:cNvPr id="50" name="Freeform 130"/>
          <p:cNvSpPr/>
          <p:nvPr/>
        </p:nvSpPr>
        <p:spPr bwMode="auto">
          <a:xfrm flipH="1">
            <a:off x="5098477" y="2362245"/>
            <a:ext cx="993035" cy="926831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1" name="文本框 50"/>
          <p:cNvSpPr txBox="1"/>
          <p:nvPr/>
        </p:nvSpPr>
        <p:spPr>
          <a:xfrm>
            <a:off x="5196715" y="2340277"/>
            <a:ext cx="88614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62%</a:t>
            </a:r>
          </a:p>
        </p:txBody>
      </p:sp>
      <p:cxnSp>
        <p:nvCxnSpPr>
          <p:cNvPr id="52" name="直接连接符 51"/>
          <p:cNvCxnSpPr/>
          <p:nvPr/>
        </p:nvCxnSpPr>
        <p:spPr>
          <a:xfrm>
            <a:off x="8662569" y="3004791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8587039" y="3011599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sp>
        <p:nvSpPr>
          <p:cNvPr id="54" name="矩形 53"/>
          <p:cNvSpPr/>
          <p:nvPr/>
        </p:nvSpPr>
        <p:spPr>
          <a:xfrm>
            <a:off x="9285692" y="2346472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55" name="Freeform 25"/>
          <p:cNvSpPr/>
          <p:nvPr/>
        </p:nvSpPr>
        <p:spPr bwMode="auto">
          <a:xfrm>
            <a:off x="8662569" y="2559014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631863840"/>
      </p:ext>
    </p:extLst>
  </p:cSld>
  <p:clrMapOvr>
    <a:masterClrMapping/>
  </p:clrMapOvr>
  <mc:AlternateContent>
    <mc:Choice Requires="p14">
      <p:transition p14:dur="1600" spd="slow">
        <p14:gallery dir="r"/>
      </p:transition>
    </mc:Choice>
    <mc:Fallback>
      <p:transition spd="slow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aphicFrame>
        <p:nvGraphicFramePr>
          <p:cNvPr id="26" name="图表 25"/>
          <p:cNvGraphicFramePr/>
          <p:nvPr>
            <p:extLst>
              <p:ext uri="{D42A27DB-BD31-4B8C-83A1-F6EECF244321}">
                <p14:modId val="1849576129"/>
              </p:ext>
            </p:extLst>
          </p:nvPr>
        </p:nvGraphicFramePr>
        <p:xfrm>
          <a:off x="459040" y="1229376"/>
          <a:ext cx="8128000" cy="5418667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cxnSp>
        <p:nvCxnSpPr>
          <p:cNvPr id="27" name="直接连接符 26"/>
          <p:cNvCxnSpPr/>
          <p:nvPr/>
        </p:nvCxnSpPr>
        <p:spPr>
          <a:xfrm>
            <a:off x="8557636" y="2869879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8482106" y="2876687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sp>
        <p:nvSpPr>
          <p:cNvPr id="29" name="矩形 28"/>
          <p:cNvSpPr/>
          <p:nvPr/>
        </p:nvSpPr>
        <p:spPr>
          <a:xfrm>
            <a:off x="9180759" y="2211560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0" name="Freeform 25"/>
          <p:cNvSpPr/>
          <p:nvPr/>
        </p:nvSpPr>
        <p:spPr bwMode="auto">
          <a:xfrm>
            <a:off x="8557636" y="242410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1" name="Freeform 130"/>
          <p:cNvSpPr/>
          <p:nvPr/>
        </p:nvSpPr>
        <p:spPr bwMode="auto">
          <a:xfrm flipH="1">
            <a:off x="7811702" y="1032444"/>
            <a:ext cx="1047484" cy="977650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6" name="Freeform 130"/>
          <p:cNvSpPr/>
          <p:nvPr/>
        </p:nvSpPr>
        <p:spPr bwMode="auto">
          <a:xfrm flipH="1">
            <a:off x="6297696" y="2211560"/>
            <a:ext cx="1047484" cy="977650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7" name="Freeform 130"/>
          <p:cNvSpPr/>
          <p:nvPr/>
        </p:nvSpPr>
        <p:spPr bwMode="auto">
          <a:xfrm flipH="1">
            <a:off x="4786927" y="3403524"/>
            <a:ext cx="1047484" cy="977650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8" name="Freeform 130"/>
          <p:cNvSpPr/>
          <p:nvPr/>
        </p:nvSpPr>
        <p:spPr bwMode="auto">
          <a:xfrm flipH="1">
            <a:off x="7360252" y="4532089"/>
            <a:ext cx="1047484" cy="977650"/>
          </a:xfrm>
          <a:custGeom>
            <a:gdLst>
              <a:gd fmla="*/ 196 w 196" name="T0"/>
              <a:gd fmla="*/ 42 h 181" name="T1"/>
              <a:gd fmla="*/ 196 w 196" name="T2"/>
              <a:gd fmla="*/ 72 h 181" name="T3"/>
              <a:gd fmla="*/ 196 w 196" name="T4"/>
              <a:gd fmla="*/ 73 h 181" name="T5"/>
              <a:gd fmla="*/ 189 w 196" name="T6"/>
              <a:gd fmla="*/ 108 h 181" name="T7"/>
              <a:gd fmla="*/ 196 w 196" name="T8"/>
              <a:gd fmla="*/ 181 h 181" name="T9"/>
              <a:gd fmla="*/ 156 w 196" name="T10"/>
              <a:gd fmla="*/ 109 h 181" name="T11"/>
              <a:gd fmla="*/ 65 w 196" name="T12"/>
              <a:gd fmla="*/ 109 h 181" name="T13"/>
              <a:gd fmla="*/ 33 w 196" name="T14"/>
              <a:gd fmla="*/ 108 h 181" name="T15"/>
              <a:gd fmla="*/ 1 w 196" name="T16"/>
              <a:gd fmla="*/ 72 h 181" name="T17"/>
              <a:gd fmla="*/ 1 w 196" name="T18"/>
              <a:gd fmla="*/ 64 h 181" name="T19"/>
              <a:gd fmla="*/ 1 w 196" name="T20"/>
              <a:gd fmla="*/ 36 h 181" name="T21"/>
              <a:gd fmla="*/ 17 w 196" name="T22"/>
              <a:gd fmla="*/ 8 h 181" name="T23"/>
              <a:gd fmla="*/ 45 w 196" name="T24"/>
              <a:gd fmla="*/ 1 h 181" name="T25"/>
              <a:gd fmla="*/ 98 w 196" name="T26"/>
              <a:gd fmla="*/ 1 h 181" name="T27"/>
              <a:gd fmla="*/ 163 w 196" name="T28"/>
              <a:gd fmla="*/ 0 h 181" name="T29"/>
              <a:gd fmla="*/ 196 w 196" name="T30"/>
              <a:gd fmla="*/ 36 h 181" name="T3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b="b" l="0" r="r" t="0"/>
            <a:pathLst>
              <a:path h="181" w="196">
                <a:moveTo>
                  <a:pt x="196" y="42"/>
                </a:moveTo>
                <a:cubicBezTo>
                  <a:pt x="196" y="42"/>
                  <a:pt x="196" y="42"/>
                  <a:pt x="196" y="72"/>
                </a:cubicBezTo>
                <a:cubicBezTo>
                  <a:pt x="196" y="72"/>
                  <a:pt x="196" y="73"/>
                  <a:pt x="196" y="73"/>
                </a:cubicBezTo>
                <a:cubicBezTo>
                  <a:pt x="196" y="103"/>
                  <a:pt x="189" y="108"/>
                  <a:pt x="189" y="108"/>
                </a:cubicBezTo>
                <a:cubicBezTo>
                  <a:pt x="196" y="181"/>
                  <a:pt x="196" y="181"/>
                  <a:pt x="196" y="181"/>
                </a:cubicBezTo>
                <a:cubicBezTo>
                  <a:pt x="156" y="109"/>
                  <a:pt x="156" y="109"/>
                  <a:pt x="156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09"/>
                  <a:pt x="65" y="109"/>
                  <a:pt x="33" y="108"/>
                </a:cubicBezTo>
                <a:cubicBezTo>
                  <a:pt x="0" y="108"/>
                  <a:pt x="1" y="72"/>
                  <a:pt x="1" y="72"/>
                </a:cubicBezTo>
                <a:cubicBezTo>
                  <a:pt x="1" y="64"/>
                  <a:pt x="1" y="64"/>
                  <a:pt x="1" y="64"/>
                </a:cubicBezTo>
                <a:cubicBezTo>
                  <a:pt x="1" y="64"/>
                  <a:pt x="1" y="64"/>
                  <a:pt x="1" y="36"/>
                </a:cubicBezTo>
                <a:cubicBezTo>
                  <a:pt x="1" y="24"/>
                  <a:pt x="8" y="14"/>
                  <a:pt x="17" y="8"/>
                </a:cubicBezTo>
                <a:cubicBezTo>
                  <a:pt x="26" y="2"/>
                  <a:pt x="35" y="1"/>
                  <a:pt x="45" y="1"/>
                </a:cubicBezTo>
                <a:cubicBezTo>
                  <a:pt x="63" y="1"/>
                  <a:pt x="81" y="1"/>
                  <a:pt x="98" y="1"/>
                </a:cubicBezTo>
                <a:cubicBezTo>
                  <a:pt x="163" y="0"/>
                  <a:pt x="163" y="0"/>
                  <a:pt x="163" y="0"/>
                </a:cubicBezTo>
                <a:cubicBezTo>
                  <a:pt x="163" y="0"/>
                  <a:pt x="195" y="1"/>
                  <a:pt x="196" y="36"/>
                </a:cubicBezTo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7883995" y="1024106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4.3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6374039" y="2183934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3.5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4786927" y="3443865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2.5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7466244" y="4532089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4.5</a:t>
            </a:r>
          </a:p>
        </p:txBody>
      </p:sp>
    </p:spTree>
    <p:extLst>
      <p:ext uri="{BB962C8B-B14F-4D97-AF65-F5344CB8AC3E}">
        <p14:creationId val="1533860257"/>
      </p:ext>
    </p:extLst>
  </p:cSld>
  <p:clrMapOvr>
    <a:masterClrMapping/>
  </p:clrMapOvr>
  <mc:AlternateContent>
    <mc:Choice Requires="p14">
      <p:transition p14:dur="1250" spd="slow">
        <p14:flip dir="l"/>
      </p:transition>
    </mc:Choice>
    <mc:Fallback>
      <p:transition spd="slow">
        <p:fade/>
      </p:transition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4528360" y="1971561"/>
            <a:ext cx="3135280" cy="3954291"/>
            <a:chOff x="5319713" y="2446338"/>
            <a:chExt cx="1555751" cy="1962151"/>
          </a:xfrm>
        </p:grpSpPr>
        <p:sp>
          <p:nvSpPr>
            <p:cNvPr id="22" name="Freeform 5"/>
            <p:cNvSpPr/>
            <p:nvPr/>
          </p:nvSpPr>
          <p:spPr bwMode="auto">
            <a:xfrm>
              <a:off x="5746751" y="3068638"/>
              <a:ext cx="642938" cy="641350"/>
            </a:xfrm>
            <a:custGeom>
              <a:gdLst>
                <a:gd fmla="*/ 0 w 405" name="T0"/>
                <a:gd fmla="*/ 136 h 404" name="T1"/>
                <a:gd fmla="*/ 219 w 405" name="T2"/>
                <a:gd fmla="*/ 404 h 404" name="T3"/>
                <a:gd fmla="*/ 405 w 405" name="T4"/>
                <a:gd fmla="*/ 269 h 404" name="T5"/>
                <a:gd fmla="*/ 186 w 405" name="T6"/>
                <a:gd fmla="*/ 0 h 404" name="T7"/>
                <a:gd fmla="*/ 0 w 405" name="T8"/>
                <a:gd fmla="*/ 136 h 40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02" w="405">
                  <a:moveTo>
                    <a:pt x="0" y="136"/>
                  </a:moveTo>
                  <a:lnTo>
                    <a:pt x="219" y="404"/>
                  </a:lnTo>
                  <a:lnTo>
                    <a:pt x="405" y="269"/>
                  </a:lnTo>
                  <a:lnTo>
                    <a:pt x="186" y="0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6"/>
            <p:cNvSpPr/>
            <p:nvPr/>
          </p:nvSpPr>
          <p:spPr bwMode="auto">
            <a:xfrm>
              <a:off x="5319713" y="3400426"/>
              <a:ext cx="1204913" cy="1008063"/>
            </a:xfrm>
            <a:custGeom>
              <a:gdLst>
                <a:gd fmla="*/ 157 w 759" name="T0"/>
                <a:gd fmla="*/ 343 h 635" name="T1"/>
                <a:gd fmla="*/ 624 w 759" name="T2"/>
                <a:gd fmla="*/ 0 h 635" name="T3"/>
                <a:gd fmla="*/ 759 w 759" name="T4"/>
                <a:gd fmla="*/ 167 h 635" name="T5"/>
                <a:gd fmla="*/ 290 w 759" name="T6"/>
                <a:gd fmla="*/ 507 h 635" name="T7"/>
                <a:gd fmla="*/ 397 w 759" name="T8"/>
                <a:gd fmla="*/ 635 h 635" name="T9"/>
                <a:gd fmla="*/ 0 w 759" name="T10"/>
                <a:gd fmla="*/ 587 h 635" name="T11"/>
                <a:gd fmla="*/ 50 w 759" name="T12"/>
                <a:gd fmla="*/ 214 h 635" name="T13"/>
                <a:gd fmla="*/ 157 w 759" name="T14"/>
                <a:gd fmla="*/ 343 h 63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35" w="759">
                  <a:moveTo>
                    <a:pt x="157" y="343"/>
                  </a:moveTo>
                  <a:lnTo>
                    <a:pt x="624" y="0"/>
                  </a:lnTo>
                  <a:lnTo>
                    <a:pt x="759" y="167"/>
                  </a:lnTo>
                  <a:lnTo>
                    <a:pt x="290" y="507"/>
                  </a:lnTo>
                  <a:lnTo>
                    <a:pt x="397" y="635"/>
                  </a:lnTo>
                  <a:lnTo>
                    <a:pt x="0" y="587"/>
                  </a:lnTo>
                  <a:lnTo>
                    <a:pt x="50" y="214"/>
                  </a:lnTo>
                  <a:lnTo>
                    <a:pt x="157" y="343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7"/>
            <p:cNvSpPr/>
            <p:nvPr/>
          </p:nvSpPr>
          <p:spPr bwMode="auto">
            <a:xfrm>
              <a:off x="5670551" y="2446338"/>
              <a:ext cx="1204913" cy="1006475"/>
            </a:xfrm>
            <a:custGeom>
              <a:gdLst>
                <a:gd fmla="*/ 602 w 759" name="T0"/>
                <a:gd fmla="*/ 292 h 634" name="T1"/>
                <a:gd fmla="*/ 136 w 759" name="T2"/>
                <a:gd fmla="*/ 634 h 634" name="T3"/>
                <a:gd fmla="*/ 0 w 759" name="T4"/>
                <a:gd fmla="*/ 468 h 634" name="T5"/>
                <a:gd fmla="*/ 469 w 759" name="T6"/>
                <a:gd fmla="*/ 128 h 634" name="T7"/>
                <a:gd fmla="*/ 362 w 759" name="T8"/>
                <a:gd fmla="*/ 0 h 634" name="T9"/>
                <a:gd fmla="*/ 759 w 759" name="T10"/>
                <a:gd fmla="*/ 47 h 634" name="T11"/>
                <a:gd fmla="*/ 710 w 759" name="T12"/>
                <a:gd fmla="*/ 421 h 634" name="T13"/>
                <a:gd fmla="*/ 602 w 759" name="T14"/>
                <a:gd fmla="*/ 292 h 6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34" w="759">
                  <a:moveTo>
                    <a:pt x="602" y="292"/>
                  </a:moveTo>
                  <a:lnTo>
                    <a:pt x="136" y="634"/>
                  </a:lnTo>
                  <a:lnTo>
                    <a:pt x="0" y="468"/>
                  </a:lnTo>
                  <a:lnTo>
                    <a:pt x="469" y="128"/>
                  </a:lnTo>
                  <a:lnTo>
                    <a:pt x="362" y="0"/>
                  </a:lnTo>
                  <a:lnTo>
                    <a:pt x="759" y="47"/>
                  </a:lnTo>
                  <a:lnTo>
                    <a:pt x="710" y="421"/>
                  </a:lnTo>
                  <a:lnTo>
                    <a:pt x="602" y="292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cxnSp>
        <p:nvCxnSpPr>
          <p:cNvPr id="25" name="直接连接符 24"/>
          <p:cNvCxnSpPr/>
          <p:nvPr/>
        </p:nvCxnSpPr>
        <p:spPr>
          <a:xfrm>
            <a:off x="1060724" y="4649870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1683846" y="400150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27" name="Freeform 25"/>
          <p:cNvSpPr/>
          <p:nvPr/>
        </p:nvSpPr>
        <p:spPr bwMode="auto">
          <a:xfrm>
            <a:off x="1060724" y="4152410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985195" y="4656679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29" name="直接连接符 28"/>
          <p:cNvCxnSpPr/>
          <p:nvPr/>
        </p:nvCxnSpPr>
        <p:spPr>
          <a:xfrm>
            <a:off x="7957496" y="1471393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580619" y="823025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1" name="Freeform 25"/>
          <p:cNvSpPr/>
          <p:nvPr/>
        </p:nvSpPr>
        <p:spPr bwMode="auto">
          <a:xfrm>
            <a:off x="7957496" y="973933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文本框 31"/>
          <p:cNvSpPr txBox="1"/>
          <p:nvPr/>
        </p:nvSpPr>
        <p:spPr>
          <a:xfrm>
            <a:off x="7881966" y="1478201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2544282503"/>
      </p:ext>
    </p:extLst>
  </p:cSld>
  <p:clrMapOvr>
    <a:masterClrMapping/>
  </p:clrMapOvr>
  <mc:AlternateContent>
    <mc:Choice Requires="p14">
      <p:transition p14:dur="1250" spd="slow">
        <p14:switch dir="l"/>
      </p:transition>
    </mc:Choice>
    <mc:Fallback>
      <p:transition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/>
        </p:nvSpPr>
        <p:spPr>
          <a:xfrm>
            <a:off x="472815" y="5017730"/>
            <a:ext cx="606685" cy="606685"/>
          </a:xfrm>
          <a:prstGeom prst="ellipse">
            <a:avLst/>
          </a:prstGeom>
          <a:solidFill>
            <a:srgbClr val="73A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5624416"/>
            <a:ext cx="12192000" cy="12335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9" name="直接连接符 8"/>
          <p:cNvCxnSpPr/>
          <p:nvPr/>
        </p:nvCxnSpPr>
        <p:spPr>
          <a:xfrm>
            <a:off x="584615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4107303" y="389747"/>
            <a:ext cx="3882453" cy="5396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400">
                <a:latin charset="-122" panose="02010600040101010101" pitchFamily="2" typeface="华文细黑"/>
                <a:ea charset="-122" panose="02010600040101010101" pitchFamily="2" typeface="华文细黑"/>
              </a:rPr>
              <a:t>2014.10.10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8214609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/>
          <p:cNvSpPr/>
          <p:nvPr/>
        </p:nvSpPr>
        <p:spPr>
          <a:xfrm>
            <a:off x="7741168" y="5499487"/>
            <a:ext cx="131166" cy="13116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9395085" y="4856168"/>
            <a:ext cx="1274164" cy="1274164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9497724" y="4678244"/>
            <a:ext cx="292311" cy="29231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92D050"/>
              </a:solidFill>
            </a:endParaRPr>
          </a:p>
        </p:txBody>
      </p:sp>
      <p:grpSp>
        <p:nvGrpSpPr>
          <p:cNvPr id="34" name="Group 51"/>
          <p:cNvGrpSpPr>
            <a:grpSpLocks noChangeAspect="1"/>
          </p:cNvGrpSpPr>
          <p:nvPr/>
        </p:nvGrpSpPr>
        <p:grpSpPr>
          <a:xfrm rot="20900824">
            <a:off x="4628838" y="1891351"/>
            <a:ext cx="1178325" cy="1702859"/>
            <a:chOff x="4931" y="497"/>
            <a:chExt cx="2197" cy="3175"/>
          </a:xfrm>
        </p:grpSpPr>
        <p:sp>
          <p:nvSpPr>
            <p:cNvPr id="35" name="AutoShape 50"/>
            <p:cNvSpPr>
              <a:spLocks noChangeArrowheads="1" noChangeAspect="1" noTextEdit="1"/>
            </p:cNvSpPr>
            <p:nvPr/>
          </p:nvSpPr>
          <p:spPr bwMode="auto">
            <a:xfrm>
              <a:off x="4931" y="497"/>
              <a:ext cx="2197" cy="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6" name="Freeform 52"/>
            <p:cNvSpPr>
              <a:spLocks noEditPoints="1"/>
            </p:cNvSpPr>
            <p:nvPr/>
          </p:nvSpPr>
          <p:spPr bwMode="auto">
            <a:xfrm>
              <a:off x="4910" y="480"/>
              <a:ext cx="2237" cy="3199"/>
            </a:xfrm>
            <a:custGeom>
              <a:gdLst>
                <a:gd fmla="*/ 274 w 944" name="T0"/>
                <a:gd fmla="*/ 1296 h 1351" name="T1"/>
                <a:gd fmla="*/ 38 w 944" name="T2"/>
                <a:gd fmla="*/ 915 h 1351" name="T3"/>
                <a:gd fmla="*/ 10 w 944" name="T4"/>
                <a:gd fmla="*/ 490 h 1351" name="T5"/>
                <a:gd fmla="*/ 141 w 944" name="T6"/>
                <a:gd fmla="*/ 132 h 1351" name="T7"/>
                <a:gd fmla="*/ 429 w 944" name="T8"/>
                <a:gd fmla="*/ 9 h 1351" name="T9"/>
                <a:gd fmla="*/ 763 w 944" name="T10"/>
                <a:gd fmla="*/ 120 h 1351" name="T11"/>
                <a:gd fmla="*/ 906 w 944" name="T12"/>
                <a:gd fmla="*/ 431 h 1351" name="T13"/>
                <a:gd fmla="*/ 935 w 944" name="T14"/>
                <a:gd fmla="*/ 865 h 1351" name="T15"/>
                <a:gd fmla="*/ 818 w 944" name="T16"/>
                <a:gd fmla="*/ 1210 h 1351" name="T17"/>
                <a:gd fmla="*/ 521 w 944" name="T18"/>
                <a:gd fmla="*/ 1346 h 1351" name="T19"/>
                <a:gd fmla="*/ 291 w 944" name="T20"/>
                <a:gd fmla="*/ 1304 h 1351" name="T21"/>
                <a:gd fmla="*/ 274 w 944" name="T22"/>
                <a:gd fmla="*/ 1296 h 1351" name="T23"/>
                <a:gd fmla="*/ 615 w 944" name="T24"/>
                <a:gd fmla="*/ 152 h 1351" name="T25"/>
                <a:gd fmla="*/ 436 w 944" name="T26"/>
                <a:gd fmla="*/ 119 h 1351" name="T27"/>
                <a:gd fmla="*/ 217 w 944" name="T28"/>
                <a:gd fmla="*/ 213 h 1351" name="T29"/>
                <a:gd fmla="*/ 120 w 944" name="T30"/>
                <a:gd fmla="*/ 483 h 1351" name="T31"/>
                <a:gd fmla="*/ 148 w 944" name="T32"/>
                <a:gd fmla="*/ 908 h 1351" name="T33"/>
                <a:gd fmla="*/ 336 w 944" name="T34"/>
                <a:gd fmla="*/ 1203 h 1351" name="T35"/>
                <a:gd fmla="*/ 514 w 944" name="T36"/>
                <a:gd fmla="*/ 1235 h 1351" name="T37"/>
                <a:gd fmla="*/ 738 w 944" name="T38"/>
                <a:gd fmla="*/ 1133 h 1351" name="T39"/>
                <a:gd fmla="*/ 824 w 944" name="T40"/>
                <a:gd fmla="*/ 873 h 1351" name="T41"/>
                <a:gd fmla="*/ 796 w 944" name="T42"/>
                <a:gd fmla="*/ 439 h 1351" name="T43"/>
                <a:gd fmla="*/ 690 w 944" name="T44"/>
                <a:gd fmla="*/ 203 h 1351" name="T45"/>
                <a:gd fmla="*/ 615 w 944" name="T46"/>
                <a:gd fmla="*/ 152 h 1351" name="T47"/>
                <a:gd fmla="*/ 385 w 944" name="T48"/>
                <a:gd fmla="*/ 1121 h 1351" name="T49"/>
                <a:gd fmla="*/ 342 w 944" name="T50"/>
                <a:gd fmla="*/ 1094 h 1351" name="T51"/>
                <a:gd fmla="*/ 250 w 944" name="T52"/>
                <a:gd fmla="*/ 895 h 1351" name="T53"/>
                <a:gd fmla="*/ 223 w 944" name="T54"/>
                <a:gd fmla="*/ 480 h 1351" name="T55"/>
                <a:gd fmla="*/ 273 w 944" name="T56"/>
                <a:gd fmla="*/ 301 h 1351" name="T57"/>
                <a:gd fmla="*/ 443 w 944" name="T58"/>
                <a:gd fmla="*/ 209 h 1351" name="T59"/>
                <a:gd fmla="*/ 593 w 944" name="T60"/>
                <a:gd fmla="*/ 255 h 1351" name="T61"/>
                <a:gd fmla="*/ 697 w 944" name="T62"/>
                <a:gd fmla="*/ 443 h 1351" name="T63"/>
                <a:gd fmla="*/ 725 w 944" name="T64"/>
                <a:gd fmla="*/ 870 h 1351" name="T65"/>
                <a:gd fmla="*/ 673 w 944" name="T66"/>
                <a:gd fmla="*/ 1061 h 1351" name="T67"/>
                <a:gd fmla="*/ 509 w 944" name="T68"/>
                <a:gd fmla="*/ 1145 h 1351" name="T69"/>
                <a:gd fmla="*/ 385 w 944" name="T70"/>
                <a:gd fmla="*/ 1121 h 1351" name="T71"/>
                <a:gd fmla="*/ 505 w 944" name="T72"/>
                <a:gd fmla="*/ 330 h 1351" name="T73"/>
                <a:gd fmla="*/ 450 w 944" name="T74"/>
                <a:gd fmla="*/ 320 h 1351" name="T75"/>
                <a:gd fmla="*/ 361 w 944" name="T76"/>
                <a:gd fmla="*/ 369 h 1351" name="T77"/>
                <a:gd fmla="*/ 333 w 944" name="T78"/>
                <a:gd fmla="*/ 472 h 1351" name="T79"/>
                <a:gd fmla="*/ 361 w 944" name="T80"/>
                <a:gd fmla="*/ 887 h 1351" name="T81"/>
                <a:gd fmla="*/ 409 w 944" name="T82"/>
                <a:gd fmla="*/ 1006 h 1351" name="T83"/>
                <a:gd fmla="*/ 501 w 944" name="T84"/>
                <a:gd fmla="*/ 1034 h 1351" name="T85"/>
                <a:gd fmla="*/ 587 w 944" name="T86"/>
                <a:gd fmla="*/ 991 h 1351" name="T87"/>
                <a:gd fmla="*/ 614 w 944" name="T88"/>
                <a:gd fmla="*/ 878 h 1351" name="T89"/>
                <a:gd fmla="*/ 586 w 944" name="T90"/>
                <a:gd fmla="*/ 451 h 1351" name="T91"/>
                <a:gd fmla="*/ 526 w 944" name="T92"/>
                <a:gd fmla="*/ 343 h 1351" name="T93"/>
                <a:gd fmla="*/ 505 w 944" name="T94"/>
                <a:gd fmla="*/ 330 h 1351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1351" w="944">
                  <a:moveTo>
                    <a:pt x="274" y="1296"/>
                  </a:moveTo>
                  <a:cubicBezTo>
                    <a:pt x="129" y="1225"/>
                    <a:pt x="50" y="1096"/>
                    <a:pt x="38" y="915"/>
                  </a:cubicBezTo>
                  <a:cubicBezTo>
                    <a:pt x="10" y="490"/>
                    <a:pt x="10" y="490"/>
                    <a:pt x="10" y="490"/>
                  </a:cubicBezTo>
                  <a:cubicBezTo>
                    <a:pt x="0" y="343"/>
                    <a:pt x="44" y="222"/>
                    <a:pt x="141" y="132"/>
                  </a:cubicBezTo>
                  <a:cubicBezTo>
                    <a:pt x="221" y="57"/>
                    <a:pt x="318" y="16"/>
                    <a:pt x="429" y="9"/>
                  </a:cubicBezTo>
                  <a:cubicBezTo>
                    <a:pt x="556" y="0"/>
                    <a:pt x="670" y="38"/>
                    <a:pt x="763" y="120"/>
                  </a:cubicBezTo>
                  <a:cubicBezTo>
                    <a:pt x="850" y="196"/>
                    <a:pt x="898" y="301"/>
                    <a:pt x="906" y="431"/>
                  </a:cubicBezTo>
                  <a:cubicBezTo>
                    <a:pt x="935" y="865"/>
                    <a:pt x="935" y="865"/>
                    <a:pt x="935" y="865"/>
                  </a:cubicBezTo>
                  <a:cubicBezTo>
                    <a:pt x="944" y="1003"/>
                    <a:pt x="905" y="1119"/>
                    <a:pt x="818" y="1210"/>
                  </a:cubicBezTo>
                  <a:cubicBezTo>
                    <a:pt x="740" y="1292"/>
                    <a:pt x="640" y="1338"/>
                    <a:pt x="521" y="1346"/>
                  </a:cubicBezTo>
                  <a:cubicBezTo>
                    <a:pt x="441" y="1351"/>
                    <a:pt x="363" y="1337"/>
                    <a:pt x="291" y="1304"/>
                  </a:cubicBezTo>
                  <a:cubicBezTo>
                    <a:pt x="285" y="1302"/>
                    <a:pt x="280" y="1299"/>
                    <a:pt x="274" y="1296"/>
                  </a:cubicBezTo>
                  <a:close/>
                  <a:moveTo>
                    <a:pt x="615" y="152"/>
                  </a:moveTo>
                  <a:cubicBezTo>
                    <a:pt x="561" y="126"/>
                    <a:pt x="502" y="115"/>
                    <a:pt x="436" y="119"/>
                  </a:cubicBezTo>
                  <a:cubicBezTo>
                    <a:pt x="350" y="125"/>
                    <a:pt x="279" y="156"/>
                    <a:pt x="217" y="213"/>
                  </a:cubicBezTo>
                  <a:cubicBezTo>
                    <a:pt x="144" y="280"/>
                    <a:pt x="113" y="369"/>
                    <a:pt x="120" y="483"/>
                  </a:cubicBezTo>
                  <a:cubicBezTo>
                    <a:pt x="148" y="908"/>
                    <a:pt x="148" y="908"/>
                    <a:pt x="148" y="908"/>
                  </a:cubicBezTo>
                  <a:cubicBezTo>
                    <a:pt x="158" y="1054"/>
                    <a:pt x="220" y="1151"/>
                    <a:pt x="336" y="1203"/>
                  </a:cubicBezTo>
                  <a:cubicBezTo>
                    <a:pt x="393" y="1229"/>
                    <a:pt x="451" y="1239"/>
                    <a:pt x="514" y="1235"/>
                  </a:cubicBezTo>
                  <a:cubicBezTo>
                    <a:pt x="605" y="1229"/>
                    <a:pt x="678" y="1196"/>
                    <a:pt x="738" y="1133"/>
                  </a:cubicBezTo>
                  <a:cubicBezTo>
                    <a:pt x="803" y="1065"/>
                    <a:pt x="831" y="980"/>
                    <a:pt x="824" y="873"/>
                  </a:cubicBezTo>
                  <a:cubicBezTo>
                    <a:pt x="796" y="439"/>
                    <a:pt x="796" y="439"/>
                    <a:pt x="796" y="439"/>
                  </a:cubicBezTo>
                  <a:cubicBezTo>
                    <a:pt x="789" y="337"/>
                    <a:pt x="754" y="260"/>
                    <a:pt x="690" y="203"/>
                  </a:cubicBezTo>
                  <a:cubicBezTo>
                    <a:pt x="667" y="183"/>
                    <a:pt x="641" y="165"/>
                    <a:pt x="615" y="152"/>
                  </a:cubicBezTo>
                  <a:close/>
                  <a:moveTo>
                    <a:pt x="385" y="1121"/>
                  </a:moveTo>
                  <a:cubicBezTo>
                    <a:pt x="370" y="1114"/>
                    <a:pt x="356" y="1104"/>
                    <a:pt x="342" y="1094"/>
                  </a:cubicBezTo>
                  <a:cubicBezTo>
                    <a:pt x="287" y="1052"/>
                    <a:pt x="256" y="985"/>
                    <a:pt x="250" y="895"/>
                  </a:cubicBezTo>
                  <a:cubicBezTo>
                    <a:pt x="223" y="480"/>
                    <a:pt x="223" y="480"/>
                    <a:pt x="223" y="480"/>
                  </a:cubicBezTo>
                  <a:cubicBezTo>
                    <a:pt x="218" y="411"/>
                    <a:pt x="235" y="351"/>
                    <a:pt x="273" y="301"/>
                  </a:cubicBezTo>
                  <a:cubicBezTo>
                    <a:pt x="317" y="244"/>
                    <a:pt x="374" y="214"/>
                    <a:pt x="443" y="209"/>
                  </a:cubicBezTo>
                  <a:cubicBezTo>
                    <a:pt x="497" y="205"/>
                    <a:pt x="549" y="221"/>
                    <a:pt x="593" y="255"/>
                  </a:cubicBezTo>
                  <a:cubicBezTo>
                    <a:pt x="657" y="304"/>
                    <a:pt x="692" y="368"/>
                    <a:pt x="697" y="443"/>
                  </a:cubicBezTo>
                  <a:cubicBezTo>
                    <a:pt x="725" y="870"/>
                    <a:pt x="725" y="870"/>
                    <a:pt x="725" y="870"/>
                  </a:cubicBezTo>
                  <a:cubicBezTo>
                    <a:pt x="730" y="949"/>
                    <a:pt x="713" y="1013"/>
                    <a:pt x="673" y="1061"/>
                  </a:cubicBezTo>
                  <a:cubicBezTo>
                    <a:pt x="632" y="1112"/>
                    <a:pt x="576" y="1141"/>
                    <a:pt x="509" y="1145"/>
                  </a:cubicBezTo>
                  <a:cubicBezTo>
                    <a:pt x="465" y="1148"/>
                    <a:pt x="424" y="1140"/>
                    <a:pt x="385" y="1121"/>
                  </a:cubicBezTo>
                  <a:close/>
                  <a:moveTo>
                    <a:pt x="505" y="330"/>
                  </a:moveTo>
                  <a:cubicBezTo>
                    <a:pt x="488" y="322"/>
                    <a:pt x="470" y="318"/>
                    <a:pt x="450" y="320"/>
                  </a:cubicBezTo>
                  <a:cubicBezTo>
                    <a:pt x="413" y="322"/>
                    <a:pt x="385" y="338"/>
                    <a:pt x="361" y="369"/>
                  </a:cubicBezTo>
                  <a:cubicBezTo>
                    <a:pt x="340" y="397"/>
                    <a:pt x="330" y="431"/>
                    <a:pt x="333" y="472"/>
                  </a:cubicBezTo>
                  <a:cubicBezTo>
                    <a:pt x="361" y="887"/>
                    <a:pt x="361" y="887"/>
                    <a:pt x="361" y="887"/>
                  </a:cubicBezTo>
                  <a:cubicBezTo>
                    <a:pt x="364" y="944"/>
                    <a:pt x="381" y="984"/>
                    <a:pt x="409" y="1006"/>
                  </a:cubicBezTo>
                  <a:cubicBezTo>
                    <a:pt x="438" y="1028"/>
                    <a:pt x="467" y="1037"/>
                    <a:pt x="501" y="1034"/>
                  </a:cubicBezTo>
                  <a:cubicBezTo>
                    <a:pt x="538" y="1032"/>
                    <a:pt x="565" y="1018"/>
                    <a:pt x="587" y="991"/>
                  </a:cubicBezTo>
                  <a:cubicBezTo>
                    <a:pt x="609" y="965"/>
                    <a:pt x="618" y="928"/>
                    <a:pt x="614" y="878"/>
                  </a:cubicBezTo>
                  <a:cubicBezTo>
                    <a:pt x="586" y="451"/>
                    <a:pt x="586" y="451"/>
                    <a:pt x="586" y="451"/>
                  </a:cubicBezTo>
                  <a:cubicBezTo>
                    <a:pt x="583" y="407"/>
                    <a:pt x="564" y="373"/>
                    <a:pt x="526" y="343"/>
                  </a:cubicBezTo>
                  <a:cubicBezTo>
                    <a:pt x="519" y="338"/>
                    <a:pt x="512" y="334"/>
                    <a:pt x="505" y="3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7" name="Freeform 53"/>
            <p:cNvSpPr>
              <a:spLocks noEditPoints="1"/>
            </p:cNvSpPr>
            <p:nvPr/>
          </p:nvSpPr>
          <p:spPr bwMode="auto">
            <a:xfrm>
              <a:off x="5043" y="613"/>
              <a:ext cx="1971" cy="2933"/>
            </a:xfrm>
            <a:custGeom>
              <a:gdLst>
                <a:gd fmla="*/ 795 w 832" name="T0"/>
                <a:gd fmla="*/ 379 h 1239" name="T1"/>
                <a:gd fmla="*/ 823 w 832" name="T2"/>
                <a:gd fmla="*/ 813 h 1239" name="T3"/>
                <a:gd fmla="*/ 722 w 832" name="T4"/>
                <a:gd fmla="*/ 1116 h 1239" name="T5"/>
                <a:gd fmla="*/ 461 w 832" name="T6"/>
                <a:gd fmla="*/ 1234 h 1239" name="T7"/>
                <a:gd fmla="*/ 258 w 832" name="T8"/>
                <a:gd fmla="*/ 1198 h 1239" name="T9"/>
                <a:gd fmla="*/ 37 w 832" name="T10"/>
                <a:gd fmla="*/ 855 h 1239" name="T11"/>
                <a:gd fmla="*/ 9 w 832" name="T12"/>
                <a:gd fmla="*/ 431 h 1239" name="T13"/>
                <a:gd fmla="*/ 123 w 832" name="T14"/>
                <a:gd fmla="*/ 117 h 1239" name="T15"/>
                <a:gd fmla="*/ 376 w 832" name="T16"/>
                <a:gd fmla="*/ 8 h 1239" name="T17"/>
                <a:gd fmla="*/ 671 w 832" name="T18"/>
                <a:gd fmla="*/ 106 h 1239" name="T19"/>
                <a:gd fmla="*/ 795 w 832" name="T20"/>
                <a:gd fmla="*/ 379 h 1239" name="T21"/>
                <a:gd fmla="*/ 222 w 832" name="T22"/>
                <a:gd fmla="*/ 420 h 1239" name="T23"/>
                <a:gd fmla="*/ 249 w 832" name="T24"/>
                <a:gd fmla="*/ 835 h 1239" name="T25"/>
                <a:gd fmla="*/ 320 w 832" name="T26"/>
                <a:gd fmla="*/ 994 h 1239" name="T27"/>
                <a:gd fmla="*/ 449 w 832" name="T28"/>
                <a:gd fmla="*/ 1034 h 1239" name="T29"/>
                <a:gd fmla="*/ 574 w 832" name="T30"/>
                <a:gd fmla="*/ 970 h 1239" name="T31"/>
                <a:gd fmla="*/ 614 w 832" name="T32"/>
                <a:gd fmla="*/ 818 h 1239" name="T33"/>
                <a:gd fmla="*/ 586 w 832" name="T34"/>
                <a:gd fmla="*/ 391 h 1239" name="T35"/>
                <a:gd fmla="*/ 504 w 832" name="T36"/>
                <a:gd fmla="*/ 244 h 1239" name="T37"/>
                <a:gd fmla="*/ 390 w 832" name="T38"/>
                <a:gd fmla="*/ 208 h 1239" name="T39"/>
                <a:gd fmla="*/ 261 w 832" name="T40"/>
                <a:gd fmla="*/ 279 h 1239" name="T41"/>
                <a:gd fmla="*/ 222 w 832" name="T42"/>
                <a:gd fmla="*/ 420 h 1239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239" w="832">
                  <a:moveTo>
                    <a:pt x="795" y="379"/>
                  </a:moveTo>
                  <a:cubicBezTo>
                    <a:pt x="823" y="813"/>
                    <a:pt x="823" y="813"/>
                    <a:pt x="823" y="813"/>
                  </a:cubicBezTo>
                  <a:cubicBezTo>
                    <a:pt x="832" y="935"/>
                    <a:pt x="798" y="1036"/>
                    <a:pt x="722" y="1116"/>
                  </a:cubicBezTo>
                  <a:cubicBezTo>
                    <a:pt x="653" y="1188"/>
                    <a:pt x="566" y="1228"/>
                    <a:pt x="461" y="1234"/>
                  </a:cubicBezTo>
                  <a:cubicBezTo>
                    <a:pt x="390" y="1239"/>
                    <a:pt x="322" y="1227"/>
                    <a:pt x="258" y="1198"/>
                  </a:cubicBezTo>
                  <a:cubicBezTo>
                    <a:pt x="122" y="1136"/>
                    <a:pt x="48" y="1022"/>
                    <a:pt x="37" y="855"/>
                  </a:cubicBezTo>
                  <a:cubicBezTo>
                    <a:pt x="9" y="431"/>
                    <a:pt x="9" y="431"/>
                    <a:pt x="9" y="431"/>
                  </a:cubicBezTo>
                  <a:cubicBezTo>
                    <a:pt x="0" y="300"/>
                    <a:pt x="38" y="195"/>
                    <a:pt x="123" y="117"/>
                  </a:cubicBezTo>
                  <a:cubicBezTo>
                    <a:pt x="194" y="51"/>
                    <a:pt x="278" y="14"/>
                    <a:pt x="376" y="8"/>
                  </a:cubicBezTo>
                  <a:cubicBezTo>
                    <a:pt x="490" y="0"/>
                    <a:pt x="588" y="33"/>
                    <a:pt x="671" y="106"/>
                  </a:cubicBezTo>
                  <a:cubicBezTo>
                    <a:pt x="746" y="172"/>
                    <a:pt x="787" y="263"/>
                    <a:pt x="795" y="379"/>
                  </a:cubicBezTo>
                  <a:close/>
                  <a:moveTo>
                    <a:pt x="222" y="420"/>
                  </a:moveTo>
                  <a:cubicBezTo>
                    <a:pt x="249" y="835"/>
                    <a:pt x="249" y="835"/>
                    <a:pt x="249" y="835"/>
                  </a:cubicBezTo>
                  <a:cubicBezTo>
                    <a:pt x="254" y="909"/>
                    <a:pt x="278" y="962"/>
                    <a:pt x="320" y="994"/>
                  </a:cubicBezTo>
                  <a:cubicBezTo>
                    <a:pt x="359" y="1024"/>
                    <a:pt x="402" y="1037"/>
                    <a:pt x="449" y="1034"/>
                  </a:cubicBezTo>
                  <a:cubicBezTo>
                    <a:pt x="501" y="1030"/>
                    <a:pt x="543" y="1009"/>
                    <a:pt x="574" y="970"/>
                  </a:cubicBezTo>
                  <a:cubicBezTo>
                    <a:pt x="605" y="933"/>
                    <a:pt x="618" y="882"/>
                    <a:pt x="614" y="818"/>
                  </a:cubicBezTo>
                  <a:cubicBezTo>
                    <a:pt x="586" y="391"/>
                    <a:pt x="586" y="391"/>
                    <a:pt x="586" y="391"/>
                  </a:cubicBezTo>
                  <a:cubicBezTo>
                    <a:pt x="582" y="332"/>
                    <a:pt x="554" y="282"/>
                    <a:pt x="504" y="244"/>
                  </a:cubicBezTo>
                  <a:cubicBezTo>
                    <a:pt x="470" y="217"/>
                    <a:pt x="432" y="206"/>
                    <a:pt x="390" y="208"/>
                  </a:cubicBezTo>
                  <a:cubicBezTo>
                    <a:pt x="338" y="212"/>
                    <a:pt x="295" y="235"/>
                    <a:pt x="261" y="279"/>
                  </a:cubicBezTo>
                  <a:cubicBezTo>
                    <a:pt x="231" y="318"/>
                    <a:pt x="218" y="365"/>
                    <a:pt x="222" y="42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2" name="矩形 51"/>
          <p:cNvSpPr/>
          <p:nvPr/>
        </p:nvSpPr>
        <p:spPr>
          <a:xfrm rot="3994874">
            <a:off x="5240792" y="2907776"/>
            <a:ext cx="788490" cy="150349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6" name="Group 76"/>
          <p:cNvGrpSpPr>
            <a:grpSpLocks noChangeAspect="1"/>
          </p:cNvGrpSpPr>
          <p:nvPr/>
        </p:nvGrpSpPr>
        <p:grpSpPr>
          <a:xfrm>
            <a:off x="6602179" y="1425063"/>
            <a:ext cx="822425" cy="2093498"/>
            <a:chOff x="1682" y="-47"/>
            <a:chExt cx="1417" cy="3607"/>
          </a:xfrm>
        </p:grpSpPr>
        <p:sp>
          <p:nvSpPr>
            <p:cNvPr id="27" name="AutoShape 75"/>
            <p:cNvSpPr>
              <a:spLocks noChangeArrowheads="1" noChangeAspect="1" noTextEdit="1"/>
            </p:cNvSpPr>
            <p:nvPr/>
          </p:nvSpPr>
          <p:spPr bwMode="auto">
            <a:xfrm>
              <a:off x="1682" y="-47"/>
              <a:ext cx="1417" cy="3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Freeform 77"/>
            <p:cNvSpPr/>
            <p:nvPr/>
          </p:nvSpPr>
          <p:spPr bwMode="auto">
            <a:xfrm>
              <a:off x="1682" y="-45"/>
              <a:ext cx="1417" cy="3605"/>
            </a:xfrm>
            <a:custGeom>
              <a:gdLst>
                <a:gd fmla="*/ 238 w 597" name="T0"/>
                <a:gd fmla="*/ 1523 h 1523" name="T1"/>
                <a:gd fmla="*/ 154 w 597" name="T2"/>
                <a:gd fmla="*/ 1425 h 1523" name="T3"/>
                <a:gd fmla="*/ 149 w 597" name="T4"/>
                <a:gd fmla="*/ 456 h 1523" name="T5"/>
                <a:gd fmla="*/ 85 w 597" name="T6"/>
                <a:gd fmla="*/ 457 h 1523" name="T7"/>
                <a:gd fmla="*/ 2 w 597" name="T8"/>
                <a:gd fmla="*/ 360 h 1523" name="T9"/>
                <a:gd fmla="*/ 0 w 597" name="T10"/>
                <a:gd fmla="*/ 100 h 1523" name="T11"/>
                <a:gd fmla="*/ 83 w 597" name="T12"/>
                <a:gd fmla="*/ 3 h 1523" name="T13"/>
                <a:gd fmla="*/ 507 w 597" name="T14"/>
                <a:gd fmla="*/ 0 h 1523" name="T15"/>
                <a:gd fmla="*/ 590 w 597" name="T16"/>
                <a:gd fmla="*/ 97 h 1523" name="T17"/>
                <a:gd fmla="*/ 597 w 597" name="T18"/>
                <a:gd fmla="*/ 1423 h 1523" name="T19"/>
                <a:gd fmla="*/ 514 w 597" name="T20"/>
                <a:gd fmla="*/ 1521 h 1523" name="T21"/>
                <a:gd fmla="*/ 238 w 597" name="T22"/>
                <a:gd fmla="*/ 1523 h 152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523" w="597">
                  <a:moveTo>
                    <a:pt x="238" y="1523"/>
                  </a:moveTo>
                  <a:cubicBezTo>
                    <a:pt x="192" y="1523"/>
                    <a:pt x="154" y="1479"/>
                    <a:pt x="154" y="1425"/>
                  </a:cubicBezTo>
                  <a:cubicBezTo>
                    <a:pt x="149" y="456"/>
                    <a:pt x="149" y="456"/>
                    <a:pt x="149" y="456"/>
                  </a:cubicBezTo>
                  <a:cubicBezTo>
                    <a:pt x="85" y="457"/>
                    <a:pt x="85" y="457"/>
                    <a:pt x="85" y="457"/>
                  </a:cubicBezTo>
                  <a:cubicBezTo>
                    <a:pt x="39" y="457"/>
                    <a:pt x="2" y="414"/>
                    <a:pt x="2" y="36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47"/>
                    <a:pt x="37" y="3"/>
                    <a:pt x="83" y="3"/>
                  </a:cubicBezTo>
                  <a:cubicBezTo>
                    <a:pt x="507" y="0"/>
                    <a:pt x="507" y="0"/>
                    <a:pt x="507" y="0"/>
                  </a:cubicBezTo>
                  <a:cubicBezTo>
                    <a:pt x="553" y="0"/>
                    <a:pt x="590" y="44"/>
                    <a:pt x="590" y="97"/>
                  </a:cubicBezTo>
                  <a:cubicBezTo>
                    <a:pt x="597" y="1423"/>
                    <a:pt x="597" y="1423"/>
                    <a:pt x="597" y="1423"/>
                  </a:cubicBezTo>
                  <a:cubicBezTo>
                    <a:pt x="597" y="1477"/>
                    <a:pt x="560" y="1521"/>
                    <a:pt x="514" y="1521"/>
                  </a:cubicBezTo>
                  <a:lnTo>
                    <a:pt x="238" y="152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Freeform 78"/>
            <p:cNvSpPr/>
            <p:nvPr/>
          </p:nvSpPr>
          <p:spPr bwMode="auto">
            <a:xfrm>
              <a:off x="1879" y="187"/>
              <a:ext cx="1023" cy="3141"/>
            </a:xfrm>
            <a:custGeom>
              <a:gdLst>
                <a:gd fmla="*/ 1023 w 1023" name="T0"/>
                <a:gd fmla="*/ 3139 h 3141" name="T1"/>
                <a:gd fmla="*/ 366 w 1023" name="T2"/>
                <a:gd fmla="*/ 3141 h 3141" name="T3"/>
                <a:gd fmla="*/ 354 w 1023" name="T4"/>
                <a:gd fmla="*/ 618 h 3141" name="T5"/>
                <a:gd fmla="*/ 5 w 1023" name="T6"/>
                <a:gd fmla="*/ 618 h 3141" name="T7"/>
                <a:gd fmla="*/ 0 w 1023" name="T8"/>
                <a:gd fmla="*/ 5 h 3141" name="T9"/>
                <a:gd fmla="*/ 1006 w 1023" name="T10"/>
                <a:gd fmla="*/ 0 h 3141" name="T11"/>
                <a:gd fmla="*/ 1023 w 1023" name="T12"/>
                <a:gd fmla="*/ 3139 h 31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41" w="1023">
                  <a:moveTo>
                    <a:pt x="1023" y="3139"/>
                  </a:moveTo>
                  <a:lnTo>
                    <a:pt x="366" y="3141"/>
                  </a:lnTo>
                  <a:lnTo>
                    <a:pt x="354" y="618"/>
                  </a:lnTo>
                  <a:lnTo>
                    <a:pt x="5" y="618"/>
                  </a:lnTo>
                  <a:lnTo>
                    <a:pt x="0" y="5"/>
                  </a:lnTo>
                  <a:lnTo>
                    <a:pt x="1006" y="0"/>
                  </a:lnTo>
                  <a:lnTo>
                    <a:pt x="1023" y="313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3" name="矩形 52"/>
          <p:cNvSpPr/>
          <p:nvPr/>
        </p:nvSpPr>
        <p:spPr>
          <a:xfrm rot="3797040">
            <a:off x="6895712" y="2557040"/>
            <a:ext cx="788490" cy="150349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6" name="椭圆 5"/>
          <p:cNvSpPr/>
          <p:nvPr/>
        </p:nvSpPr>
        <p:spPr>
          <a:xfrm>
            <a:off x="9115163" y="2584926"/>
            <a:ext cx="808031" cy="80803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0" name="Group 81"/>
          <p:cNvGrpSpPr>
            <a:grpSpLocks noChangeAspect="1"/>
          </p:cNvGrpSpPr>
          <p:nvPr/>
        </p:nvGrpSpPr>
        <p:grpSpPr>
          <a:xfrm>
            <a:off x="8031367" y="2066722"/>
            <a:ext cx="1438777" cy="1744583"/>
            <a:chOff x="2484" y="517"/>
            <a:chExt cx="2710" cy="3286"/>
          </a:xfrm>
        </p:grpSpPr>
        <p:sp>
          <p:nvSpPr>
            <p:cNvPr id="31" name="AutoShape 80"/>
            <p:cNvSpPr>
              <a:spLocks noChangeArrowheads="1" noChangeAspect="1" noTextEdit="1"/>
            </p:cNvSpPr>
            <p:nvPr/>
          </p:nvSpPr>
          <p:spPr bwMode="auto">
            <a:xfrm>
              <a:off x="2486" y="519"/>
              <a:ext cx="2708" cy="3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2" name="Freeform 82"/>
            <p:cNvSpPr/>
            <p:nvPr/>
          </p:nvSpPr>
          <p:spPr bwMode="auto">
            <a:xfrm>
              <a:off x="2484" y="517"/>
              <a:ext cx="2710" cy="3286"/>
            </a:xfrm>
            <a:custGeom>
              <a:gdLst>
                <a:gd fmla="*/ 604 w 1144" name="T0"/>
                <a:gd fmla="*/ 1388 h 1388" name="T1"/>
                <a:gd fmla="*/ 513 w 1144" name="T2"/>
                <a:gd fmla="*/ 1298 h 1388" name="T3"/>
                <a:gd fmla="*/ 512 w 1144" name="T4"/>
                <a:gd fmla="*/ 1122 h 1388" name="T5"/>
                <a:gd fmla="*/ 266 w 1144" name="T6"/>
                <a:gd fmla="*/ 1123 h 1388" name="T7"/>
                <a:gd fmla="*/ 66 w 1144" name="T8"/>
                <a:gd fmla="*/ 1043 h 1388" name="T9"/>
                <a:gd fmla="*/ 0 w 1144" name="T10"/>
                <a:gd fmla="*/ 878 h 1388" name="T11"/>
                <a:gd fmla="*/ 51 w 1144" name="T12"/>
                <a:gd fmla="*/ 713 h 1388" name="T13"/>
                <a:gd fmla="*/ 446 w 1144" name="T14"/>
                <a:gd fmla="*/ 46 h 1388" name="T15"/>
                <a:gd fmla="*/ 523 w 1144" name="T16"/>
                <a:gd fmla="*/ 2 h 1388" name="T17"/>
                <a:gd fmla="*/ 811 w 1144" name="T18"/>
                <a:gd fmla="*/ 0 h 1388" name="T19"/>
                <a:gd fmla="*/ 847 w 1144" name="T20"/>
                <a:gd fmla="*/ 8 h 1388" name="T21"/>
                <a:gd fmla="*/ 884 w 1144" name="T22"/>
                <a:gd fmla="*/ 0 h 1388" name="T23"/>
                <a:gd fmla="*/ 909 w 1144" name="T24"/>
                <a:gd fmla="*/ 3 h 1388" name="T25"/>
                <a:gd fmla="*/ 975 w 1144" name="T26"/>
                <a:gd fmla="*/ 90 h 1388" name="T27"/>
                <a:gd fmla="*/ 978 w 1144" name="T28"/>
                <a:gd fmla="*/ 683 h 1388" name="T29"/>
                <a:gd fmla="*/ 1052 w 1144" name="T30"/>
                <a:gd fmla="*/ 683 h 1388" name="T31"/>
                <a:gd fmla="*/ 1143 w 1144" name="T32"/>
                <a:gd fmla="*/ 773 h 1388" name="T33"/>
                <a:gd fmla="*/ 1144 w 1144" name="T34"/>
                <a:gd fmla="*/ 1028 h 1388" name="T35"/>
                <a:gd fmla="*/ 1054 w 1144" name="T36"/>
                <a:gd fmla="*/ 1119 h 1388" name="T37"/>
                <a:gd fmla="*/ 980 w 1144" name="T38"/>
                <a:gd fmla="*/ 1119 h 1388" name="T39"/>
                <a:gd fmla="*/ 981 w 1144" name="T40"/>
                <a:gd fmla="*/ 1296 h 1388" name="T41"/>
                <a:gd fmla="*/ 891 w 1144" name="T42"/>
                <a:gd fmla="*/ 1387 h 1388" name="T43"/>
                <a:gd fmla="*/ 604 w 1144" name="T44"/>
                <a:gd fmla="*/ 1388 h 1388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388" w="1144">
                  <a:moveTo>
                    <a:pt x="604" y="1388"/>
                  </a:moveTo>
                  <a:cubicBezTo>
                    <a:pt x="554" y="1388"/>
                    <a:pt x="513" y="1348"/>
                    <a:pt x="513" y="1298"/>
                  </a:cubicBezTo>
                  <a:cubicBezTo>
                    <a:pt x="512" y="1122"/>
                    <a:pt x="512" y="1122"/>
                    <a:pt x="512" y="1122"/>
                  </a:cubicBezTo>
                  <a:cubicBezTo>
                    <a:pt x="266" y="1123"/>
                    <a:pt x="266" y="1123"/>
                    <a:pt x="266" y="1123"/>
                  </a:cubicBezTo>
                  <a:cubicBezTo>
                    <a:pt x="163" y="1124"/>
                    <a:pt x="100" y="1080"/>
                    <a:pt x="66" y="1043"/>
                  </a:cubicBezTo>
                  <a:cubicBezTo>
                    <a:pt x="23" y="997"/>
                    <a:pt x="0" y="940"/>
                    <a:pt x="0" y="878"/>
                  </a:cubicBezTo>
                  <a:cubicBezTo>
                    <a:pt x="0" y="826"/>
                    <a:pt x="17" y="770"/>
                    <a:pt x="51" y="713"/>
                  </a:cubicBezTo>
                  <a:cubicBezTo>
                    <a:pt x="446" y="46"/>
                    <a:pt x="446" y="46"/>
                    <a:pt x="446" y="46"/>
                  </a:cubicBezTo>
                  <a:cubicBezTo>
                    <a:pt x="462" y="19"/>
                    <a:pt x="492" y="2"/>
                    <a:pt x="523" y="2"/>
                  </a:cubicBezTo>
                  <a:cubicBezTo>
                    <a:pt x="811" y="0"/>
                    <a:pt x="811" y="0"/>
                    <a:pt x="811" y="0"/>
                  </a:cubicBezTo>
                  <a:cubicBezTo>
                    <a:pt x="823" y="0"/>
                    <a:pt x="836" y="3"/>
                    <a:pt x="847" y="8"/>
                  </a:cubicBezTo>
                  <a:cubicBezTo>
                    <a:pt x="859" y="3"/>
                    <a:pt x="871" y="0"/>
                    <a:pt x="884" y="0"/>
                  </a:cubicBezTo>
                  <a:cubicBezTo>
                    <a:pt x="892" y="0"/>
                    <a:pt x="900" y="1"/>
                    <a:pt x="909" y="3"/>
                  </a:cubicBezTo>
                  <a:cubicBezTo>
                    <a:pt x="948" y="14"/>
                    <a:pt x="975" y="49"/>
                    <a:pt x="975" y="90"/>
                  </a:cubicBezTo>
                  <a:cubicBezTo>
                    <a:pt x="978" y="683"/>
                    <a:pt x="978" y="683"/>
                    <a:pt x="978" y="683"/>
                  </a:cubicBezTo>
                  <a:cubicBezTo>
                    <a:pt x="1052" y="683"/>
                    <a:pt x="1052" y="683"/>
                    <a:pt x="1052" y="683"/>
                  </a:cubicBezTo>
                  <a:cubicBezTo>
                    <a:pt x="1102" y="683"/>
                    <a:pt x="1142" y="723"/>
                    <a:pt x="1143" y="773"/>
                  </a:cubicBezTo>
                  <a:cubicBezTo>
                    <a:pt x="1144" y="1028"/>
                    <a:pt x="1144" y="1028"/>
                    <a:pt x="1144" y="1028"/>
                  </a:cubicBezTo>
                  <a:cubicBezTo>
                    <a:pt x="1144" y="1078"/>
                    <a:pt x="1104" y="1119"/>
                    <a:pt x="1054" y="1119"/>
                  </a:cubicBezTo>
                  <a:cubicBezTo>
                    <a:pt x="980" y="1119"/>
                    <a:pt x="980" y="1119"/>
                    <a:pt x="980" y="1119"/>
                  </a:cubicBezTo>
                  <a:cubicBezTo>
                    <a:pt x="981" y="1296"/>
                    <a:pt x="981" y="1296"/>
                    <a:pt x="981" y="1296"/>
                  </a:cubicBezTo>
                  <a:cubicBezTo>
                    <a:pt x="981" y="1346"/>
                    <a:pt x="941" y="1386"/>
                    <a:pt x="891" y="1387"/>
                  </a:cubicBezTo>
                  <a:lnTo>
                    <a:pt x="604" y="13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" name="Freeform 83"/>
            <p:cNvSpPr/>
            <p:nvPr/>
          </p:nvSpPr>
          <p:spPr bwMode="auto">
            <a:xfrm>
              <a:off x="2698" y="700"/>
              <a:ext cx="2281" cy="2860"/>
            </a:xfrm>
            <a:custGeom>
              <a:gdLst>
                <a:gd fmla="*/ 800 w 963" name="T0"/>
                <a:gd fmla="*/ 1206 h 1208" name="T1"/>
                <a:gd fmla="*/ 513 w 963" name="T2"/>
                <a:gd fmla="*/ 1208 h 1208" name="T3"/>
                <a:gd fmla="*/ 512 w 963" name="T4"/>
                <a:gd fmla="*/ 941 h 1208" name="T5"/>
                <a:gd fmla="*/ 175 w 963" name="T6"/>
                <a:gd fmla="*/ 943 h 1208" name="T7"/>
                <a:gd fmla="*/ 42 w 963" name="T8"/>
                <a:gd fmla="*/ 891 h 1208" name="T9"/>
                <a:gd fmla="*/ 0 w 963" name="T10"/>
                <a:gd fmla="*/ 787 h 1208" name="T11"/>
                <a:gd fmla="*/ 39 w 963" name="T12"/>
                <a:gd fmla="*/ 669 h 1208" name="T13"/>
                <a:gd fmla="*/ 434 w 963" name="T14"/>
                <a:gd fmla="*/ 2 h 1208" name="T15"/>
                <a:gd fmla="*/ 721 w 963" name="T16"/>
                <a:gd fmla="*/ 1 h 1208" name="T17"/>
                <a:gd fmla="*/ 294 w 963" name="T18"/>
                <a:gd fmla="*/ 682 h 1208" name="T19"/>
                <a:gd fmla="*/ 292 w 963" name="T20"/>
                <a:gd fmla="*/ 702 h 1208" name="T21"/>
                <a:gd fmla="*/ 315 w 963" name="T22"/>
                <a:gd fmla="*/ 710 h 1208" name="T23"/>
                <a:gd fmla="*/ 528 w 963" name="T24"/>
                <a:gd fmla="*/ 709 h 1208" name="T25"/>
                <a:gd fmla="*/ 527 w 963" name="T26"/>
                <a:gd fmla="*/ 434 h 1208" name="T27"/>
                <a:gd fmla="*/ 794 w 963" name="T28"/>
                <a:gd fmla="*/ 0 h 1208" name="T29"/>
                <a:gd fmla="*/ 798 w 963" name="T30"/>
                <a:gd fmla="*/ 684 h 1208" name="T31"/>
                <a:gd fmla="*/ 962 w 963" name="T32"/>
                <a:gd fmla="*/ 683 h 1208" name="T33"/>
                <a:gd fmla="*/ 963 w 963" name="T34"/>
                <a:gd fmla="*/ 939 h 1208" name="T35"/>
                <a:gd fmla="*/ 799 w 963" name="T36"/>
                <a:gd fmla="*/ 940 h 1208" name="T37"/>
                <a:gd fmla="*/ 800 w 963" name="T38"/>
                <a:gd fmla="*/ 1206 h 120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208" w="963">
                  <a:moveTo>
                    <a:pt x="800" y="1206"/>
                  </a:moveTo>
                  <a:cubicBezTo>
                    <a:pt x="513" y="1208"/>
                    <a:pt x="513" y="1208"/>
                    <a:pt x="513" y="1208"/>
                  </a:cubicBezTo>
                  <a:cubicBezTo>
                    <a:pt x="512" y="941"/>
                    <a:pt x="512" y="941"/>
                    <a:pt x="512" y="941"/>
                  </a:cubicBezTo>
                  <a:cubicBezTo>
                    <a:pt x="175" y="943"/>
                    <a:pt x="175" y="943"/>
                    <a:pt x="175" y="943"/>
                  </a:cubicBezTo>
                  <a:cubicBezTo>
                    <a:pt x="119" y="943"/>
                    <a:pt x="74" y="926"/>
                    <a:pt x="42" y="891"/>
                  </a:cubicBezTo>
                  <a:cubicBezTo>
                    <a:pt x="14" y="862"/>
                    <a:pt x="0" y="827"/>
                    <a:pt x="0" y="787"/>
                  </a:cubicBezTo>
                  <a:cubicBezTo>
                    <a:pt x="0" y="752"/>
                    <a:pt x="13" y="712"/>
                    <a:pt x="39" y="669"/>
                  </a:cubicBezTo>
                  <a:cubicBezTo>
                    <a:pt x="434" y="2"/>
                    <a:pt x="434" y="2"/>
                    <a:pt x="434" y="2"/>
                  </a:cubicBezTo>
                  <a:cubicBezTo>
                    <a:pt x="721" y="1"/>
                    <a:pt x="721" y="1"/>
                    <a:pt x="721" y="1"/>
                  </a:cubicBezTo>
                  <a:cubicBezTo>
                    <a:pt x="294" y="682"/>
                    <a:pt x="294" y="682"/>
                    <a:pt x="294" y="682"/>
                  </a:cubicBezTo>
                  <a:cubicBezTo>
                    <a:pt x="292" y="686"/>
                    <a:pt x="289" y="696"/>
                    <a:pt x="292" y="702"/>
                  </a:cubicBezTo>
                  <a:cubicBezTo>
                    <a:pt x="296" y="708"/>
                    <a:pt x="305" y="710"/>
                    <a:pt x="315" y="710"/>
                  </a:cubicBezTo>
                  <a:cubicBezTo>
                    <a:pt x="528" y="709"/>
                    <a:pt x="528" y="709"/>
                    <a:pt x="528" y="709"/>
                  </a:cubicBezTo>
                  <a:cubicBezTo>
                    <a:pt x="527" y="434"/>
                    <a:pt x="527" y="434"/>
                    <a:pt x="527" y="434"/>
                  </a:cubicBezTo>
                  <a:cubicBezTo>
                    <a:pt x="794" y="0"/>
                    <a:pt x="794" y="0"/>
                    <a:pt x="794" y="0"/>
                  </a:cubicBezTo>
                  <a:cubicBezTo>
                    <a:pt x="798" y="684"/>
                    <a:pt x="798" y="684"/>
                    <a:pt x="798" y="684"/>
                  </a:cubicBezTo>
                  <a:cubicBezTo>
                    <a:pt x="962" y="683"/>
                    <a:pt x="962" y="683"/>
                    <a:pt x="962" y="683"/>
                  </a:cubicBezTo>
                  <a:cubicBezTo>
                    <a:pt x="963" y="939"/>
                    <a:pt x="963" y="939"/>
                    <a:pt x="963" y="939"/>
                  </a:cubicBezTo>
                  <a:cubicBezTo>
                    <a:pt x="799" y="940"/>
                    <a:pt x="799" y="940"/>
                    <a:pt x="799" y="940"/>
                  </a:cubicBezTo>
                  <a:lnTo>
                    <a:pt x="800" y="1206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4" name="矩形 53"/>
          <p:cNvSpPr/>
          <p:nvPr/>
        </p:nvSpPr>
        <p:spPr>
          <a:xfrm rot="4352821">
            <a:off x="8957078" y="2783867"/>
            <a:ext cx="898929" cy="20322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2" name="Group 71"/>
          <p:cNvGrpSpPr>
            <a:grpSpLocks noChangeAspect="1"/>
          </p:cNvGrpSpPr>
          <p:nvPr/>
        </p:nvGrpSpPr>
        <p:grpSpPr>
          <a:xfrm>
            <a:off x="2012180" y="1597795"/>
            <a:ext cx="1507879" cy="2007669"/>
            <a:chOff x="2600" y="509"/>
            <a:chExt cx="2480" cy="3302"/>
          </a:xfrm>
        </p:grpSpPr>
        <p:sp>
          <p:nvSpPr>
            <p:cNvPr id="23" name="AutoShape 70"/>
            <p:cNvSpPr>
              <a:spLocks noChangeArrowheads="1" noChangeAspect="1" noTextEdit="1"/>
            </p:cNvSpPr>
            <p:nvPr/>
          </p:nvSpPr>
          <p:spPr bwMode="auto">
            <a:xfrm>
              <a:off x="2600" y="509"/>
              <a:ext cx="2480" cy="3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72"/>
            <p:cNvSpPr>
              <a:spLocks noEditPoints="1"/>
            </p:cNvSpPr>
            <p:nvPr/>
          </p:nvSpPr>
          <p:spPr bwMode="auto">
            <a:xfrm>
              <a:off x="2600" y="507"/>
              <a:ext cx="2478" cy="3304"/>
            </a:xfrm>
            <a:custGeom>
              <a:gdLst>
                <a:gd fmla="*/ 254 w 1046" name="T0"/>
                <a:gd fmla="*/ 1395 h 1396" name="T1"/>
                <a:gd fmla="*/ 65 w 1046" name="T2"/>
                <a:gd fmla="*/ 1333 h 1396" name="T3"/>
                <a:gd fmla="*/ 6 w 1046" name="T4"/>
                <a:gd fmla="*/ 1192 h 1396" name="T5"/>
                <a:gd fmla="*/ 99 w 1046" name="T6"/>
                <a:gd fmla="*/ 1004 h 1396" name="T7"/>
                <a:gd fmla="*/ 219 w 1046" name="T8"/>
                <a:gd fmla="*/ 882 h 1396" name="T9"/>
                <a:gd fmla="*/ 109 w 1046" name="T10"/>
                <a:gd fmla="*/ 784 h 1396" name="T11"/>
                <a:gd fmla="*/ 0 w 1046" name="T12"/>
                <a:gd fmla="*/ 487 h 1396" name="T13"/>
                <a:gd fmla="*/ 45 w 1046" name="T14"/>
                <a:gd fmla="*/ 285 h 1396" name="T15"/>
                <a:gd fmla="*/ 170 w 1046" name="T16"/>
                <a:gd fmla="*/ 122 h 1396" name="T17"/>
                <a:gd fmla="*/ 528 w 1046" name="T18"/>
                <a:gd fmla="*/ 0 h 1396" name="T19"/>
                <a:gd fmla="*/ 880 w 1046" name="T20"/>
                <a:gd fmla="*/ 122 h 1396" name="T21"/>
                <a:gd fmla="*/ 1043 w 1046" name="T22"/>
                <a:gd fmla="*/ 477 h 1396" name="T23"/>
                <a:gd fmla="*/ 958 w 1046" name="T24"/>
                <a:gd fmla="*/ 746 h 1396" name="T25"/>
                <a:gd fmla="*/ 802 w 1046" name="T26"/>
                <a:gd fmla="*/ 921 h 1396" name="T27"/>
                <a:gd fmla="*/ 763 w 1046" name="T28"/>
                <a:gd fmla="*/ 956 h 1396" name="T29"/>
                <a:gd fmla="*/ 955 w 1046" name="T30"/>
                <a:gd fmla="*/ 955 h 1396" name="T31"/>
                <a:gd fmla="*/ 1045 w 1046" name="T32"/>
                <a:gd fmla="*/ 1044 h 1396" name="T33"/>
                <a:gd fmla="*/ 1046 w 1046" name="T34"/>
                <a:gd fmla="*/ 1302 h 1396" name="T35"/>
                <a:gd fmla="*/ 957 w 1046" name="T36"/>
                <a:gd fmla="*/ 1392 h 1396" name="T37"/>
                <a:gd fmla="*/ 254 w 1046" name="T38"/>
                <a:gd fmla="*/ 1395 h 1396" name="T39"/>
                <a:gd fmla="*/ 517 w 1046" name="T40"/>
                <a:gd fmla="*/ 444 h 1396" name="T41"/>
                <a:gd fmla="*/ 480 w 1046" name="T42"/>
                <a:gd fmla="*/ 458 h 1396" name="T43"/>
                <a:gd fmla="*/ 466 w 1046" name="T44"/>
                <a:gd fmla="*/ 491 h 1396" name="T45"/>
                <a:gd fmla="*/ 517 w 1046" name="T46"/>
                <a:gd fmla="*/ 541 h 1396" name="T47"/>
                <a:gd fmla="*/ 541 w 1046" name="T48"/>
                <a:gd fmla="*/ 551 h 1396" name="T49"/>
                <a:gd fmla="*/ 554 w 1046" name="T50"/>
                <a:gd fmla="*/ 535 h 1396" name="T51"/>
                <a:gd fmla="*/ 568 w 1046" name="T52"/>
                <a:gd fmla="*/ 494 h 1396" name="T53"/>
                <a:gd fmla="*/ 553 w 1046" name="T54"/>
                <a:gd fmla="*/ 457 h 1396" name="T55"/>
                <a:gd fmla="*/ 517 w 1046" name="T56"/>
                <a:gd fmla="*/ 444 h 139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396" w="1046">
                  <a:moveTo>
                    <a:pt x="254" y="1395"/>
                  </a:moveTo>
                  <a:cubicBezTo>
                    <a:pt x="171" y="1396"/>
                    <a:pt x="108" y="1375"/>
                    <a:pt x="65" y="1333"/>
                  </a:cubicBezTo>
                  <a:cubicBezTo>
                    <a:pt x="27" y="1295"/>
                    <a:pt x="6" y="1246"/>
                    <a:pt x="6" y="1192"/>
                  </a:cubicBezTo>
                  <a:cubicBezTo>
                    <a:pt x="6" y="1130"/>
                    <a:pt x="36" y="1068"/>
                    <a:pt x="99" y="1004"/>
                  </a:cubicBezTo>
                  <a:cubicBezTo>
                    <a:pt x="219" y="882"/>
                    <a:pt x="219" y="882"/>
                    <a:pt x="219" y="882"/>
                  </a:cubicBezTo>
                  <a:cubicBezTo>
                    <a:pt x="172" y="850"/>
                    <a:pt x="136" y="817"/>
                    <a:pt x="109" y="784"/>
                  </a:cubicBezTo>
                  <a:cubicBezTo>
                    <a:pt x="37" y="699"/>
                    <a:pt x="1" y="598"/>
                    <a:pt x="0" y="487"/>
                  </a:cubicBezTo>
                  <a:cubicBezTo>
                    <a:pt x="0" y="417"/>
                    <a:pt x="15" y="349"/>
                    <a:pt x="45" y="285"/>
                  </a:cubicBezTo>
                  <a:cubicBezTo>
                    <a:pt x="75" y="221"/>
                    <a:pt x="117" y="167"/>
                    <a:pt x="170" y="122"/>
                  </a:cubicBezTo>
                  <a:cubicBezTo>
                    <a:pt x="269" y="42"/>
                    <a:pt x="389" y="1"/>
                    <a:pt x="528" y="0"/>
                  </a:cubicBezTo>
                  <a:cubicBezTo>
                    <a:pt x="666" y="0"/>
                    <a:pt x="785" y="41"/>
                    <a:pt x="880" y="122"/>
                  </a:cubicBezTo>
                  <a:cubicBezTo>
                    <a:pt x="987" y="214"/>
                    <a:pt x="1042" y="334"/>
                    <a:pt x="1043" y="477"/>
                  </a:cubicBezTo>
                  <a:cubicBezTo>
                    <a:pt x="1043" y="574"/>
                    <a:pt x="1015" y="665"/>
                    <a:pt x="958" y="746"/>
                  </a:cubicBezTo>
                  <a:cubicBezTo>
                    <a:pt x="915" y="808"/>
                    <a:pt x="862" y="867"/>
                    <a:pt x="802" y="921"/>
                  </a:cubicBezTo>
                  <a:cubicBezTo>
                    <a:pt x="763" y="956"/>
                    <a:pt x="763" y="956"/>
                    <a:pt x="763" y="956"/>
                  </a:cubicBezTo>
                  <a:cubicBezTo>
                    <a:pt x="955" y="955"/>
                    <a:pt x="955" y="955"/>
                    <a:pt x="955" y="955"/>
                  </a:cubicBezTo>
                  <a:cubicBezTo>
                    <a:pt x="1004" y="955"/>
                    <a:pt x="1045" y="994"/>
                    <a:pt x="1045" y="1044"/>
                  </a:cubicBezTo>
                  <a:cubicBezTo>
                    <a:pt x="1046" y="1302"/>
                    <a:pt x="1046" y="1302"/>
                    <a:pt x="1046" y="1302"/>
                  </a:cubicBezTo>
                  <a:cubicBezTo>
                    <a:pt x="1046" y="1351"/>
                    <a:pt x="1007" y="1392"/>
                    <a:pt x="957" y="1392"/>
                  </a:cubicBezTo>
                  <a:lnTo>
                    <a:pt x="254" y="1395"/>
                  </a:lnTo>
                  <a:close/>
                  <a:moveTo>
                    <a:pt x="517" y="444"/>
                  </a:moveTo>
                  <a:cubicBezTo>
                    <a:pt x="501" y="444"/>
                    <a:pt x="490" y="448"/>
                    <a:pt x="480" y="458"/>
                  </a:cubicBezTo>
                  <a:cubicBezTo>
                    <a:pt x="470" y="468"/>
                    <a:pt x="466" y="477"/>
                    <a:pt x="466" y="491"/>
                  </a:cubicBezTo>
                  <a:cubicBezTo>
                    <a:pt x="466" y="508"/>
                    <a:pt x="466" y="526"/>
                    <a:pt x="517" y="541"/>
                  </a:cubicBezTo>
                  <a:cubicBezTo>
                    <a:pt x="525" y="543"/>
                    <a:pt x="533" y="547"/>
                    <a:pt x="541" y="551"/>
                  </a:cubicBezTo>
                  <a:cubicBezTo>
                    <a:pt x="548" y="543"/>
                    <a:pt x="552" y="538"/>
                    <a:pt x="554" y="535"/>
                  </a:cubicBezTo>
                  <a:cubicBezTo>
                    <a:pt x="563" y="522"/>
                    <a:pt x="568" y="508"/>
                    <a:pt x="568" y="494"/>
                  </a:cubicBezTo>
                  <a:cubicBezTo>
                    <a:pt x="567" y="475"/>
                    <a:pt x="561" y="465"/>
                    <a:pt x="553" y="457"/>
                  </a:cubicBezTo>
                  <a:cubicBezTo>
                    <a:pt x="545" y="450"/>
                    <a:pt x="536" y="444"/>
                    <a:pt x="517" y="4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73"/>
            <p:cNvSpPr/>
            <p:nvPr/>
          </p:nvSpPr>
          <p:spPr bwMode="auto">
            <a:xfrm>
              <a:off x="2811" y="717"/>
              <a:ext cx="2056" cy="2881"/>
            </a:xfrm>
            <a:custGeom>
              <a:gdLst>
                <a:gd fmla="*/ 866 w 868" name="T0"/>
                <a:gd fmla="*/ 955 h 1217" name="T1"/>
                <a:gd fmla="*/ 868 w 868" name="T2"/>
                <a:gd fmla="*/ 1214 h 1217" name="T3"/>
                <a:gd fmla="*/ 165 w 868" name="T4"/>
                <a:gd fmla="*/ 1217 h 1217" name="T5"/>
                <a:gd fmla="*/ 39 w 868" name="T6"/>
                <a:gd fmla="*/ 1180 h 1217" name="T7"/>
                <a:gd fmla="*/ 6 w 868" name="T8"/>
                <a:gd fmla="*/ 1103 h 1217" name="T9"/>
                <a:gd fmla="*/ 74 w 868" name="T10"/>
                <a:gd fmla="*/ 978 h 1217" name="T11"/>
                <a:gd fmla="*/ 465 w 868" name="T12"/>
                <a:gd fmla="*/ 579 h 1217" name="T13"/>
                <a:gd fmla="*/ 538 w 868" name="T14"/>
                <a:gd fmla="*/ 498 h 1217" name="T15"/>
                <a:gd fmla="*/ 568 w 868" name="T16"/>
                <a:gd fmla="*/ 404 h 1217" name="T17"/>
                <a:gd fmla="*/ 524 w 868" name="T18"/>
                <a:gd fmla="*/ 302 h 1217" name="T19"/>
                <a:gd fmla="*/ 427 w 868" name="T20"/>
                <a:gd fmla="*/ 266 h 1217" name="T21"/>
                <a:gd fmla="*/ 330 w 868" name="T22"/>
                <a:gd fmla="*/ 304 h 1217" name="T23"/>
                <a:gd fmla="*/ 288 w 868" name="T24"/>
                <a:gd fmla="*/ 403 h 1217" name="T25"/>
                <a:gd fmla="*/ 403 w 868" name="T26"/>
                <a:gd fmla="*/ 538 h 1217" name="T27"/>
                <a:gd fmla="*/ 212 w 868" name="T28"/>
                <a:gd fmla="*/ 741 h 1217" name="T29"/>
                <a:gd fmla="*/ 89 w 868" name="T30"/>
                <a:gd fmla="*/ 639 h 1217" name="T31"/>
                <a:gd fmla="*/ 0 w 868" name="T32"/>
                <a:gd fmla="*/ 397 h 1217" name="T33"/>
                <a:gd fmla="*/ 37 w 868" name="T34"/>
                <a:gd fmla="*/ 234 h 1217" name="T35"/>
                <a:gd fmla="*/ 139 w 868" name="T36"/>
                <a:gd fmla="*/ 101 h 1217" name="T37"/>
                <a:gd fmla="*/ 439 w 868" name="T38"/>
                <a:gd fmla="*/ 1 h 1217" name="T39"/>
                <a:gd fmla="*/ 733 w 868" name="T40"/>
                <a:gd fmla="*/ 101 h 1217" name="T41"/>
                <a:gd fmla="*/ 865 w 868" name="T42"/>
                <a:gd fmla="*/ 389 h 1217" name="T43"/>
                <a:gd fmla="*/ 796 w 868" name="T44"/>
                <a:gd fmla="*/ 605 h 1217" name="T45"/>
                <a:gd fmla="*/ 653 w 868" name="T46"/>
                <a:gd fmla="*/ 765 h 1217" name="T47"/>
                <a:gd fmla="*/ 439 w 868" name="T48"/>
                <a:gd fmla="*/ 957 h 1217" name="T49"/>
                <a:gd fmla="*/ 866 w 868" name="T50"/>
                <a:gd fmla="*/ 955 h 1217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217" w="866">
                  <a:moveTo>
                    <a:pt x="866" y="955"/>
                  </a:moveTo>
                  <a:cubicBezTo>
                    <a:pt x="868" y="1214"/>
                    <a:pt x="868" y="1214"/>
                    <a:pt x="868" y="1214"/>
                  </a:cubicBezTo>
                  <a:cubicBezTo>
                    <a:pt x="165" y="1217"/>
                    <a:pt x="165" y="1217"/>
                    <a:pt x="165" y="1217"/>
                  </a:cubicBezTo>
                  <a:cubicBezTo>
                    <a:pt x="106" y="1217"/>
                    <a:pt x="64" y="1205"/>
                    <a:pt x="39" y="1180"/>
                  </a:cubicBezTo>
                  <a:cubicBezTo>
                    <a:pt x="17" y="1159"/>
                    <a:pt x="7" y="1133"/>
                    <a:pt x="6" y="1103"/>
                  </a:cubicBezTo>
                  <a:cubicBezTo>
                    <a:pt x="6" y="1065"/>
                    <a:pt x="29" y="1024"/>
                    <a:pt x="74" y="978"/>
                  </a:cubicBezTo>
                  <a:cubicBezTo>
                    <a:pt x="465" y="579"/>
                    <a:pt x="465" y="579"/>
                    <a:pt x="465" y="579"/>
                  </a:cubicBezTo>
                  <a:cubicBezTo>
                    <a:pt x="502" y="541"/>
                    <a:pt x="526" y="514"/>
                    <a:pt x="538" y="498"/>
                  </a:cubicBezTo>
                  <a:cubicBezTo>
                    <a:pt x="558" y="468"/>
                    <a:pt x="568" y="437"/>
                    <a:pt x="568" y="404"/>
                  </a:cubicBezTo>
                  <a:cubicBezTo>
                    <a:pt x="568" y="363"/>
                    <a:pt x="553" y="329"/>
                    <a:pt x="524" y="302"/>
                  </a:cubicBezTo>
                  <a:cubicBezTo>
                    <a:pt x="497" y="278"/>
                    <a:pt x="465" y="266"/>
                    <a:pt x="427" y="266"/>
                  </a:cubicBezTo>
                  <a:cubicBezTo>
                    <a:pt x="389" y="266"/>
                    <a:pt x="356" y="279"/>
                    <a:pt x="330" y="304"/>
                  </a:cubicBezTo>
                  <a:cubicBezTo>
                    <a:pt x="301" y="331"/>
                    <a:pt x="287" y="364"/>
                    <a:pt x="288" y="403"/>
                  </a:cubicBezTo>
                  <a:cubicBezTo>
                    <a:pt x="288" y="471"/>
                    <a:pt x="327" y="516"/>
                    <a:pt x="403" y="538"/>
                  </a:cubicBezTo>
                  <a:cubicBezTo>
                    <a:pt x="212" y="741"/>
                    <a:pt x="212" y="741"/>
                    <a:pt x="212" y="741"/>
                  </a:cubicBezTo>
                  <a:cubicBezTo>
                    <a:pt x="157" y="706"/>
                    <a:pt x="116" y="672"/>
                    <a:pt x="89" y="639"/>
                  </a:cubicBezTo>
                  <a:cubicBezTo>
                    <a:pt x="30" y="569"/>
                    <a:pt x="1" y="488"/>
                    <a:pt x="0" y="397"/>
                  </a:cubicBezTo>
                  <a:cubicBezTo>
                    <a:pt x="0" y="340"/>
                    <a:pt x="12" y="286"/>
                    <a:pt x="37" y="234"/>
                  </a:cubicBezTo>
                  <a:cubicBezTo>
                    <a:pt x="61" y="182"/>
                    <a:pt x="95" y="138"/>
                    <a:pt x="139" y="101"/>
                  </a:cubicBezTo>
                  <a:cubicBezTo>
                    <a:pt x="220" y="35"/>
                    <a:pt x="320" y="1"/>
                    <a:pt x="439" y="1"/>
                  </a:cubicBezTo>
                  <a:cubicBezTo>
                    <a:pt x="556" y="0"/>
                    <a:pt x="654" y="33"/>
                    <a:pt x="733" y="101"/>
                  </a:cubicBezTo>
                  <a:cubicBezTo>
                    <a:pt x="820" y="176"/>
                    <a:pt x="864" y="272"/>
                    <a:pt x="865" y="389"/>
                  </a:cubicBezTo>
                  <a:cubicBezTo>
                    <a:pt x="865" y="467"/>
                    <a:pt x="842" y="539"/>
                    <a:pt x="796" y="605"/>
                  </a:cubicBezTo>
                  <a:cubicBezTo>
                    <a:pt x="756" y="663"/>
                    <a:pt x="708" y="716"/>
                    <a:pt x="653" y="765"/>
                  </a:cubicBezTo>
                  <a:cubicBezTo>
                    <a:pt x="439" y="957"/>
                    <a:pt x="439" y="957"/>
                    <a:pt x="439" y="957"/>
                  </a:cubicBezTo>
                  <a:lnTo>
                    <a:pt x="866" y="955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5" name="矩形 54"/>
          <p:cNvSpPr/>
          <p:nvPr/>
        </p:nvSpPr>
        <p:spPr>
          <a:xfrm rot="4708852">
            <a:off x="2539095" y="2757471"/>
            <a:ext cx="788490" cy="195677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r="14940000" dist="127000" rotWithShape="0" sx="90000" sy="9000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10293054" y="3799997"/>
            <a:ext cx="517541" cy="517541"/>
          </a:xfrm>
          <a:prstGeom prst="ellipse">
            <a:avLst/>
          </a:prstGeom>
          <a:solidFill>
            <a:srgbClr val="FCFC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92D05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3967854" y="4381909"/>
            <a:ext cx="421513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40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商务总结PPT模板</a:t>
            </a:r>
          </a:p>
        </p:txBody>
      </p:sp>
      <p:sp>
        <p:nvSpPr>
          <p:cNvPr id="65" name="AutoShape 1639"/>
          <p:cNvSpPr>
            <a:spLocks noChangeArrowheads="1" noChangeAspect="1" noTextEdit="1"/>
          </p:cNvSpPr>
          <p:nvPr/>
        </p:nvSpPr>
        <p:spPr bwMode="auto">
          <a:xfrm>
            <a:off x="9383138" y="1596579"/>
            <a:ext cx="1257300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987922750"/>
      </p:ext>
    </p:extLst>
  </p:cSld>
  <p:clrMapOvr>
    <a:masterClrMapping/>
  </p:clrMapOvr>
  <p:transition spd="slow">
    <p:push dir="u"/>
  </p:transition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1" name="Freeform 58"/>
          <p:cNvSpPr/>
          <p:nvPr/>
        </p:nvSpPr>
        <p:spPr bwMode="auto">
          <a:xfrm>
            <a:off x="4293411" y="2915888"/>
            <a:ext cx="3237849" cy="3202007"/>
          </a:xfrm>
          <a:custGeom>
            <a:gdLst>
              <a:gd fmla="*/ 0 w 341" name="T0"/>
              <a:gd fmla="*/ 337 h 337" name="T1"/>
              <a:gd fmla="*/ 44 w 341" name="T2"/>
              <a:gd fmla="*/ 306 h 337" name="T3"/>
              <a:gd fmla="*/ 111 w 341" name="T4"/>
              <a:gd fmla="*/ 109 h 337" name="T5"/>
              <a:gd fmla="*/ 217 w 341" name="T6"/>
              <a:gd fmla="*/ 96 h 337" name="T7"/>
              <a:gd fmla="*/ 294 w 341" name="T8"/>
              <a:gd fmla="*/ 301 h 337" name="T9"/>
              <a:gd fmla="*/ 341 w 341" name="T10"/>
              <a:gd fmla="*/ 337 h 337" name="T11"/>
              <a:gd fmla="*/ 0 w 341" name="T12"/>
              <a:gd fmla="*/ 337 h 337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37" w="341">
                <a:moveTo>
                  <a:pt x="0" y="337"/>
                </a:moveTo>
                <a:cubicBezTo>
                  <a:pt x="10" y="337"/>
                  <a:pt x="30" y="329"/>
                  <a:pt x="44" y="306"/>
                </a:cubicBezTo>
                <a:cubicBezTo>
                  <a:pt x="71" y="262"/>
                  <a:pt x="95" y="158"/>
                  <a:pt x="111" y="109"/>
                </a:cubicBezTo>
                <a:cubicBezTo>
                  <a:pt x="145" y="0"/>
                  <a:pt x="185" y="19"/>
                  <a:pt x="217" y="96"/>
                </a:cubicBezTo>
                <a:cubicBezTo>
                  <a:pt x="246" y="165"/>
                  <a:pt x="265" y="235"/>
                  <a:pt x="294" y="301"/>
                </a:cubicBezTo>
                <a:cubicBezTo>
                  <a:pt x="307" y="328"/>
                  <a:pt x="324" y="336"/>
                  <a:pt x="341" y="337"/>
                </a:cubicBezTo>
                <a:lnTo>
                  <a:pt x="0" y="337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" name="Freeform 62"/>
          <p:cNvSpPr/>
          <p:nvPr/>
        </p:nvSpPr>
        <p:spPr bwMode="auto">
          <a:xfrm>
            <a:off x="2406016" y="3567659"/>
            <a:ext cx="3262392" cy="2550237"/>
          </a:xfrm>
          <a:custGeom>
            <a:gdLst>
              <a:gd fmla="*/ 0 w 344" name="T0"/>
              <a:gd fmla="*/ 268 h 268" name="T1"/>
              <a:gd fmla="*/ 0 w 344" name="T2"/>
              <a:gd fmla="*/ 265 h 268" name="T3"/>
              <a:gd fmla="*/ 62 w 344" name="T4"/>
              <a:gd fmla="*/ 222 h 268" name="T5"/>
              <a:gd fmla="*/ 120 w 344" name="T6"/>
              <a:gd fmla="*/ 69 h 268" name="T7"/>
              <a:gd fmla="*/ 215 w 344" name="T8"/>
              <a:gd fmla="*/ 59 h 268" name="T9"/>
              <a:gd fmla="*/ 269 w 344" name="T10"/>
              <a:gd fmla="*/ 173 h 268" name="T11"/>
              <a:gd fmla="*/ 344 w 344" name="T12"/>
              <a:gd fmla="*/ 268 h 268" name="T13"/>
              <a:gd fmla="*/ 0 w 344" name="T14"/>
              <a:gd fmla="*/ 268 h 268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268" w="344">
                <a:moveTo>
                  <a:pt x="0" y="268"/>
                </a:moveTo>
                <a:cubicBezTo>
                  <a:pt x="0" y="265"/>
                  <a:pt x="0" y="265"/>
                  <a:pt x="0" y="265"/>
                </a:cubicBezTo>
                <a:cubicBezTo>
                  <a:pt x="27" y="268"/>
                  <a:pt x="49" y="251"/>
                  <a:pt x="62" y="222"/>
                </a:cubicBezTo>
                <a:cubicBezTo>
                  <a:pt x="80" y="185"/>
                  <a:pt x="103" y="106"/>
                  <a:pt x="120" y="69"/>
                </a:cubicBezTo>
                <a:cubicBezTo>
                  <a:pt x="148" y="6"/>
                  <a:pt x="185" y="0"/>
                  <a:pt x="215" y="59"/>
                </a:cubicBezTo>
                <a:cubicBezTo>
                  <a:pt x="230" y="87"/>
                  <a:pt x="257" y="144"/>
                  <a:pt x="269" y="173"/>
                </a:cubicBezTo>
                <a:cubicBezTo>
                  <a:pt x="295" y="235"/>
                  <a:pt x="317" y="264"/>
                  <a:pt x="344" y="268"/>
                </a:cubicBezTo>
                <a:lnTo>
                  <a:pt x="0" y="268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58"/>
          <p:cNvSpPr/>
          <p:nvPr/>
        </p:nvSpPr>
        <p:spPr bwMode="auto">
          <a:xfrm>
            <a:off x="417515" y="2019542"/>
            <a:ext cx="3237849" cy="4109213"/>
          </a:xfrm>
          <a:custGeom>
            <a:gdLst>
              <a:gd fmla="*/ 0 w 341" name="T0"/>
              <a:gd fmla="*/ 337 h 337" name="T1"/>
              <a:gd fmla="*/ 44 w 341" name="T2"/>
              <a:gd fmla="*/ 306 h 337" name="T3"/>
              <a:gd fmla="*/ 111 w 341" name="T4"/>
              <a:gd fmla="*/ 109 h 337" name="T5"/>
              <a:gd fmla="*/ 217 w 341" name="T6"/>
              <a:gd fmla="*/ 96 h 337" name="T7"/>
              <a:gd fmla="*/ 294 w 341" name="T8"/>
              <a:gd fmla="*/ 301 h 337" name="T9"/>
              <a:gd fmla="*/ 341 w 341" name="T10"/>
              <a:gd fmla="*/ 337 h 337" name="T11"/>
              <a:gd fmla="*/ 0 w 341" name="T12"/>
              <a:gd fmla="*/ 337 h 337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37" w="341">
                <a:moveTo>
                  <a:pt x="0" y="337"/>
                </a:moveTo>
                <a:cubicBezTo>
                  <a:pt x="10" y="337"/>
                  <a:pt x="30" y="329"/>
                  <a:pt x="44" y="306"/>
                </a:cubicBezTo>
                <a:cubicBezTo>
                  <a:pt x="71" y="262"/>
                  <a:pt x="95" y="158"/>
                  <a:pt x="111" y="109"/>
                </a:cubicBezTo>
                <a:cubicBezTo>
                  <a:pt x="145" y="0"/>
                  <a:pt x="185" y="19"/>
                  <a:pt x="217" y="96"/>
                </a:cubicBezTo>
                <a:cubicBezTo>
                  <a:pt x="246" y="165"/>
                  <a:pt x="265" y="235"/>
                  <a:pt x="294" y="301"/>
                </a:cubicBezTo>
                <a:cubicBezTo>
                  <a:pt x="307" y="328"/>
                  <a:pt x="324" y="336"/>
                  <a:pt x="341" y="337"/>
                </a:cubicBezTo>
                <a:lnTo>
                  <a:pt x="0" y="337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文本框 23"/>
          <p:cNvSpPr txBox="1"/>
          <p:nvPr/>
        </p:nvSpPr>
        <p:spPr>
          <a:xfrm>
            <a:off x="8169308" y="2781539"/>
            <a:ext cx="3719830" cy="2286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grpSp>
        <p:nvGrpSpPr>
          <p:cNvPr id="78" name="组合 77"/>
          <p:cNvGrpSpPr/>
          <p:nvPr/>
        </p:nvGrpSpPr>
        <p:grpSpPr>
          <a:xfrm>
            <a:off x="1786449" y="1747878"/>
            <a:ext cx="974323" cy="597183"/>
            <a:chOff x="1786449" y="1747878"/>
            <a:chExt cx="974323" cy="597183"/>
          </a:xfrm>
        </p:grpSpPr>
        <p:sp>
          <p:nvSpPr>
            <p:cNvPr id="26" name="Oval 35"/>
            <p:cNvSpPr>
              <a:spLocks noChangeArrowheads="1"/>
            </p:cNvSpPr>
            <p:nvPr/>
          </p:nvSpPr>
          <p:spPr bwMode="auto">
            <a:xfrm>
              <a:off x="1820342" y="2289007"/>
              <a:ext cx="332411" cy="56054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36"/>
            <p:cNvSpPr/>
            <p:nvPr/>
          </p:nvSpPr>
          <p:spPr bwMode="auto">
            <a:xfrm>
              <a:off x="1786449" y="1764972"/>
              <a:ext cx="397589" cy="552714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Oval 37"/>
            <p:cNvSpPr>
              <a:spLocks noChangeArrowheads="1"/>
            </p:cNvSpPr>
            <p:nvPr/>
          </p:nvSpPr>
          <p:spPr bwMode="auto">
            <a:xfrm>
              <a:off x="1854235" y="1827543"/>
              <a:ext cx="262018" cy="259411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Oval 38"/>
            <p:cNvSpPr>
              <a:spLocks noChangeArrowheads="1"/>
            </p:cNvSpPr>
            <p:nvPr/>
          </p:nvSpPr>
          <p:spPr bwMode="auto">
            <a:xfrm>
              <a:off x="1923324" y="1888810"/>
              <a:ext cx="123840" cy="123840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Line 40"/>
            <p:cNvSpPr>
              <a:spLocks noChangeShapeType="1"/>
            </p:cNvSpPr>
            <p:nvPr/>
          </p:nvSpPr>
          <p:spPr bwMode="auto">
            <a:xfrm flipV="1">
              <a:off x="1984592" y="1824509"/>
              <a:ext cx="676648" cy="126872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2635629" y="1747878"/>
              <a:ext cx="125143" cy="123840"/>
              <a:chOff x="3218108" y="1685170"/>
              <a:chExt cx="125143" cy="123840"/>
            </a:xfrm>
          </p:grpSpPr>
          <p:sp>
            <p:nvSpPr>
              <p:cNvPr id="30" name="Oval 39"/>
              <p:cNvSpPr>
                <a:spLocks noChangeArrowheads="1"/>
              </p:cNvSpPr>
              <p:nvPr/>
            </p:nvSpPr>
            <p:spPr bwMode="auto">
              <a:xfrm>
                <a:off x="3218108" y="1685170"/>
                <a:ext cx="125143" cy="123840"/>
              </a:xfrm>
              <a:prstGeom prst="ellipse">
                <a:avLst/>
              </a:prstGeom>
              <a:solidFill>
                <a:srgbClr val="4BB3D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2" name="Oval 41"/>
              <p:cNvSpPr>
                <a:spLocks noChangeArrowheads="1"/>
              </p:cNvSpPr>
              <p:nvPr/>
            </p:nvSpPr>
            <p:spPr bwMode="auto">
              <a:xfrm>
                <a:off x="3253304" y="1719063"/>
                <a:ext cx="54750" cy="56054"/>
              </a:xfrm>
              <a:prstGeom prst="ellipse">
                <a:avLst/>
              </a:prstGeom>
              <a:solidFill>
                <a:srgbClr val="D4EDF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36" name="Freeform 23"/>
          <p:cNvSpPr/>
          <p:nvPr/>
        </p:nvSpPr>
        <p:spPr bwMode="auto">
          <a:xfrm flipH="1">
            <a:off x="2699572" y="1858910"/>
            <a:ext cx="1002456" cy="1014782"/>
          </a:xfrm>
          <a:custGeom>
            <a:gdLst>
              <a:gd fmla="*/ 103 w 206" name="T0"/>
              <a:gd fmla="*/ 0 h 206" name="T1"/>
              <a:gd fmla="*/ 0 w 206" name="T2"/>
              <a:gd fmla="*/ 103 h 206" name="T3"/>
              <a:gd fmla="*/ 103 w 206" name="T4"/>
              <a:gd fmla="*/ 206 h 206" name="T5"/>
              <a:gd fmla="*/ 206 w 206" name="T6"/>
              <a:gd fmla="*/ 103 h 206" name="T7"/>
              <a:gd fmla="*/ 206 w 206" name="T8"/>
              <a:gd fmla="*/ 0 h 206" name="T9"/>
              <a:gd fmla="*/ 103 w 206" name="T10"/>
              <a:gd fmla="*/ 0 h 20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206" w="206">
                <a:moveTo>
                  <a:pt x="103" y="0"/>
                </a:moveTo>
                <a:cubicBezTo>
                  <a:pt x="46" y="0"/>
                  <a:pt x="0" y="46"/>
                  <a:pt x="0" y="103"/>
                </a:cubicBezTo>
                <a:cubicBezTo>
                  <a:pt x="0" y="160"/>
                  <a:pt x="46" y="206"/>
                  <a:pt x="103" y="206"/>
                </a:cubicBezTo>
                <a:cubicBezTo>
                  <a:pt x="160" y="206"/>
                  <a:pt x="206" y="160"/>
                  <a:pt x="206" y="103"/>
                </a:cubicBezTo>
                <a:cubicBezTo>
                  <a:pt x="206" y="0"/>
                  <a:pt x="206" y="0"/>
                  <a:pt x="206" y="0"/>
                </a:cubicBezTo>
                <a:lnTo>
                  <a:pt x="103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8" name="组合 67"/>
          <p:cNvGrpSpPr/>
          <p:nvPr/>
        </p:nvGrpSpPr>
        <p:grpSpPr>
          <a:xfrm>
            <a:off x="3803326" y="3118685"/>
            <a:ext cx="974323" cy="597183"/>
            <a:chOff x="3383424" y="3070665"/>
            <a:chExt cx="974323" cy="597183"/>
          </a:xfrm>
        </p:grpSpPr>
        <p:sp>
          <p:nvSpPr>
            <p:cNvPr id="59" name="Oval 35"/>
            <p:cNvSpPr>
              <a:spLocks noChangeArrowheads="1"/>
            </p:cNvSpPr>
            <p:nvPr/>
          </p:nvSpPr>
          <p:spPr bwMode="auto">
            <a:xfrm>
              <a:off x="3417317" y="3611794"/>
              <a:ext cx="332411" cy="56054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" name="Freeform 36"/>
            <p:cNvSpPr/>
            <p:nvPr/>
          </p:nvSpPr>
          <p:spPr bwMode="auto">
            <a:xfrm>
              <a:off x="3383424" y="3087759"/>
              <a:ext cx="397589" cy="552714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1" name="Oval 37"/>
            <p:cNvSpPr>
              <a:spLocks noChangeArrowheads="1"/>
            </p:cNvSpPr>
            <p:nvPr/>
          </p:nvSpPr>
          <p:spPr bwMode="auto">
            <a:xfrm>
              <a:off x="3451210" y="3150330"/>
              <a:ext cx="262018" cy="259411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" name="Oval 38"/>
            <p:cNvSpPr>
              <a:spLocks noChangeArrowheads="1"/>
            </p:cNvSpPr>
            <p:nvPr/>
          </p:nvSpPr>
          <p:spPr bwMode="auto">
            <a:xfrm>
              <a:off x="3520299" y="3211597"/>
              <a:ext cx="123840" cy="123840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3" name="Line 40"/>
            <p:cNvSpPr>
              <a:spLocks noChangeShapeType="1"/>
            </p:cNvSpPr>
            <p:nvPr/>
          </p:nvSpPr>
          <p:spPr bwMode="auto">
            <a:xfrm flipV="1">
              <a:off x="3581567" y="3147296"/>
              <a:ext cx="676648" cy="126872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64" name="组合 63"/>
            <p:cNvGrpSpPr/>
            <p:nvPr/>
          </p:nvGrpSpPr>
          <p:grpSpPr>
            <a:xfrm>
              <a:off x="4232604" y="3070665"/>
              <a:ext cx="125143" cy="123840"/>
              <a:chOff x="3218108" y="1685170"/>
              <a:chExt cx="125143" cy="123840"/>
            </a:xfrm>
          </p:grpSpPr>
          <p:sp>
            <p:nvSpPr>
              <p:cNvPr id="66" name="Oval 39"/>
              <p:cNvSpPr>
                <a:spLocks noChangeArrowheads="1"/>
              </p:cNvSpPr>
              <p:nvPr/>
            </p:nvSpPr>
            <p:spPr bwMode="auto">
              <a:xfrm>
                <a:off x="3218108" y="1685170"/>
                <a:ext cx="125143" cy="123840"/>
              </a:xfrm>
              <a:prstGeom prst="ellipse">
                <a:avLst/>
              </a:prstGeom>
              <a:solidFill>
                <a:srgbClr val="4BB3D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7" name="Oval 41"/>
              <p:cNvSpPr>
                <a:spLocks noChangeArrowheads="1"/>
              </p:cNvSpPr>
              <p:nvPr/>
            </p:nvSpPr>
            <p:spPr bwMode="auto">
              <a:xfrm>
                <a:off x="3253304" y="1719063"/>
                <a:ext cx="54750" cy="56054"/>
              </a:xfrm>
              <a:prstGeom prst="ellipse">
                <a:avLst/>
              </a:prstGeom>
              <a:solidFill>
                <a:srgbClr val="D4EDF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65" name="Freeform 23"/>
          <p:cNvSpPr/>
          <p:nvPr/>
        </p:nvSpPr>
        <p:spPr bwMode="auto">
          <a:xfrm flipH="1" flipV="1">
            <a:off x="6615464" y="1599165"/>
            <a:ext cx="1002456" cy="1014782"/>
          </a:xfrm>
          <a:custGeom>
            <a:gdLst>
              <a:gd fmla="*/ 103 w 206" name="T0"/>
              <a:gd fmla="*/ 0 h 206" name="T1"/>
              <a:gd fmla="*/ 0 w 206" name="T2"/>
              <a:gd fmla="*/ 103 h 206" name="T3"/>
              <a:gd fmla="*/ 103 w 206" name="T4"/>
              <a:gd fmla="*/ 206 h 206" name="T5"/>
              <a:gd fmla="*/ 206 w 206" name="T6"/>
              <a:gd fmla="*/ 103 h 206" name="T7"/>
              <a:gd fmla="*/ 206 w 206" name="T8"/>
              <a:gd fmla="*/ 0 h 206" name="T9"/>
              <a:gd fmla="*/ 103 w 206" name="T10"/>
              <a:gd fmla="*/ 0 h 20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206" w="206">
                <a:moveTo>
                  <a:pt x="103" y="0"/>
                </a:moveTo>
                <a:cubicBezTo>
                  <a:pt x="46" y="0"/>
                  <a:pt x="0" y="46"/>
                  <a:pt x="0" y="103"/>
                </a:cubicBezTo>
                <a:cubicBezTo>
                  <a:pt x="0" y="160"/>
                  <a:pt x="46" y="206"/>
                  <a:pt x="103" y="206"/>
                </a:cubicBezTo>
                <a:cubicBezTo>
                  <a:pt x="160" y="206"/>
                  <a:pt x="206" y="160"/>
                  <a:pt x="206" y="103"/>
                </a:cubicBezTo>
                <a:cubicBezTo>
                  <a:pt x="206" y="0"/>
                  <a:pt x="206" y="0"/>
                  <a:pt x="206" y="0"/>
                </a:cubicBezTo>
                <a:lnTo>
                  <a:pt x="103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9" name="组合 68"/>
          <p:cNvGrpSpPr/>
          <p:nvPr/>
        </p:nvGrpSpPr>
        <p:grpSpPr>
          <a:xfrm>
            <a:off x="5666753" y="2572169"/>
            <a:ext cx="974323" cy="597183"/>
            <a:chOff x="3383424" y="3070665"/>
            <a:chExt cx="974323" cy="597183"/>
          </a:xfrm>
        </p:grpSpPr>
        <p:sp>
          <p:nvSpPr>
            <p:cNvPr id="70" name="Oval 35"/>
            <p:cNvSpPr>
              <a:spLocks noChangeArrowheads="1"/>
            </p:cNvSpPr>
            <p:nvPr/>
          </p:nvSpPr>
          <p:spPr bwMode="auto">
            <a:xfrm>
              <a:off x="3417317" y="3611794"/>
              <a:ext cx="332411" cy="56054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" name="Freeform 36"/>
            <p:cNvSpPr/>
            <p:nvPr/>
          </p:nvSpPr>
          <p:spPr bwMode="auto">
            <a:xfrm>
              <a:off x="3383424" y="3087759"/>
              <a:ext cx="397589" cy="552714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" name="Oval 37"/>
            <p:cNvSpPr>
              <a:spLocks noChangeArrowheads="1"/>
            </p:cNvSpPr>
            <p:nvPr/>
          </p:nvSpPr>
          <p:spPr bwMode="auto">
            <a:xfrm>
              <a:off x="3451210" y="3150330"/>
              <a:ext cx="262018" cy="259411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" name="Oval 38"/>
            <p:cNvSpPr>
              <a:spLocks noChangeArrowheads="1"/>
            </p:cNvSpPr>
            <p:nvPr/>
          </p:nvSpPr>
          <p:spPr bwMode="auto">
            <a:xfrm>
              <a:off x="3520299" y="3211597"/>
              <a:ext cx="123840" cy="123840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4" name="Line 40"/>
            <p:cNvSpPr>
              <a:spLocks noChangeShapeType="1"/>
            </p:cNvSpPr>
            <p:nvPr/>
          </p:nvSpPr>
          <p:spPr bwMode="auto">
            <a:xfrm flipV="1">
              <a:off x="3581567" y="3147296"/>
              <a:ext cx="676648" cy="126872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75" name="组合 74"/>
            <p:cNvGrpSpPr/>
            <p:nvPr/>
          </p:nvGrpSpPr>
          <p:grpSpPr>
            <a:xfrm>
              <a:off x="4232604" y="3070665"/>
              <a:ext cx="125143" cy="123840"/>
              <a:chOff x="3218108" y="1685170"/>
              <a:chExt cx="125143" cy="123840"/>
            </a:xfrm>
          </p:grpSpPr>
          <p:sp>
            <p:nvSpPr>
              <p:cNvPr id="76" name="Oval 39"/>
              <p:cNvSpPr>
                <a:spLocks noChangeArrowheads="1"/>
              </p:cNvSpPr>
              <p:nvPr/>
            </p:nvSpPr>
            <p:spPr bwMode="auto">
              <a:xfrm>
                <a:off x="3218108" y="1685170"/>
                <a:ext cx="125143" cy="123840"/>
              </a:xfrm>
              <a:prstGeom prst="ellipse">
                <a:avLst/>
              </a:prstGeom>
              <a:solidFill>
                <a:srgbClr val="4BB3D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7" name="Oval 41"/>
              <p:cNvSpPr>
                <a:spLocks noChangeArrowheads="1"/>
              </p:cNvSpPr>
              <p:nvPr/>
            </p:nvSpPr>
            <p:spPr bwMode="auto">
              <a:xfrm>
                <a:off x="3253304" y="1719063"/>
                <a:ext cx="54750" cy="56054"/>
              </a:xfrm>
              <a:prstGeom prst="ellipse">
                <a:avLst/>
              </a:prstGeom>
              <a:solidFill>
                <a:srgbClr val="D4EDF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79" name="Freeform 23"/>
          <p:cNvSpPr/>
          <p:nvPr/>
        </p:nvSpPr>
        <p:spPr bwMode="auto">
          <a:xfrm flipH="1" flipV="1" rot="19787112">
            <a:off x="4446175" y="1931185"/>
            <a:ext cx="1002456" cy="1014782"/>
          </a:xfrm>
          <a:custGeom>
            <a:gdLst>
              <a:gd fmla="*/ 103 w 206" name="T0"/>
              <a:gd fmla="*/ 0 h 206" name="T1"/>
              <a:gd fmla="*/ 0 w 206" name="T2"/>
              <a:gd fmla="*/ 103 h 206" name="T3"/>
              <a:gd fmla="*/ 103 w 206" name="T4"/>
              <a:gd fmla="*/ 206 h 206" name="T5"/>
              <a:gd fmla="*/ 206 w 206" name="T6"/>
              <a:gd fmla="*/ 103 h 206" name="T7"/>
              <a:gd fmla="*/ 206 w 206" name="T8"/>
              <a:gd fmla="*/ 0 h 206" name="T9"/>
              <a:gd fmla="*/ 103 w 206" name="T10"/>
              <a:gd fmla="*/ 0 h 20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206" w="206">
                <a:moveTo>
                  <a:pt x="103" y="0"/>
                </a:moveTo>
                <a:cubicBezTo>
                  <a:pt x="46" y="0"/>
                  <a:pt x="0" y="46"/>
                  <a:pt x="0" y="103"/>
                </a:cubicBezTo>
                <a:cubicBezTo>
                  <a:pt x="0" y="160"/>
                  <a:pt x="46" y="206"/>
                  <a:pt x="103" y="206"/>
                </a:cubicBezTo>
                <a:cubicBezTo>
                  <a:pt x="160" y="206"/>
                  <a:pt x="206" y="160"/>
                  <a:pt x="206" y="103"/>
                </a:cubicBezTo>
                <a:cubicBezTo>
                  <a:pt x="206" y="0"/>
                  <a:pt x="206" y="0"/>
                  <a:pt x="206" y="0"/>
                </a:cubicBezTo>
                <a:lnTo>
                  <a:pt x="103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0" name="文本框 79"/>
          <p:cNvSpPr txBox="1"/>
          <p:nvPr/>
        </p:nvSpPr>
        <p:spPr>
          <a:xfrm>
            <a:off x="2876193" y="2024831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3.5</a:t>
            </a:r>
          </a:p>
        </p:txBody>
      </p:sp>
      <p:sp>
        <p:nvSpPr>
          <p:cNvPr id="81" name="文本框 80"/>
          <p:cNvSpPr txBox="1"/>
          <p:nvPr/>
        </p:nvSpPr>
        <p:spPr>
          <a:xfrm>
            <a:off x="4573746" y="2146188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3.5</a:t>
            </a:r>
          </a:p>
        </p:txBody>
      </p:sp>
      <p:sp>
        <p:nvSpPr>
          <p:cNvPr id="82" name="文本框 81"/>
          <p:cNvSpPr txBox="1"/>
          <p:nvPr/>
        </p:nvSpPr>
        <p:spPr>
          <a:xfrm>
            <a:off x="6744136" y="1814168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3.5</a:t>
            </a:r>
          </a:p>
        </p:txBody>
      </p:sp>
    </p:spTree>
    <p:extLst>
      <p:ext uri="{BB962C8B-B14F-4D97-AF65-F5344CB8AC3E}">
        <p14:creationId val="382526718"/>
      </p:ext>
    </p:extLst>
  </p:cSld>
  <p:clrMapOvr>
    <a:masterClrMapping/>
  </p:clrMapOvr>
  <mc:AlternateContent>
    <mc:Choice Requires="p14">
      <p:transition p14:dur="1400" spd="slow">
        <p14:ripple/>
      </p:transition>
    </mc:Choice>
    <mc:Fallback>
      <p:transition spd="slow">
        <p:fade/>
      </p:transition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4703369" y="1583126"/>
            <a:ext cx="2808289" cy="4419235"/>
            <a:chOff x="4676865" y="1583126"/>
            <a:chExt cx="2808289" cy="4419235"/>
          </a:xfrm>
        </p:grpSpPr>
        <p:grpSp>
          <p:nvGrpSpPr>
            <p:cNvPr id="29" name="组合 28"/>
            <p:cNvGrpSpPr/>
            <p:nvPr/>
          </p:nvGrpSpPr>
          <p:grpSpPr>
            <a:xfrm>
              <a:off x="5457915" y="5078801"/>
              <a:ext cx="1289707" cy="923560"/>
              <a:chOff x="4350532" y="1811995"/>
              <a:chExt cx="3661868" cy="2622287"/>
            </a:xfrm>
          </p:grpSpPr>
          <p:sp>
            <p:nvSpPr>
              <p:cNvPr id="147" name="Freeform 36"/>
              <p:cNvSpPr/>
              <p:nvPr/>
            </p:nvSpPr>
            <p:spPr bwMode="auto">
              <a:xfrm>
                <a:off x="4539997" y="3410609"/>
                <a:ext cx="3282939" cy="162892"/>
              </a:xfrm>
              <a:custGeom>
                <a:gdLst>
                  <a:gd fmla="*/ 3282939 w 3282939" name="connsiteX0"/>
                  <a:gd fmla="*/ 0 h 145976" name="connsiteY0"/>
                  <a:gd fmla="*/ 3202017 w 3282939" name="connsiteX1"/>
                  <a:gd fmla="*/ 103183 h 145976" name="connsiteY1"/>
                  <a:gd fmla="*/ 3217148 w 3282939" name="connsiteX2"/>
                  <a:gd fmla="*/ 145976 h 145976" name="connsiteY2"/>
                  <a:gd fmla="*/ 15867 w 3282939" name="connsiteX3"/>
                  <a:gd fmla="*/ 144596 h 145976" name="connsiteY3"/>
                  <a:gd fmla="*/ 0 w 3282939" name="connsiteX4"/>
                  <a:gd fmla="*/ 145014 h 145976" name="connsiteY4"/>
                  <a:gd fmla="*/ 3272779 w 3282939" name="connsiteX5"/>
                  <a:gd fmla="*/ 7967 h 145976" name="connsiteY5"/>
                  <a:gd fmla="*/ 3272779 w 3282939" name="connsiteX6"/>
                  <a:gd fmla="*/ 7967 h 151326" name="connsiteY6"/>
                  <a:gd fmla="*/ 13528 w 3282939" name="connsiteX7"/>
                  <a:gd fmla="*/ 151326 h 340225" name="connsiteY7"/>
                  <a:gd fmla="*/ 0 w 3282939" name="connsiteX8"/>
                  <a:gd fmla="*/ 145014 h 340225" name="connsiteY8"/>
                  <a:gd fmla="*/ 3282939 w 3282939" name="connsiteX9"/>
                  <a:gd fmla="*/ 0 h 340225" name="connsiteY9"/>
                  <a:gd fmla="*/ 3282939 w 3282939" name="connsiteX10"/>
                  <a:gd fmla="*/ 0 h 340225" name="connsiteY10"/>
                  <a:gd fmla="*/ 13528 w 3282939" name="connsiteX11"/>
                  <a:gd fmla="*/ 151326 h 340225" name="connsiteY11"/>
                  <a:gd fmla="*/ 0 w 3282939" name="connsiteX12"/>
                  <a:gd fmla="*/ 145014 h 340225" name="connsiteY12"/>
                  <a:gd fmla="*/ 3282939 w 3282939" name="connsiteX13"/>
                  <a:gd fmla="*/ 0 h 340225" name="connsiteY1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b="b" l="l" r="r" t="t"/>
                <a:pathLst>
                  <a:path h="145976" w="3282939">
                    <a:close/>
                    <a:moveTo>
                      <a:pt x="3282939" y="0"/>
                    </a:moveTo>
                    <a:cubicBezTo>
                      <a:pt x="3192270" y="39034"/>
                      <a:pt x="3202013" y="103156"/>
                      <a:pt x="3202017" y="103183"/>
                    </a:cubicBezTo>
                    <a:cubicBezTo>
                      <a:pt x="3202746" y="119931"/>
                      <a:pt x="3208611" y="134207"/>
                      <a:pt x="3217148" y="145976"/>
                    </a:cubicBezTo>
                    <a:lnTo>
                      <a:pt x="15867" y="144596"/>
                    </a:lnTo>
                    <a:lnTo>
                      <a:pt x="0" y="145014"/>
                    </a:lnTo>
                    <a:lnTo>
                      <a:pt x="3272779" y="7967"/>
                    </a:lnTo>
                  </a:path>
                </a:pathLst>
              </a:custGeom>
              <a:gradFill flip="none" rotWithShape="1">
                <a:gsLst>
                  <a:gs pos="0">
                    <a:srgbClr val="494949"/>
                  </a:gs>
                  <a:gs pos="100000">
                    <a:srgbClr val="9D9D9D"/>
                  </a:gs>
                </a:gsLst>
                <a:lin ang="16200000" scaled="1"/>
              </a:gradFill>
              <a:ln w="9525">
                <a:solidFill>
                  <a:srgbClr val="49494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>
                  <a:solidFill>
                    <a:schemeClr val="lt1"/>
                  </a:solidFill>
                </a:endParaRPr>
              </a:p>
            </p:txBody>
          </p:sp>
          <p:sp>
            <p:nvSpPr>
              <p:cNvPr id="148" name="Freeform 38"/>
              <p:cNvSpPr/>
              <p:nvPr/>
            </p:nvSpPr>
            <p:spPr bwMode="auto">
              <a:xfrm>
                <a:off x="4548266" y="3630966"/>
                <a:ext cx="3266400" cy="534674"/>
              </a:xfrm>
              <a:custGeom>
                <a:gdLst>
                  <a:gd fmla="*/ 20 w 2341" name="T0"/>
                  <a:gd fmla="*/ 0 h 376" name="T1"/>
                  <a:gd fmla="*/ 4 w 2341" name="T2"/>
                  <a:gd fmla="*/ 69 h 376" name="T3"/>
                  <a:gd fmla="*/ 317 w 2341" name="T4"/>
                  <a:gd fmla="*/ 376 h 376" name="T5"/>
                  <a:gd fmla="*/ 2026 w 2341" name="T6"/>
                  <a:gd fmla="*/ 376 h 376" name="T7"/>
                  <a:gd fmla="*/ 2341 w 2341" name="T8"/>
                  <a:gd fmla="*/ 59 h 376" name="T9"/>
                  <a:gd fmla="*/ 2340 w 2341" name="T10"/>
                  <a:gd fmla="*/ 1 h 376" name="T11"/>
                  <a:gd fmla="*/ 20 w 2341" name="T12"/>
                  <a:gd fmla="*/ 0 h 37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76" w="2341">
                    <a:moveTo>
                      <a:pt x="20" y="0"/>
                    </a:moveTo>
                    <a:cubicBezTo>
                      <a:pt x="20" y="0"/>
                      <a:pt x="0" y="55"/>
                      <a:pt x="4" y="69"/>
                    </a:cubicBezTo>
                    <a:cubicBezTo>
                      <a:pt x="4" y="69"/>
                      <a:pt x="15" y="168"/>
                      <a:pt x="317" y="376"/>
                    </a:cubicBezTo>
                    <a:cubicBezTo>
                      <a:pt x="2026" y="376"/>
                      <a:pt x="2026" y="376"/>
                      <a:pt x="2026" y="376"/>
                    </a:cubicBezTo>
                    <a:cubicBezTo>
                      <a:pt x="2026" y="376"/>
                      <a:pt x="2330" y="167"/>
                      <a:pt x="2341" y="59"/>
                    </a:cubicBezTo>
                    <a:cubicBezTo>
                      <a:pt x="2340" y="1"/>
                      <a:pt x="2340" y="1"/>
                      <a:pt x="2340" y="1"/>
                    </a:cubicBezTo>
                    <a:lnTo>
                      <a:pt x="20" y="0"/>
                    </a:lnTo>
                    <a:close/>
                  </a:path>
                </a:pathLst>
              </a:custGeom>
              <a:gradFill flip="none" rotWithShape="1">
                <a:gsLst>
                  <a:gs pos="51000">
                    <a:schemeClr val="bg1">
                      <a:alpha val="76000"/>
                    </a:scheme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1"/>
              </a:gradFill>
              <a:ln w="9525"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49" name="Freeform 38"/>
              <p:cNvSpPr/>
              <p:nvPr/>
            </p:nvSpPr>
            <p:spPr bwMode="auto">
              <a:xfrm>
                <a:off x="4527833" y="3574415"/>
                <a:ext cx="3266400" cy="524514"/>
              </a:xfrm>
              <a:custGeom>
                <a:gdLst>
                  <a:gd fmla="*/ 20 w 2341" name="T0"/>
                  <a:gd fmla="*/ 0 h 376" name="T1"/>
                  <a:gd fmla="*/ 4 w 2341" name="T2"/>
                  <a:gd fmla="*/ 69 h 376" name="T3"/>
                  <a:gd fmla="*/ 317 w 2341" name="T4"/>
                  <a:gd fmla="*/ 376 h 376" name="T5"/>
                  <a:gd fmla="*/ 2026 w 2341" name="T6"/>
                  <a:gd fmla="*/ 376 h 376" name="T7"/>
                  <a:gd fmla="*/ 2341 w 2341" name="T8"/>
                  <a:gd fmla="*/ 59 h 376" name="T9"/>
                  <a:gd fmla="*/ 2340 w 2341" name="T10"/>
                  <a:gd fmla="*/ 1 h 376" name="T11"/>
                  <a:gd fmla="*/ 20 w 2341" name="T12"/>
                  <a:gd fmla="*/ 0 h 37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76" w="2341">
                    <a:moveTo>
                      <a:pt x="20" y="0"/>
                    </a:moveTo>
                    <a:cubicBezTo>
                      <a:pt x="20" y="0"/>
                      <a:pt x="0" y="55"/>
                      <a:pt x="4" y="69"/>
                    </a:cubicBezTo>
                    <a:cubicBezTo>
                      <a:pt x="4" y="69"/>
                      <a:pt x="15" y="168"/>
                      <a:pt x="317" y="376"/>
                    </a:cubicBezTo>
                    <a:cubicBezTo>
                      <a:pt x="2026" y="376"/>
                      <a:pt x="2026" y="376"/>
                      <a:pt x="2026" y="376"/>
                    </a:cubicBezTo>
                    <a:cubicBezTo>
                      <a:pt x="2026" y="376"/>
                      <a:pt x="2330" y="167"/>
                      <a:pt x="2341" y="59"/>
                    </a:cubicBezTo>
                    <a:cubicBezTo>
                      <a:pt x="2340" y="1"/>
                      <a:pt x="2340" y="1"/>
                      <a:pt x="2340" y="1"/>
                    </a:cubicBezTo>
                    <a:lnTo>
                      <a:pt x="20" y="0"/>
                    </a:lnTo>
                    <a:close/>
                  </a:path>
                </a:pathLst>
              </a:custGeom>
              <a:gradFill flip="none" rotWithShape="1">
                <a:gsLst>
                  <a:gs pos="833">
                    <a:srgbClr val="494949"/>
                  </a:gs>
                  <a:gs pos="59000">
                    <a:srgbClr val="9D9D9D"/>
                  </a:gs>
                  <a:gs pos="100000">
                    <a:srgbClr val="5E5E5E"/>
                  </a:gs>
                </a:gsLst>
                <a:lin ang="0" scaled="1"/>
              </a:gradFill>
              <a:ln w="9525">
                <a:solidFill>
                  <a:srgbClr val="5E5E5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50" name="矩形 2788"/>
              <p:cNvSpPr/>
              <p:nvPr/>
            </p:nvSpPr>
            <p:spPr>
              <a:xfrm rot="1283126">
                <a:off x="4475511" y="3459588"/>
                <a:ext cx="3292758" cy="452993"/>
              </a:xfrm>
              <a:custGeom>
                <a:gdLst>
                  <a:gd fmla="*/ 340565 w 6236541" name="connsiteX0"/>
                  <a:gd fmla="*/ 0 h 237842" name="connsiteY0"/>
                  <a:gd fmla="*/ 6058376 w 6236541" name="connsiteX1"/>
                  <a:gd fmla="*/ 0 h 237842" name="connsiteY1"/>
                  <a:gd fmla="*/ 6058376 w 6236541" name="connsiteX2"/>
                  <a:gd fmla="*/ 237842 h 237842" name="connsiteY2"/>
                  <a:gd fmla="*/ 114323 w 6236541" name="connsiteX3"/>
                  <a:gd fmla="*/ 200134 h 237842" name="connsiteY3"/>
                  <a:gd fmla="*/ 340565 w 6236541" name="connsiteX4"/>
                  <a:gd fmla="*/ 0 h 237842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237842" w="6236541">
                    <a:moveTo>
                      <a:pt x="340565" y="0"/>
                    </a:moveTo>
                    <a:lnTo>
                      <a:pt x="6058376" y="0"/>
                    </a:lnTo>
                    <a:cubicBezTo>
                      <a:pt x="6407167" y="154695"/>
                      <a:pt x="6152644" y="158561"/>
                      <a:pt x="6058376" y="237842"/>
                    </a:cubicBezTo>
                    <a:lnTo>
                      <a:pt x="114323" y="200134"/>
                    </a:lnTo>
                    <a:cubicBezTo>
                      <a:pt x="-165338" y="86289"/>
                      <a:pt x="130034" y="19577"/>
                      <a:pt x="340565" y="0"/>
                    </a:cubicBezTo>
                    <a:close/>
                  </a:path>
                </a:pathLst>
              </a:custGeom>
              <a:gradFill flip="none" rotWithShape="0">
                <a:gsLst>
                  <a:gs pos="87000">
                    <a:schemeClr val="bg1">
                      <a:lumMod val="65000"/>
                    </a:schemeClr>
                  </a:gs>
                  <a:gs pos="16000">
                    <a:schemeClr val="bg1">
                      <a:lumMod val="75000"/>
                    </a:schemeClr>
                  </a:gs>
                  <a:gs pos="0">
                    <a:srgbClr val="5E5E5E"/>
                  </a:gs>
                  <a:gs pos="49000">
                    <a:schemeClr val="bg1"/>
                  </a:gs>
                  <a:gs pos="100000">
                    <a:srgbClr val="494949"/>
                  </a:gs>
                </a:gsLst>
                <a:lin ang="16200000" scaled="1"/>
              </a:gradFill>
              <a:ln>
                <a:noFill/>
              </a:ln>
              <a:effectLst>
                <a:softEdge rad="127000"/>
              </a:effectLst>
              <a:scene3d>
                <a:camera prst="orthographicFront">
                  <a:rot lat="2683488" lon="21466804" rev="1200000"/>
                </a:camera>
                <a:lightRig dir="t" rig="threeP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grpSp>
            <p:nvGrpSpPr>
              <p:cNvPr id="151" name="组合 150"/>
              <p:cNvGrpSpPr/>
              <p:nvPr/>
            </p:nvGrpSpPr>
            <p:grpSpPr>
              <a:xfrm>
                <a:off x="4350532" y="1811995"/>
                <a:ext cx="3661868" cy="598986"/>
                <a:chOff x="4350532" y="2259168"/>
                <a:chExt cx="3661868" cy="598986"/>
              </a:xfrm>
            </p:grpSpPr>
            <p:sp>
              <p:nvSpPr>
                <p:cNvPr id="166" name="Freeform 35"/>
                <p:cNvSpPr/>
                <p:nvPr/>
              </p:nvSpPr>
              <p:spPr bwMode="auto">
                <a:xfrm>
                  <a:off x="4466938" y="2451774"/>
                  <a:ext cx="3396347" cy="406380"/>
                </a:xfrm>
                <a:custGeom>
                  <a:gdLst>
                    <a:gd fmla="*/ 1 w 2434" name="T0"/>
                    <a:gd fmla="*/ 0 h 291" name="T1"/>
                    <a:gd fmla="*/ 1 w 2434" name="T2"/>
                    <a:gd fmla="*/ 271 h 291" name="T3"/>
                    <a:gd fmla="*/ 41 w 2434" name="T4"/>
                    <a:gd fmla="*/ 291 h 291" name="T5"/>
                    <a:gd fmla="*/ 2383 w 2434" name="T6"/>
                    <a:gd fmla="*/ 189 h 291" name="T7"/>
                    <a:gd fmla="*/ 2430 w 2434" name="T8"/>
                    <a:gd fmla="*/ 140 h 291" name="T9"/>
                    <a:gd fmla="*/ 2430 w 2434" name="T10"/>
                    <a:gd fmla="*/ 0 h 291" name="T11"/>
                    <a:gd fmla="*/ 2322 w 2434" name="T12"/>
                    <a:gd fmla="*/ 21 h 291" name="T13"/>
                    <a:gd fmla="*/ 113 w 2434" name="T14"/>
                    <a:gd fmla="*/ 21 h 291" name="T15"/>
                    <a:gd fmla="*/ 1 w 2434" name="T16"/>
                    <a:gd fmla="*/ 0 h 291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291" w="2434">
                      <a:moveTo>
                        <a:pt x="1" y="0"/>
                      </a:moveTo>
                      <a:cubicBezTo>
                        <a:pt x="1" y="271"/>
                        <a:pt x="1" y="271"/>
                        <a:pt x="1" y="271"/>
                      </a:cubicBezTo>
                      <a:cubicBezTo>
                        <a:pt x="1" y="271"/>
                        <a:pt x="0" y="291"/>
                        <a:pt x="41" y="291"/>
                      </a:cubicBezTo>
                      <a:cubicBezTo>
                        <a:pt x="82" y="291"/>
                        <a:pt x="2383" y="189"/>
                        <a:pt x="2383" y="189"/>
                      </a:cubicBezTo>
                      <a:cubicBezTo>
                        <a:pt x="2383" y="189"/>
                        <a:pt x="2434" y="185"/>
                        <a:pt x="2430" y="140"/>
                      </a:cubicBezTo>
                      <a:cubicBezTo>
                        <a:pt x="2430" y="0"/>
                        <a:pt x="2430" y="0"/>
                        <a:pt x="2430" y="0"/>
                      </a:cubicBezTo>
                      <a:cubicBezTo>
                        <a:pt x="2430" y="0"/>
                        <a:pt x="2404" y="22"/>
                        <a:pt x="2322" y="21"/>
                      </a:cubicBezTo>
                      <a:cubicBezTo>
                        <a:pt x="113" y="21"/>
                        <a:pt x="113" y="21"/>
                        <a:pt x="113" y="21"/>
                      </a:cubicBezTo>
                      <a:cubicBezTo>
                        <a:pt x="113" y="21"/>
                        <a:pt x="44" y="28"/>
                        <a:pt x="1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94949"/>
                    </a:gs>
                    <a:gs pos="49000">
                      <a:schemeClr val="bg1"/>
                    </a:gs>
                    <a:gs pos="100000">
                      <a:srgbClr val="4C4C4C"/>
                    </a:gs>
                  </a:gsLst>
                  <a:lin ang="10800000" scaled="1"/>
                </a:gradFill>
                <a:ln w="12700">
                  <a:solidFill>
                    <a:schemeClr val="tx1">
                      <a:alpha val="98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lIns="91440" numCol="1" rIns="91440" rot="0" rtlCol="0" spcCol="0" spcFirstLastPara="0" tIns="45720" vert="horz" wrap="square">
                  <a:prstTxWarp prst="textNoShape">
                    <a:avLst/>
                  </a:prstTxWarp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67" name="Freeform 40"/>
                <p:cNvSpPr/>
                <p:nvPr/>
              </p:nvSpPr>
              <p:spPr bwMode="auto">
                <a:xfrm>
                  <a:off x="4376932" y="2259168"/>
                  <a:ext cx="3570004" cy="238630"/>
                </a:xfrm>
                <a:custGeom>
                  <a:gdLst>
                    <a:gd fmla="*/ 153 w 2559" name="T0"/>
                    <a:gd fmla="*/ 7 h 171" name="T1"/>
                    <a:gd fmla="*/ 1 w 2559" name="T2"/>
                    <a:gd fmla="*/ 92 h 171" name="T3"/>
                    <a:gd fmla="*/ 144 w 2559" name="T4"/>
                    <a:gd fmla="*/ 171 h 171" name="T5"/>
                    <a:gd fmla="*/ 2399 w 2559" name="T6"/>
                    <a:gd fmla="*/ 171 h 171" name="T7"/>
                    <a:gd fmla="*/ 2551 w 2559" name="T8"/>
                    <a:gd fmla="*/ 94 h 171" name="T9"/>
                    <a:gd fmla="*/ 2399 w 2559" name="T10"/>
                    <a:gd fmla="*/ 7 h 171" name="T11"/>
                    <a:gd fmla="*/ 2398 w 2559" name="T12"/>
                    <a:gd fmla="*/ 7 h 171" name="T13"/>
                    <a:gd fmla="*/ 2399 w 2559" name="T14"/>
                    <a:gd fmla="*/ 7 h 171" name="T15"/>
                    <a:gd fmla="*/ 153 w 2559" name="T16"/>
                    <a:gd fmla="*/ 7 h 171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171" w="2559">
                      <a:moveTo>
                        <a:pt x="153" y="7"/>
                      </a:moveTo>
                      <a:cubicBezTo>
                        <a:pt x="153" y="7"/>
                        <a:pt x="10" y="8"/>
                        <a:pt x="1" y="92"/>
                      </a:cubicBezTo>
                      <a:cubicBezTo>
                        <a:pt x="1" y="92"/>
                        <a:pt x="0" y="160"/>
                        <a:pt x="144" y="171"/>
                      </a:cubicBezTo>
                      <a:cubicBezTo>
                        <a:pt x="2399" y="171"/>
                        <a:pt x="2399" y="171"/>
                        <a:pt x="2399" y="171"/>
                      </a:cubicBezTo>
                      <a:cubicBezTo>
                        <a:pt x="2399" y="171"/>
                        <a:pt x="2544" y="169"/>
                        <a:pt x="2551" y="94"/>
                      </a:cubicBezTo>
                      <a:cubicBezTo>
                        <a:pt x="2551" y="94"/>
                        <a:pt x="2559" y="14"/>
                        <a:pt x="2399" y="7"/>
                      </a:cubicBezTo>
                      <a:cubicBezTo>
                        <a:pt x="2399" y="7"/>
                        <a:pt x="2399" y="7"/>
                        <a:pt x="2398" y="7"/>
                      </a:cubicBezTo>
                      <a:cubicBezTo>
                        <a:pt x="2240" y="0"/>
                        <a:pt x="2399" y="7"/>
                        <a:pt x="2399" y="7"/>
                      </a:cubicBezTo>
                      <a:lnTo>
                        <a:pt x="153" y="7"/>
                      </a:lnTo>
                      <a:close/>
                    </a:path>
                  </a:pathLst>
                </a:custGeom>
                <a:gradFill>
                  <a:gsLst>
                    <a:gs pos="15827">
                      <a:srgbClr val="717171"/>
                    </a:gs>
                    <a:gs pos="0">
                      <a:srgbClr val="2D3939"/>
                    </a:gs>
                    <a:gs pos="49000">
                      <a:srgbClr val="2D3939"/>
                    </a:gs>
                    <a:gs pos="100000">
                      <a:srgbClr val="4C4C4C"/>
                    </a:gs>
                  </a:gsLst>
                  <a:lin ang="16200000" scaled="1"/>
                </a:gra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altLang="en-US" lang="zh-CN"/>
                </a:p>
              </p:txBody>
            </p:sp>
            <p:sp>
              <p:nvSpPr>
                <p:cNvPr id="168" name="矩形 2788"/>
                <p:cNvSpPr/>
                <p:nvPr/>
              </p:nvSpPr>
              <p:spPr>
                <a:xfrm>
                  <a:off x="4350532" y="2274408"/>
                  <a:ext cx="3661868" cy="261491"/>
                </a:xfrm>
                <a:custGeom>
                  <a:gdLst>
                    <a:gd fmla="*/ 340565 w 6236541" name="connsiteX0"/>
                    <a:gd fmla="*/ 0 h 237842" name="connsiteY0"/>
                    <a:gd fmla="*/ 6058376 w 6236541" name="connsiteX1"/>
                    <a:gd fmla="*/ 0 h 237842" name="connsiteY1"/>
                    <a:gd fmla="*/ 6058376 w 6236541" name="connsiteX2"/>
                    <a:gd fmla="*/ 237842 h 237842" name="connsiteY2"/>
                    <a:gd fmla="*/ 114323 w 6236541" name="connsiteX3"/>
                    <a:gd fmla="*/ 200134 h 237842" name="connsiteY3"/>
                    <a:gd fmla="*/ 340565 w 6236541" name="connsiteX4"/>
                    <a:gd fmla="*/ 0 h 23784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237842" w="6236541">
                      <a:moveTo>
                        <a:pt x="340565" y="0"/>
                      </a:moveTo>
                      <a:lnTo>
                        <a:pt x="6058376" y="0"/>
                      </a:lnTo>
                      <a:cubicBezTo>
                        <a:pt x="6407167" y="154695"/>
                        <a:pt x="6152644" y="158561"/>
                        <a:pt x="6058376" y="237842"/>
                      </a:cubicBezTo>
                      <a:lnTo>
                        <a:pt x="114323" y="200134"/>
                      </a:lnTo>
                      <a:cubicBezTo>
                        <a:pt x="-165338" y="86289"/>
                        <a:pt x="130034" y="19577"/>
                        <a:pt x="340565" y="0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87000">
                      <a:schemeClr val="bg1">
                        <a:lumMod val="65000"/>
                      </a:schemeClr>
                    </a:gs>
                    <a:gs pos="16000">
                      <a:schemeClr val="bg1">
                        <a:lumMod val="75000"/>
                      </a:schemeClr>
                    </a:gs>
                    <a:gs pos="0">
                      <a:schemeClr val="bg1">
                        <a:lumMod val="75000"/>
                        <a:alpha val="0"/>
                      </a:schemeClr>
                    </a:gs>
                    <a:gs pos="49000">
                      <a:schemeClr val="bg1"/>
                    </a:gs>
                    <a:gs pos="100000">
                      <a:schemeClr val="bg1">
                        <a:lumMod val="75000"/>
                        <a:alpha val="0"/>
                      </a:schemeClr>
                    </a:gs>
                  </a:gsLst>
                  <a:lin ang="16200000" scaled="1"/>
                </a:gradFill>
                <a:ln>
                  <a:noFill/>
                </a:ln>
                <a:effectLst>
                  <a:softEdge rad="635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</p:grpSp>
          <p:grpSp>
            <p:nvGrpSpPr>
              <p:cNvPr id="152" name="组合 151"/>
              <p:cNvGrpSpPr/>
              <p:nvPr/>
            </p:nvGrpSpPr>
            <p:grpSpPr>
              <a:xfrm>
                <a:off x="4513666" y="2274205"/>
                <a:ext cx="3282939" cy="340225"/>
                <a:chOff x="4513666" y="2710466"/>
                <a:chExt cx="3282939" cy="340225"/>
              </a:xfrm>
            </p:grpSpPr>
            <p:sp>
              <p:nvSpPr>
                <p:cNvPr id="164" name="Freeform 36"/>
                <p:cNvSpPr/>
                <p:nvPr/>
              </p:nvSpPr>
              <p:spPr bwMode="auto">
                <a:xfrm>
                  <a:off x="4513666" y="2710466"/>
                  <a:ext cx="3282939" cy="340225"/>
                </a:xfrm>
                <a:custGeom>
                  <a:gdLst>
                    <a:gd fmla="*/ 0 w 2353" name="T0"/>
                    <a:gd fmla="*/ 104 h 244" name="T1"/>
                    <a:gd fmla="*/ 59 w 2353" name="T2"/>
                    <a:gd fmla="*/ 172 h 244" name="T3"/>
                    <a:gd fmla="*/ 0 w 2353" name="T4"/>
                    <a:gd fmla="*/ 244 h 244" name="T5"/>
                    <a:gd fmla="*/ 2353 w 2353" name="T6"/>
                    <a:gd fmla="*/ 140 h 244" name="T7"/>
                    <a:gd fmla="*/ 2295 w 2353" name="T8"/>
                    <a:gd fmla="*/ 74 h 244" name="T9"/>
                    <a:gd fmla="*/ 2353 w 2353" name="T10"/>
                    <a:gd fmla="*/ 0 h 244" name="T11"/>
                    <a:gd fmla="*/ 0 w 2353" name="T12"/>
                    <a:gd fmla="*/ 104 h 24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244" w="2353">
                      <a:moveTo>
                        <a:pt x="0" y="104"/>
                      </a:moveTo>
                      <a:cubicBezTo>
                        <a:pt x="0" y="104"/>
                        <a:pt x="55" y="124"/>
                        <a:pt x="59" y="172"/>
                      </a:cubicBezTo>
                      <a:cubicBezTo>
                        <a:pt x="59" y="172"/>
                        <a:pt x="60" y="222"/>
                        <a:pt x="0" y="244"/>
                      </a:cubicBezTo>
                      <a:cubicBezTo>
                        <a:pt x="2353" y="140"/>
                        <a:pt x="2353" y="140"/>
                        <a:pt x="2353" y="140"/>
                      </a:cubicBezTo>
                      <a:cubicBezTo>
                        <a:pt x="2353" y="140"/>
                        <a:pt x="2297" y="120"/>
                        <a:pt x="2295" y="74"/>
                      </a:cubicBezTo>
                      <a:cubicBezTo>
                        <a:pt x="2295" y="74"/>
                        <a:pt x="2288" y="28"/>
                        <a:pt x="2353" y="0"/>
                      </a:cubicBezTo>
                      <a:lnTo>
                        <a:pt x="0" y="104"/>
                      </a:lnTo>
                      <a:close/>
                    </a:path>
                  </a:pathLst>
                </a:custGeom>
                <a:gradFill flip="none" rotWithShape="1">
                  <a:gsLst>
                    <a:gs pos="25000">
                      <a:srgbClr val="545454"/>
                    </a:gs>
                    <a:gs pos="70000">
                      <a:srgbClr val="545454"/>
                    </a:gs>
                    <a:gs pos="49000">
                      <a:srgbClr val="9D9D9D">
                        <a:alpha val="3000"/>
                      </a:srgbClr>
                    </a:gs>
                  </a:gsLst>
                  <a:lin ang="16080000" scaled="0"/>
                </a:gradFill>
                <a:ln w="9525">
                  <a:solidFill>
                    <a:srgbClr val="5E5E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lIns="91440" numCol="1" rIns="91440" rot="0" rtlCol="0" spcCol="0" spcFirstLastPara="0" tIns="45720" vert="horz" wrap="square">
                  <a:prstTxWarp prst="textNoShape">
                    <a:avLst/>
                  </a:prstTxWarp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  <p:sp>
              <p:nvSpPr>
                <p:cNvPr id="165" name="矩形 2788"/>
                <p:cNvSpPr/>
                <p:nvPr/>
              </p:nvSpPr>
              <p:spPr>
                <a:xfrm rot="21348992">
                  <a:off x="4628996" y="2777337"/>
                  <a:ext cx="3125312" cy="193465"/>
                </a:xfrm>
                <a:custGeom>
                  <a:gdLst>
                    <a:gd fmla="*/ 340565 w 6236541" name="connsiteX0"/>
                    <a:gd fmla="*/ 0 h 237842" name="connsiteY0"/>
                    <a:gd fmla="*/ 6058376 w 6236541" name="connsiteX1"/>
                    <a:gd fmla="*/ 0 h 237842" name="connsiteY1"/>
                    <a:gd fmla="*/ 6058376 w 6236541" name="connsiteX2"/>
                    <a:gd fmla="*/ 237842 h 237842" name="connsiteY2"/>
                    <a:gd fmla="*/ 114323 w 6236541" name="connsiteX3"/>
                    <a:gd fmla="*/ 200134 h 237842" name="connsiteY3"/>
                    <a:gd fmla="*/ 340565 w 6236541" name="connsiteX4"/>
                    <a:gd fmla="*/ 0 h 23784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237842" w="6236541">
                      <a:moveTo>
                        <a:pt x="340565" y="0"/>
                      </a:moveTo>
                      <a:lnTo>
                        <a:pt x="6058376" y="0"/>
                      </a:lnTo>
                      <a:cubicBezTo>
                        <a:pt x="6407167" y="154695"/>
                        <a:pt x="6152644" y="158561"/>
                        <a:pt x="6058376" y="237842"/>
                      </a:cubicBezTo>
                      <a:lnTo>
                        <a:pt x="114323" y="200134"/>
                      </a:lnTo>
                      <a:cubicBezTo>
                        <a:pt x="-165338" y="86289"/>
                        <a:pt x="130034" y="19577"/>
                        <a:pt x="340565" y="0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87000">
                      <a:schemeClr val="bg1">
                        <a:lumMod val="65000"/>
                      </a:schemeClr>
                    </a:gs>
                    <a:gs pos="16000">
                      <a:schemeClr val="bg1">
                        <a:lumMod val="75000"/>
                      </a:schemeClr>
                    </a:gs>
                    <a:gs pos="0">
                      <a:schemeClr val="bg1">
                        <a:lumMod val="75000"/>
                        <a:alpha val="0"/>
                      </a:schemeClr>
                    </a:gs>
                    <a:gs pos="49000">
                      <a:schemeClr val="bg1"/>
                    </a:gs>
                    <a:gs pos="100000">
                      <a:schemeClr val="bg1">
                        <a:lumMod val="75000"/>
                        <a:alpha val="0"/>
                      </a:schemeClr>
                    </a:gs>
                  </a:gsLst>
                  <a:lin ang="16200000" scaled="1"/>
                </a:gradFill>
                <a:ln>
                  <a:noFill/>
                </a:ln>
                <a:effectLst>
                  <a:softEdge rad="63500"/>
                </a:effectLst>
                <a:scene3d>
                  <a:camera prst="orthographicFront">
                    <a:rot lat="1485327" lon="21548724" rev="21429784"/>
                  </a:camera>
                  <a:lightRig dir="t" rig="threeP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</p:grpSp>
          <p:grpSp>
            <p:nvGrpSpPr>
              <p:cNvPr id="153" name="组合 152"/>
              <p:cNvGrpSpPr/>
              <p:nvPr/>
            </p:nvGrpSpPr>
            <p:grpSpPr>
              <a:xfrm>
                <a:off x="4513666" y="2657696"/>
                <a:ext cx="3282939" cy="340225"/>
                <a:chOff x="4513666" y="2710466"/>
                <a:chExt cx="3282939" cy="340225"/>
              </a:xfrm>
            </p:grpSpPr>
            <p:sp>
              <p:nvSpPr>
                <p:cNvPr id="162" name="Freeform 36"/>
                <p:cNvSpPr/>
                <p:nvPr/>
              </p:nvSpPr>
              <p:spPr bwMode="auto">
                <a:xfrm>
                  <a:off x="4513666" y="2710466"/>
                  <a:ext cx="3282939" cy="340225"/>
                </a:xfrm>
                <a:custGeom>
                  <a:gdLst>
                    <a:gd fmla="*/ 0 w 2353" name="T0"/>
                    <a:gd fmla="*/ 104 h 244" name="T1"/>
                    <a:gd fmla="*/ 59 w 2353" name="T2"/>
                    <a:gd fmla="*/ 172 h 244" name="T3"/>
                    <a:gd fmla="*/ 0 w 2353" name="T4"/>
                    <a:gd fmla="*/ 244 h 244" name="T5"/>
                    <a:gd fmla="*/ 2353 w 2353" name="T6"/>
                    <a:gd fmla="*/ 140 h 244" name="T7"/>
                    <a:gd fmla="*/ 2295 w 2353" name="T8"/>
                    <a:gd fmla="*/ 74 h 244" name="T9"/>
                    <a:gd fmla="*/ 2353 w 2353" name="T10"/>
                    <a:gd fmla="*/ 0 h 244" name="T11"/>
                    <a:gd fmla="*/ 0 w 2353" name="T12"/>
                    <a:gd fmla="*/ 104 h 24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244" w="2353">
                      <a:moveTo>
                        <a:pt x="0" y="104"/>
                      </a:moveTo>
                      <a:cubicBezTo>
                        <a:pt x="0" y="104"/>
                        <a:pt x="55" y="124"/>
                        <a:pt x="59" y="172"/>
                      </a:cubicBezTo>
                      <a:cubicBezTo>
                        <a:pt x="59" y="172"/>
                        <a:pt x="60" y="222"/>
                        <a:pt x="0" y="244"/>
                      </a:cubicBezTo>
                      <a:cubicBezTo>
                        <a:pt x="2353" y="140"/>
                        <a:pt x="2353" y="140"/>
                        <a:pt x="2353" y="140"/>
                      </a:cubicBezTo>
                      <a:cubicBezTo>
                        <a:pt x="2353" y="140"/>
                        <a:pt x="2297" y="120"/>
                        <a:pt x="2295" y="74"/>
                      </a:cubicBezTo>
                      <a:cubicBezTo>
                        <a:pt x="2295" y="74"/>
                        <a:pt x="2288" y="28"/>
                        <a:pt x="2353" y="0"/>
                      </a:cubicBezTo>
                      <a:lnTo>
                        <a:pt x="0" y="104"/>
                      </a:lnTo>
                      <a:close/>
                    </a:path>
                  </a:pathLst>
                </a:custGeom>
                <a:gradFill flip="none" rotWithShape="1">
                  <a:gsLst>
                    <a:gs pos="25000">
                      <a:srgbClr val="545454"/>
                    </a:gs>
                    <a:gs pos="70000">
                      <a:srgbClr val="545454"/>
                    </a:gs>
                    <a:gs pos="49000">
                      <a:srgbClr val="9D9D9D">
                        <a:alpha val="3000"/>
                      </a:srgbClr>
                    </a:gs>
                  </a:gsLst>
                  <a:lin ang="16080000" scaled="0"/>
                </a:gradFill>
                <a:ln w="9525">
                  <a:solidFill>
                    <a:srgbClr val="5E5E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lIns="91440" numCol="1" rIns="91440" rot="0" rtlCol="0" spcCol="0" spcFirstLastPara="0" tIns="45720" vert="horz" wrap="square">
                  <a:prstTxWarp prst="textNoShape">
                    <a:avLst/>
                  </a:prstTxWarp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  <p:sp>
              <p:nvSpPr>
                <p:cNvPr id="163" name="矩形 2788"/>
                <p:cNvSpPr/>
                <p:nvPr/>
              </p:nvSpPr>
              <p:spPr>
                <a:xfrm rot="21348992">
                  <a:off x="4628996" y="2777337"/>
                  <a:ext cx="3125312" cy="193465"/>
                </a:xfrm>
                <a:custGeom>
                  <a:gdLst>
                    <a:gd fmla="*/ 340565 w 6236541" name="connsiteX0"/>
                    <a:gd fmla="*/ 0 h 237842" name="connsiteY0"/>
                    <a:gd fmla="*/ 6058376 w 6236541" name="connsiteX1"/>
                    <a:gd fmla="*/ 0 h 237842" name="connsiteY1"/>
                    <a:gd fmla="*/ 6058376 w 6236541" name="connsiteX2"/>
                    <a:gd fmla="*/ 237842 h 237842" name="connsiteY2"/>
                    <a:gd fmla="*/ 114323 w 6236541" name="connsiteX3"/>
                    <a:gd fmla="*/ 200134 h 237842" name="connsiteY3"/>
                    <a:gd fmla="*/ 340565 w 6236541" name="connsiteX4"/>
                    <a:gd fmla="*/ 0 h 23784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237842" w="6236541">
                      <a:moveTo>
                        <a:pt x="340565" y="0"/>
                      </a:moveTo>
                      <a:lnTo>
                        <a:pt x="6058376" y="0"/>
                      </a:lnTo>
                      <a:cubicBezTo>
                        <a:pt x="6407167" y="154695"/>
                        <a:pt x="6152644" y="158561"/>
                        <a:pt x="6058376" y="237842"/>
                      </a:cubicBezTo>
                      <a:lnTo>
                        <a:pt x="114323" y="200134"/>
                      </a:lnTo>
                      <a:cubicBezTo>
                        <a:pt x="-165338" y="86289"/>
                        <a:pt x="130034" y="19577"/>
                        <a:pt x="340565" y="0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87000">
                      <a:schemeClr val="bg1">
                        <a:lumMod val="65000"/>
                      </a:schemeClr>
                    </a:gs>
                    <a:gs pos="16000">
                      <a:schemeClr val="bg1">
                        <a:lumMod val="75000"/>
                      </a:schemeClr>
                    </a:gs>
                    <a:gs pos="0">
                      <a:schemeClr val="bg1">
                        <a:lumMod val="75000"/>
                        <a:alpha val="0"/>
                      </a:schemeClr>
                    </a:gs>
                    <a:gs pos="49000">
                      <a:schemeClr val="bg1"/>
                    </a:gs>
                    <a:gs pos="100000">
                      <a:schemeClr val="bg1">
                        <a:lumMod val="75000"/>
                        <a:alpha val="0"/>
                      </a:schemeClr>
                    </a:gs>
                  </a:gsLst>
                  <a:lin ang="16200000" scaled="1"/>
                </a:gradFill>
                <a:ln>
                  <a:noFill/>
                </a:ln>
                <a:effectLst>
                  <a:softEdge rad="63500"/>
                </a:effectLst>
                <a:scene3d>
                  <a:camera prst="orthographicFront">
                    <a:rot lat="1485327" lon="21548724" rev="21429784"/>
                  </a:camera>
                  <a:lightRig dir="t" rig="threeP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54" name="Freeform 37"/>
              <p:cNvSpPr/>
              <p:nvPr/>
            </p:nvSpPr>
            <p:spPr bwMode="auto">
              <a:xfrm>
                <a:off x="4438212" y="2463286"/>
                <a:ext cx="3464274" cy="339044"/>
              </a:xfrm>
              <a:custGeom>
                <a:gdLst>
                  <a:gd fmla="*/ 99 w 2483" name="T0"/>
                  <a:gd fmla="*/ 102 h 243" name="T1"/>
                  <a:gd fmla="*/ 1 w 2483" name="T2"/>
                  <a:gd fmla="*/ 175 h 243" name="T3"/>
                  <a:gd fmla="*/ 103 w 2483" name="T4"/>
                  <a:gd fmla="*/ 243 h 243" name="T5"/>
                  <a:gd fmla="*/ 2404 w 2483" name="T6"/>
                  <a:gd fmla="*/ 139 h 243" name="T7"/>
                  <a:gd fmla="*/ 2482 w 2483" name="T8"/>
                  <a:gd fmla="*/ 69 h 243" name="T9"/>
                  <a:gd fmla="*/ 2392 w 2483" name="T10"/>
                  <a:gd fmla="*/ 0 h 243" name="T11"/>
                  <a:gd fmla="*/ 99 w 2483" name="T12"/>
                  <a:gd fmla="*/ 102 h 24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43" w="2483">
                    <a:moveTo>
                      <a:pt x="99" y="102"/>
                    </a:moveTo>
                    <a:cubicBezTo>
                      <a:pt x="99" y="102"/>
                      <a:pt x="5" y="98"/>
                      <a:pt x="1" y="175"/>
                    </a:cubicBezTo>
                    <a:cubicBezTo>
                      <a:pt x="1" y="175"/>
                      <a:pt x="0" y="240"/>
                      <a:pt x="103" y="243"/>
                    </a:cubicBezTo>
                    <a:cubicBezTo>
                      <a:pt x="2404" y="139"/>
                      <a:pt x="2404" y="139"/>
                      <a:pt x="2404" y="139"/>
                    </a:cubicBezTo>
                    <a:cubicBezTo>
                      <a:pt x="2404" y="139"/>
                      <a:pt x="2482" y="131"/>
                      <a:pt x="2482" y="69"/>
                    </a:cubicBezTo>
                    <a:cubicBezTo>
                      <a:pt x="2482" y="69"/>
                      <a:pt x="2483" y="4"/>
                      <a:pt x="2392" y="0"/>
                    </a:cubicBezTo>
                    <a:lnTo>
                      <a:pt x="99" y="102"/>
                    </a:lnTo>
                    <a:close/>
                  </a:path>
                </a:pathLst>
              </a:custGeom>
              <a:gradFill flip="none" rotWithShape="1">
                <a:gsLst>
                  <a:gs pos="13000">
                    <a:schemeClr val="tx1"/>
                  </a:gs>
                  <a:gs pos="87000">
                    <a:schemeClr val="tx1"/>
                  </a:gs>
                  <a:gs pos="68000">
                    <a:srgbClr val="494949"/>
                  </a:gs>
                  <a:gs pos="29000">
                    <a:srgbClr val="494949"/>
                  </a:gs>
                  <a:gs pos="48000">
                    <a:srgbClr val="9D9D9D">
                      <a:alpha val="3000"/>
                    </a:srgbClr>
                  </a:gs>
                </a:gsLst>
                <a:lin ang="16080000" scaled="0"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grpSp>
            <p:nvGrpSpPr>
              <p:cNvPr id="155" name="组合 154"/>
              <p:cNvGrpSpPr/>
              <p:nvPr/>
            </p:nvGrpSpPr>
            <p:grpSpPr>
              <a:xfrm>
                <a:off x="4513666" y="3041297"/>
                <a:ext cx="3282939" cy="340225"/>
                <a:chOff x="4513666" y="2710466"/>
                <a:chExt cx="3282939" cy="340225"/>
              </a:xfrm>
            </p:grpSpPr>
            <p:sp>
              <p:nvSpPr>
                <p:cNvPr id="160" name="Freeform 36"/>
                <p:cNvSpPr/>
                <p:nvPr/>
              </p:nvSpPr>
              <p:spPr bwMode="auto">
                <a:xfrm>
                  <a:off x="4513666" y="2710466"/>
                  <a:ext cx="3282939" cy="340225"/>
                </a:xfrm>
                <a:custGeom>
                  <a:gdLst>
                    <a:gd fmla="*/ 0 w 2353" name="T0"/>
                    <a:gd fmla="*/ 104 h 244" name="T1"/>
                    <a:gd fmla="*/ 59 w 2353" name="T2"/>
                    <a:gd fmla="*/ 172 h 244" name="T3"/>
                    <a:gd fmla="*/ 0 w 2353" name="T4"/>
                    <a:gd fmla="*/ 244 h 244" name="T5"/>
                    <a:gd fmla="*/ 2353 w 2353" name="T6"/>
                    <a:gd fmla="*/ 140 h 244" name="T7"/>
                    <a:gd fmla="*/ 2295 w 2353" name="T8"/>
                    <a:gd fmla="*/ 74 h 244" name="T9"/>
                    <a:gd fmla="*/ 2353 w 2353" name="T10"/>
                    <a:gd fmla="*/ 0 h 244" name="T11"/>
                    <a:gd fmla="*/ 0 w 2353" name="T12"/>
                    <a:gd fmla="*/ 104 h 24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244" w="2353">
                      <a:moveTo>
                        <a:pt x="0" y="104"/>
                      </a:moveTo>
                      <a:cubicBezTo>
                        <a:pt x="0" y="104"/>
                        <a:pt x="55" y="124"/>
                        <a:pt x="59" y="172"/>
                      </a:cubicBezTo>
                      <a:cubicBezTo>
                        <a:pt x="59" y="172"/>
                        <a:pt x="60" y="222"/>
                        <a:pt x="0" y="244"/>
                      </a:cubicBezTo>
                      <a:cubicBezTo>
                        <a:pt x="2353" y="140"/>
                        <a:pt x="2353" y="140"/>
                        <a:pt x="2353" y="140"/>
                      </a:cubicBezTo>
                      <a:cubicBezTo>
                        <a:pt x="2353" y="140"/>
                        <a:pt x="2297" y="120"/>
                        <a:pt x="2295" y="74"/>
                      </a:cubicBezTo>
                      <a:cubicBezTo>
                        <a:pt x="2295" y="74"/>
                        <a:pt x="2288" y="28"/>
                        <a:pt x="2353" y="0"/>
                      </a:cubicBezTo>
                      <a:lnTo>
                        <a:pt x="0" y="104"/>
                      </a:lnTo>
                      <a:close/>
                    </a:path>
                  </a:pathLst>
                </a:custGeom>
                <a:gradFill flip="none" rotWithShape="1">
                  <a:gsLst>
                    <a:gs pos="25000">
                      <a:srgbClr val="545454"/>
                    </a:gs>
                    <a:gs pos="70000">
                      <a:srgbClr val="545454"/>
                    </a:gs>
                    <a:gs pos="49000">
                      <a:srgbClr val="9D9D9D">
                        <a:alpha val="3000"/>
                      </a:srgbClr>
                    </a:gs>
                  </a:gsLst>
                  <a:lin ang="16080000" scaled="0"/>
                </a:gradFill>
                <a:ln w="9525">
                  <a:solidFill>
                    <a:srgbClr val="5E5E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lIns="91440" numCol="1" rIns="91440" rot="0" rtlCol="0" spcCol="0" spcFirstLastPara="0" tIns="45720" vert="horz" wrap="square">
                  <a:prstTxWarp prst="textNoShape">
                    <a:avLst/>
                  </a:prstTxWarp>
                  <a:no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  <p:sp>
              <p:nvSpPr>
                <p:cNvPr id="161" name="矩形 2788"/>
                <p:cNvSpPr/>
                <p:nvPr/>
              </p:nvSpPr>
              <p:spPr>
                <a:xfrm rot="21348992">
                  <a:off x="4628996" y="2777337"/>
                  <a:ext cx="3125312" cy="193465"/>
                </a:xfrm>
                <a:custGeom>
                  <a:gdLst>
                    <a:gd fmla="*/ 340565 w 6236541" name="connsiteX0"/>
                    <a:gd fmla="*/ 0 h 237842" name="connsiteY0"/>
                    <a:gd fmla="*/ 6058376 w 6236541" name="connsiteX1"/>
                    <a:gd fmla="*/ 0 h 237842" name="connsiteY1"/>
                    <a:gd fmla="*/ 6058376 w 6236541" name="connsiteX2"/>
                    <a:gd fmla="*/ 237842 h 237842" name="connsiteY2"/>
                    <a:gd fmla="*/ 114323 w 6236541" name="connsiteX3"/>
                    <a:gd fmla="*/ 200134 h 237842" name="connsiteY3"/>
                    <a:gd fmla="*/ 340565 w 6236541" name="connsiteX4"/>
                    <a:gd fmla="*/ 0 h 23784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237842" w="6236541">
                      <a:moveTo>
                        <a:pt x="340565" y="0"/>
                      </a:moveTo>
                      <a:lnTo>
                        <a:pt x="6058376" y="0"/>
                      </a:lnTo>
                      <a:cubicBezTo>
                        <a:pt x="6407167" y="154695"/>
                        <a:pt x="6152644" y="158561"/>
                        <a:pt x="6058376" y="237842"/>
                      </a:cubicBezTo>
                      <a:lnTo>
                        <a:pt x="114323" y="200134"/>
                      </a:lnTo>
                      <a:cubicBezTo>
                        <a:pt x="-165338" y="86289"/>
                        <a:pt x="130034" y="19577"/>
                        <a:pt x="340565" y="0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87000">
                      <a:schemeClr val="bg1">
                        <a:lumMod val="65000"/>
                      </a:schemeClr>
                    </a:gs>
                    <a:gs pos="16000">
                      <a:schemeClr val="bg1">
                        <a:lumMod val="75000"/>
                      </a:schemeClr>
                    </a:gs>
                    <a:gs pos="0">
                      <a:schemeClr val="bg1">
                        <a:lumMod val="75000"/>
                        <a:alpha val="0"/>
                      </a:schemeClr>
                    </a:gs>
                    <a:gs pos="49000">
                      <a:schemeClr val="bg1"/>
                    </a:gs>
                    <a:gs pos="100000">
                      <a:schemeClr val="bg1">
                        <a:lumMod val="75000"/>
                        <a:alpha val="0"/>
                      </a:schemeClr>
                    </a:gs>
                  </a:gsLst>
                  <a:lin ang="16200000" scaled="1"/>
                </a:gradFill>
                <a:ln>
                  <a:noFill/>
                </a:ln>
                <a:effectLst>
                  <a:softEdge rad="63500"/>
                </a:effectLst>
                <a:scene3d>
                  <a:camera prst="orthographicFront">
                    <a:rot lat="1485327" lon="21548724" rev="21429784"/>
                  </a:camera>
                  <a:lightRig dir="t" rig="threeP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56" name="Freeform 37"/>
              <p:cNvSpPr/>
              <p:nvPr/>
            </p:nvSpPr>
            <p:spPr bwMode="auto">
              <a:xfrm>
                <a:off x="4438212" y="3230378"/>
                <a:ext cx="3464274" cy="339044"/>
              </a:xfrm>
              <a:custGeom>
                <a:gdLst>
                  <a:gd fmla="*/ 99 w 2483" name="T0"/>
                  <a:gd fmla="*/ 102 h 243" name="T1"/>
                  <a:gd fmla="*/ 1 w 2483" name="T2"/>
                  <a:gd fmla="*/ 175 h 243" name="T3"/>
                  <a:gd fmla="*/ 103 w 2483" name="T4"/>
                  <a:gd fmla="*/ 243 h 243" name="T5"/>
                  <a:gd fmla="*/ 2404 w 2483" name="T6"/>
                  <a:gd fmla="*/ 139 h 243" name="T7"/>
                  <a:gd fmla="*/ 2482 w 2483" name="T8"/>
                  <a:gd fmla="*/ 69 h 243" name="T9"/>
                  <a:gd fmla="*/ 2392 w 2483" name="T10"/>
                  <a:gd fmla="*/ 0 h 243" name="T11"/>
                  <a:gd fmla="*/ 99 w 2483" name="T12"/>
                  <a:gd fmla="*/ 102 h 24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43" w="2483">
                    <a:moveTo>
                      <a:pt x="99" y="102"/>
                    </a:moveTo>
                    <a:cubicBezTo>
                      <a:pt x="99" y="102"/>
                      <a:pt x="5" y="98"/>
                      <a:pt x="1" y="175"/>
                    </a:cubicBezTo>
                    <a:cubicBezTo>
                      <a:pt x="1" y="175"/>
                      <a:pt x="0" y="240"/>
                      <a:pt x="103" y="243"/>
                    </a:cubicBezTo>
                    <a:cubicBezTo>
                      <a:pt x="2404" y="139"/>
                      <a:pt x="2404" y="139"/>
                      <a:pt x="2404" y="139"/>
                    </a:cubicBezTo>
                    <a:cubicBezTo>
                      <a:pt x="2404" y="139"/>
                      <a:pt x="2482" y="131"/>
                      <a:pt x="2482" y="69"/>
                    </a:cubicBezTo>
                    <a:cubicBezTo>
                      <a:pt x="2482" y="69"/>
                      <a:pt x="2483" y="4"/>
                      <a:pt x="2392" y="0"/>
                    </a:cubicBezTo>
                    <a:lnTo>
                      <a:pt x="99" y="102"/>
                    </a:lnTo>
                    <a:close/>
                  </a:path>
                </a:pathLst>
              </a:custGeom>
              <a:gradFill flip="none" rotWithShape="1">
                <a:gsLst>
                  <a:gs pos="13000">
                    <a:schemeClr val="tx1"/>
                  </a:gs>
                  <a:gs pos="87000">
                    <a:schemeClr val="tx1"/>
                  </a:gs>
                  <a:gs pos="68000">
                    <a:srgbClr val="494949"/>
                  </a:gs>
                  <a:gs pos="29000">
                    <a:srgbClr val="494949"/>
                  </a:gs>
                  <a:gs pos="48000">
                    <a:srgbClr val="9D9D9D">
                      <a:alpha val="3000"/>
                    </a:srgbClr>
                  </a:gs>
                </a:gsLst>
                <a:lin ang="16080000" scaled="0"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57" name="Freeform 37"/>
              <p:cNvSpPr/>
              <p:nvPr/>
            </p:nvSpPr>
            <p:spPr bwMode="auto">
              <a:xfrm>
                <a:off x="4438212" y="2846777"/>
                <a:ext cx="3464274" cy="339044"/>
              </a:xfrm>
              <a:custGeom>
                <a:gdLst>
                  <a:gd fmla="*/ 99 w 2483" name="T0"/>
                  <a:gd fmla="*/ 102 h 243" name="T1"/>
                  <a:gd fmla="*/ 1 w 2483" name="T2"/>
                  <a:gd fmla="*/ 175 h 243" name="T3"/>
                  <a:gd fmla="*/ 103 w 2483" name="T4"/>
                  <a:gd fmla="*/ 243 h 243" name="T5"/>
                  <a:gd fmla="*/ 2404 w 2483" name="T6"/>
                  <a:gd fmla="*/ 139 h 243" name="T7"/>
                  <a:gd fmla="*/ 2482 w 2483" name="T8"/>
                  <a:gd fmla="*/ 69 h 243" name="T9"/>
                  <a:gd fmla="*/ 2392 w 2483" name="T10"/>
                  <a:gd fmla="*/ 0 h 243" name="T11"/>
                  <a:gd fmla="*/ 99 w 2483" name="T12"/>
                  <a:gd fmla="*/ 102 h 24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43" w="2483">
                    <a:moveTo>
                      <a:pt x="99" y="102"/>
                    </a:moveTo>
                    <a:cubicBezTo>
                      <a:pt x="99" y="102"/>
                      <a:pt x="5" y="98"/>
                      <a:pt x="1" y="175"/>
                    </a:cubicBezTo>
                    <a:cubicBezTo>
                      <a:pt x="1" y="175"/>
                      <a:pt x="0" y="240"/>
                      <a:pt x="103" y="243"/>
                    </a:cubicBezTo>
                    <a:cubicBezTo>
                      <a:pt x="2404" y="139"/>
                      <a:pt x="2404" y="139"/>
                      <a:pt x="2404" y="139"/>
                    </a:cubicBezTo>
                    <a:cubicBezTo>
                      <a:pt x="2404" y="139"/>
                      <a:pt x="2482" y="131"/>
                      <a:pt x="2482" y="69"/>
                    </a:cubicBezTo>
                    <a:cubicBezTo>
                      <a:pt x="2482" y="69"/>
                      <a:pt x="2483" y="4"/>
                      <a:pt x="2392" y="0"/>
                    </a:cubicBezTo>
                    <a:lnTo>
                      <a:pt x="99" y="102"/>
                    </a:lnTo>
                    <a:close/>
                  </a:path>
                </a:pathLst>
              </a:custGeom>
              <a:gradFill flip="none" rotWithShape="1">
                <a:gsLst>
                  <a:gs pos="13000">
                    <a:schemeClr val="tx1"/>
                  </a:gs>
                  <a:gs pos="87000">
                    <a:schemeClr val="tx1"/>
                  </a:gs>
                  <a:gs pos="68000">
                    <a:srgbClr val="494949"/>
                  </a:gs>
                  <a:gs pos="29000">
                    <a:srgbClr val="494949"/>
                  </a:gs>
                  <a:gs pos="48000">
                    <a:srgbClr val="9D9D9D">
                      <a:alpha val="3000"/>
                    </a:srgbClr>
                  </a:gs>
                </a:gsLst>
                <a:lin ang="16080000" scaled="0"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58" name="Freeform 38"/>
              <p:cNvSpPr/>
              <p:nvPr/>
            </p:nvSpPr>
            <p:spPr bwMode="auto">
              <a:xfrm rot="1313089">
                <a:off x="4499716" y="3552379"/>
                <a:ext cx="3266400" cy="829006"/>
              </a:xfrm>
              <a:custGeom>
                <a:gdLst>
                  <a:gd fmla="*/ 20 w 2341" name="T0"/>
                  <a:gd fmla="*/ 0 h 376" name="T1"/>
                  <a:gd fmla="*/ 4 w 2341" name="T2"/>
                  <a:gd fmla="*/ 69 h 376" name="T3"/>
                  <a:gd fmla="*/ 317 w 2341" name="T4"/>
                  <a:gd fmla="*/ 376 h 376" name="T5"/>
                  <a:gd fmla="*/ 2026 w 2341" name="T6"/>
                  <a:gd fmla="*/ 376 h 376" name="T7"/>
                  <a:gd fmla="*/ 2341 w 2341" name="T8"/>
                  <a:gd fmla="*/ 59 h 376" name="T9"/>
                  <a:gd fmla="*/ 2340 w 2341" name="T10"/>
                  <a:gd fmla="*/ 1 h 376" name="T11"/>
                  <a:gd fmla="*/ 20 w 2341" name="T12"/>
                  <a:gd fmla="*/ 0 h 37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76" w="2341">
                    <a:moveTo>
                      <a:pt x="20" y="0"/>
                    </a:moveTo>
                    <a:cubicBezTo>
                      <a:pt x="20" y="0"/>
                      <a:pt x="0" y="55"/>
                      <a:pt x="4" y="69"/>
                    </a:cubicBezTo>
                    <a:cubicBezTo>
                      <a:pt x="4" y="69"/>
                      <a:pt x="15" y="168"/>
                      <a:pt x="317" y="376"/>
                    </a:cubicBezTo>
                    <a:cubicBezTo>
                      <a:pt x="2026" y="376"/>
                      <a:pt x="2026" y="376"/>
                      <a:pt x="2026" y="376"/>
                    </a:cubicBezTo>
                    <a:cubicBezTo>
                      <a:pt x="2026" y="376"/>
                      <a:pt x="2330" y="167"/>
                      <a:pt x="2341" y="59"/>
                    </a:cubicBezTo>
                    <a:cubicBezTo>
                      <a:pt x="2340" y="1"/>
                      <a:pt x="2340" y="1"/>
                      <a:pt x="2340" y="1"/>
                    </a:cubicBezTo>
                    <a:lnTo>
                      <a:pt x="20" y="0"/>
                    </a:lnTo>
                    <a:close/>
                  </a:path>
                </a:pathLst>
              </a:custGeom>
              <a:gradFill flip="none" rotWithShape="0">
                <a:gsLst>
                  <a:gs pos="87000">
                    <a:schemeClr val="bg1">
                      <a:lumMod val="65000"/>
                      <a:alpha val="34000"/>
                    </a:schemeClr>
                  </a:gs>
                  <a:gs pos="16000">
                    <a:schemeClr val="bg1">
                      <a:lumMod val="75000"/>
                    </a:schemeClr>
                  </a:gs>
                  <a:gs pos="0">
                    <a:srgbClr val="5E5E5E"/>
                  </a:gs>
                  <a:gs pos="49000">
                    <a:schemeClr val="bg1"/>
                  </a:gs>
                  <a:gs pos="100000">
                    <a:srgbClr val="494949"/>
                  </a:gs>
                </a:gsLst>
                <a:lin ang="16800000" scaled="0"/>
              </a:gradFill>
              <a:ln>
                <a:noFill/>
              </a:ln>
              <a:effectLst>
                <a:softEdge rad="228600"/>
              </a:effectLst>
              <a:scene3d>
                <a:camera prst="orthographicFront">
                  <a:rot lat="2683488" lon="21466804" rev="1200000"/>
                </a:camera>
                <a:lightRig dir="t" rig="threeP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59" name="Freeform 39"/>
              <p:cNvSpPr/>
              <p:nvPr/>
            </p:nvSpPr>
            <p:spPr bwMode="auto">
              <a:xfrm>
                <a:off x="4968446" y="4105279"/>
                <a:ext cx="2382168" cy="329003"/>
              </a:xfrm>
              <a:custGeom>
                <a:gdLst>
                  <a:gd fmla="*/ 0 w 1707" name="T0"/>
                  <a:gd fmla="*/ 0 h 236" name="T1"/>
                  <a:gd fmla="*/ 82 w 1707" name="T2"/>
                  <a:gd fmla="*/ 104 h 236" name="T3"/>
                  <a:gd fmla="*/ 181 w 1707" name="T4"/>
                  <a:gd fmla="*/ 191 h 236" name="T5"/>
                  <a:gd fmla="*/ 857 w 1707" name="T6"/>
                  <a:gd fmla="*/ 231 h 236" name="T7"/>
                  <a:gd fmla="*/ 1524 w 1707" name="T8"/>
                  <a:gd fmla="*/ 192 h 236" name="T9"/>
                  <a:gd fmla="*/ 1553 w 1707" name="T10"/>
                  <a:gd fmla="*/ 159 h 236" name="T11"/>
                  <a:gd fmla="*/ 1675 w 1707" name="T12"/>
                  <a:gd fmla="*/ 55 h 236" name="T13"/>
                  <a:gd fmla="*/ 1707 w 1707" name="T14"/>
                  <a:gd fmla="*/ 0 h 236" name="T15"/>
                  <a:gd fmla="*/ 0 w 1707" name="T16"/>
                  <a:gd fmla="*/ 0 h 236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36" w="1707">
                    <a:moveTo>
                      <a:pt x="0" y="0"/>
                    </a:moveTo>
                    <a:cubicBezTo>
                      <a:pt x="0" y="0"/>
                      <a:pt x="16" y="51"/>
                      <a:pt x="82" y="104"/>
                    </a:cubicBezTo>
                    <a:cubicBezTo>
                      <a:pt x="82" y="104"/>
                      <a:pt x="187" y="174"/>
                      <a:pt x="181" y="191"/>
                    </a:cubicBezTo>
                    <a:cubicBezTo>
                      <a:pt x="181" y="191"/>
                      <a:pt x="789" y="236"/>
                      <a:pt x="857" y="231"/>
                    </a:cubicBezTo>
                    <a:cubicBezTo>
                      <a:pt x="857" y="231"/>
                      <a:pt x="1522" y="194"/>
                      <a:pt x="1524" y="192"/>
                    </a:cubicBezTo>
                    <a:cubicBezTo>
                      <a:pt x="1524" y="192"/>
                      <a:pt x="1522" y="181"/>
                      <a:pt x="1553" y="159"/>
                    </a:cubicBezTo>
                    <a:cubicBezTo>
                      <a:pt x="1553" y="159"/>
                      <a:pt x="1646" y="94"/>
                      <a:pt x="1675" y="55"/>
                    </a:cubicBezTo>
                    <a:cubicBezTo>
                      <a:pt x="1675" y="55"/>
                      <a:pt x="1700" y="23"/>
                      <a:pt x="1707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261B18"/>
                  </a:gs>
                  <a:gs pos="100000">
                    <a:srgbClr val="443F3F"/>
                  </a:gs>
                </a:gsLst>
                <a:lin ang="162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/>
              </a:p>
            </p:txBody>
          </p:sp>
        </p:grpSp>
        <p:sp>
          <p:nvSpPr>
            <p:cNvPr id="31" name="AutoShape 291"/>
            <p:cNvSpPr>
              <a:spLocks noChangeArrowheads="1" noChangeAspect="1" noTextEdit="1"/>
            </p:cNvSpPr>
            <p:nvPr/>
          </p:nvSpPr>
          <p:spPr bwMode="auto">
            <a:xfrm>
              <a:off x="4676865" y="1583126"/>
              <a:ext cx="2806701" cy="3397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2" name="Rectangle 293"/>
            <p:cNvSpPr>
              <a:spLocks noChangeArrowheads="1"/>
            </p:cNvSpPr>
            <p:nvPr/>
          </p:nvSpPr>
          <p:spPr bwMode="auto">
            <a:xfrm>
              <a:off x="6070690" y="4000889"/>
              <a:ext cx="26988" cy="857250"/>
            </a:xfrm>
            <a:prstGeom prst="rect">
              <a:avLst/>
            </a:pr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3" name="Freeform 294"/>
            <p:cNvSpPr/>
            <p:nvPr/>
          </p:nvSpPr>
          <p:spPr bwMode="auto">
            <a:xfrm>
              <a:off x="6080215" y="4842264"/>
              <a:ext cx="398463" cy="42863"/>
            </a:xfrm>
            <a:custGeom>
              <a:gdLst>
                <a:gd fmla="*/ 251 w 251" name="T0"/>
                <a:gd fmla="*/ 27 h 27" name="T1"/>
                <a:gd fmla="*/ 0 w 251" name="T2"/>
                <a:gd fmla="*/ 17 h 27" name="T3"/>
                <a:gd fmla="*/ 0 w 251" name="T4"/>
                <a:gd fmla="*/ 0 h 27" name="T5"/>
                <a:gd fmla="*/ 251 w 251" name="T6"/>
                <a:gd fmla="*/ 12 h 27" name="T7"/>
                <a:gd fmla="*/ 251 w 251" name="T8"/>
                <a:gd fmla="*/ 27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251">
                  <a:moveTo>
                    <a:pt x="251" y="27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251" y="12"/>
                  </a:lnTo>
                  <a:lnTo>
                    <a:pt x="251" y="2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4" name="Freeform 295"/>
            <p:cNvSpPr/>
            <p:nvPr/>
          </p:nvSpPr>
          <p:spPr bwMode="auto">
            <a:xfrm>
              <a:off x="5784940" y="4470789"/>
              <a:ext cx="301625" cy="396875"/>
            </a:xfrm>
            <a:custGeom>
              <a:gdLst>
                <a:gd fmla="*/ 178 w 190" name="T0"/>
                <a:gd fmla="*/ 250 h 250" name="T1"/>
                <a:gd fmla="*/ 0 w 190" name="T2"/>
                <a:gd fmla="*/ 10 h 250" name="T3"/>
                <a:gd fmla="*/ 14 w 190" name="T4"/>
                <a:gd fmla="*/ 0 h 250" name="T5"/>
                <a:gd fmla="*/ 190 w 190" name="T6"/>
                <a:gd fmla="*/ 240 h 250" name="T7"/>
                <a:gd fmla="*/ 178 w 190" name="T8"/>
                <a:gd fmla="*/ 250 h 25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50" w="190">
                  <a:moveTo>
                    <a:pt x="178" y="250"/>
                  </a:moveTo>
                  <a:lnTo>
                    <a:pt x="0" y="10"/>
                  </a:lnTo>
                  <a:lnTo>
                    <a:pt x="14" y="0"/>
                  </a:lnTo>
                  <a:lnTo>
                    <a:pt x="190" y="240"/>
                  </a:lnTo>
                  <a:lnTo>
                    <a:pt x="178" y="25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5" name="Freeform 296"/>
            <p:cNvSpPr/>
            <p:nvPr/>
          </p:nvSpPr>
          <p:spPr bwMode="auto">
            <a:xfrm>
              <a:off x="6064340" y="4515239"/>
              <a:ext cx="446088" cy="352425"/>
            </a:xfrm>
            <a:custGeom>
              <a:gdLst>
                <a:gd fmla="*/ 11 w 281" name="T0"/>
                <a:gd fmla="*/ 222 h 222" name="T1"/>
                <a:gd fmla="*/ 0 w 281" name="T2"/>
                <a:gd fmla="*/ 208 h 222" name="T3"/>
                <a:gd fmla="*/ 271 w 281" name="T4"/>
                <a:gd fmla="*/ 0 h 222" name="T5"/>
                <a:gd fmla="*/ 281 w 281" name="T6"/>
                <a:gd fmla="*/ 12 h 222" name="T7"/>
                <a:gd fmla="*/ 11 w 281" name="T8"/>
                <a:gd fmla="*/ 222 h 2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1" w="281">
                  <a:moveTo>
                    <a:pt x="11" y="222"/>
                  </a:moveTo>
                  <a:lnTo>
                    <a:pt x="0" y="208"/>
                  </a:lnTo>
                  <a:lnTo>
                    <a:pt x="271" y="0"/>
                  </a:lnTo>
                  <a:lnTo>
                    <a:pt x="281" y="12"/>
                  </a:lnTo>
                  <a:lnTo>
                    <a:pt x="11" y="22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6" name="Freeform 297"/>
            <p:cNvSpPr/>
            <p:nvPr/>
          </p:nvSpPr>
          <p:spPr bwMode="auto">
            <a:xfrm>
              <a:off x="5457915" y="4850201"/>
              <a:ext cx="620713" cy="41275"/>
            </a:xfrm>
            <a:custGeom>
              <a:gdLst>
                <a:gd fmla="*/ 0 w 391" name="T0"/>
                <a:gd fmla="*/ 26 h 26" name="T1"/>
                <a:gd fmla="*/ 0 w 391" name="T2"/>
                <a:gd fmla="*/ 11 h 26" name="T3"/>
                <a:gd fmla="*/ 389 w 391" name="T4"/>
                <a:gd fmla="*/ 0 h 26" name="T5"/>
                <a:gd fmla="*/ 391 w 391" name="T6"/>
                <a:gd fmla="*/ 16 h 26" name="T7"/>
                <a:gd fmla="*/ 0 w 391" name="T8"/>
                <a:gd fmla="*/ 26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391">
                  <a:moveTo>
                    <a:pt x="0" y="26"/>
                  </a:moveTo>
                  <a:lnTo>
                    <a:pt x="0" y="11"/>
                  </a:lnTo>
                  <a:lnTo>
                    <a:pt x="389" y="0"/>
                  </a:lnTo>
                  <a:lnTo>
                    <a:pt x="391" y="1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7" name="Freeform 298"/>
            <p:cNvSpPr/>
            <p:nvPr/>
          </p:nvSpPr>
          <p:spPr bwMode="auto">
            <a:xfrm>
              <a:off x="5318215" y="4413639"/>
              <a:ext cx="152400" cy="469900"/>
            </a:xfrm>
            <a:custGeom>
              <a:gdLst>
                <a:gd fmla="*/ 79 w 96" name="T0"/>
                <a:gd fmla="*/ 296 h 296" name="T1"/>
                <a:gd fmla="*/ 0 w 96" name="T2"/>
                <a:gd fmla="*/ 5 h 296" name="T3"/>
                <a:gd fmla="*/ 16 w 96" name="T4"/>
                <a:gd fmla="*/ 0 h 296" name="T5"/>
                <a:gd fmla="*/ 96 w 96" name="T6"/>
                <a:gd fmla="*/ 291 h 296" name="T7"/>
                <a:gd fmla="*/ 79 w 96" name="T8"/>
                <a:gd fmla="*/ 296 h 29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96" w="96">
                  <a:moveTo>
                    <a:pt x="79" y="296"/>
                  </a:moveTo>
                  <a:lnTo>
                    <a:pt x="0" y="5"/>
                  </a:lnTo>
                  <a:lnTo>
                    <a:pt x="16" y="0"/>
                  </a:lnTo>
                  <a:lnTo>
                    <a:pt x="96" y="291"/>
                  </a:lnTo>
                  <a:lnTo>
                    <a:pt x="79" y="29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8" name="Freeform 299"/>
            <p:cNvSpPr/>
            <p:nvPr/>
          </p:nvSpPr>
          <p:spPr bwMode="auto">
            <a:xfrm>
              <a:off x="5443628" y="4475551"/>
              <a:ext cx="358775" cy="404813"/>
            </a:xfrm>
            <a:custGeom>
              <a:gdLst>
                <a:gd fmla="*/ 13 w 226" name="T0"/>
                <a:gd fmla="*/ 255 h 255" name="T1"/>
                <a:gd fmla="*/ 0 w 226" name="T2"/>
                <a:gd fmla="*/ 245 h 255" name="T3"/>
                <a:gd fmla="*/ 214 w 226" name="T4"/>
                <a:gd fmla="*/ 0 h 255" name="T5"/>
                <a:gd fmla="*/ 226 w 226" name="T6"/>
                <a:gd fmla="*/ 11 h 255" name="T7"/>
                <a:gd fmla="*/ 13 w 226" name="T8"/>
                <a:gd fmla="*/ 255 h 2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55" w="226">
                  <a:moveTo>
                    <a:pt x="13" y="255"/>
                  </a:moveTo>
                  <a:lnTo>
                    <a:pt x="0" y="245"/>
                  </a:lnTo>
                  <a:lnTo>
                    <a:pt x="214" y="0"/>
                  </a:lnTo>
                  <a:lnTo>
                    <a:pt x="226" y="11"/>
                  </a:lnTo>
                  <a:lnTo>
                    <a:pt x="13" y="25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39" name="Freeform 300"/>
            <p:cNvSpPr/>
            <p:nvPr/>
          </p:nvSpPr>
          <p:spPr bwMode="auto">
            <a:xfrm>
              <a:off x="5321390" y="4402526"/>
              <a:ext cx="477838" cy="84138"/>
            </a:xfrm>
            <a:custGeom>
              <a:gdLst>
                <a:gd fmla="*/ 298 w 301" name="T0"/>
                <a:gd fmla="*/ 53 h 53" name="T1"/>
                <a:gd fmla="*/ 0 w 301" name="T2"/>
                <a:gd fmla="*/ 15 h 53" name="T3"/>
                <a:gd fmla="*/ 3 w 301" name="T4"/>
                <a:gd fmla="*/ 0 h 53" name="T5"/>
                <a:gd fmla="*/ 301 w 301" name="T6"/>
                <a:gd fmla="*/ 37 h 53" name="T7"/>
                <a:gd fmla="*/ 298 w 301" name="T8"/>
                <a:gd fmla="*/ 53 h 5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2" w="301">
                  <a:moveTo>
                    <a:pt x="298" y="53"/>
                  </a:moveTo>
                  <a:lnTo>
                    <a:pt x="0" y="15"/>
                  </a:lnTo>
                  <a:lnTo>
                    <a:pt x="3" y="0"/>
                  </a:lnTo>
                  <a:lnTo>
                    <a:pt x="301" y="37"/>
                  </a:lnTo>
                  <a:lnTo>
                    <a:pt x="298" y="5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0" name="Freeform 301"/>
            <p:cNvSpPr/>
            <p:nvPr/>
          </p:nvSpPr>
          <p:spPr bwMode="auto">
            <a:xfrm>
              <a:off x="5783353" y="4000889"/>
              <a:ext cx="312738" cy="476250"/>
            </a:xfrm>
            <a:custGeom>
              <a:gdLst>
                <a:gd fmla="*/ 14 w 197" name="T0"/>
                <a:gd fmla="*/ 300 h 300" name="T1"/>
                <a:gd fmla="*/ 0 w 197" name="T2"/>
                <a:gd fmla="*/ 292 h 300" name="T3"/>
                <a:gd fmla="*/ 183 w 197" name="T4"/>
                <a:gd fmla="*/ 0 h 300" name="T5"/>
                <a:gd fmla="*/ 197 w 197" name="T6"/>
                <a:gd fmla="*/ 10 h 300" name="T7"/>
                <a:gd fmla="*/ 14 w 197" name="T8"/>
                <a:gd fmla="*/ 300 h 30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00" w="197">
                  <a:moveTo>
                    <a:pt x="14" y="300"/>
                  </a:moveTo>
                  <a:lnTo>
                    <a:pt x="0" y="292"/>
                  </a:lnTo>
                  <a:lnTo>
                    <a:pt x="183" y="0"/>
                  </a:lnTo>
                  <a:lnTo>
                    <a:pt x="197" y="10"/>
                  </a:lnTo>
                  <a:lnTo>
                    <a:pt x="14" y="30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1" name="Freeform 302"/>
            <p:cNvSpPr/>
            <p:nvPr/>
          </p:nvSpPr>
          <p:spPr bwMode="auto">
            <a:xfrm>
              <a:off x="6492966" y="4258064"/>
              <a:ext cx="358775" cy="276225"/>
            </a:xfrm>
            <a:custGeom>
              <a:gdLst>
                <a:gd fmla="*/ 10 w 226" name="T0"/>
                <a:gd fmla="*/ 174 h 174" name="T1"/>
                <a:gd fmla="*/ 0 w 226" name="T2"/>
                <a:gd fmla="*/ 162 h 174" name="T3"/>
                <a:gd fmla="*/ 216 w 226" name="T4"/>
                <a:gd fmla="*/ 0 h 174" name="T5"/>
                <a:gd fmla="*/ 226 w 226" name="T6"/>
                <a:gd fmla="*/ 12 h 174" name="T7"/>
                <a:gd fmla="*/ 10 w 226" name="T8"/>
                <a:gd fmla="*/ 174 h 17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4" w="226">
                  <a:moveTo>
                    <a:pt x="10" y="174"/>
                  </a:moveTo>
                  <a:lnTo>
                    <a:pt x="0" y="162"/>
                  </a:lnTo>
                  <a:lnTo>
                    <a:pt x="216" y="0"/>
                  </a:lnTo>
                  <a:lnTo>
                    <a:pt x="226" y="12"/>
                  </a:lnTo>
                  <a:lnTo>
                    <a:pt x="10" y="174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2" name="Freeform 303"/>
            <p:cNvSpPr/>
            <p:nvPr/>
          </p:nvSpPr>
          <p:spPr bwMode="auto">
            <a:xfrm>
              <a:off x="6470741" y="4527939"/>
              <a:ext cx="41275" cy="339725"/>
            </a:xfrm>
            <a:custGeom>
              <a:gdLst>
                <a:gd fmla="*/ 15 w 26" name="T0"/>
                <a:gd fmla="*/ 214 h 214" name="T1"/>
                <a:gd fmla="*/ 0 w 26" name="T2"/>
                <a:gd fmla="*/ 212 h 214" name="T3"/>
                <a:gd fmla="*/ 10 w 26" name="T4"/>
                <a:gd fmla="*/ 0 h 214" name="T5"/>
                <a:gd fmla="*/ 26 w 26" name="T6"/>
                <a:gd fmla="*/ 0 h 214" name="T7"/>
                <a:gd fmla="*/ 15 w 26" name="T8"/>
                <a:gd fmla="*/ 214 h 2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4" w="26">
                  <a:moveTo>
                    <a:pt x="15" y="214"/>
                  </a:moveTo>
                  <a:lnTo>
                    <a:pt x="0" y="212"/>
                  </a:lnTo>
                  <a:lnTo>
                    <a:pt x="10" y="0"/>
                  </a:lnTo>
                  <a:lnTo>
                    <a:pt x="26" y="0"/>
                  </a:lnTo>
                  <a:lnTo>
                    <a:pt x="15" y="214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3" name="Freeform 304"/>
            <p:cNvSpPr/>
            <p:nvPr/>
          </p:nvSpPr>
          <p:spPr bwMode="auto">
            <a:xfrm>
              <a:off x="5799228" y="4450151"/>
              <a:ext cx="698500" cy="93663"/>
            </a:xfrm>
            <a:custGeom>
              <a:gdLst>
                <a:gd fmla="*/ 438 w 440" name="T0"/>
                <a:gd fmla="*/ 59 h 59" name="T1"/>
                <a:gd fmla="*/ 0 w 440" name="T2"/>
                <a:gd fmla="*/ 17 h 59" name="T3"/>
                <a:gd fmla="*/ 1 w 440" name="T4"/>
                <a:gd fmla="*/ 0 h 59" name="T5"/>
                <a:gd fmla="*/ 440 w 440" name="T6"/>
                <a:gd fmla="*/ 44 h 59" name="T7"/>
                <a:gd fmla="*/ 438 w 440" name="T8"/>
                <a:gd fmla="*/ 59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440">
                  <a:moveTo>
                    <a:pt x="438" y="59"/>
                  </a:moveTo>
                  <a:lnTo>
                    <a:pt x="0" y="17"/>
                  </a:lnTo>
                  <a:lnTo>
                    <a:pt x="1" y="0"/>
                  </a:lnTo>
                  <a:lnTo>
                    <a:pt x="440" y="44"/>
                  </a:lnTo>
                  <a:lnTo>
                    <a:pt x="438" y="59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4" name="Freeform 305"/>
            <p:cNvSpPr/>
            <p:nvPr/>
          </p:nvSpPr>
          <p:spPr bwMode="auto">
            <a:xfrm>
              <a:off x="6478678" y="4058039"/>
              <a:ext cx="33338" cy="468313"/>
            </a:xfrm>
            <a:custGeom>
              <a:gdLst>
                <a:gd fmla="*/ 5 w 21" name="T0"/>
                <a:gd fmla="*/ 295 h 295" name="T1"/>
                <a:gd fmla="*/ 0 w 21" name="T2"/>
                <a:gd fmla="*/ 0 h 295" name="T3"/>
                <a:gd fmla="*/ 17 w 21" name="T4"/>
                <a:gd fmla="*/ 0 h 295" name="T5"/>
                <a:gd fmla="*/ 21 w 21" name="T6"/>
                <a:gd fmla="*/ 293 h 295" name="T7"/>
                <a:gd fmla="*/ 5 w 21" name="T8"/>
                <a:gd fmla="*/ 295 h 29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95" w="21">
                  <a:moveTo>
                    <a:pt x="5" y="295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21" y="293"/>
                  </a:lnTo>
                  <a:lnTo>
                    <a:pt x="5" y="29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5" name="Freeform 306"/>
            <p:cNvSpPr/>
            <p:nvPr/>
          </p:nvSpPr>
          <p:spPr bwMode="auto">
            <a:xfrm>
              <a:off x="6489791" y="4500951"/>
              <a:ext cx="288925" cy="312738"/>
            </a:xfrm>
            <a:custGeom>
              <a:gdLst>
                <a:gd fmla="*/ 122 w 130" name="T0"/>
                <a:gd fmla="*/ 141 h 141" name="T1"/>
                <a:gd fmla="*/ 0 w 130" name="T2"/>
                <a:gd fmla="*/ 5 h 141" name="T3"/>
                <a:gd fmla="*/ 11 w 130" name="T4"/>
                <a:gd fmla="*/ 1 h 141" name="T5"/>
                <a:gd fmla="*/ 6 w 130" name="T6"/>
                <a:gd fmla="*/ 3 h 141" name="T7"/>
                <a:gd fmla="*/ 11 w 130" name="T8"/>
                <a:gd fmla="*/ 0 h 141" name="T9"/>
                <a:gd fmla="*/ 130 w 130" name="T10"/>
                <a:gd fmla="*/ 133 h 141" name="T11"/>
                <a:gd fmla="*/ 122 w 130" name="T12"/>
                <a:gd fmla="*/ 141 h 1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41" w="130">
                  <a:moveTo>
                    <a:pt x="122" y="141"/>
                  </a:moveTo>
                  <a:cubicBezTo>
                    <a:pt x="2" y="10"/>
                    <a:pt x="0" y="6"/>
                    <a:pt x="0" y="5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5" y="6"/>
                    <a:pt x="84" y="83"/>
                    <a:pt x="130" y="133"/>
                  </a:cubicBezTo>
                  <a:lnTo>
                    <a:pt x="122" y="14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6" name="Freeform 307"/>
            <p:cNvSpPr/>
            <p:nvPr/>
          </p:nvSpPr>
          <p:spPr bwMode="auto">
            <a:xfrm>
              <a:off x="6483441" y="4794639"/>
              <a:ext cx="288925" cy="95250"/>
            </a:xfrm>
            <a:custGeom>
              <a:gdLst>
                <a:gd fmla="*/ 3 w 182" name="T0"/>
                <a:gd fmla="*/ 60 h 60" name="T1"/>
                <a:gd fmla="*/ 0 w 182" name="T2"/>
                <a:gd fmla="*/ 43 h 60" name="T3"/>
                <a:gd fmla="*/ 179 w 182" name="T4"/>
                <a:gd fmla="*/ 0 h 60" name="T5"/>
                <a:gd fmla="*/ 182 w 182" name="T6"/>
                <a:gd fmla="*/ 16 h 60" name="T7"/>
                <a:gd fmla="*/ 3 w 182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82">
                  <a:moveTo>
                    <a:pt x="3" y="60"/>
                  </a:moveTo>
                  <a:lnTo>
                    <a:pt x="0" y="43"/>
                  </a:lnTo>
                  <a:lnTo>
                    <a:pt x="179" y="0"/>
                  </a:lnTo>
                  <a:lnTo>
                    <a:pt x="182" y="16"/>
                  </a:lnTo>
                  <a:lnTo>
                    <a:pt x="3" y="6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7" name="Freeform 308"/>
            <p:cNvSpPr/>
            <p:nvPr/>
          </p:nvSpPr>
          <p:spPr bwMode="auto">
            <a:xfrm>
              <a:off x="6762841" y="4270764"/>
              <a:ext cx="90488" cy="541338"/>
            </a:xfrm>
            <a:custGeom>
              <a:gdLst>
                <a:gd fmla="*/ 17 w 57" name="T0"/>
                <a:gd fmla="*/ 341 h 341" name="T1"/>
                <a:gd fmla="*/ 0 w 57" name="T2"/>
                <a:gd fmla="*/ 339 h 341" name="T3"/>
                <a:gd fmla="*/ 41 w 57" name="T4"/>
                <a:gd fmla="*/ 0 h 341" name="T5"/>
                <a:gd fmla="*/ 57 w 57" name="T6"/>
                <a:gd fmla="*/ 2 h 341" name="T7"/>
                <a:gd fmla="*/ 17 w 57" name="T8"/>
                <a:gd fmla="*/ 341 h 3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1" w="57">
                  <a:moveTo>
                    <a:pt x="17" y="341"/>
                  </a:moveTo>
                  <a:lnTo>
                    <a:pt x="0" y="339"/>
                  </a:lnTo>
                  <a:lnTo>
                    <a:pt x="41" y="0"/>
                  </a:lnTo>
                  <a:lnTo>
                    <a:pt x="57" y="2"/>
                  </a:lnTo>
                  <a:lnTo>
                    <a:pt x="17" y="34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8" name="Freeform 309"/>
            <p:cNvSpPr/>
            <p:nvPr/>
          </p:nvSpPr>
          <p:spPr bwMode="auto">
            <a:xfrm>
              <a:off x="6831103" y="3783401"/>
              <a:ext cx="260350" cy="496888"/>
            </a:xfrm>
            <a:custGeom>
              <a:gdLst>
                <a:gd fmla="*/ 16 w 164" name="T0"/>
                <a:gd fmla="*/ 313 h 313" name="T1"/>
                <a:gd fmla="*/ 0 w 164" name="T2"/>
                <a:gd fmla="*/ 306 h 313" name="T3"/>
                <a:gd fmla="*/ 150 w 164" name="T4"/>
                <a:gd fmla="*/ 0 h 313" name="T5"/>
                <a:gd fmla="*/ 164 w 164" name="T6"/>
                <a:gd fmla="*/ 7 h 313" name="T7"/>
                <a:gd fmla="*/ 16 w 164" name="T8"/>
                <a:gd fmla="*/ 313 h 3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3" w="164">
                  <a:moveTo>
                    <a:pt x="16" y="313"/>
                  </a:moveTo>
                  <a:lnTo>
                    <a:pt x="0" y="306"/>
                  </a:lnTo>
                  <a:lnTo>
                    <a:pt x="150" y="0"/>
                  </a:lnTo>
                  <a:lnTo>
                    <a:pt x="164" y="7"/>
                  </a:lnTo>
                  <a:lnTo>
                    <a:pt x="16" y="31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49" name="Freeform 310"/>
            <p:cNvSpPr/>
            <p:nvPr/>
          </p:nvSpPr>
          <p:spPr bwMode="auto">
            <a:xfrm>
              <a:off x="7064466" y="3183326"/>
              <a:ext cx="306388" cy="611188"/>
            </a:xfrm>
            <a:custGeom>
              <a:gdLst>
                <a:gd fmla="*/ 15 w 193" name="T0"/>
                <a:gd fmla="*/ 385 h 385" name="T1"/>
                <a:gd fmla="*/ 0 w 193" name="T2"/>
                <a:gd fmla="*/ 378 h 385" name="T3"/>
                <a:gd fmla="*/ 179 w 193" name="T4"/>
                <a:gd fmla="*/ 0 h 385" name="T5"/>
                <a:gd fmla="*/ 193 w 193" name="T6"/>
                <a:gd fmla="*/ 7 h 385" name="T7"/>
                <a:gd fmla="*/ 15 w 193" name="T8"/>
                <a:gd fmla="*/ 385 h 38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5" w="193">
                  <a:moveTo>
                    <a:pt x="15" y="385"/>
                  </a:moveTo>
                  <a:lnTo>
                    <a:pt x="0" y="378"/>
                  </a:lnTo>
                  <a:lnTo>
                    <a:pt x="179" y="0"/>
                  </a:lnTo>
                  <a:lnTo>
                    <a:pt x="193" y="7"/>
                  </a:lnTo>
                  <a:lnTo>
                    <a:pt x="15" y="38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0" name="Freeform 311"/>
            <p:cNvSpPr/>
            <p:nvPr/>
          </p:nvSpPr>
          <p:spPr bwMode="auto">
            <a:xfrm>
              <a:off x="6762841" y="3453201"/>
              <a:ext cx="325438" cy="344488"/>
            </a:xfrm>
            <a:custGeom>
              <a:gdLst>
                <a:gd fmla="*/ 194 w 205" name="T0"/>
                <a:gd fmla="*/ 217 h 217" name="T1"/>
                <a:gd fmla="*/ 0 w 205" name="T2"/>
                <a:gd fmla="*/ 11 h 217" name="T3"/>
                <a:gd fmla="*/ 13 w 205" name="T4"/>
                <a:gd fmla="*/ 0 h 217" name="T5"/>
                <a:gd fmla="*/ 205 w 205" name="T6"/>
                <a:gd fmla="*/ 205 h 217" name="T7"/>
                <a:gd fmla="*/ 194 w 205" name="T8"/>
                <a:gd fmla="*/ 217 h 2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6" w="205">
                  <a:moveTo>
                    <a:pt x="194" y="217"/>
                  </a:moveTo>
                  <a:lnTo>
                    <a:pt x="0" y="11"/>
                  </a:lnTo>
                  <a:lnTo>
                    <a:pt x="13" y="0"/>
                  </a:lnTo>
                  <a:lnTo>
                    <a:pt x="205" y="205"/>
                  </a:lnTo>
                  <a:lnTo>
                    <a:pt x="194" y="21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1" name="Freeform 312"/>
            <p:cNvSpPr/>
            <p:nvPr/>
          </p:nvSpPr>
          <p:spPr bwMode="auto">
            <a:xfrm>
              <a:off x="6483441" y="3453201"/>
              <a:ext cx="301625" cy="619125"/>
            </a:xfrm>
            <a:custGeom>
              <a:gdLst>
                <a:gd fmla="*/ 16 w 190" name="T0"/>
                <a:gd fmla="*/ 390 h 390" name="T1"/>
                <a:gd fmla="*/ 0 w 190" name="T2"/>
                <a:gd fmla="*/ 383 h 390" name="T3"/>
                <a:gd fmla="*/ 175 w 190" name="T4"/>
                <a:gd fmla="*/ 0 h 390" name="T5"/>
                <a:gd fmla="*/ 190 w 190" name="T6"/>
                <a:gd fmla="*/ 6 h 390" name="T7"/>
                <a:gd fmla="*/ 16 w 190" name="T8"/>
                <a:gd fmla="*/ 390 h 39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90" w="190">
                  <a:moveTo>
                    <a:pt x="16" y="390"/>
                  </a:moveTo>
                  <a:lnTo>
                    <a:pt x="0" y="383"/>
                  </a:lnTo>
                  <a:lnTo>
                    <a:pt x="175" y="0"/>
                  </a:lnTo>
                  <a:lnTo>
                    <a:pt x="190" y="6"/>
                  </a:lnTo>
                  <a:lnTo>
                    <a:pt x="16" y="39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2" name="Freeform 313"/>
            <p:cNvSpPr/>
            <p:nvPr/>
          </p:nvSpPr>
          <p:spPr bwMode="auto">
            <a:xfrm>
              <a:off x="6081803" y="3991364"/>
              <a:ext cx="407988" cy="87313"/>
            </a:xfrm>
            <a:custGeom>
              <a:gdLst>
                <a:gd fmla="*/ 256 w 257" name="T0"/>
                <a:gd fmla="*/ 55 h 55" name="T1"/>
                <a:gd fmla="*/ 0 w 257" name="T2"/>
                <a:gd fmla="*/ 17 h 55" name="T3"/>
                <a:gd fmla="*/ 3 w 257" name="T4"/>
                <a:gd fmla="*/ 0 h 55" name="T5"/>
                <a:gd fmla="*/ 257 w 257" name="T6"/>
                <a:gd fmla="*/ 39 h 55" name="T7"/>
                <a:gd fmla="*/ 256 w 257" name="T8"/>
                <a:gd fmla="*/ 55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57">
                  <a:moveTo>
                    <a:pt x="256" y="55"/>
                  </a:moveTo>
                  <a:lnTo>
                    <a:pt x="0" y="17"/>
                  </a:lnTo>
                  <a:lnTo>
                    <a:pt x="3" y="0"/>
                  </a:lnTo>
                  <a:lnTo>
                    <a:pt x="257" y="39"/>
                  </a:lnTo>
                  <a:lnTo>
                    <a:pt x="256" y="5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3" name="Freeform 314"/>
            <p:cNvSpPr/>
            <p:nvPr/>
          </p:nvSpPr>
          <p:spPr bwMode="auto">
            <a:xfrm>
              <a:off x="6492966" y="4046926"/>
              <a:ext cx="354013" cy="228600"/>
            </a:xfrm>
            <a:custGeom>
              <a:gdLst>
                <a:gd fmla="*/ 215 w 223" name="T0"/>
                <a:gd fmla="*/ 144 h 144" name="T1"/>
                <a:gd fmla="*/ 0 w 223" name="T2"/>
                <a:gd fmla="*/ 14 h 144" name="T3"/>
                <a:gd fmla="*/ 8 w 223" name="T4"/>
                <a:gd fmla="*/ 0 h 144" name="T5"/>
                <a:gd fmla="*/ 223 w 223" name="T6"/>
                <a:gd fmla="*/ 130 h 144" name="T7"/>
                <a:gd fmla="*/ 215 w 223" name="T8"/>
                <a:gd fmla="*/ 144 h 14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4" w="223">
                  <a:moveTo>
                    <a:pt x="215" y="144"/>
                  </a:moveTo>
                  <a:lnTo>
                    <a:pt x="0" y="14"/>
                  </a:lnTo>
                  <a:lnTo>
                    <a:pt x="8" y="0"/>
                  </a:lnTo>
                  <a:lnTo>
                    <a:pt x="223" y="130"/>
                  </a:lnTo>
                  <a:lnTo>
                    <a:pt x="215" y="144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4" name="Freeform 315"/>
            <p:cNvSpPr/>
            <p:nvPr/>
          </p:nvSpPr>
          <p:spPr bwMode="auto">
            <a:xfrm>
              <a:off x="6497728" y="3777051"/>
              <a:ext cx="582613" cy="290513"/>
            </a:xfrm>
            <a:custGeom>
              <a:gdLst>
                <a:gd fmla="*/ 7 w 367" name="T0"/>
                <a:gd fmla="*/ 183 h 183" name="T1"/>
                <a:gd fmla="*/ 0 w 367" name="T2"/>
                <a:gd fmla="*/ 167 h 183" name="T3"/>
                <a:gd fmla="*/ 360 w 367" name="T4"/>
                <a:gd fmla="*/ 0 h 183" name="T5"/>
                <a:gd fmla="*/ 367 w 367" name="T6"/>
                <a:gd fmla="*/ 15 h 183" name="T7"/>
                <a:gd fmla="*/ 7 w 367" name="T8"/>
                <a:gd fmla="*/ 183 h 18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3" w="367">
                  <a:moveTo>
                    <a:pt x="7" y="183"/>
                  </a:moveTo>
                  <a:lnTo>
                    <a:pt x="0" y="167"/>
                  </a:lnTo>
                  <a:lnTo>
                    <a:pt x="360" y="0"/>
                  </a:lnTo>
                  <a:lnTo>
                    <a:pt x="367" y="15"/>
                  </a:lnTo>
                  <a:lnTo>
                    <a:pt x="7" y="18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5" name="Freeform 316"/>
            <p:cNvSpPr/>
            <p:nvPr/>
          </p:nvSpPr>
          <p:spPr bwMode="auto">
            <a:xfrm>
              <a:off x="6402478" y="3557976"/>
              <a:ext cx="106363" cy="495300"/>
            </a:xfrm>
            <a:custGeom>
              <a:gdLst>
                <a:gd fmla="*/ 51 w 67" name="T0"/>
                <a:gd fmla="*/ 312 h 312" name="T1"/>
                <a:gd fmla="*/ 0 w 67" name="T2"/>
                <a:gd fmla="*/ 3 h 312" name="T3"/>
                <a:gd fmla="*/ 16 w 67" name="T4"/>
                <a:gd fmla="*/ 0 h 312" name="T5"/>
                <a:gd fmla="*/ 67 w 67" name="T6"/>
                <a:gd fmla="*/ 310 h 312" name="T7"/>
                <a:gd fmla="*/ 51 w 67" name="T8"/>
                <a:gd fmla="*/ 312 h 3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2" w="67">
                  <a:moveTo>
                    <a:pt x="51" y="312"/>
                  </a:moveTo>
                  <a:lnTo>
                    <a:pt x="0" y="3"/>
                  </a:lnTo>
                  <a:lnTo>
                    <a:pt x="16" y="0"/>
                  </a:lnTo>
                  <a:lnTo>
                    <a:pt x="67" y="310"/>
                  </a:lnTo>
                  <a:lnTo>
                    <a:pt x="51" y="31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6" name="Freeform 317"/>
            <p:cNvSpPr/>
            <p:nvPr/>
          </p:nvSpPr>
          <p:spPr bwMode="auto">
            <a:xfrm>
              <a:off x="6067515" y="3565914"/>
              <a:ext cx="30163" cy="434975"/>
            </a:xfrm>
            <a:custGeom>
              <a:gdLst>
                <a:gd fmla="*/ 2 w 19" name="T0"/>
                <a:gd fmla="*/ 274 h 274" name="T1"/>
                <a:gd fmla="*/ 0 w 19" name="T2"/>
                <a:gd fmla="*/ 0 h 274" name="T3"/>
                <a:gd fmla="*/ 16 w 19" name="T4"/>
                <a:gd fmla="*/ 0 h 274" name="T5"/>
                <a:gd fmla="*/ 19 w 19" name="T6"/>
                <a:gd fmla="*/ 274 h 274" name="T7"/>
                <a:gd fmla="*/ 2 w 19" name="T8"/>
                <a:gd fmla="*/ 274 h 27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4" w="19">
                  <a:moveTo>
                    <a:pt x="2" y="27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9" y="274"/>
                  </a:lnTo>
                  <a:lnTo>
                    <a:pt x="2" y="274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7" name="Freeform 318"/>
            <p:cNvSpPr/>
            <p:nvPr/>
          </p:nvSpPr>
          <p:spPr bwMode="auto">
            <a:xfrm>
              <a:off x="6040528" y="2891226"/>
              <a:ext cx="52388" cy="682625"/>
            </a:xfrm>
            <a:custGeom>
              <a:gdLst>
                <a:gd fmla="*/ 17 w 33" name="T0"/>
                <a:gd fmla="*/ 430 h 430" name="T1"/>
                <a:gd fmla="*/ 0 w 33" name="T2"/>
                <a:gd fmla="*/ 0 h 430" name="T3"/>
                <a:gd fmla="*/ 17 w 33" name="T4"/>
                <a:gd fmla="*/ 0 h 430" name="T5"/>
                <a:gd fmla="*/ 33 w 33" name="T6"/>
                <a:gd fmla="*/ 430 h 430" name="T7"/>
                <a:gd fmla="*/ 17 w 33" name="T8"/>
                <a:gd fmla="*/ 430 h 43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30" w="33">
                  <a:moveTo>
                    <a:pt x="17" y="43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430"/>
                  </a:lnTo>
                  <a:lnTo>
                    <a:pt x="17" y="43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8" name="Freeform 319"/>
            <p:cNvSpPr/>
            <p:nvPr/>
          </p:nvSpPr>
          <p:spPr bwMode="auto">
            <a:xfrm>
              <a:off x="6086566" y="3542101"/>
              <a:ext cx="333375" cy="50800"/>
            </a:xfrm>
            <a:custGeom>
              <a:gdLst>
                <a:gd fmla="*/ 2 w 210" name="T0"/>
                <a:gd fmla="*/ 32 h 32" name="T1"/>
                <a:gd fmla="*/ 0 w 210" name="T2"/>
                <a:gd fmla="*/ 15 h 32" name="T3"/>
                <a:gd fmla="*/ 208 w 210" name="T4"/>
                <a:gd fmla="*/ 0 h 32" name="T5"/>
                <a:gd fmla="*/ 210 w 210" name="T6"/>
                <a:gd fmla="*/ 17 h 32" name="T7"/>
                <a:gd fmla="*/ 2 w 210" name="T8"/>
                <a:gd fmla="*/ 32 h 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" w="210">
                  <a:moveTo>
                    <a:pt x="2" y="32"/>
                  </a:moveTo>
                  <a:lnTo>
                    <a:pt x="0" y="15"/>
                  </a:lnTo>
                  <a:lnTo>
                    <a:pt x="208" y="0"/>
                  </a:lnTo>
                  <a:lnTo>
                    <a:pt x="210" y="17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59" name="Freeform 320"/>
            <p:cNvSpPr/>
            <p:nvPr/>
          </p:nvSpPr>
          <p:spPr bwMode="auto">
            <a:xfrm>
              <a:off x="5610315" y="3573851"/>
              <a:ext cx="476250" cy="320675"/>
            </a:xfrm>
            <a:custGeom>
              <a:gdLst>
                <a:gd fmla="*/ 10 w 300" name="T0"/>
                <a:gd fmla="*/ 202 h 202" name="T1"/>
                <a:gd fmla="*/ 0 w 300" name="T2"/>
                <a:gd fmla="*/ 188 h 202" name="T3"/>
                <a:gd fmla="*/ 292 w 300" name="T4"/>
                <a:gd fmla="*/ 0 h 202" name="T5"/>
                <a:gd fmla="*/ 300 w 300" name="T6"/>
                <a:gd fmla="*/ 12 h 202" name="T7"/>
                <a:gd fmla="*/ 10 w 300" name="T8"/>
                <a:gd fmla="*/ 202 h 2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1" w="300">
                  <a:moveTo>
                    <a:pt x="10" y="202"/>
                  </a:moveTo>
                  <a:lnTo>
                    <a:pt x="0" y="188"/>
                  </a:lnTo>
                  <a:lnTo>
                    <a:pt x="292" y="0"/>
                  </a:lnTo>
                  <a:lnTo>
                    <a:pt x="300" y="12"/>
                  </a:lnTo>
                  <a:lnTo>
                    <a:pt x="10" y="20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0" name="Freeform 321"/>
            <p:cNvSpPr/>
            <p:nvPr/>
          </p:nvSpPr>
          <p:spPr bwMode="auto">
            <a:xfrm>
              <a:off x="5315040" y="3877064"/>
              <a:ext cx="315913" cy="539750"/>
            </a:xfrm>
            <a:custGeom>
              <a:gdLst>
                <a:gd fmla="*/ 16 w 199" name="T0"/>
                <a:gd fmla="*/ 340 h 340" name="T1"/>
                <a:gd fmla="*/ 0 w 199" name="T2"/>
                <a:gd fmla="*/ 332 h 340" name="T3"/>
                <a:gd fmla="*/ 183 w 199" name="T4"/>
                <a:gd fmla="*/ 0 h 340" name="T5"/>
                <a:gd fmla="*/ 199 w 199" name="T6"/>
                <a:gd fmla="*/ 8 h 340" name="T7"/>
                <a:gd fmla="*/ 16 w 199" name="T8"/>
                <a:gd fmla="*/ 340 h 34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0" w="199">
                  <a:moveTo>
                    <a:pt x="16" y="340"/>
                  </a:moveTo>
                  <a:lnTo>
                    <a:pt x="0" y="332"/>
                  </a:lnTo>
                  <a:lnTo>
                    <a:pt x="183" y="0"/>
                  </a:lnTo>
                  <a:lnTo>
                    <a:pt x="199" y="8"/>
                  </a:lnTo>
                  <a:lnTo>
                    <a:pt x="16" y="34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1" name="Freeform 322"/>
            <p:cNvSpPr/>
            <p:nvPr/>
          </p:nvSpPr>
          <p:spPr bwMode="auto">
            <a:xfrm>
              <a:off x="5321390" y="3996126"/>
              <a:ext cx="765175" cy="412750"/>
            </a:xfrm>
            <a:custGeom>
              <a:gdLst>
                <a:gd fmla="*/ 7 w 482" name="T0"/>
                <a:gd fmla="*/ 260 h 260" name="T1"/>
                <a:gd fmla="*/ 0 w 482" name="T2"/>
                <a:gd fmla="*/ 246 h 260" name="T3"/>
                <a:gd fmla="*/ 474 w 482" name="T4"/>
                <a:gd fmla="*/ 0 h 260" name="T5"/>
                <a:gd fmla="*/ 482 w 482" name="T6"/>
                <a:gd fmla="*/ 16 h 260" name="T7"/>
                <a:gd fmla="*/ 7 w 482" name="T8"/>
                <a:gd fmla="*/ 260 h 2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0" w="482">
                  <a:moveTo>
                    <a:pt x="7" y="260"/>
                  </a:moveTo>
                  <a:lnTo>
                    <a:pt x="0" y="246"/>
                  </a:lnTo>
                  <a:lnTo>
                    <a:pt x="474" y="0"/>
                  </a:lnTo>
                  <a:lnTo>
                    <a:pt x="482" y="16"/>
                  </a:lnTo>
                  <a:lnTo>
                    <a:pt x="7" y="26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2" name="Freeform 323"/>
            <p:cNvSpPr/>
            <p:nvPr/>
          </p:nvSpPr>
          <p:spPr bwMode="auto">
            <a:xfrm>
              <a:off x="5608728" y="3877064"/>
              <a:ext cx="193675" cy="590550"/>
            </a:xfrm>
            <a:custGeom>
              <a:gdLst>
                <a:gd fmla="*/ 106 w 122" name="T0"/>
                <a:gd fmla="*/ 372 h 372" name="T1"/>
                <a:gd fmla="*/ 0 w 122" name="T2"/>
                <a:gd fmla="*/ 4 h 372" name="T3"/>
                <a:gd fmla="*/ 16 w 122" name="T4"/>
                <a:gd fmla="*/ 0 h 372" name="T5"/>
                <a:gd fmla="*/ 122 w 122" name="T6"/>
                <a:gd fmla="*/ 367 h 372" name="T7"/>
                <a:gd fmla="*/ 106 w 122" name="T8"/>
                <a:gd fmla="*/ 372 h 3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72" w="122">
                  <a:moveTo>
                    <a:pt x="106" y="372"/>
                  </a:moveTo>
                  <a:lnTo>
                    <a:pt x="0" y="4"/>
                  </a:lnTo>
                  <a:lnTo>
                    <a:pt x="16" y="0"/>
                  </a:lnTo>
                  <a:lnTo>
                    <a:pt x="122" y="367"/>
                  </a:lnTo>
                  <a:lnTo>
                    <a:pt x="106" y="37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3" name="Freeform 324"/>
            <p:cNvSpPr/>
            <p:nvPr/>
          </p:nvSpPr>
          <p:spPr bwMode="auto">
            <a:xfrm>
              <a:off x="4927690" y="3586551"/>
              <a:ext cx="407988" cy="815975"/>
            </a:xfrm>
            <a:custGeom>
              <a:gdLst>
                <a:gd fmla="*/ 243 w 257" name="T0"/>
                <a:gd fmla="*/ 514 h 514" name="T1"/>
                <a:gd fmla="*/ 0 w 257" name="T2"/>
                <a:gd fmla="*/ 7 h 514" name="T3"/>
                <a:gd fmla="*/ 15 w 257" name="T4"/>
                <a:gd fmla="*/ 0 h 514" name="T5"/>
                <a:gd fmla="*/ 257 w 257" name="T6"/>
                <a:gd fmla="*/ 507 h 514" name="T7"/>
                <a:gd fmla="*/ 243 w 257" name="T8"/>
                <a:gd fmla="*/ 514 h 51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14" w="257">
                  <a:moveTo>
                    <a:pt x="243" y="514"/>
                  </a:moveTo>
                  <a:lnTo>
                    <a:pt x="0" y="7"/>
                  </a:lnTo>
                  <a:lnTo>
                    <a:pt x="15" y="0"/>
                  </a:lnTo>
                  <a:lnTo>
                    <a:pt x="257" y="507"/>
                  </a:lnTo>
                  <a:lnTo>
                    <a:pt x="243" y="514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4" name="Freeform 325"/>
            <p:cNvSpPr/>
            <p:nvPr/>
          </p:nvSpPr>
          <p:spPr bwMode="auto">
            <a:xfrm>
              <a:off x="4754653" y="2743589"/>
              <a:ext cx="196850" cy="858838"/>
            </a:xfrm>
            <a:custGeom>
              <a:gdLst>
                <a:gd fmla="*/ 109 w 124" name="T0"/>
                <a:gd fmla="*/ 541 h 541" name="T1"/>
                <a:gd fmla="*/ 0 w 124" name="T2"/>
                <a:gd fmla="*/ 3 h 541" name="T3"/>
                <a:gd fmla="*/ 15 w 124" name="T4"/>
                <a:gd fmla="*/ 0 h 541" name="T5"/>
                <a:gd fmla="*/ 124 w 124" name="T6"/>
                <a:gd fmla="*/ 536 h 541" name="T7"/>
                <a:gd fmla="*/ 109 w 124" name="T8"/>
                <a:gd fmla="*/ 541 h 5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41" w="124">
                  <a:moveTo>
                    <a:pt x="109" y="541"/>
                  </a:moveTo>
                  <a:lnTo>
                    <a:pt x="0" y="3"/>
                  </a:lnTo>
                  <a:lnTo>
                    <a:pt x="15" y="0"/>
                  </a:lnTo>
                  <a:lnTo>
                    <a:pt x="124" y="536"/>
                  </a:lnTo>
                  <a:lnTo>
                    <a:pt x="109" y="54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5" name="Freeform 326"/>
            <p:cNvSpPr/>
            <p:nvPr/>
          </p:nvSpPr>
          <p:spPr bwMode="auto">
            <a:xfrm>
              <a:off x="4761003" y="2742001"/>
              <a:ext cx="388938" cy="328613"/>
            </a:xfrm>
            <a:custGeom>
              <a:gdLst>
                <a:gd fmla="*/ 235 w 245" name="T0"/>
                <a:gd fmla="*/ 207 h 207" name="T1"/>
                <a:gd fmla="*/ 0 w 245" name="T2"/>
                <a:gd fmla="*/ 13 h 207" name="T3"/>
                <a:gd fmla="*/ 11 w 245" name="T4"/>
                <a:gd fmla="*/ 0 h 207" name="T5"/>
                <a:gd fmla="*/ 245 w 245" name="T6"/>
                <a:gd fmla="*/ 194 h 207" name="T7"/>
                <a:gd fmla="*/ 235 w 245" name="T8"/>
                <a:gd fmla="*/ 207 h 20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6" w="245">
                  <a:moveTo>
                    <a:pt x="235" y="207"/>
                  </a:moveTo>
                  <a:lnTo>
                    <a:pt x="0" y="13"/>
                  </a:lnTo>
                  <a:lnTo>
                    <a:pt x="11" y="0"/>
                  </a:lnTo>
                  <a:lnTo>
                    <a:pt x="245" y="194"/>
                  </a:lnTo>
                  <a:lnTo>
                    <a:pt x="235" y="20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6" name="Freeform 327"/>
            <p:cNvSpPr/>
            <p:nvPr/>
          </p:nvSpPr>
          <p:spPr bwMode="auto">
            <a:xfrm>
              <a:off x="4924515" y="3059501"/>
              <a:ext cx="233363" cy="527050"/>
            </a:xfrm>
            <a:custGeom>
              <a:gdLst>
                <a:gd fmla="*/ 16 w 147" name="T0"/>
                <a:gd fmla="*/ 332 h 332" name="T1"/>
                <a:gd fmla="*/ 0 w 147" name="T2"/>
                <a:gd fmla="*/ 326 h 332" name="T3"/>
                <a:gd fmla="*/ 132 w 147" name="T4"/>
                <a:gd fmla="*/ 0 h 332" name="T5"/>
                <a:gd fmla="*/ 147 w 147" name="T6"/>
                <a:gd fmla="*/ 5 h 332" name="T7"/>
                <a:gd fmla="*/ 16 w 147" name="T8"/>
                <a:gd fmla="*/ 332 h 3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2" w="147">
                  <a:moveTo>
                    <a:pt x="16" y="332"/>
                  </a:moveTo>
                  <a:lnTo>
                    <a:pt x="0" y="326"/>
                  </a:lnTo>
                  <a:lnTo>
                    <a:pt x="132" y="0"/>
                  </a:lnTo>
                  <a:lnTo>
                    <a:pt x="147" y="5"/>
                  </a:lnTo>
                  <a:lnTo>
                    <a:pt x="16" y="33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7" name="Freeform 328"/>
            <p:cNvSpPr/>
            <p:nvPr/>
          </p:nvSpPr>
          <p:spPr bwMode="auto">
            <a:xfrm>
              <a:off x="5135653" y="3048389"/>
              <a:ext cx="417513" cy="247650"/>
            </a:xfrm>
            <a:custGeom>
              <a:gdLst>
                <a:gd fmla="*/ 256 w 263" name="T0"/>
                <a:gd fmla="*/ 156 h 156" name="T1"/>
                <a:gd fmla="*/ 0 w 263" name="T2"/>
                <a:gd fmla="*/ 14 h 156" name="T3"/>
                <a:gd fmla="*/ 7 w 263" name="T4"/>
                <a:gd fmla="*/ 0 h 156" name="T5"/>
                <a:gd fmla="*/ 263 w 263" name="T6"/>
                <a:gd fmla="*/ 142 h 156" name="T7"/>
                <a:gd fmla="*/ 256 w 263" name="T8"/>
                <a:gd fmla="*/ 156 h 15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6" w="263">
                  <a:moveTo>
                    <a:pt x="256" y="156"/>
                  </a:moveTo>
                  <a:lnTo>
                    <a:pt x="0" y="14"/>
                  </a:lnTo>
                  <a:lnTo>
                    <a:pt x="7" y="0"/>
                  </a:lnTo>
                  <a:lnTo>
                    <a:pt x="263" y="142"/>
                  </a:lnTo>
                  <a:lnTo>
                    <a:pt x="256" y="15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8" name="Freeform 329"/>
            <p:cNvSpPr/>
            <p:nvPr/>
          </p:nvSpPr>
          <p:spPr bwMode="auto">
            <a:xfrm>
              <a:off x="5527765" y="3280164"/>
              <a:ext cx="100013" cy="608013"/>
            </a:xfrm>
            <a:custGeom>
              <a:gdLst>
                <a:gd fmla="*/ 46 w 63" name="T0"/>
                <a:gd fmla="*/ 383 h 383" name="T1"/>
                <a:gd fmla="*/ 0 w 63" name="T2"/>
                <a:gd fmla="*/ 3 h 383" name="T3"/>
                <a:gd fmla="*/ 16 w 63" name="T4"/>
                <a:gd fmla="*/ 0 h 383" name="T5"/>
                <a:gd fmla="*/ 63 w 63" name="T6"/>
                <a:gd fmla="*/ 381 h 383" name="T7"/>
                <a:gd fmla="*/ 46 w 63" name="T8"/>
                <a:gd fmla="*/ 383 h 38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3" w="62">
                  <a:moveTo>
                    <a:pt x="46" y="383"/>
                  </a:moveTo>
                  <a:lnTo>
                    <a:pt x="0" y="3"/>
                  </a:lnTo>
                  <a:lnTo>
                    <a:pt x="16" y="0"/>
                  </a:lnTo>
                  <a:lnTo>
                    <a:pt x="63" y="381"/>
                  </a:lnTo>
                  <a:lnTo>
                    <a:pt x="46" y="38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69" name="Freeform 330"/>
            <p:cNvSpPr/>
            <p:nvPr/>
          </p:nvSpPr>
          <p:spPr bwMode="auto">
            <a:xfrm>
              <a:off x="5542053" y="3272226"/>
              <a:ext cx="539750" cy="315913"/>
            </a:xfrm>
            <a:custGeom>
              <a:gdLst>
                <a:gd fmla="*/ 333 w 340" name="T0"/>
                <a:gd fmla="*/ 199 h 199" name="T1"/>
                <a:gd fmla="*/ 0 w 340" name="T2"/>
                <a:gd fmla="*/ 14 h 199" name="T3"/>
                <a:gd fmla="*/ 7 w 340" name="T4"/>
                <a:gd fmla="*/ 0 h 199" name="T5"/>
                <a:gd fmla="*/ 340 w 340" name="T6"/>
                <a:gd fmla="*/ 184 h 199" name="T7"/>
                <a:gd fmla="*/ 333 w 340" name="T8"/>
                <a:gd fmla="*/ 199 h 19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9" w="340">
                  <a:moveTo>
                    <a:pt x="333" y="199"/>
                  </a:moveTo>
                  <a:lnTo>
                    <a:pt x="0" y="14"/>
                  </a:lnTo>
                  <a:lnTo>
                    <a:pt x="7" y="0"/>
                  </a:lnTo>
                  <a:lnTo>
                    <a:pt x="340" y="184"/>
                  </a:lnTo>
                  <a:lnTo>
                    <a:pt x="333" y="199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0" name="Freeform 331"/>
            <p:cNvSpPr/>
            <p:nvPr/>
          </p:nvSpPr>
          <p:spPr bwMode="auto">
            <a:xfrm>
              <a:off x="5480140" y="2964251"/>
              <a:ext cx="76200" cy="322263"/>
            </a:xfrm>
            <a:custGeom>
              <a:gdLst>
                <a:gd fmla="*/ 32 w 48" name="T0"/>
                <a:gd fmla="*/ 203 h 203" name="T1"/>
                <a:gd fmla="*/ 0 w 48" name="T2"/>
                <a:gd fmla="*/ 2 h 203" name="T3"/>
                <a:gd fmla="*/ 16 w 48" name="T4"/>
                <a:gd fmla="*/ 0 h 203" name="T5"/>
                <a:gd fmla="*/ 48 w 48" name="T6"/>
                <a:gd fmla="*/ 201 h 203" name="T7"/>
                <a:gd fmla="*/ 32 w 48" name="T8"/>
                <a:gd fmla="*/ 203 h 20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3" w="48">
                  <a:moveTo>
                    <a:pt x="32" y="203"/>
                  </a:moveTo>
                  <a:lnTo>
                    <a:pt x="0" y="2"/>
                  </a:lnTo>
                  <a:lnTo>
                    <a:pt x="16" y="0"/>
                  </a:lnTo>
                  <a:lnTo>
                    <a:pt x="48" y="201"/>
                  </a:lnTo>
                  <a:lnTo>
                    <a:pt x="32" y="20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1" name="Freeform 332"/>
            <p:cNvSpPr/>
            <p:nvPr/>
          </p:nvSpPr>
          <p:spPr bwMode="auto">
            <a:xfrm>
              <a:off x="4934040" y="3267464"/>
              <a:ext cx="611188" cy="317500"/>
            </a:xfrm>
            <a:custGeom>
              <a:gdLst>
                <a:gd fmla="*/ 7 w 385" name="T0"/>
                <a:gd fmla="*/ 200 h 200" name="T1"/>
                <a:gd fmla="*/ 0 w 385" name="T2"/>
                <a:gd fmla="*/ 184 h 200" name="T3"/>
                <a:gd fmla="*/ 378 w 385" name="T4"/>
                <a:gd fmla="*/ 0 h 200" name="T5"/>
                <a:gd fmla="*/ 385 w 385" name="T6"/>
                <a:gd fmla="*/ 15 h 200" name="T7"/>
                <a:gd fmla="*/ 7 w 385" name="T8"/>
                <a:gd fmla="*/ 200 h 20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0" w="385">
                  <a:moveTo>
                    <a:pt x="7" y="200"/>
                  </a:moveTo>
                  <a:lnTo>
                    <a:pt x="0" y="184"/>
                  </a:lnTo>
                  <a:lnTo>
                    <a:pt x="378" y="0"/>
                  </a:lnTo>
                  <a:lnTo>
                    <a:pt x="385" y="15"/>
                  </a:lnTo>
                  <a:lnTo>
                    <a:pt x="7" y="20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2" name="Freeform 333"/>
            <p:cNvSpPr/>
            <p:nvPr/>
          </p:nvSpPr>
          <p:spPr bwMode="auto">
            <a:xfrm>
              <a:off x="4938803" y="3564326"/>
              <a:ext cx="677863" cy="317500"/>
            </a:xfrm>
            <a:custGeom>
              <a:gdLst>
                <a:gd fmla="*/ 420 w 427" name="T0"/>
                <a:gd fmla="*/ 200 h 200" name="T1"/>
                <a:gd fmla="*/ 0 w 427" name="T2"/>
                <a:gd fmla="*/ 14 h 200" name="T3"/>
                <a:gd fmla="*/ 7 w 427" name="T4"/>
                <a:gd fmla="*/ 0 h 200" name="T5"/>
                <a:gd fmla="*/ 427 w 427" name="T6"/>
                <a:gd fmla="*/ 186 h 200" name="T7"/>
                <a:gd fmla="*/ 420 w 427" name="T8"/>
                <a:gd fmla="*/ 200 h 20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0" w="427">
                  <a:moveTo>
                    <a:pt x="420" y="200"/>
                  </a:moveTo>
                  <a:lnTo>
                    <a:pt x="0" y="14"/>
                  </a:lnTo>
                  <a:lnTo>
                    <a:pt x="7" y="0"/>
                  </a:lnTo>
                  <a:lnTo>
                    <a:pt x="427" y="186"/>
                  </a:lnTo>
                  <a:lnTo>
                    <a:pt x="420" y="20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3" name="Freeform 334"/>
            <p:cNvSpPr/>
            <p:nvPr/>
          </p:nvSpPr>
          <p:spPr bwMode="auto">
            <a:xfrm>
              <a:off x="5623015" y="3777051"/>
              <a:ext cx="1447801" cy="119063"/>
            </a:xfrm>
            <a:custGeom>
              <a:gdLst>
                <a:gd fmla="*/ 2 w 912" name="T0"/>
                <a:gd fmla="*/ 75 h 75" name="T1"/>
                <a:gd fmla="*/ 0 w 912" name="T2"/>
                <a:gd fmla="*/ 59 h 75" name="T3"/>
                <a:gd fmla="*/ 911 w 912" name="T4"/>
                <a:gd fmla="*/ 0 h 75" name="T5"/>
                <a:gd fmla="*/ 912 w 912" name="T6"/>
                <a:gd fmla="*/ 15 h 75" name="T7"/>
                <a:gd fmla="*/ 2 w 912" name="T8"/>
                <a:gd fmla="*/ 75 h 7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5" w="912">
                  <a:moveTo>
                    <a:pt x="2" y="75"/>
                  </a:moveTo>
                  <a:lnTo>
                    <a:pt x="0" y="59"/>
                  </a:lnTo>
                  <a:lnTo>
                    <a:pt x="911" y="0"/>
                  </a:lnTo>
                  <a:lnTo>
                    <a:pt x="912" y="15"/>
                  </a:lnTo>
                  <a:lnTo>
                    <a:pt x="2" y="7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4" name="Freeform 335"/>
            <p:cNvSpPr/>
            <p:nvPr/>
          </p:nvSpPr>
          <p:spPr bwMode="auto">
            <a:xfrm>
              <a:off x="6767603" y="3180151"/>
              <a:ext cx="596900" cy="287338"/>
            </a:xfrm>
            <a:custGeom>
              <a:gdLst>
                <a:gd fmla="*/ 7 w 376" name="T0"/>
                <a:gd fmla="*/ 181 h 181" name="T1"/>
                <a:gd fmla="*/ 0 w 376" name="T2"/>
                <a:gd fmla="*/ 165 h 181" name="T3"/>
                <a:gd fmla="*/ 370 w 376" name="T4"/>
                <a:gd fmla="*/ 0 h 181" name="T5"/>
                <a:gd fmla="*/ 376 w 376" name="T6"/>
                <a:gd fmla="*/ 16 h 181" name="T7"/>
                <a:gd fmla="*/ 7 w 376" name="T8"/>
                <a:gd fmla="*/ 181 h 18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1" w="376">
                  <a:moveTo>
                    <a:pt x="7" y="181"/>
                  </a:moveTo>
                  <a:lnTo>
                    <a:pt x="0" y="165"/>
                  </a:lnTo>
                  <a:lnTo>
                    <a:pt x="370" y="0"/>
                  </a:lnTo>
                  <a:lnTo>
                    <a:pt x="376" y="16"/>
                  </a:lnTo>
                  <a:lnTo>
                    <a:pt x="7" y="18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5" name="Freeform 336"/>
            <p:cNvSpPr/>
            <p:nvPr/>
          </p:nvSpPr>
          <p:spPr bwMode="auto">
            <a:xfrm>
              <a:off x="6410416" y="3442089"/>
              <a:ext cx="366713" cy="122238"/>
            </a:xfrm>
            <a:custGeom>
              <a:gdLst>
                <a:gd fmla="*/ 4 w 231" name="T0"/>
                <a:gd fmla="*/ 77 h 77" name="T1"/>
                <a:gd fmla="*/ 0 w 231" name="T2"/>
                <a:gd fmla="*/ 62 h 77" name="T3"/>
                <a:gd fmla="*/ 226 w 231" name="T4"/>
                <a:gd fmla="*/ 0 h 77" name="T5"/>
                <a:gd fmla="*/ 231 w 231" name="T6"/>
                <a:gd fmla="*/ 16 h 77" name="T7"/>
                <a:gd fmla="*/ 4 w 231" name="T8"/>
                <a:gd fmla="*/ 77 h 7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7" w="231">
                  <a:moveTo>
                    <a:pt x="4" y="77"/>
                  </a:moveTo>
                  <a:lnTo>
                    <a:pt x="0" y="62"/>
                  </a:lnTo>
                  <a:lnTo>
                    <a:pt x="226" y="0"/>
                  </a:lnTo>
                  <a:lnTo>
                    <a:pt x="231" y="16"/>
                  </a:lnTo>
                  <a:lnTo>
                    <a:pt x="4" y="7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6" name="Freeform 337"/>
            <p:cNvSpPr/>
            <p:nvPr/>
          </p:nvSpPr>
          <p:spPr bwMode="auto">
            <a:xfrm>
              <a:off x="7312116" y="2422914"/>
              <a:ext cx="60325" cy="771525"/>
            </a:xfrm>
            <a:custGeom>
              <a:gdLst>
                <a:gd fmla="*/ 21 w 38" name="T0"/>
                <a:gd fmla="*/ 486 h 486" name="T1"/>
                <a:gd fmla="*/ 0 w 38" name="T2"/>
                <a:gd fmla="*/ 1 h 486" name="T3"/>
                <a:gd fmla="*/ 16 w 38" name="T4"/>
                <a:gd fmla="*/ 0 h 486" name="T5"/>
                <a:gd fmla="*/ 38 w 38" name="T6"/>
                <a:gd fmla="*/ 484 h 486" name="T7"/>
                <a:gd fmla="*/ 21 w 38" name="T8"/>
                <a:gd fmla="*/ 486 h 4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86" w="38">
                  <a:moveTo>
                    <a:pt x="21" y="48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38" y="484"/>
                  </a:lnTo>
                  <a:lnTo>
                    <a:pt x="21" y="48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7" name="Freeform 338"/>
            <p:cNvSpPr/>
            <p:nvPr/>
          </p:nvSpPr>
          <p:spPr bwMode="auto">
            <a:xfrm>
              <a:off x="6897778" y="1940314"/>
              <a:ext cx="436563" cy="495300"/>
            </a:xfrm>
            <a:custGeom>
              <a:gdLst>
                <a:gd fmla="*/ 263 w 275" name="T0"/>
                <a:gd fmla="*/ 312 h 312" name="T1"/>
                <a:gd fmla="*/ 0 w 275" name="T2"/>
                <a:gd fmla="*/ 11 h 312" name="T3"/>
                <a:gd fmla="*/ 13 w 275" name="T4"/>
                <a:gd fmla="*/ 0 h 312" name="T5"/>
                <a:gd fmla="*/ 275 w 275" name="T6"/>
                <a:gd fmla="*/ 301 h 312" name="T7"/>
                <a:gd fmla="*/ 263 w 275" name="T8"/>
                <a:gd fmla="*/ 312 h 3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2" w="275">
                  <a:moveTo>
                    <a:pt x="263" y="312"/>
                  </a:moveTo>
                  <a:lnTo>
                    <a:pt x="0" y="11"/>
                  </a:lnTo>
                  <a:lnTo>
                    <a:pt x="13" y="0"/>
                  </a:lnTo>
                  <a:lnTo>
                    <a:pt x="275" y="301"/>
                  </a:lnTo>
                  <a:lnTo>
                    <a:pt x="263" y="31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8" name="Freeform 339"/>
            <p:cNvSpPr/>
            <p:nvPr/>
          </p:nvSpPr>
          <p:spPr bwMode="auto">
            <a:xfrm>
              <a:off x="6980328" y="2421326"/>
              <a:ext cx="347663" cy="271463"/>
            </a:xfrm>
            <a:custGeom>
              <a:gdLst>
                <a:gd fmla="*/ 11 w 219" name="T0"/>
                <a:gd fmla="*/ 171 h 171" name="T1"/>
                <a:gd fmla="*/ 0 w 219" name="T2"/>
                <a:gd fmla="*/ 157 h 171" name="T3"/>
                <a:gd fmla="*/ 209 w 219" name="T4"/>
                <a:gd fmla="*/ 0 h 171" name="T5"/>
                <a:gd fmla="*/ 219 w 219" name="T6"/>
                <a:gd fmla="*/ 12 h 171" name="T7"/>
                <a:gd fmla="*/ 11 w 219" name="T8"/>
                <a:gd fmla="*/ 171 h 17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1" w="219">
                  <a:moveTo>
                    <a:pt x="11" y="171"/>
                  </a:moveTo>
                  <a:lnTo>
                    <a:pt x="0" y="157"/>
                  </a:lnTo>
                  <a:lnTo>
                    <a:pt x="209" y="0"/>
                  </a:lnTo>
                  <a:lnTo>
                    <a:pt x="219" y="12"/>
                  </a:lnTo>
                  <a:lnTo>
                    <a:pt x="11" y="17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79" name="Freeform 340"/>
            <p:cNvSpPr/>
            <p:nvPr/>
          </p:nvSpPr>
          <p:spPr bwMode="auto">
            <a:xfrm>
              <a:off x="6629491" y="2673739"/>
              <a:ext cx="371475" cy="320675"/>
            </a:xfrm>
            <a:custGeom>
              <a:gdLst>
                <a:gd fmla="*/ 10 w 234" name="T0"/>
                <a:gd fmla="*/ 202 h 202" name="T1"/>
                <a:gd fmla="*/ 0 w 234" name="T2"/>
                <a:gd fmla="*/ 190 h 202" name="T3"/>
                <a:gd fmla="*/ 224 w 234" name="T4"/>
                <a:gd fmla="*/ 0 h 202" name="T5"/>
                <a:gd fmla="*/ 234 w 234" name="T6"/>
                <a:gd fmla="*/ 12 h 202" name="T7"/>
                <a:gd fmla="*/ 10 w 234" name="T8"/>
                <a:gd fmla="*/ 202 h 2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1" w="234">
                  <a:moveTo>
                    <a:pt x="10" y="202"/>
                  </a:moveTo>
                  <a:lnTo>
                    <a:pt x="0" y="190"/>
                  </a:lnTo>
                  <a:lnTo>
                    <a:pt x="224" y="0"/>
                  </a:lnTo>
                  <a:lnTo>
                    <a:pt x="234" y="12"/>
                  </a:lnTo>
                  <a:lnTo>
                    <a:pt x="10" y="20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0" name="Freeform 341"/>
            <p:cNvSpPr/>
            <p:nvPr/>
          </p:nvSpPr>
          <p:spPr bwMode="auto">
            <a:xfrm>
              <a:off x="6051640" y="2891226"/>
              <a:ext cx="592138" cy="103188"/>
            </a:xfrm>
            <a:custGeom>
              <a:gdLst>
                <a:gd fmla="*/ 370 w 373" name="T0"/>
                <a:gd fmla="*/ 65 h 65" name="T1"/>
                <a:gd fmla="*/ 0 w 373" name="T2"/>
                <a:gd fmla="*/ 16 h 65" name="T3"/>
                <a:gd fmla="*/ 3 w 373" name="T4"/>
                <a:gd fmla="*/ 0 h 65" name="T5"/>
                <a:gd fmla="*/ 373 w 373" name="T6"/>
                <a:gd fmla="*/ 48 h 65" name="T7"/>
                <a:gd fmla="*/ 370 w 373" name="T8"/>
                <a:gd fmla="*/ 65 h 6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5" w="373">
                  <a:moveTo>
                    <a:pt x="370" y="65"/>
                  </a:moveTo>
                  <a:lnTo>
                    <a:pt x="0" y="16"/>
                  </a:lnTo>
                  <a:lnTo>
                    <a:pt x="3" y="0"/>
                  </a:lnTo>
                  <a:lnTo>
                    <a:pt x="373" y="48"/>
                  </a:lnTo>
                  <a:lnTo>
                    <a:pt x="370" y="6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1" name="Freeform 342"/>
            <p:cNvSpPr/>
            <p:nvPr/>
          </p:nvSpPr>
          <p:spPr bwMode="auto">
            <a:xfrm>
              <a:off x="5491253" y="2897576"/>
              <a:ext cx="560388" cy="79375"/>
            </a:xfrm>
            <a:custGeom>
              <a:gdLst>
                <a:gd fmla="*/ 2 w 353" name="T0"/>
                <a:gd fmla="*/ 50 h 50" name="T1"/>
                <a:gd fmla="*/ 0 w 353" name="T2"/>
                <a:gd fmla="*/ 35 h 50" name="T3"/>
                <a:gd fmla="*/ 351 w 353" name="T4"/>
                <a:gd fmla="*/ 0 h 50" name="T5"/>
                <a:gd fmla="*/ 353 w 353" name="T6"/>
                <a:gd fmla="*/ 17 h 50" name="T7"/>
                <a:gd fmla="*/ 2 w 353" name="T8"/>
                <a:gd fmla="*/ 50 h 5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0" w="353">
                  <a:moveTo>
                    <a:pt x="2" y="50"/>
                  </a:moveTo>
                  <a:lnTo>
                    <a:pt x="0" y="35"/>
                  </a:lnTo>
                  <a:lnTo>
                    <a:pt x="351" y="0"/>
                  </a:lnTo>
                  <a:lnTo>
                    <a:pt x="353" y="17"/>
                  </a:lnTo>
                  <a:lnTo>
                    <a:pt x="2" y="5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2" name="Freeform 343"/>
            <p:cNvSpPr/>
            <p:nvPr/>
          </p:nvSpPr>
          <p:spPr bwMode="auto">
            <a:xfrm>
              <a:off x="4765765" y="2737239"/>
              <a:ext cx="731838" cy="246063"/>
            </a:xfrm>
            <a:custGeom>
              <a:gdLst>
                <a:gd fmla="*/ 455 w 461" name="T0"/>
                <a:gd fmla="*/ 155 h 155" name="T1"/>
                <a:gd fmla="*/ 0 w 461" name="T2"/>
                <a:gd fmla="*/ 16 h 155" name="T3"/>
                <a:gd fmla="*/ 5 w 461" name="T4"/>
                <a:gd fmla="*/ 0 h 155" name="T5"/>
                <a:gd fmla="*/ 461 w 461" name="T6"/>
                <a:gd fmla="*/ 140 h 155" name="T7"/>
                <a:gd fmla="*/ 455 w 461" name="T8"/>
                <a:gd fmla="*/ 155 h 1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5" w="461">
                  <a:moveTo>
                    <a:pt x="455" y="155"/>
                  </a:moveTo>
                  <a:lnTo>
                    <a:pt x="0" y="16"/>
                  </a:lnTo>
                  <a:lnTo>
                    <a:pt x="5" y="0"/>
                  </a:lnTo>
                  <a:lnTo>
                    <a:pt x="461" y="140"/>
                  </a:lnTo>
                  <a:lnTo>
                    <a:pt x="455" y="15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3" name="Freeform 344"/>
            <p:cNvSpPr/>
            <p:nvPr/>
          </p:nvSpPr>
          <p:spPr bwMode="auto">
            <a:xfrm>
              <a:off x="5142003" y="2964251"/>
              <a:ext cx="346075" cy="112713"/>
            </a:xfrm>
            <a:custGeom>
              <a:gdLst>
                <a:gd fmla="*/ 5 w 218" name="T0"/>
                <a:gd fmla="*/ 71 h 71" name="T1"/>
                <a:gd fmla="*/ 0 w 218" name="T2"/>
                <a:gd fmla="*/ 54 h 71" name="T3"/>
                <a:gd fmla="*/ 215 w 218" name="T4"/>
                <a:gd fmla="*/ 0 h 71" name="T5"/>
                <a:gd fmla="*/ 218 w 218" name="T6"/>
                <a:gd fmla="*/ 15 h 71" name="T7"/>
                <a:gd fmla="*/ 5 w 218" name="T8"/>
                <a:gd fmla="*/ 71 h 7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1" w="218">
                  <a:moveTo>
                    <a:pt x="5" y="71"/>
                  </a:moveTo>
                  <a:lnTo>
                    <a:pt x="0" y="54"/>
                  </a:lnTo>
                  <a:lnTo>
                    <a:pt x="215" y="0"/>
                  </a:lnTo>
                  <a:lnTo>
                    <a:pt x="218" y="15"/>
                  </a:lnTo>
                  <a:lnTo>
                    <a:pt x="5" y="7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4" name="Freeform 345"/>
            <p:cNvSpPr/>
            <p:nvPr/>
          </p:nvSpPr>
          <p:spPr bwMode="auto">
            <a:xfrm>
              <a:off x="5537290" y="2970601"/>
              <a:ext cx="1100138" cy="309563"/>
            </a:xfrm>
            <a:custGeom>
              <a:gdLst>
                <a:gd fmla="*/ 0 w 496" name="T0"/>
                <a:gd fmla="*/ 140 h 140" name="T1"/>
                <a:gd fmla="*/ 0 w 496" name="T2"/>
                <a:gd fmla="*/ 140 h 140" name="T3"/>
                <a:gd fmla="*/ 1 w 496" name="T4"/>
                <a:gd fmla="*/ 135 h 140" name="T5"/>
                <a:gd fmla="*/ 1 w 496" name="T6"/>
                <a:gd fmla="*/ 129 h 140" name="T7"/>
                <a:gd fmla="*/ 493 w 496" name="T8"/>
                <a:gd fmla="*/ 0 h 140" name="T9"/>
                <a:gd fmla="*/ 496 w 496" name="T10"/>
                <a:gd fmla="*/ 11 h 140" name="T11"/>
                <a:gd fmla="*/ 0 w 496" name="T12"/>
                <a:gd fmla="*/ 140 h 14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40" w="496">
                  <a:moveTo>
                    <a:pt x="0" y="140"/>
                  </a:moveTo>
                  <a:cubicBezTo>
                    <a:pt x="0" y="140"/>
                    <a:pt x="0" y="140"/>
                    <a:pt x="0" y="140"/>
                  </a:cubicBezTo>
                  <a:cubicBezTo>
                    <a:pt x="1" y="135"/>
                    <a:pt x="1" y="135"/>
                    <a:pt x="1" y="135"/>
                  </a:cubicBezTo>
                  <a:cubicBezTo>
                    <a:pt x="1" y="129"/>
                    <a:pt x="1" y="129"/>
                    <a:pt x="1" y="129"/>
                  </a:cubicBezTo>
                  <a:cubicBezTo>
                    <a:pt x="15" y="127"/>
                    <a:pt x="361" y="35"/>
                    <a:pt x="493" y="0"/>
                  </a:cubicBezTo>
                  <a:cubicBezTo>
                    <a:pt x="496" y="11"/>
                    <a:pt x="496" y="11"/>
                    <a:pt x="496" y="11"/>
                  </a:cubicBezTo>
                  <a:cubicBezTo>
                    <a:pt x="44" y="132"/>
                    <a:pt x="5" y="140"/>
                    <a:pt x="0" y="140"/>
                  </a:cubicBez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5" name="Freeform 346"/>
            <p:cNvSpPr/>
            <p:nvPr/>
          </p:nvSpPr>
          <p:spPr bwMode="auto">
            <a:xfrm>
              <a:off x="5537290" y="2903926"/>
              <a:ext cx="522288" cy="379413"/>
            </a:xfrm>
            <a:custGeom>
              <a:gdLst>
                <a:gd fmla="*/ 8 w 329" name="T0"/>
                <a:gd fmla="*/ 239 h 239" name="T1"/>
                <a:gd fmla="*/ 0 w 329" name="T2"/>
                <a:gd fmla="*/ 225 h 239" name="T3"/>
                <a:gd fmla="*/ 321 w 329" name="T4"/>
                <a:gd fmla="*/ 0 h 239" name="T5"/>
                <a:gd fmla="*/ 329 w 329" name="T6"/>
                <a:gd fmla="*/ 14 h 239" name="T7"/>
                <a:gd fmla="*/ 8 w 329" name="T8"/>
                <a:gd fmla="*/ 239 h 23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9" w="329">
                  <a:moveTo>
                    <a:pt x="8" y="239"/>
                  </a:moveTo>
                  <a:lnTo>
                    <a:pt x="0" y="225"/>
                  </a:lnTo>
                  <a:lnTo>
                    <a:pt x="321" y="0"/>
                  </a:lnTo>
                  <a:lnTo>
                    <a:pt x="329" y="14"/>
                  </a:lnTo>
                  <a:lnTo>
                    <a:pt x="8" y="239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6" name="Freeform 347"/>
            <p:cNvSpPr/>
            <p:nvPr/>
          </p:nvSpPr>
          <p:spPr bwMode="auto">
            <a:xfrm>
              <a:off x="6064340" y="2673739"/>
              <a:ext cx="925513" cy="230188"/>
            </a:xfrm>
            <a:custGeom>
              <a:gdLst>
                <a:gd fmla="*/ 3 w 583" name="T0"/>
                <a:gd fmla="*/ 145 h 145" name="T1"/>
                <a:gd fmla="*/ 0 w 583" name="T2"/>
                <a:gd fmla="*/ 128 h 145" name="T3"/>
                <a:gd fmla="*/ 578 w 583" name="T4"/>
                <a:gd fmla="*/ 0 h 145" name="T5"/>
                <a:gd fmla="*/ 583 w 583" name="T6"/>
                <a:gd fmla="*/ 15 h 145" name="T7"/>
                <a:gd fmla="*/ 3 w 583" name="T8"/>
                <a:gd fmla="*/ 145 h 14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5" w="583">
                  <a:moveTo>
                    <a:pt x="3" y="145"/>
                  </a:moveTo>
                  <a:lnTo>
                    <a:pt x="0" y="128"/>
                  </a:lnTo>
                  <a:lnTo>
                    <a:pt x="578" y="0"/>
                  </a:lnTo>
                  <a:lnTo>
                    <a:pt x="583" y="15"/>
                  </a:lnTo>
                  <a:lnTo>
                    <a:pt x="3" y="14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7" name="Freeform 348"/>
            <p:cNvSpPr/>
            <p:nvPr/>
          </p:nvSpPr>
          <p:spPr bwMode="auto">
            <a:xfrm>
              <a:off x="6627903" y="2986476"/>
              <a:ext cx="161925" cy="465138"/>
            </a:xfrm>
            <a:custGeom>
              <a:gdLst>
                <a:gd fmla="*/ 85 w 102" name="T0"/>
                <a:gd fmla="*/ 293 h 293" name="T1"/>
                <a:gd fmla="*/ 0 w 102" name="T2"/>
                <a:gd fmla="*/ 4 h 293" name="T3"/>
                <a:gd fmla="*/ 17 w 102" name="T4"/>
                <a:gd fmla="*/ 0 h 293" name="T5"/>
                <a:gd fmla="*/ 102 w 102" name="T6"/>
                <a:gd fmla="*/ 289 h 293" name="T7"/>
                <a:gd fmla="*/ 85 w 102" name="T8"/>
                <a:gd fmla="*/ 293 h 29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93" w="102">
                  <a:moveTo>
                    <a:pt x="85" y="293"/>
                  </a:moveTo>
                  <a:lnTo>
                    <a:pt x="0" y="4"/>
                  </a:lnTo>
                  <a:lnTo>
                    <a:pt x="17" y="0"/>
                  </a:lnTo>
                  <a:lnTo>
                    <a:pt x="102" y="289"/>
                  </a:lnTo>
                  <a:lnTo>
                    <a:pt x="85" y="29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8" name="Freeform 349"/>
            <p:cNvSpPr/>
            <p:nvPr/>
          </p:nvSpPr>
          <p:spPr bwMode="auto">
            <a:xfrm>
              <a:off x="6380253" y="2314964"/>
              <a:ext cx="935038" cy="123825"/>
            </a:xfrm>
            <a:custGeom>
              <a:gdLst>
                <a:gd fmla="*/ 587 w 589" name="T0"/>
                <a:gd fmla="*/ 78 h 78" name="T1"/>
                <a:gd fmla="*/ 0 w 589" name="T2"/>
                <a:gd fmla="*/ 16 h 78" name="T3"/>
                <a:gd fmla="*/ 1 w 589" name="T4"/>
                <a:gd fmla="*/ 0 h 78" name="T5"/>
                <a:gd fmla="*/ 589 w 589" name="T6"/>
                <a:gd fmla="*/ 61 h 78" name="T7"/>
                <a:gd fmla="*/ 587 w 589" name="T8"/>
                <a:gd fmla="*/ 78 h 7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8" w="589">
                  <a:moveTo>
                    <a:pt x="587" y="78"/>
                  </a:moveTo>
                  <a:lnTo>
                    <a:pt x="0" y="16"/>
                  </a:lnTo>
                  <a:lnTo>
                    <a:pt x="1" y="0"/>
                  </a:lnTo>
                  <a:lnTo>
                    <a:pt x="589" y="61"/>
                  </a:lnTo>
                  <a:lnTo>
                    <a:pt x="587" y="78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89" name="Freeform 350"/>
            <p:cNvSpPr/>
            <p:nvPr/>
          </p:nvSpPr>
          <p:spPr bwMode="auto">
            <a:xfrm>
              <a:off x="6377078" y="1941901"/>
              <a:ext cx="534988" cy="392113"/>
            </a:xfrm>
            <a:custGeom>
              <a:gdLst>
                <a:gd fmla="*/ 10 w 337" name="T0"/>
                <a:gd fmla="*/ 247 h 247" name="T1"/>
                <a:gd fmla="*/ 0 w 337" name="T2"/>
                <a:gd fmla="*/ 233 h 247" name="T3"/>
                <a:gd fmla="*/ 327 w 337" name="T4"/>
                <a:gd fmla="*/ 0 h 247" name="T5"/>
                <a:gd fmla="*/ 337 w 337" name="T6"/>
                <a:gd fmla="*/ 13 h 247" name="T7"/>
                <a:gd fmla="*/ 10 w 337" name="T8"/>
                <a:gd fmla="*/ 247 h 2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6" w="337">
                  <a:moveTo>
                    <a:pt x="10" y="247"/>
                  </a:moveTo>
                  <a:lnTo>
                    <a:pt x="0" y="233"/>
                  </a:lnTo>
                  <a:lnTo>
                    <a:pt x="327" y="0"/>
                  </a:lnTo>
                  <a:lnTo>
                    <a:pt x="337" y="13"/>
                  </a:lnTo>
                  <a:lnTo>
                    <a:pt x="10" y="24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0" name="Freeform 351"/>
            <p:cNvSpPr/>
            <p:nvPr/>
          </p:nvSpPr>
          <p:spPr bwMode="auto">
            <a:xfrm>
              <a:off x="4754653" y="2164151"/>
              <a:ext cx="257175" cy="582613"/>
            </a:xfrm>
            <a:custGeom>
              <a:gdLst>
                <a:gd fmla="*/ 15 w 162" name="T0"/>
                <a:gd fmla="*/ 367 h 367" name="T1"/>
                <a:gd fmla="*/ 0 w 162" name="T2"/>
                <a:gd fmla="*/ 361 h 367" name="T3"/>
                <a:gd fmla="*/ 147 w 162" name="T4"/>
                <a:gd fmla="*/ 0 h 367" name="T5"/>
                <a:gd fmla="*/ 162 w 162" name="T6"/>
                <a:gd fmla="*/ 5 h 367" name="T7"/>
                <a:gd fmla="*/ 15 w 162" name="T8"/>
                <a:gd fmla="*/ 367 h 3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7" w="162">
                  <a:moveTo>
                    <a:pt x="15" y="367"/>
                  </a:moveTo>
                  <a:lnTo>
                    <a:pt x="0" y="361"/>
                  </a:lnTo>
                  <a:lnTo>
                    <a:pt x="147" y="0"/>
                  </a:lnTo>
                  <a:lnTo>
                    <a:pt x="162" y="5"/>
                  </a:lnTo>
                  <a:lnTo>
                    <a:pt x="15" y="36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1" name="Freeform 352"/>
            <p:cNvSpPr/>
            <p:nvPr/>
          </p:nvSpPr>
          <p:spPr bwMode="auto">
            <a:xfrm>
              <a:off x="5000715" y="2153039"/>
              <a:ext cx="404813" cy="558800"/>
            </a:xfrm>
            <a:custGeom>
              <a:gdLst>
                <a:gd fmla="*/ 242 w 255" name="T0"/>
                <a:gd fmla="*/ 352 h 352" name="T1"/>
                <a:gd fmla="*/ 0 w 255" name="T2"/>
                <a:gd fmla="*/ 10 h 352" name="T3"/>
                <a:gd fmla="*/ 13 w 255" name="T4"/>
                <a:gd fmla="*/ 0 h 352" name="T5"/>
                <a:gd fmla="*/ 255 w 255" name="T6"/>
                <a:gd fmla="*/ 343 h 352" name="T7"/>
                <a:gd fmla="*/ 242 w 255" name="T8"/>
                <a:gd fmla="*/ 352 h 3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52" w="255">
                  <a:moveTo>
                    <a:pt x="242" y="352"/>
                  </a:moveTo>
                  <a:lnTo>
                    <a:pt x="0" y="10"/>
                  </a:lnTo>
                  <a:lnTo>
                    <a:pt x="13" y="0"/>
                  </a:lnTo>
                  <a:lnTo>
                    <a:pt x="255" y="343"/>
                  </a:lnTo>
                  <a:lnTo>
                    <a:pt x="242" y="352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2" name="Freeform 353"/>
            <p:cNvSpPr/>
            <p:nvPr/>
          </p:nvSpPr>
          <p:spPr bwMode="auto">
            <a:xfrm>
              <a:off x="5403940" y="2681676"/>
              <a:ext cx="666750" cy="231775"/>
            </a:xfrm>
            <a:custGeom>
              <a:gdLst>
                <a:gd fmla="*/ 415 w 420" name="T0"/>
                <a:gd fmla="*/ 146 h 146" name="T1"/>
                <a:gd fmla="*/ 0 w 420" name="T2"/>
                <a:gd fmla="*/ 16 h 146" name="T3"/>
                <a:gd fmla="*/ 6 w 420" name="T4"/>
                <a:gd fmla="*/ 0 h 146" name="T5"/>
                <a:gd fmla="*/ 420 w 420" name="T6"/>
                <a:gd fmla="*/ 130 h 146" name="T7"/>
                <a:gd fmla="*/ 415 w 420" name="T8"/>
                <a:gd fmla="*/ 146 h 14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6" w="420">
                  <a:moveTo>
                    <a:pt x="415" y="146"/>
                  </a:moveTo>
                  <a:lnTo>
                    <a:pt x="0" y="16"/>
                  </a:lnTo>
                  <a:lnTo>
                    <a:pt x="6" y="0"/>
                  </a:lnTo>
                  <a:lnTo>
                    <a:pt x="420" y="130"/>
                  </a:lnTo>
                  <a:lnTo>
                    <a:pt x="415" y="14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3" name="Freeform 354"/>
            <p:cNvSpPr/>
            <p:nvPr/>
          </p:nvSpPr>
          <p:spPr bwMode="auto">
            <a:xfrm>
              <a:off x="5388065" y="2691201"/>
              <a:ext cx="111125" cy="280988"/>
            </a:xfrm>
            <a:custGeom>
              <a:gdLst>
                <a:gd fmla="*/ 53 w 70" name="T0"/>
                <a:gd fmla="*/ 177 h 177" name="T1"/>
                <a:gd fmla="*/ 0 w 70" name="T2"/>
                <a:gd fmla="*/ 4 h 177" name="T3"/>
                <a:gd fmla="*/ 17 w 70" name="T4"/>
                <a:gd fmla="*/ 0 h 177" name="T5"/>
                <a:gd fmla="*/ 70 w 70" name="T6"/>
                <a:gd fmla="*/ 172 h 177" name="T7"/>
                <a:gd fmla="*/ 53 w 70" name="T8"/>
                <a:gd fmla="*/ 177 h 17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7" w="70">
                  <a:moveTo>
                    <a:pt x="53" y="177"/>
                  </a:moveTo>
                  <a:lnTo>
                    <a:pt x="0" y="4"/>
                  </a:lnTo>
                  <a:lnTo>
                    <a:pt x="17" y="0"/>
                  </a:lnTo>
                  <a:lnTo>
                    <a:pt x="70" y="172"/>
                  </a:lnTo>
                  <a:lnTo>
                    <a:pt x="53" y="17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4" name="Freeform 355"/>
            <p:cNvSpPr/>
            <p:nvPr/>
          </p:nvSpPr>
          <p:spPr bwMode="auto">
            <a:xfrm>
              <a:off x="5130890" y="2684851"/>
              <a:ext cx="277813" cy="382588"/>
            </a:xfrm>
            <a:custGeom>
              <a:gdLst>
                <a:gd fmla="*/ 13 w 175" name="T0"/>
                <a:gd fmla="*/ 241 h 241" name="T1"/>
                <a:gd fmla="*/ 0 w 175" name="T2"/>
                <a:gd fmla="*/ 231 h 241" name="T3"/>
                <a:gd fmla="*/ 162 w 175" name="T4"/>
                <a:gd fmla="*/ 0 h 241" name="T5"/>
                <a:gd fmla="*/ 175 w 175" name="T6"/>
                <a:gd fmla="*/ 10 h 241" name="T7"/>
                <a:gd fmla="*/ 13 w 175" name="T8"/>
                <a:gd fmla="*/ 241 h 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1" w="175">
                  <a:moveTo>
                    <a:pt x="13" y="241"/>
                  </a:moveTo>
                  <a:lnTo>
                    <a:pt x="0" y="231"/>
                  </a:lnTo>
                  <a:lnTo>
                    <a:pt x="162" y="0"/>
                  </a:lnTo>
                  <a:lnTo>
                    <a:pt x="175" y="10"/>
                  </a:lnTo>
                  <a:lnTo>
                    <a:pt x="13" y="24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5" name="Freeform 356"/>
            <p:cNvSpPr/>
            <p:nvPr/>
          </p:nvSpPr>
          <p:spPr bwMode="auto">
            <a:xfrm>
              <a:off x="4988015" y="1800614"/>
              <a:ext cx="458788" cy="374650"/>
            </a:xfrm>
            <a:custGeom>
              <a:gdLst>
                <a:gd fmla="*/ 9 w 289" name="T0"/>
                <a:gd fmla="*/ 236 h 236" name="T1"/>
                <a:gd fmla="*/ 0 w 289" name="T2"/>
                <a:gd fmla="*/ 223 h 236" name="T3"/>
                <a:gd fmla="*/ 279 w 289" name="T4"/>
                <a:gd fmla="*/ 0 h 236" name="T5"/>
                <a:gd fmla="*/ 289 w 289" name="T6"/>
                <a:gd fmla="*/ 12 h 236" name="T7"/>
                <a:gd fmla="*/ 9 w 289" name="T8"/>
                <a:gd fmla="*/ 236 h 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6" w="289">
                  <a:moveTo>
                    <a:pt x="9" y="236"/>
                  </a:moveTo>
                  <a:lnTo>
                    <a:pt x="0" y="223"/>
                  </a:lnTo>
                  <a:lnTo>
                    <a:pt x="279" y="0"/>
                  </a:lnTo>
                  <a:lnTo>
                    <a:pt x="289" y="12"/>
                  </a:lnTo>
                  <a:lnTo>
                    <a:pt x="9" y="23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6" name="Freeform 357"/>
            <p:cNvSpPr/>
            <p:nvPr/>
          </p:nvSpPr>
          <p:spPr bwMode="auto">
            <a:xfrm>
              <a:off x="5421403" y="1805376"/>
              <a:ext cx="485775" cy="579438"/>
            </a:xfrm>
            <a:custGeom>
              <a:gdLst>
                <a:gd fmla="*/ 294 w 306" name="T0"/>
                <a:gd fmla="*/ 365 h 365" name="T1"/>
                <a:gd fmla="*/ 0 w 306" name="T2"/>
                <a:gd fmla="*/ 11 h 365" name="T3"/>
                <a:gd fmla="*/ 13 w 306" name="T4"/>
                <a:gd fmla="*/ 0 h 365" name="T5"/>
                <a:gd fmla="*/ 306 w 306" name="T6"/>
                <a:gd fmla="*/ 356 h 365" name="T7"/>
                <a:gd fmla="*/ 294 w 306" name="T8"/>
                <a:gd fmla="*/ 365 h 36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5" w="306">
                  <a:moveTo>
                    <a:pt x="294" y="365"/>
                  </a:moveTo>
                  <a:lnTo>
                    <a:pt x="0" y="11"/>
                  </a:lnTo>
                  <a:lnTo>
                    <a:pt x="13" y="0"/>
                  </a:lnTo>
                  <a:lnTo>
                    <a:pt x="306" y="356"/>
                  </a:lnTo>
                  <a:lnTo>
                    <a:pt x="294" y="36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7" name="Freeform 358"/>
            <p:cNvSpPr/>
            <p:nvPr/>
          </p:nvSpPr>
          <p:spPr bwMode="auto">
            <a:xfrm>
              <a:off x="5388065" y="2356239"/>
              <a:ext cx="512763" cy="344488"/>
            </a:xfrm>
            <a:custGeom>
              <a:gdLst>
                <a:gd fmla="*/ 9 w 323" name="T0"/>
                <a:gd fmla="*/ 217 h 217" name="T1"/>
                <a:gd fmla="*/ 0 w 323" name="T2"/>
                <a:gd fmla="*/ 203 h 217" name="T3"/>
                <a:gd fmla="*/ 315 w 323" name="T4"/>
                <a:gd fmla="*/ 0 h 217" name="T5"/>
                <a:gd fmla="*/ 323 w 323" name="T6"/>
                <a:gd fmla="*/ 14 h 217" name="T7"/>
                <a:gd fmla="*/ 9 w 323" name="T8"/>
                <a:gd fmla="*/ 217 h 2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6" w="323">
                  <a:moveTo>
                    <a:pt x="9" y="217"/>
                  </a:moveTo>
                  <a:lnTo>
                    <a:pt x="0" y="203"/>
                  </a:lnTo>
                  <a:lnTo>
                    <a:pt x="315" y="0"/>
                  </a:lnTo>
                  <a:lnTo>
                    <a:pt x="323" y="14"/>
                  </a:lnTo>
                  <a:lnTo>
                    <a:pt x="9" y="21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8" name="Freeform 359"/>
            <p:cNvSpPr/>
            <p:nvPr/>
          </p:nvSpPr>
          <p:spPr bwMode="auto">
            <a:xfrm>
              <a:off x="4770528" y="2681676"/>
              <a:ext cx="628650" cy="66675"/>
            </a:xfrm>
            <a:custGeom>
              <a:gdLst>
                <a:gd fmla="*/ 0 w 396" name="T0"/>
                <a:gd fmla="*/ 42 h 42" name="T1"/>
                <a:gd fmla="*/ 0 w 396" name="T2"/>
                <a:gd fmla="*/ 25 h 42" name="T3"/>
                <a:gd fmla="*/ 395 w 396" name="T4"/>
                <a:gd fmla="*/ 0 h 42" name="T5"/>
                <a:gd fmla="*/ 396 w 396" name="T6"/>
                <a:gd fmla="*/ 17 h 42" name="T7"/>
                <a:gd fmla="*/ 0 w 396" name="T8"/>
                <a:gd fmla="*/ 42 h 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2" w="396">
                  <a:moveTo>
                    <a:pt x="0" y="42"/>
                  </a:moveTo>
                  <a:lnTo>
                    <a:pt x="0" y="25"/>
                  </a:lnTo>
                  <a:lnTo>
                    <a:pt x="395" y="0"/>
                  </a:lnTo>
                  <a:lnTo>
                    <a:pt x="396" y="1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99" name="Freeform 360"/>
            <p:cNvSpPr/>
            <p:nvPr/>
          </p:nvSpPr>
          <p:spPr bwMode="auto">
            <a:xfrm>
              <a:off x="5896065" y="2310201"/>
              <a:ext cx="490538" cy="71438"/>
            </a:xfrm>
            <a:custGeom>
              <a:gdLst>
                <a:gd fmla="*/ 2 w 309" name="T0"/>
                <a:gd fmla="*/ 45 h 45" name="T1"/>
                <a:gd fmla="*/ 0 w 309" name="T2"/>
                <a:gd fmla="*/ 28 h 45" name="T3"/>
                <a:gd fmla="*/ 307 w 309" name="T4"/>
                <a:gd fmla="*/ 0 h 45" name="T5"/>
                <a:gd fmla="*/ 309 w 309" name="T6"/>
                <a:gd fmla="*/ 17 h 45" name="T7"/>
                <a:gd fmla="*/ 2 w 309" name="T8"/>
                <a:gd fmla="*/ 45 h 4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5" w="309">
                  <a:moveTo>
                    <a:pt x="2" y="45"/>
                  </a:moveTo>
                  <a:lnTo>
                    <a:pt x="0" y="28"/>
                  </a:lnTo>
                  <a:lnTo>
                    <a:pt x="307" y="0"/>
                  </a:lnTo>
                  <a:lnTo>
                    <a:pt x="309" y="17"/>
                  </a:lnTo>
                  <a:lnTo>
                    <a:pt x="2" y="4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0" name="Freeform 361"/>
            <p:cNvSpPr/>
            <p:nvPr/>
          </p:nvSpPr>
          <p:spPr bwMode="auto">
            <a:xfrm>
              <a:off x="6191341" y="1638689"/>
              <a:ext cx="717550" cy="320675"/>
            </a:xfrm>
            <a:custGeom>
              <a:gdLst>
                <a:gd fmla="*/ 447 w 452" name="T0"/>
                <a:gd fmla="*/ 202 h 202" name="T1"/>
                <a:gd fmla="*/ 0 w 452" name="T2"/>
                <a:gd fmla="*/ 14 h 202" name="T3"/>
                <a:gd fmla="*/ 7 w 452" name="T4"/>
                <a:gd fmla="*/ 0 h 202" name="T5"/>
                <a:gd fmla="*/ 452 w 452" name="T6"/>
                <a:gd fmla="*/ 188 h 202" name="T7"/>
                <a:gd fmla="*/ 447 w 452" name="T8"/>
                <a:gd fmla="*/ 202 h 2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1" w="452">
                  <a:moveTo>
                    <a:pt x="447" y="202"/>
                  </a:moveTo>
                  <a:lnTo>
                    <a:pt x="0" y="14"/>
                  </a:lnTo>
                  <a:lnTo>
                    <a:pt x="7" y="0"/>
                  </a:lnTo>
                  <a:lnTo>
                    <a:pt x="452" y="188"/>
                  </a:lnTo>
                  <a:lnTo>
                    <a:pt x="447" y="20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1" name="Freeform 362"/>
            <p:cNvSpPr/>
            <p:nvPr/>
          </p:nvSpPr>
          <p:spPr bwMode="auto">
            <a:xfrm>
              <a:off x="5426165" y="1635514"/>
              <a:ext cx="773113" cy="184150"/>
            </a:xfrm>
            <a:custGeom>
              <a:gdLst>
                <a:gd fmla="*/ 3 w 487" name="T0"/>
                <a:gd fmla="*/ 116 h 116" name="T1"/>
                <a:gd fmla="*/ 0 w 487" name="T2"/>
                <a:gd fmla="*/ 100 h 116" name="T3"/>
                <a:gd fmla="*/ 483 w 487" name="T4"/>
                <a:gd fmla="*/ 0 h 116" name="T5"/>
                <a:gd fmla="*/ 487 w 487" name="T6"/>
                <a:gd fmla="*/ 17 h 116" name="T7"/>
                <a:gd fmla="*/ 3 w 487" name="T8"/>
                <a:gd fmla="*/ 116 h 1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5" w="487">
                  <a:moveTo>
                    <a:pt x="3" y="116"/>
                  </a:moveTo>
                  <a:lnTo>
                    <a:pt x="0" y="100"/>
                  </a:lnTo>
                  <a:lnTo>
                    <a:pt x="483" y="0"/>
                  </a:lnTo>
                  <a:lnTo>
                    <a:pt x="487" y="17"/>
                  </a:lnTo>
                  <a:lnTo>
                    <a:pt x="3" y="11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2" name="Freeform 363"/>
            <p:cNvSpPr/>
            <p:nvPr/>
          </p:nvSpPr>
          <p:spPr bwMode="auto">
            <a:xfrm>
              <a:off x="6184991" y="1645039"/>
              <a:ext cx="214313" cy="682625"/>
            </a:xfrm>
            <a:custGeom>
              <a:gdLst>
                <a:gd fmla="*/ 120 w 135" name="T0"/>
                <a:gd fmla="*/ 430 h 430" name="T1"/>
                <a:gd fmla="*/ 0 w 135" name="T2"/>
                <a:gd fmla="*/ 6 h 430" name="T3"/>
                <a:gd fmla="*/ 15 w 135" name="T4"/>
                <a:gd fmla="*/ 0 h 430" name="T5"/>
                <a:gd fmla="*/ 135 w 135" name="T6"/>
                <a:gd fmla="*/ 426 h 430" name="T7"/>
                <a:gd fmla="*/ 120 w 135" name="T8"/>
                <a:gd fmla="*/ 430 h 43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30" w="135">
                  <a:moveTo>
                    <a:pt x="120" y="430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35" y="426"/>
                  </a:lnTo>
                  <a:lnTo>
                    <a:pt x="120" y="43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3" name="Freeform 364"/>
            <p:cNvSpPr/>
            <p:nvPr/>
          </p:nvSpPr>
          <p:spPr bwMode="auto">
            <a:xfrm>
              <a:off x="5872253" y="1657739"/>
              <a:ext cx="330200" cy="712788"/>
            </a:xfrm>
            <a:custGeom>
              <a:gdLst>
                <a:gd fmla="*/ 15 w 208" name="T0"/>
                <a:gd fmla="*/ 449 h 449" name="T1"/>
                <a:gd fmla="*/ 0 w 208" name="T2"/>
                <a:gd fmla="*/ 442 h 449" name="T3"/>
                <a:gd fmla="*/ 192 w 208" name="T4"/>
                <a:gd fmla="*/ 0 h 449" name="T5"/>
                <a:gd fmla="*/ 208 w 208" name="T6"/>
                <a:gd fmla="*/ 6 h 449" name="T7"/>
                <a:gd fmla="*/ 15 w 208" name="T8"/>
                <a:gd fmla="*/ 449 h 4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9" w="208">
                  <a:moveTo>
                    <a:pt x="15" y="449"/>
                  </a:moveTo>
                  <a:lnTo>
                    <a:pt x="0" y="442"/>
                  </a:lnTo>
                  <a:lnTo>
                    <a:pt x="192" y="0"/>
                  </a:lnTo>
                  <a:lnTo>
                    <a:pt x="208" y="6"/>
                  </a:lnTo>
                  <a:lnTo>
                    <a:pt x="15" y="44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4" name="Freeform 365"/>
            <p:cNvSpPr/>
            <p:nvPr/>
          </p:nvSpPr>
          <p:spPr bwMode="auto">
            <a:xfrm>
              <a:off x="5376953" y="1808551"/>
              <a:ext cx="65088" cy="869950"/>
            </a:xfrm>
            <a:custGeom>
              <a:gdLst>
                <a:gd fmla="*/ 17 w 41" name="T0"/>
                <a:gd fmla="*/ 548 h 548" name="T1"/>
                <a:gd fmla="*/ 0 w 41" name="T2"/>
                <a:gd fmla="*/ 548 h 548" name="T3"/>
                <a:gd fmla="*/ 24 w 41" name="T4"/>
                <a:gd fmla="*/ 0 h 548" name="T5"/>
                <a:gd fmla="*/ 41 w 41" name="T6"/>
                <a:gd fmla="*/ 2 h 548" name="T7"/>
                <a:gd fmla="*/ 17 w 41" name="T8"/>
                <a:gd fmla="*/ 548 h 5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48" w="41">
                  <a:moveTo>
                    <a:pt x="17" y="548"/>
                  </a:moveTo>
                  <a:lnTo>
                    <a:pt x="0" y="548"/>
                  </a:lnTo>
                  <a:lnTo>
                    <a:pt x="24" y="0"/>
                  </a:lnTo>
                  <a:lnTo>
                    <a:pt x="41" y="2"/>
                  </a:lnTo>
                  <a:lnTo>
                    <a:pt x="17" y="548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5" name="Freeform 366"/>
            <p:cNvSpPr/>
            <p:nvPr/>
          </p:nvSpPr>
          <p:spPr bwMode="auto">
            <a:xfrm>
              <a:off x="6375491" y="2318139"/>
              <a:ext cx="276225" cy="658813"/>
            </a:xfrm>
            <a:custGeom>
              <a:gdLst>
                <a:gd fmla="*/ 160 w 174" name="T0"/>
                <a:gd fmla="*/ 415 h 415" name="T1"/>
                <a:gd fmla="*/ 0 w 174" name="T2"/>
                <a:gd fmla="*/ 6 h 415" name="T3"/>
                <a:gd fmla="*/ 15 w 174" name="T4"/>
                <a:gd fmla="*/ 0 h 415" name="T5"/>
                <a:gd fmla="*/ 174 w 174" name="T6"/>
                <a:gd fmla="*/ 409 h 415" name="T7"/>
                <a:gd fmla="*/ 160 w 174" name="T8"/>
                <a:gd fmla="*/ 415 h 4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5" w="174">
                  <a:moveTo>
                    <a:pt x="160" y="415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74" y="409"/>
                  </a:lnTo>
                  <a:lnTo>
                    <a:pt x="160" y="415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6" name="Freeform 367"/>
            <p:cNvSpPr/>
            <p:nvPr/>
          </p:nvSpPr>
          <p:spPr bwMode="auto">
            <a:xfrm>
              <a:off x="5891303" y="2365764"/>
              <a:ext cx="168275" cy="522288"/>
            </a:xfrm>
            <a:custGeom>
              <a:gdLst>
                <a:gd fmla="*/ 90 w 106" name="T0"/>
                <a:gd fmla="*/ 329 h 329" name="T1"/>
                <a:gd fmla="*/ 0 w 106" name="T2"/>
                <a:gd fmla="*/ 5 h 329" name="T3"/>
                <a:gd fmla="*/ 16 w 106" name="T4"/>
                <a:gd fmla="*/ 0 h 329" name="T5"/>
                <a:gd fmla="*/ 106 w 106" name="T6"/>
                <a:gd fmla="*/ 325 h 329" name="T7"/>
                <a:gd fmla="*/ 90 w 106" name="T8"/>
                <a:gd fmla="*/ 329 h 32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9" w="105">
                  <a:moveTo>
                    <a:pt x="90" y="329"/>
                  </a:moveTo>
                  <a:lnTo>
                    <a:pt x="0" y="5"/>
                  </a:lnTo>
                  <a:lnTo>
                    <a:pt x="16" y="0"/>
                  </a:lnTo>
                  <a:lnTo>
                    <a:pt x="106" y="325"/>
                  </a:lnTo>
                  <a:lnTo>
                    <a:pt x="90" y="329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7" name="Freeform 368"/>
            <p:cNvSpPr/>
            <p:nvPr/>
          </p:nvSpPr>
          <p:spPr bwMode="auto">
            <a:xfrm>
              <a:off x="6042115" y="2327664"/>
              <a:ext cx="350838" cy="576263"/>
            </a:xfrm>
            <a:custGeom>
              <a:gdLst>
                <a:gd fmla="*/ 14 w 221" name="T0"/>
                <a:gd fmla="*/ 363 h 363" name="T1"/>
                <a:gd fmla="*/ 0 w 221" name="T2"/>
                <a:gd fmla="*/ 355 h 363" name="T3"/>
                <a:gd fmla="*/ 207 w 221" name="T4"/>
                <a:gd fmla="*/ 0 h 363" name="T5"/>
                <a:gd fmla="*/ 221 w 221" name="T6"/>
                <a:gd fmla="*/ 8 h 363" name="T7"/>
                <a:gd fmla="*/ 14 w 221" name="T8"/>
                <a:gd fmla="*/ 363 h 36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3" w="221">
                  <a:moveTo>
                    <a:pt x="14" y="363"/>
                  </a:moveTo>
                  <a:lnTo>
                    <a:pt x="0" y="355"/>
                  </a:lnTo>
                  <a:lnTo>
                    <a:pt x="207" y="0"/>
                  </a:lnTo>
                  <a:lnTo>
                    <a:pt x="221" y="8"/>
                  </a:lnTo>
                  <a:lnTo>
                    <a:pt x="14" y="363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8" name="Freeform 369"/>
            <p:cNvSpPr/>
            <p:nvPr/>
          </p:nvSpPr>
          <p:spPr bwMode="auto">
            <a:xfrm>
              <a:off x="6394541" y="2316551"/>
              <a:ext cx="598488" cy="374650"/>
            </a:xfrm>
            <a:custGeom>
              <a:gdLst>
                <a:gd fmla="*/ 368 w 377" name="T0"/>
                <a:gd fmla="*/ 236 h 236" name="T1"/>
                <a:gd fmla="*/ 0 w 377" name="T2"/>
                <a:gd fmla="*/ 14 h 236" name="T3"/>
                <a:gd fmla="*/ 9 w 377" name="T4"/>
                <a:gd fmla="*/ 0 h 236" name="T5"/>
                <a:gd fmla="*/ 377 w 377" name="T6"/>
                <a:gd fmla="*/ 222 h 236" name="T7"/>
                <a:gd fmla="*/ 368 w 377" name="T8"/>
                <a:gd fmla="*/ 236 h 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6" w="377">
                  <a:moveTo>
                    <a:pt x="368" y="236"/>
                  </a:moveTo>
                  <a:lnTo>
                    <a:pt x="0" y="14"/>
                  </a:lnTo>
                  <a:lnTo>
                    <a:pt x="9" y="0"/>
                  </a:lnTo>
                  <a:lnTo>
                    <a:pt x="377" y="222"/>
                  </a:lnTo>
                  <a:lnTo>
                    <a:pt x="368" y="23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09" name="Freeform 370"/>
            <p:cNvSpPr/>
            <p:nvPr/>
          </p:nvSpPr>
          <p:spPr bwMode="auto">
            <a:xfrm>
              <a:off x="6975566" y="2684851"/>
              <a:ext cx="384175" cy="509588"/>
            </a:xfrm>
            <a:custGeom>
              <a:gdLst>
                <a:gd fmla="*/ 229 w 242" name="T0"/>
                <a:gd fmla="*/ 321 h 321" name="T1"/>
                <a:gd fmla="*/ 0 w 242" name="T2"/>
                <a:gd fmla="*/ 10 h 321" name="T3"/>
                <a:gd fmla="*/ 13 w 242" name="T4"/>
                <a:gd fmla="*/ 0 h 321" name="T5"/>
                <a:gd fmla="*/ 242 w 242" name="T6"/>
                <a:gd fmla="*/ 311 h 321" name="T7"/>
                <a:gd fmla="*/ 229 w 242" name="T8"/>
                <a:gd fmla="*/ 321 h 3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1" w="241">
                  <a:moveTo>
                    <a:pt x="229" y="321"/>
                  </a:moveTo>
                  <a:lnTo>
                    <a:pt x="0" y="10"/>
                  </a:lnTo>
                  <a:lnTo>
                    <a:pt x="13" y="0"/>
                  </a:lnTo>
                  <a:lnTo>
                    <a:pt x="242" y="311"/>
                  </a:lnTo>
                  <a:lnTo>
                    <a:pt x="229" y="32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0" name="Freeform 371"/>
            <p:cNvSpPr/>
            <p:nvPr/>
          </p:nvSpPr>
          <p:spPr bwMode="auto">
            <a:xfrm>
              <a:off x="6773953" y="2702314"/>
              <a:ext cx="222250" cy="746125"/>
            </a:xfrm>
            <a:custGeom>
              <a:gdLst>
                <a:gd fmla="*/ 15 w 140" name="T0"/>
                <a:gd fmla="*/ 470 h 470" name="T1"/>
                <a:gd fmla="*/ 0 w 140" name="T2"/>
                <a:gd fmla="*/ 466 h 470" name="T3"/>
                <a:gd fmla="*/ 124 w 140" name="T4"/>
                <a:gd fmla="*/ 0 h 470" name="T5"/>
                <a:gd fmla="*/ 140 w 140" name="T6"/>
                <a:gd fmla="*/ 4 h 470" name="T7"/>
                <a:gd fmla="*/ 15 w 140" name="T8"/>
                <a:gd fmla="*/ 470 h 47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0" w="140">
                  <a:moveTo>
                    <a:pt x="15" y="470"/>
                  </a:moveTo>
                  <a:lnTo>
                    <a:pt x="0" y="466"/>
                  </a:lnTo>
                  <a:lnTo>
                    <a:pt x="124" y="0"/>
                  </a:lnTo>
                  <a:lnTo>
                    <a:pt x="140" y="4"/>
                  </a:lnTo>
                  <a:lnTo>
                    <a:pt x="15" y="47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1" name="Freeform 372"/>
            <p:cNvSpPr/>
            <p:nvPr/>
          </p:nvSpPr>
          <p:spPr bwMode="auto">
            <a:xfrm>
              <a:off x="6048465" y="2903926"/>
              <a:ext cx="368300" cy="660400"/>
            </a:xfrm>
            <a:custGeom>
              <a:gdLst>
                <a:gd fmla="*/ 218 w 232" name="T0"/>
                <a:gd fmla="*/ 416 h 416" name="T1"/>
                <a:gd fmla="*/ 0 w 232" name="T2"/>
                <a:gd fmla="*/ 7 h 416" name="T3"/>
                <a:gd fmla="*/ 14 w 232" name="T4"/>
                <a:gd fmla="*/ 0 h 416" name="T5"/>
                <a:gd fmla="*/ 232 w 232" name="T6"/>
                <a:gd fmla="*/ 408 h 416" name="T7"/>
                <a:gd fmla="*/ 218 w 232" name="T8"/>
                <a:gd fmla="*/ 416 h 4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6" w="231">
                  <a:moveTo>
                    <a:pt x="218" y="416"/>
                  </a:moveTo>
                  <a:lnTo>
                    <a:pt x="0" y="7"/>
                  </a:lnTo>
                  <a:lnTo>
                    <a:pt x="14" y="0"/>
                  </a:lnTo>
                  <a:lnTo>
                    <a:pt x="232" y="408"/>
                  </a:lnTo>
                  <a:lnTo>
                    <a:pt x="218" y="416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2" name="Freeform 373"/>
            <p:cNvSpPr/>
            <p:nvPr/>
          </p:nvSpPr>
          <p:spPr bwMode="auto">
            <a:xfrm>
              <a:off x="6394541" y="2981714"/>
              <a:ext cx="257175" cy="573088"/>
            </a:xfrm>
            <a:custGeom>
              <a:gdLst>
                <a:gd fmla="*/ 14 w 162" name="T0"/>
                <a:gd fmla="*/ 361 h 361" name="T1"/>
                <a:gd fmla="*/ 0 w 162" name="T2"/>
                <a:gd fmla="*/ 354 h 361" name="T3"/>
                <a:gd fmla="*/ 147 w 162" name="T4"/>
                <a:gd fmla="*/ 0 h 361" name="T5"/>
                <a:gd fmla="*/ 162 w 162" name="T6"/>
                <a:gd fmla="*/ 7 h 361" name="T7"/>
                <a:gd fmla="*/ 14 w 162" name="T8"/>
                <a:gd fmla="*/ 361 h 36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1" w="162">
                  <a:moveTo>
                    <a:pt x="14" y="361"/>
                  </a:moveTo>
                  <a:lnTo>
                    <a:pt x="0" y="354"/>
                  </a:lnTo>
                  <a:lnTo>
                    <a:pt x="147" y="0"/>
                  </a:lnTo>
                  <a:lnTo>
                    <a:pt x="162" y="7"/>
                  </a:lnTo>
                  <a:lnTo>
                    <a:pt x="14" y="361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3" name="Freeform 374"/>
            <p:cNvSpPr/>
            <p:nvPr/>
          </p:nvSpPr>
          <p:spPr bwMode="auto">
            <a:xfrm>
              <a:off x="6075453" y="3551626"/>
              <a:ext cx="333375" cy="455613"/>
            </a:xfrm>
            <a:custGeom>
              <a:gdLst>
                <a:gd fmla="*/ 13 w 210" name="T0"/>
                <a:gd fmla="*/ 287 h 287" name="T1"/>
                <a:gd fmla="*/ 0 w 210" name="T2"/>
                <a:gd fmla="*/ 277 h 287" name="T3"/>
                <a:gd fmla="*/ 196 w 210" name="T4"/>
                <a:gd fmla="*/ 0 h 287" name="T5"/>
                <a:gd fmla="*/ 210 w 210" name="T6"/>
                <a:gd fmla="*/ 9 h 287" name="T7"/>
                <a:gd fmla="*/ 13 w 210" name="T8"/>
                <a:gd fmla="*/ 287 h 28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87" w="210">
                  <a:moveTo>
                    <a:pt x="13" y="287"/>
                  </a:moveTo>
                  <a:lnTo>
                    <a:pt x="0" y="277"/>
                  </a:lnTo>
                  <a:lnTo>
                    <a:pt x="196" y="0"/>
                  </a:lnTo>
                  <a:lnTo>
                    <a:pt x="210" y="9"/>
                  </a:lnTo>
                  <a:lnTo>
                    <a:pt x="13" y="287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4" name="Freeform 375"/>
            <p:cNvSpPr/>
            <p:nvPr/>
          </p:nvSpPr>
          <p:spPr bwMode="auto">
            <a:xfrm>
              <a:off x="6075453" y="4024701"/>
              <a:ext cx="411163" cy="476250"/>
            </a:xfrm>
            <a:custGeom>
              <a:gdLst>
                <a:gd fmla="*/ 246 w 259" name="T0"/>
                <a:gd fmla="*/ 300 h 300" name="T1"/>
                <a:gd fmla="*/ 0 w 259" name="T2"/>
                <a:gd fmla="*/ 11 h 300" name="T3"/>
                <a:gd fmla="*/ 13 w 259" name="T4"/>
                <a:gd fmla="*/ 0 h 300" name="T5"/>
                <a:gd fmla="*/ 259 w 259" name="T6"/>
                <a:gd fmla="*/ 289 h 300" name="T7"/>
                <a:gd fmla="*/ 246 w 259" name="T8"/>
                <a:gd fmla="*/ 300 h 30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00" w="259">
                  <a:moveTo>
                    <a:pt x="246" y="300"/>
                  </a:moveTo>
                  <a:lnTo>
                    <a:pt x="0" y="11"/>
                  </a:lnTo>
                  <a:lnTo>
                    <a:pt x="13" y="0"/>
                  </a:lnTo>
                  <a:lnTo>
                    <a:pt x="259" y="289"/>
                  </a:lnTo>
                  <a:lnTo>
                    <a:pt x="246" y="300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5" name="Freeform 376"/>
            <p:cNvSpPr/>
            <p:nvPr/>
          </p:nvSpPr>
          <p:spPr bwMode="auto">
            <a:xfrm>
              <a:off x="5530940" y="3291276"/>
              <a:ext cx="565150" cy="749300"/>
            </a:xfrm>
            <a:custGeom>
              <a:gdLst>
                <a:gd fmla="*/ 343 w 356" name="T0"/>
                <a:gd fmla="*/ 472 h 472" name="T1"/>
                <a:gd fmla="*/ 0 w 356" name="T2"/>
                <a:gd fmla="*/ 10 h 472" name="T3"/>
                <a:gd fmla="*/ 12 w 356" name="T4"/>
                <a:gd fmla="*/ 0 h 472" name="T5"/>
                <a:gd fmla="*/ 356 w 356" name="T6"/>
                <a:gd fmla="*/ 462 h 472" name="T7"/>
                <a:gd fmla="*/ 343 w 356" name="T8"/>
                <a:gd fmla="*/ 472 h 4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356">
                  <a:moveTo>
                    <a:pt x="343" y="472"/>
                  </a:moveTo>
                  <a:lnTo>
                    <a:pt x="0" y="10"/>
                  </a:lnTo>
                  <a:lnTo>
                    <a:pt x="12" y="0"/>
                  </a:lnTo>
                  <a:lnTo>
                    <a:pt x="356" y="462"/>
                  </a:lnTo>
                  <a:lnTo>
                    <a:pt x="343" y="472"/>
                  </a:lnTo>
                  <a:close/>
                </a:path>
              </a:pathLst>
            </a:custGeom>
            <a:solidFill>
              <a:srgbClr val="EBAE4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6" name="Oval 377"/>
            <p:cNvSpPr>
              <a:spLocks noChangeArrowheads="1"/>
            </p:cNvSpPr>
            <p:nvPr/>
          </p:nvSpPr>
          <p:spPr bwMode="auto">
            <a:xfrm>
              <a:off x="5929403" y="2751526"/>
              <a:ext cx="258763" cy="25876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7" name="Oval 378"/>
            <p:cNvSpPr>
              <a:spLocks noChangeArrowheads="1"/>
            </p:cNvSpPr>
            <p:nvPr/>
          </p:nvSpPr>
          <p:spPr bwMode="auto">
            <a:xfrm>
              <a:off x="4810215" y="3453201"/>
              <a:ext cx="258763" cy="25876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8" name="Oval 379"/>
            <p:cNvSpPr>
              <a:spLocks noChangeArrowheads="1"/>
            </p:cNvSpPr>
            <p:nvPr/>
          </p:nvSpPr>
          <p:spPr bwMode="auto">
            <a:xfrm>
              <a:off x="5956390" y="4723201"/>
              <a:ext cx="258763" cy="25876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19" name="Oval 380"/>
            <p:cNvSpPr>
              <a:spLocks noChangeArrowheads="1"/>
            </p:cNvSpPr>
            <p:nvPr/>
          </p:nvSpPr>
          <p:spPr bwMode="auto">
            <a:xfrm>
              <a:off x="5956390" y="3423039"/>
              <a:ext cx="258763" cy="25876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0" name="Oval 381"/>
            <p:cNvSpPr>
              <a:spLocks noChangeArrowheads="1"/>
            </p:cNvSpPr>
            <p:nvPr/>
          </p:nvSpPr>
          <p:spPr bwMode="auto">
            <a:xfrm>
              <a:off x="7226391" y="3054739"/>
              <a:ext cx="258763" cy="25876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1" name="Oval 382"/>
            <p:cNvSpPr>
              <a:spLocks noChangeArrowheads="1"/>
            </p:cNvSpPr>
            <p:nvPr/>
          </p:nvSpPr>
          <p:spPr bwMode="auto">
            <a:xfrm>
              <a:off x="5315040" y="1687901"/>
              <a:ext cx="260350" cy="25876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2" name="Oval 383"/>
            <p:cNvSpPr>
              <a:spLocks noChangeArrowheads="1"/>
            </p:cNvSpPr>
            <p:nvPr/>
          </p:nvSpPr>
          <p:spPr bwMode="auto">
            <a:xfrm>
              <a:off x="5313453" y="2605476"/>
              <a:ext cx="185738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3" name="Oval 384"/>
            <p:cNvSpPr>
              <a:spLocks noChangeArrowheads="1"/>
            </p:cNvSpPr>
            <p:nvPr/>
          </p:nvSpPr>
          <p:spPr bwMode="auto">
            <a:xfrm>
              <a:off x="4676865" y="2653101"/>
              <a:ext cx="185738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4" name="Oval 385"/>
            <p:cNvSpPr>
              <a:spLocks noChangeArrowheads="1"/>
            </p:cNvSpPr>
            <p:nvPr/>
          </p:nvSpPr>
          <p:spPr bwMode="auto">
            <a:xfrm>
              <a:off x="4911815" y="2072076"/>
              <a:ext cx="188913" cy="187325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5" name="Oval 386"/>
            <p:cNvSpPr>
              <a:spLocks noChangeArrowheads="1"/>
            </p:cNvSpPr>
            <p:nvPr/>
          </p:nvSpPr>
          <p:spPr bwMode="auto">
            <a:xfrm>
              <a:off x="6291353" y="2232414"/>
              <a:ext cx="185738" cy="18573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6" name="Oval 387"/>
            <p:cNvSpPr>
              <a:spLocks noChangeArrowheads="1"/>
            </p:cNvSpPr>
            <p:nvPr/>
          </p:nvSpPr>
          <p:spPr bwMode="auto">
            <a:xfrm>
              <a:off x="7235916" y="2326076"/>
              <a:ext cx="185738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7" name="Oval 388"/>
            <p:cNvSpPr>
              <a:spLocks noChangeArrowheads="1"/>
            </p:cNvSpPr>
            <p:nvPr/>
          </p:nvSpPr>
          <p:spPr bwMode="auto">
            <a:xfrm>
              <a:off x="6685053" y="3372239"/>
              <a:ext cx="187325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8" name="Oval 389"/>
            <p:cNvSpPr>
              <a:spLocks noChangeArrowheads="1"/>
            </p:cNvSpPr>
            <p:nvPr/>
          </p:nvSpPr>
          <p:spPr bwMode="auto">
            <a:xfrm>
              <a:off x="6900953" y="2594364"/>
              <a:ext cx="187325" cy="18573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29" name="Oval 390"/>
            <p:cNvSpPr>
              <a:spLocks noChangeArrowheads="1"/>
            </p:cNvSpPr>
            <p:nvPr/>
          </p:nvSpPr>
          <p:spPr bwMode="auto">
            <a:xfrm>
              <a:off x="5237253" y="4318389"/>
              <a:ext cx="187325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0" name="Oval 391"/>
            <p:cNvSpPr>
              <a:spLocks noChangeArrowheads="1"/>
            </p:cNvSpPr>
            <p:nvPr/>
          </p:nvSpPr>
          <p:spPr bwMode="auto">
            <a:xfrm>
              <a:off x="6745378" y="4169164"/>
              <a:ext cx="188913" cy="18891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1" name="Oval 392"/>
            <p:cNvSpPr>
              <a:spLocks noChangeArrowheads="1"/>
            </p:cNvSpPr>
            <p:nvPr/>
          </p:nvSpPr>
          <p:spPr bwMode="auto">
            <a:xfrm>
              <a:off x="5834153" y="2310201"/>
              <a:ext cx="133350" cy="1349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2" name="Oval 393"/>
            <p:cNvSpPr>
              <a:spLocks noChangeArrowheads="1"/>
            </p:cNvSpPr>
            <p:nvPr/>
          </p:nvSpPr>
          <p:spPr bwMode="auto">
            <a:xfrm>
              <a:off x="5080090" y="2994414"/>
              <a:ext cx="133350" cy="13335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3" name="Oval 394"/>
            <p:cNvSpPr>
              <a:spLocks noChangeArrowheads="1"/>
            </p:cNvSpPr>
            <p:nvPr/>
          </p:nvSpPr>
          <p:spPr bwMode="auto">
            <a:xfrm>
              <a:off x="5430928" y="2905514"/>
              <a:ext cx="133350" cy="1365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4" name="Oval 395"/>
            <p:cNvSpPr>
              <a:spLocks noChangeArrowheads="1"/>
            </p:cNvSpPr>
            <p:nvPr/>
          </p:nvSpPr>
          <p:spPr bwMode="auto">
            <a:xfrm>
              <a:off x="6578691" y="2915039"/>
              <a:ext cx="134938" cy="13493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5" name="Oval 396"/>
            <p:cNvSpPr>
              <a:spLocks noChangeArrowheads="1"/>
            </p:cNvSpPr>
            <p:nvPr/>
          </p:nvSpPr>
          <p:spPr bwMode="auto">
            <a:xfrm>
              <a:off x="6350091" y="3496064"/>
              <a:ext cx="136525" cy="131763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6" name="Oval 397"/>
            <p:cNvSpPr>
              <a:spLocks noChangeArrowheads="1"/>
            </p:cNvSpPr>
            <p:nvPr/>
          </p:nvSpPr>
          <p:spPr bwMode="auto">
            <a:xfrm>
              <a:off x="6129428" y="1583126"/>
              <a:ext cx="134938" cy="1349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7" name="Oval 398"/>
            <p:cNvSpPr>
              <a:spLocks noChangeArrowheads="1"/>
            </p:cNvSpPr>
            <p:nvPr/>
          </p:nvSpPr>
          <p:spPr bwMode="auto">
            <a:xfrm>
              <a:off x="6842216" y="1889514"/>
              <a:ext cx="133350" cy="1349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8" name="Oval 399"/>
            <p:cNvSpPr>
              <a:spLocks noChangeArrowheads="1"/>
            </p:cNvSpPr>
            <p:nvPr/>
          </p:nvSpPr>
          <p:spPr bwMode="auto">
            <a:xfrm>
              <a:off x="7018428" y="3721489"/>
              <a:ext cx="134938" cy="1349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39" name="Oval 400"/>
            <p:cNvSpPr>
              <a:spLocks noChangeArrowheads="1"/>
            </p:cNvSpPr>
            <p:nvPr/>
          </p:nvSpPr>
          <p:spPr bwMode="auto">
            <a:xfrm>
              <a:off x="6702516" y="4729551"/>
              <a:ext cx="133350" cy="13493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0" name="Oval 401"/>
            <p:cNvSpPr>
              <a:spLocks noChangeArrowheads="1"/>
            </p:cNvSpPr>
            <p:nvPr/>
          </p:nvSpPr>
          <p:spPr bwMode="auto">
            <a:xfrm>
              <a:off x="6412003" y="4800989"/>
              <a:ext cx="136525" cy="13493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1" name="Oval 402"/>
            <p:cNvSpPr>
              <a:spLocks noChangeArrowheads="1"/>
            </p:cNvSpPr>
            <p:nvPr/>
          </p:nvSpPr>
          <p:spPr bwMode="auto">
            <a:xfrm>
              <a:off x="5392828" y="4807339"/>
              <a:ext cx="134938" cy="133350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2" name="Oval 403"/>
            <p:cNvSpPr>
              <a:spLocks noChangeArrowheads="1"/>
            </p:cNvSpPr>
            <p:nvPr/>
          </p:nvSpPr>
          <p:spPr bwMode="auto">
            <a:xfrm>
              <a:off x="5534115" y="3783401"/>
              <a:ext cx="188913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3" name="Oval 404"/>
            <p:cNvSpPr>
              <a:spLocks noChangeArrowheads="1"/>
            </p:cNvSpPr>
            <p:nvPr/>
          </p:nvSpPr>
          <p:spPr bwMode="auto">
            <a:xfrm>
              <a:off x="6404066" y="3958026"/>
              <a:ext cx="185738" cy="18891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4" name="Oval 405"/>
            <p:cNvSpPr>
              <a:spLocks noChangeArrowheads="1"/>
            </p:cNvSpPr>
            <p:nvPr/>
          </p:nvSpPr>
          <p:spPr bwMode="auto">
            <a:xfrm>
              <a:off x="6412003" y="4424751"/>
              <a:ext cx="187325" cy="18573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5" name="Oval 406"/>
            <p:cNvSpPr>
              <a:spLocks noChangeArrowheads="1"/>
            </p:cNvSpPr>
            <p:nvPr/>
          </p:nvSpPr>
          <p:spPr bwMode="auto">
            <a:xfrm>
              <a:off x="5710328" y="4380301"/>
              <a:ext cx="188913" cy="187325"/>
            </a:xfrm>
            <a:prstGeom prst="ellipse">
              <a:avLst/>
            </a:prstGeom>
            <a:solidFill>
              <a:srgbClr val="7EA1B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6" name="Oval 407"/>
            <p:cNvSpPr>
              <a:spLocks noChangeArrowheads="1"/>
            </p:cNvSpPr>
            <p:nvPr/>
          </p:nvSpPr>
          <p:spPr bwMode="auto">
            <a:xfrm>
              <a:off x="5457915" y="3196026"/>
              <a:ext cx="185738" cy="185738"/>
            </a:xfrm>
            <a:prstGeom prst="ellipse">
              <a:avLst/>
            </a:prstGeom>
            <a:solidFill>
              <a:srgbClr val="5B9BD5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sp>
        <p:nvSpPr>
          <p:cNvPr id="169" name="Freeform 31"/>
          <p:cNvSpPr/>
          <p:nvPr/>
        </p:nvSpPr>
        <p:spPr bwMode="auto">
          <a:xfrm>
            <a:off x="7715341" y="1470460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0" name="文本框 169"/>
          <p:cNvSpPr txBox="1"/>
          <p:nvPr/>
        </p:nvSpPr>
        <p:spPr>
          <a:xfrm>
            <a:off x="7953504" y="1568240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71" name="矩形 170"/>
          <p:cNvSpPr/>
          <p:nvPr/>
        </p:nvSpPr>
        <p:spPr>
          <a:xfrm>
            <a:off x="7752804" y="2280235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172" name="Freeform 31"/>
          <p:cNvSpPr/>
          <p:nvPr/>
        </p:nvSpPr>
        <p:spPr bwMode="auto">
          <a:xfrm>
            <a:off x="7923303" y="3167451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3" name="文本框 172"/>
          <p:cNvSpPr txBox="1"/>
          <p:nvPr/>
        </p:nvSpPr>
        <p:spPr>
          <a:xfrm>
            <a:off x="8161468" y="3265231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74" name="矩形 173"/>
          <p:cNvSpPr/>
          <p:nvPr/>
        </p:nvSpPr>
        <p:spPr>
          <a:xfrm>
            <a:off x="7960767" y="3977226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175" name="Freeform 31"/>
          <p:cNvSpPr/>
          <p:nvPr/>
        </p:nvSpPr>
        <p:spPr bwMode="auto">
          <a:xfrm>
            <a:off x="2914740" y="3583306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6" name="文本框 175"/>
          <p:cNvSpPr txBox="1"/>
          <p:nvPr/>
        </p:nvSpPr>
        <p:spPr>
          <a:xfrm>
            <a:off x="3152904" y="3681085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77" name="矩形 176"/>
          <p:cNvSpPr/>
          <p:nvPr/>
        </p:nvSpPr>
        <p:spPr>
          <a:xfrm>
            <a:off x="1740134" y="4587951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178" name="Freeform 31"/>
          <p:cNvSpPr/>
          <p:nvPr/>
        </p:nvSpPr>
        <p:spPr bwMode="auto">
          <a:xfrm>
            <a:off x="2647452" y="2072998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9" name="文本框 178"/>
          <p:cNvSpPr txBox="1"/>
          <p:nvPr/>
        </p:nvSpPr>
        <p:spPr>
          <a:xfrm>
            <a:off x="2885616" y="2157073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80" name="矩形 179"/>
          <p:cNvSpPr/>
          <p:nvPr/>
        </p:nvSpPr>
        <p:spPr>
          <a:xfrm>
            <a:off x="1440302" y="2882773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</p:spTree>
    <p:extLst>
      <p:ext uri="{BB962C8B-B14F-4D97-AF65-F5344CB8AC3E}">
        <p14:creationId val="3057828969"/>
      </p:ext>
    </p:extLst>
  </p:cSld>
  <p:clrMapOvr>
    <a:masterClrMapping/>
  </p:clrMapOvr>
  <mc:AlternateContent>
    <mc:Choice Requires="p14">
      <p:transition p14:dur="1500" spd="slow">
        <p14:window dir="vert"/>
      </p:transition>
    </mc:Choice>
    <mc:Fallback>
      <p:transition spd="slow">
        <p:fade/>
      </p:transition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" name="Freeform 25"/>
          <p:cNvSpPr/>
          <p:nvPr/>
        </p:nvSpPr>
        <p:spPr bwMode="auto">
          <a:xfrm>
            <a:off x="3104154" y="5637422"/>
            <a:ext cx="771852" cy="440658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24" name="组合 23"/>
          <p:cNvGrpSpPr/>
          <p:nvPr/>
        </p:nvGrpSpPr>
        <p:grpSpPr>
          <a:xfrm>
            <a:off x="544669" y="687026"/>
            <a:ext cx="4052570" cy="5410921"/>
            <a:chOff x="351790" y="474980"/>
            <a:chExt cx="4052570" cy="5410921"/>
          </a:xfrm>
        </p:grpSpPr>
        <p:grpSp>
          <p:nvGrpSpPr>
            <p:cNvPr id="25" name="组合 24"/>
            <p:cNvGrpSpPr/>
            <p:nvPr/>
          </p:nvGrpSpPr>
          <p:grpSpPr>
            <a:xfrm>
              <a:off x="351790" y="474980"/>
              <a:ext cx="4052570" cy="5410921"/>
              <a:chOff x="793750" y="825500"/>
              <a:chExt cx="3433763" cy="4584701"/>
            </a:xfrm>
          </p:grpSpPr>
          <p:sp>
            <p:nvSpPr>
              <p:cNvPr id="27" name="Freeform 5"/>
              <p:cNvSpPr/>
              <p:nvPr/>
            </p:nvSpPr>
            <p:spPr bwMode="auto">
              <a:xfrm>
                <a:off x="793750" y="1138238"/>
                <a:ext cx="1716088" cy="3246438"/>
              </a:xfrm>
              <a:custGeom>
                <a:gdLst>
                  <a:gd fmla="*/ 111 w 219" name="T0"/>
                  <a:gd fmla="*/ 0 h 415" name="T1"/>
                  <a:gd fmla="*/ 33 w 219" name="T2"/>
                  <a:gd fmla="*/ 183 h 415" name="T3"/>
                  <a:gd fmla="*/ 219 w 219" name="T4"/>
                  <a:gd fmla="*/ 415 h 415" name="T5"/>
                  <a:gd fmla="*/ 111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11" y="0"/>
                    </a:moveTo>
                    <a:cubicBezTo>
                      <a:pt x="111" y="0"/>
                      <a:pt x="0" y="36"/>
                      <a:pt x="33" y="183"/>
                    </a:cubicBezTo>
                    <a:cubicBezTo>
                      <a:pt x="65" y="329"/>
                      <a:pt x="219" y="415"/>
                      <a:pt x="219" y="415"/>
                    </a:cubicBez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8" name="Freeform 6"/>
              <p:cNvSpPr/>
              <p:nvPr/>
            </p:nvSpPr>
            <p:spPr bwMode="auto">
              <a:xfrm>
                <a:off x="1052513" y="1052513"/>
                <a:ext cx="1457325" cy="3332163"/>
              </a:xfrm>
              <a:custGeom>
                <a:gdLst>
                  <a:gd fmla="*/ 118 w 186" name="T0"/>
                  <a:gd fmla="*/ 0 h 426" name="T1"/>
                  <a:gd fmla="*/ 12 w 186" name="T2"/>
                  <a:gd fmla="*/ 128 h 426" name="T3"/>
                  <a:gd fmla="*/ 186 w 186" name="T4"/>
                  <a:gd fmla="*/ 426 h 426" name="T5"/>
                  <a:gd fmla="*/ 11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118" y="0"/>
                    </a:moveTo>
                    <a:cubicBezTo>
                      <a:pt x="118" y="0"/>
                      <a:pt x="25" y="1"/>
                      <a:pt x="12" y="128"/>
                    </a:cubicBezTo>
                    <a:cubicBezTo>
                      <a:pt x="0" y="254"/>
                      <a:pt x="165" y="416"/>
                      <a:pt x="186" y="426"/>
                    </a:cubicBez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9" name="Freeform 7"/>
              <p:cNvSpPr/>
              <p:nvPr/>
            </p:nvSpPr>
            <p:spPr bwMode="auto">
              <a:xfrm>
                <a:off x="1357313" y="825500"/>
                <a:ext cx="1152525" cy="3559175"/>
              </a:xfrm>
              <a:custGeom>
                <a:gdLst>
                  <a:gd fmla="*/ 128 w 147" name="T0"/>
                  <a:gd fmla="*/ 22 h 455" name="T1"/>
                  <a:gd fmla="*/ 17 w 147" name="T2"/>
                  <a:gd fmla="*/ 141 h 455" name="T3"/>
                  <a:gd fmla="*/ 147 w 147" name="T4"/>
                  <a:gd fmla="*/ 455 h 455" name="T5"/>
                  <a:gd fmla="*/ 128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28" y="22"/>
                    </a:moveTo>
                    <a:cubicBezTo>
                      <a:pt x="128" y="22"/>
                      <a:pt x="34" y="0"/>
                      <a:pt x="17" y="141"/>
                    </a:cubicBezTo>
                    <a:cubicBezTo>
                      <a:pt x="0" y="282"/>
                      <a:pt x="147" y="455"/>
                      <a:pt x="147" y="455"/>
                    </a:cubicBezTo>
                    <a:lnTo>
                      <a:pt x="128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0" name="Freeform 8"/>
              <p:cNvSpPr/>
              <p:nvPr/>
            </p:nvSpPr>
            <p:spPr bwMode="auto">
              <a:xfrm>
                <a:off x="1820863" y="935037"/>
                <a:ext cx="688975" cy="3449638"/>
              </a:xfrm>
              <a:custGeom>
                <a:gdLst>
                  <a:gd fmla="*/ 88 w 88" name="T0"/>
                  <a:gd fmla="*/ 3 h 441" name="T1"/>
                  <a:gd fmla="*/ 88 w 88" name="T2"/>
                  <a:gd fmla="*/ 441 h 441" name="T3"/>
                  <a:gd fmla="*/ 42 w 88" name="T4"/>
                  <a:gd fmla="*/ 298 h 441" name="T5"/>
                  <a:gd fmla="*/ 39 w 88" name="T6"/>
                  <a:gd fmla="*/ 32 h 441" name="T7"/>
                  <a:gd fmla="*/ 88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88" y="3"/>
                    </a:moveTo>
                    <a:cubicBezTo>
                      <a:pt x="88" y="441"/>
                      <a:pt x="88" y="441"/>
                      <a:pt x="88" y="441"/>
                    </a:cubicBezTo>
                    <a:cubicBezTo>
                      <a:pt x="88" y="441"/>
                      <a:pt x="62" y="372"/>
                      <a:pt x="42" y="298"/>
                    </a:cubicBezTo>
                    <a:cubicBezTo>
                      <a:pt x="30" y="252"/>
                      <a:pt x="0" y="131"/>
                      <a:pt x="39" y="32"/>
                    </a:cubicBezTo>
                    <a:cubicBezTo>
                      <a:pt x="47" y="10"/>
                      <a:pt x="64" y="0"/>
                      <a:pt x="88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1" name="Freeform 9"/>
              <p:cNvSpPr/>
              <p:nvPr/>
            </p:nvSpPr>
            <p:spPr bwMode="auto">
              <a:xfrm>
                <a:off x="2509838" y="1138238"/>
                <a:ext cx="1717675" cy="3246438"/>
              </a:xfrm>
              <a:custGeom>
                <a:gdLst>
                  <a:gd fmla="*/ 108 w 219" name="T0"/>
                  <a:gd fmla="*/ 0 h 415" name="T1"/>
                  <a:gd fmla="*/ 186 w 219" name="T2"/>
                  <a:gd fmla="*/ 183 h 415" name="T3"/>
                  <a:gd fmla="*/ 0 w 219" name="T4"/>
                  <a:gd fmla="*/ 415 h 415" name="T5"/>
                  <a:gd fmla="*/ 108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08" y="0"/>
                    </a:moveTo>
                    <a:cubicBezTo>
                      <a:pt x="108" y="0"/>
                      <a:pt x="219" y="36"/>
                      <a:pt x="186" y="183"/>
                    </a:cubicBezTo>
                    <a:cubicBezTo>
                      <a:pt x="154" y="329"/>
                      <a:pt x="0" y="415"/>
                      <a:pt x="0" y="415"/>
                    </a:cubicBez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2" name="Freeform 10"/>
              <p:cNvSpPr/>
              <p:nvPr/>
            </p:nvSpPr>
            <p:spPr bwMode="auto">
              <a:xfrm>
                <a:off x="2509838" y="1052513"/>
                <a:ext cx="1458913" cy="3332163"/>
              </a:xfrm>
              <a:custGeom>
                <a:gdLst>
                  <a:gd fmla="*/ 68 w 186" name="T0"/>
                  <a:gd fmla="*/ 0 h 426" name="T1"/>
                  <a:gd fmla="*/ 174 w 186" name="T2"/>
                  <a:gd fmla="*/ 128 h 426" name="T3"/>
                  <a:gd fmla="*/ 0 w 186" name="T4"/>
                  <a:gd fmla="*/ 426 h 426" name="T5"/>
                  <a:gd fmla="*/ 6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68" y="0"/>
                    </a:moveTo>
                    <a:cubicBezTo>
                      <a:pt x="68" y="0"/>
                      <a:pt x="162" y="1"/>
                      <a:pt x="174" y="128"/>
                    </a:cubicBezTo>
                    <a:cubicBezTo>
                      <a:pt x="186" y="254"/>
                      <a:pt x="21" y="416"/>
                      <a:pt x="0" y="426"/>
                    </a:cubicBez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3" name="Freeform 11"/>
              <p:cNvSpPr/>
              <p:nvPr/>
            </p:nvSpPr>
            <p:spPr bwMode="auto">
              <a:xfrm>
                <a:off x="2509838" y="825500"/>
                <a:ext cx="1154113" cy="3559175"/>
              </a:xfrm>
              <a:custGeom>
                <a:gdLst>
                  <a:gd fmla="*/ 19 w 147" name="T0"/>
                  <a:gd fmla="*/ 22 h 455" name="T1"/>
                  <a:gd fmla="*/ 130 w 147" name="T2"/>
                  <a:gd fmla="*/ 141 h 455" name="T3"/>
                  <a:gd fmla="*/ 0 w 147" name="T4"/>
                  <a:gd fmla="*/ 455 h 455" name="T5"/>
                  <a:gd fmla="*/ 19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9" y="22"/>
                    </a:moveTo>
                    <a:cubicBezTo>
                      <a:pt x="19" y="22"/>
                      <a:pt x="113" y="0"/>
                      <a:pt x="130" y="141"/>
                    </a:cubicBezTo>
                    <a:cubicBezTo>
                      <a:pt x="147" y="282"/>
                      <a:pt x="0" y="455"/>
                      <a:pt x="0" y="455"/>
                    </a:cubicBezTo>
                    <a:lnTo>
                      <a:pt x="19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4" name="Freeform 12"/>
              <p:cNvSpPr/>
              <p:nvPr/>
            </p:nvSpPr>
            <p:spPr bwMode="auto">
              <a:xfrm>
                <a:off x="2509838" y="935037"/>
                <a:ext cx="690563" cy="3449638"/>
              </a:xfrm>
              <a:custGeom>
                <a:gdLst>
                  <a:gd fmla="*/ 0 w 88" name="T0"/>
                  <a:gd fmla="*/ 3 h 441" name="T1"/>
                  <a:gd fmla="*/ 0 w 88" name="T2"/>
                  <a:gd fmla="*/ 441 h 441" name="T3"/>
                  <a:gd fmla="*/ 46 w 88" name="T4"/>
                  <a:gd fmla="*/ 298 h 441" name="T5"/>
                  <a:gd fmla="*/ 49 w 88" name="T6"/>
                  <a:gd fmla="*/ 32 h 441" name="T7"/>
                  <a:gd fmla="*/ 0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0" y="3"/>
                    </a:moveTo>
                    <a:cubicBezTo>
                      <a:pt x="0" y="441"/>
                      <a:pt x="0" y="441"/>
                      <a:pt x="0" y="441"/>
                    </a:cubicBezTo>
                    <a:cubicBezTo>
                      <a:pt x="0" y="441"/>
                      <a:pt x="26" y="372"/>
                      <a:pt x="46" y="298"/>
                    </a:cubicBezTo>
                    <a:cubicBezTo>
                      <a:pt x="58" y="252"/>
                      <a:pt x="88" y="131"/>
                      <a:pt x="49" y="32"/>
                    </a:cubicBezTo>
                    <a:cubicBezTo>
                      <a:pt x="41" y="10"/>
                      <a:pt x="24" y="0"/>
                      <a:pt x="0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5" name="Freeform 13"/>
              <p:cNvSpPr/>
              <p:nvPr/>
            </p:nvSpPr>
            <p:spPr bwMode="auto">
              <a:xfrm>
                <a:off x="1655763" y="3681413"/>
                <a:ext cx="1709738" cy="703263"/>
              </a:xfrm>
              <a:custGeom>
                <a:gdLst>
                  <a:gd fmla="*/ 0 w 1077" name="T0"/>
                  <a:gd fmla="*/ 0 h 443" name="T1"/>
                  <a:gd fmla="*/ 1077 w 1077" name="T2"/>
                  <a:gd fmla="*/ 0 h 443" name="T3"/>
                  <a:gd fmla="*/ 662 w 1077" name="T4"/>
                  <a:gd fmla="*/ 443 h 443" name="T5"/>
                  <a:gd fmla="*/ 410 w 1077" name="T6"/>
                  <a:gd fmla="*/ 443 h 443" name="T7"/>
                  <a:gd fmla="*/ 0 w 1077" name="T8"/>
                  <a:gd fmla="*/ 0 h 4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2" w="1077">
                    <a:moveTo>
                      <a:pt x="0" y="0"/>
                    </a:moveTo>
                    <a:lnTo>
                      <a:pt x="1077" y="0"/>
                    </a:lnTo>
                    <a:lnTo>
                      <a:pt x="662" y="443"/>
                    </a:lnTo>
                    <a:lnTo>
                      <a:pt x="410" y="4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6" name="Rectangle 14"/>
              <p:cNvSpPr>
                <a:spLocks noChangeArrowheads="1"/>
              </p:cNvSpPr>
              <p:nvPr/>
            </p:nvSpPr>
            <p:spPr bwMode="auto">
              <a:xfrm>
                <a:off x="2298700" y="4376738"/>
                <a:ext cx="31750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7" name="Rectangle 15"/>
              <p:cNvSpPr>
                <a:spLocks noChangeArrowheads="1"/>
              </p:cNvSpPr>
              <p:nvPr/>
            </p:nvSpPr>
            <p:spPr bwMode="auto">
              <a:xfrm>
                <a:off x="2690813" y="4376738"/>
                <a:ext cx="23813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8" name="Freeform 16"/>
              <p:cNvSpPr/>
              <p:nvPr/>
            </p:nvSpPr>
            <p:spPr bwMode="auto">
              <a:xfrm>
                <a:off x="2109788" y="4173538"/>
                <a:ext cx="792163" cy="211138"/>
              </a:xfrm>
              <a:custGeom>
                <a:gdLst>
                  <a:gd fmla="*/ 0 w 499" name="T0"/>
                  <a:gd fmla="*/ 0 h 133" name="T1"/>
                  <a:gd fmla="*/ 124 w 499" name="T2"/>
                  <a:gd fmla="*/ 133 h 133" name="T3"/>
                  <a:gd fmla="*/ 376 w 499" name="T4"/>
                  <a:gd fmla="*/ 133 h 133" name="T5"/>
                  <a:gd fmla="*/ 499 w 499" name="T6"/>
                  <a:gd fmla="*/ 0 h 133" name="T7"/>
                  <a:gd fmla="*/ 0 w 499" name="T8"/>
                  <a:gd fmla="*/ 0 h 13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33" w="499">
                    <a:moveTo>
                      <a:pt x="0" y="0"/>
                    </a:moveTo>
                    <a:lnTo>
                      <a:pt x="124" y="133"/>
                    </a:lnTo>
                    <a:lnTo>
                      <a:pt x="376" y="133"/>
                    </a:lnTo>
                    <a:lnTo>
                      <a:pt x="49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9" name="Freeform 17"/>
              <p:cNvSpPr/>
              <p:nvPr/>
            </p:nvSpPr>
            <p:spPr bwMode="auto">
              <a:xfrm>
                <a:off x="2220913" y="4932363"/>
                <a:ext cx="571500" cy="477838"/>
              </a:xfrm>
              <a:custGeom>
                <a:gdLst>
                  <a:gd fmla="*/ 39 w 73" name="T0"/>
                  <a:gd fmla="*/ 0 h 61" name="T1"/>
                  <a:gd fmla="*/ 39 w 73" name="T2"/>
                  <a:gd fmla="*/ 0 h 61" name="T3"/>
                  <a:gd fmla="*/ 37 w 73" name="T4"/>
                  <a:gd fmla="*/ 0 h 61" name="T5"/>
                  <a:gd fmla="*/ 35 w 73" name="T6"/>
                  <a:gd fmla="*/ 0 h 61" name="T7"/>
                  <a:gd fmla="*/ 35 w 73" name="T8"/>
                  <a:gd fmla="*/ 0 h 61" name="T9"/>
                  <a:gd fmla="*/ 0 w 73" name="T10"/>
                  <a:gd fmla="*/ 1 h 61" name="T11"/>
                  <a:gd fmla="*/ 8 w 73" name="T12"/>
                  <a:gd fmla="*/ 51 h 61" name="T13"/>
                  <a:gd fmla="*/ 23 w 73" name="T14"/>
                  <a:gd fmla="*/ 61 h 61" name="T15"/>
                  <a:gd fmla="*/ 36 w 73" name="T16"/>
                  <a:gd fmla="*/ 61 h 61" name="T17"/>
                  <a:gd fmla="*/ 38 w 73" name="T18"/>
                  <a:gd fmla="*/ 61 h 61" name="T19"/>
                  <a:gd fmla="*/ 51 w 73" name="T20"/>
                  <a:gd fmla="*/ 61 h 61" name="T21"/>
                  <a:gd fmla="*/ 66 w 73" name="T22"/>
                  <a:gd fmla="*/ 51 h 61" name="T23"/>
                  <a:gd fmla="*/ 73 w 73" name="T24"/>
                  <a:gd fmla="*/ 1 h 61" name="T25"/>
                  <a:gd fmla="*/ 39 w 73" name="T26"/>
                  <a:gd fmla="*/ 0 h 61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61" w="73">
                    <a:moveTo>
                      <a:pt x="39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8" y="51"/>
                      <a:pt x="9" y="61"/>
                      <a:pt x="23" y="61"/>
                    </a:cubicBezTo>
                    <a:cubicBezTo>
                      <a:pt x="30" y="61"/>
                      <a:pt x="34" y="61"/>
                      <a:pt x="36" y="61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40" y="61"/>
                      <a:pt x="43" y="61"/>
                      <a:pt x="51" y="61"/>
                    </a:cubicBezTo>
                    <a:cubicBezTo>
                      <a:pt x="64" y="61"/>
                      <a:pt x="66" y="51"/>
                      <a:pt x="66" y="51"/>
                    </a:cubicBezTo>
                    <a:cubicBezTo>
                      <a:pt x="73" y="1"/>
                      <a:pt x="73" y="1"/>
                      <a:pt x="73" y="1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0" name="Rectangle 18"/>
              <p:cNvSpPr>
                <a:spLocks noChangeArrowheads="1"/>
              </p:cNvSpPr>
              <p:nvPr/>
            </p:nvSpPr>
            <p:spPr bwMode="auto">
              <a:xfrm>
                <a:off x="2212975" y="4894263"/>
                <a:ext cx="595313" cy="6191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1" name="Freeform 19"/>
              <p:cNvSpPr/>
              <p:nvPr/>
            </p:nvSpPr>
            <p:spPr bwMode="auto">
              <a:xfrm>
                <a:off x="2274888" y="4932363"/>
                <a:ext cx="95250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4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2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2" name="Freeform 20"/>
              <p:cNvSpPr/>
              <p:nvPr/>
            </p:nvSpPr>
            <p:spPr bwMode="auto">
              <a:xfrm>
                <a:off x="2463800" y="4932363"/>
                <a:ext cx="93663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3" name="Freeform 21"/>
              <p:cNvSpPr/>
              <p:nvPr/>
            </p:nvSpPr>
            <p:spPr bwMode="auto">
              <a:xfrm>
                <a:off x="2651125" y="4932363"/>
                <a:ext cx="95250" cy="188913"/>
              </a:xfrm>
              <a:custGeom>
                <a:gdLst>
                  <a:gd fmla="*/ 9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9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9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9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  <p:sp>
          <p:nvSpPr>
            <p:cNvPr id="26" name="椭圆 25"/>
            <p:cNvSpPr/>
            <p:nvPr/>
          </p:nvSpPr>
          <p:spPr>
            <a:xfrm>
              <a:off x="1824997" y="1622956"/>
              <a:ext cx="1086278" cy="1086278"/>
            </a:xfrm>
            <a:prstGeom prst="ellipse">
              <a:avLst/>
            </a:prstGeom>
            <a:noFill/>
            <a:ln w="5080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6600"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sp>
        <p:nvSpPr>
          <p:cNvPr id="44" name="Freeform 25"/>
          <p:cNvSpPr/>
          <p:nvPr/>
        </p:nvSpPr>
        <p:spPr bwMode="auto">
          <a:xfrm>
            <a:off x="1686282" y="4797527"/>
            <a:ext cx="291021" cy="166147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文本框 2"/>
          <p:cNvSpPr txBox="1"/>
          <p:nvPr/>
        </p:nvSpPr>
        <p:spPr>
          <a:xfrm>
            <a:off x="5590732" y="2884656"/>
            <a:ext cx="592836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b="1" lang="zh-CN" smtClean="0" sz="60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46" name="Freeform 25"/>
          <p:cNvSpPr/>
          <p:nvPr/>
        </p:nvSpPr>
        <p:spPr bwMode="auto">
          <a:xfrm>
            <a:off x="4774523" y="3630789"/>
            <a:ext cx="993493" cy="567195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7" name="Freeform 25"/>
          <p:cNvSpPr/>
          <p:nvPr/>
        </p:nvSpPr>
        <p:spPr bwMode="auto">
          <a:xfrm flipH="1">
            <a:off x="10721416" y="2483249"/>
            <a:ext cx="797676" cy="455401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597819688"/>
      </p:ext>
    </p:extLst>
  </p:cSld>
  <p:clrMapOvr>
    <a:masterClrMapping/>
  </p:clrMapOvr>
  <mc:AlternateContent>
    <mc:Choice Requires="p14">
      <p:transition p14:dur="1250" spd="slow">
        <p14:flip dir="l"/>
      </p:transition>
    </mc:Choice>
    <mc:Fallback>
      <p:transition spd="slow">
        <p:fade/>
      </p:transition>
    </mc:Fallback>
  </mc:AlternateContent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59" name="Oval 6"/>
          <p:cNvSpPr>
            <a:spLocks noChangeArrowheads="1"/>
          </p:cNvSpPr>
          <p:nvPr/>
        </p:nvSpPr>
        <p:spPr bwMode="auto">
          <a:xfrm>
            <a:off x="7422597" y="6010457"/>
            <a:ext cx="181645" cy="90824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3" name="组合 62"/>
          <p:cNvGrpSpPr/>
          <p:nvPr/>
        </p:nvGrpSpPr>
        <p:grpSpPr>
          <a:xfrm rot="5400000">
            <a:off x="1925413" y="730321"/>
            <a:ext cx="4063889" cy="6176550"/>
            <a:chOff x="4799013" y="1981200"/>
            <a:chExt cx="2600325" cy="2901951"/>
          </a:xfrm>
          <a:solidFill>
            <a:srgbClr val="92D050"/>
          </a:solidFill>
        </p:grpSpPr>
        <p:sp>
          <p:nvSpPr>
            <p:cNvPr id="64" name="Rectangle 5"/>
            <p:cNvSpPr>
              <a:spLocks noChangeArrowheads="1"/>
            </p:cNvSpPr>
            <p:nvPr/>
          </p:nvSpPr>
          <p:spPr bwMode="auto">
            <a:xfrm>
              <a:off x="4799013" y="4465638"/>
              <a:ext cx="2028825" cy="417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" name="Rectangle 6"/>
            <p:cNvSpPr>
              <a:spLocks noChangeArrowheads="1"/>
            </p:cNvSpPr>
            <p:nvPr/>
          </p:nvSpPr>
          <p:spPr bwMode="auto">
            <a:xfrm>
              <a:off x="5300663" y="3878263"/>
              <a:ext cx="1527175" cy="419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" name="Freeform 7"/>
            <p:cNvSpPr/>
            <p:nvPr/>
          </p:nvSpPr>
          <p:spPr bwMode="auto">
            <a:xfrm>
              <a:off x="6827838" y="3878263"/>
              <a:ext cx="500063" cy="1004888"/>
            </a:xfrm>
            <a:custGeom>
              <a:gdLst>
                <a:gd fmla="*/ 0 w 133" name="T0"/>
                <a:gd fmla="*/ 0 h 267" name="T1"/>
                <a:gd fmla="*/ 0 w 133" name="T2"/>
                <a:gd fmla="*/ 111 h 267" name="T3"/>
                <a:gd fmla="*/ 22 w 133" name="T4"/>
                <a:gd fmla="*/ 134 h 267" name="T5"/>
                <a:gd fmla="*/ 0 w 133" name="T6"/>
                <a:gd fmla="*/ 156 h 267" name="T7"/>
                <a:gd fmla="*/ 0 w 133" name="T8"/>
                <a:gd fmla="*/ 267 h 267" name="T9"/>
                <a:gd fmla="*/ 133 w 133" name="T10"/>
                <a:gd fmla="*/ 134 h 267" name="T11"/>
                <a:gd fmla="*/ 0 w 133" name="T12"/>
                <a:gd fmla="*/ 0 h 26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7" w="133">
                  <a:moveTo>
                    <a:pt x="0" y="0"/>
                  </a:moveTo>
                  <a:cubicBezTo>
                    <a:pt x="0" y="111"/>
                    <a:pt x="0" y="111"/>
                    <a:pt x="0" y="111"/>
                  </a:cubicBezTo>
                  <a:cubicBezTo>
                    <a:pt x="12" y="111"/>
                    <a:pt x="22" y="121"/>
                    <a:pt x="22" y="134"/>
                  </a:cubicBezTo>
                  <a:cubicBezTo>
                    <a:pt x="22" y="146"/>
                    <a:pt x="12" y="156"/>
                    <a:pt x="0" y="156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73" y="267"/>
                    <a:pt x="133" y="208"/>
                    <a:pt x="133" y="134"/>
                  </a:cubicBezTo>
                  <a:cubicBezTo>
                    <a:pt x="133" y="60"/>
                    <a:pt x="73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7" name="Rectangle 8"/>
            <p:cNvSpPr>
              <a:spLocks noChangeArrowheads="1"/>
            </p:cNvSpPr>
            <p:nvPr/>
          </p:nvSpPr>
          <p:spPr bwMode="auto">
            <a:xfrm>
              <a:off x="5300663" y="3290888"/>
              <a:ext cx="1527175" cy="419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8" name="Rectangle 9"/>
            <p:cNvSpPr>
              <a:spLocks noChangeArrowheads="1"/>
            </p:cNvSpPr>
            <p:nvPr/>
          </p:nvSpPr>
          <p:spPr bwMode="auto">
            <a:xfrm>
              <a:off x="5300663" y="2705100"/>
              <a:ext cx="1527175" cy="417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9" name="Freeform 10"/>
            <p:cNvSpPr/>
            <p:nvPr/>
          </p:nvSpPr>
          <p:spPr bwMode="auto">
            <a:xfrm>
              <a:off x="6827838" y="2705100"/>
              <a:ext cx="500063" cy="1004888"/>
            </a:xfrm>
            <a:custGeom>
              <a:gdLst>
                <a:gd fmla="*/ 0 w 133" name="T0"/>
                <a:gd fmla="*/ 0 h 267" name="T1"/>
                <a:gd fmla="*/ 0 w 133" name="T2"/>
                <a:gd fmla="*/ 111 h 267" name="T3"/>
                <a:gd fmla="*/ 22 w 133" name="T4"/>
                <a:gd fmla="*/ 134 h 267" name="T5"/>
                <a:gd fmla="*/ 0 w 133" name="T6"/>
                <a:gd fmla="*/ 156 h 267" name="T7"/>
                <a:gd fmla="*/ 0 w 133" name="T8"/>
                <a:gd fmla="*/ 267 h 267" name="T9"/>
                <a:gd fmla="*/ 133 w 133" name="T10"/>
                <a:gd fmla="*/ 134 h 267" name="T11"/>
                <a:gd fmla="*/ 0 w 133" name="T12"/>
                <a:gd fmla="*/ 0 h 26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7" w="133">
                  <a:moveTo>
                    <a:pt x="0" y="0"/>
                  </a:moveTo>
                  <a:cubicBezTo>
                    <a:pt x="0" y="111"/>
                    <a:pt x="0" y="111"/>
                    <a:pt x="0" y="111"/>
                  </a:cubicBezTo>
                  <a:cubicBezTo>
                    <a:pt x="12" y="111"/>
                    <a:pt x="22" y="121"/>
                    <a:pt x="22" y="134"/>
                  </a:cubicBezTo>
                  <a:cubicBezTo>
                    <a:pt x="22" y="146"/>
                    <a:pt x="12" y="156"/>
                    <a:pt x="0" y="156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73" y="267"/>
                    <a:pt x="133" y="207"/>
                    <a:pt x="133" y="134"/>
                  </a:cubicBezTo>
                  <a:cubicBezTo>
                    <a:pt x="133" y="60"/>
                    <a:pt x="73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0" name="Freeform 11"/>
            <p:cNvSpPr/>
            <p:nvPr/>
          </p:nvSpPr>
          <p:spPr bwMode="auto">
            <a:xfrm>
              <a:off x="4799013" y="2117725"/>
              <a:ext cx="501650" cy="1004888"/>
            </a:xfrm>
            <a:custGeom>
              <a:gdLst>
                <a:gd fmla="*/ 133 w 133" name="T0"/>
                <a:gd fmla="*/ 267 h 267" name="T1"/>
                <a:gd fmla="*/ 133 w 133" name="T2"/>
                <a:gd fmla="*/ 156 h 267" name="T3"/>
                <a:gd fmla="*/ 111 w 133" name="T4"/>
                <a:gd fmla="*/ 134 h 267" name="T5"/>
                <a:gd fmla="*/ 133 w 133" name="T6"/>
                <a:gd fmla="*/ 111 h 267" name="T7"/>
                <a:gd fmla="*/ 133 w 133" name="T8"/>
                <a:gd fmla="*/ 0 h 267" name="T9"/>
                <a:gd fmla="*/ 0 w 133" name="T10"/>
                <a:gd fmla="*/ 134 h 267" name="T11"/>
                <a:gd fmla="*/ 133 w 133" name="T12"/>
                <a:gd fmla="*/ 267 h 26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7" w="133">
                  <a:moveTo>
                    <a:pt x="133" y="267"/>
                  </a:moveTo>
                  <a:cubicBezTo>
                    <a:pt x="133" y="156"/>
                    <a:pt x="133" y="156"/>
                    <a:pt x="133" y="156"/>
                  </a:cubicBezTo>
                  <a:cubicBezTo>
                    <a:pt x="121" y="156"/>
                    <a:pt x="111" y="146"/>
                    <a:pt x="111" y="134"/>
                  </a:cubicBezTo>
                  <a:cubicBezTo>
                    <a:pt x="111" y="121"/>
                    <a:pt x="121" y="111"/>
                    <a:pt x="133" y="111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60" y="0"/>
                    <a:pt x="0" y="60"/>
                    <a:pt x="0" y="134"/>
                  </a:cubicBezTo>
                  <a:cubicBezTo>
                    <a:pt x="0" y="207"/>
                    <a:pt x="60" y="267"/>
                    <a:pt x="133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1" name="Freeform 12"/>
            <p:cNvSpPr/>
            <p:nvPr/>
          </p:nvSpPr>
          <p:spPr bwMode="auto">
            <a:xfrm>
              <a:off x="4799013" y="3290888"/>
              <a:ext cx="501650" cy="1006475"/>
            </a:xfrm>
            <a:custGeom>
              <a:gdLst>
                <a:gd fmla="*/ 133 w 133" name="T0"/>
                <a:gd fmla="*/ 267 h 267" name="T1"/>
                <a:gd fmla="*/ 133 w 133" name="T2"/>
                <a:gd fmla="*/ 156 h 267" name="T3"/>
                <a:gd fmla="*/ 111 w 133" name="T4"/>
                <a:gd fmla="*/ 134 h 267" name="T5"/>
                <a:gd fmla="*/ 133 w 133" name="T6"/>
                <a:gd fmla="*/ 111 h 267" name="T7"/>
                <a:gd fmla="*/ 133 w 133" name="T8"/>
                <a:gd fmla="*/ 0 h 267" name="T9"/>
                <a:gd fmla="*/ 0 w 133" name="T10"/>
                <a:gd fmla="*/ 134 h 267" name="T11"/>
                <a:gd fmla="*/ 133 w 133" name="T12"/>
                <a:gd fmla="*/ 267 h 26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7" w="133">
                  <a:moveTo>
                    <a:pt x="133" y="267"/>
                  </a:moveTo>
                  <a:cubicBezTo>
                    <a:pt x="133" y="156"/>
                    <a:pt x="133" y="156"/>
                    <a:pt x="133" y="156"/>
                  </a:cubicBezTo>
                  <a:cubicBezTo>
                    <a:pt x="121" y="156"/>
                    <a:pt x="111" y="146"/>
                    <a:pt x="111" y="134"/>
                  </a:cubicBezTo>
                  <a:cubicBezTo>
                    <a:pt x="111" y="121"/>
                    <a:pt x="121" y="111"/>
                    <a:pt x="133" y="111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60" y="0"/>
                    <a:pt x="0" y="60"/>
                    <a:pt x="0" y="134"/>
                  </a:cubicBezTo>
                  <a:cubicBezTo>
                    <a:pt x="0" y="208"/>
                    <a:pt x="60" y="267"/>
                    <a:pt x="133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" name="Freeform 13"/>
            <p:cNvSpPr/>
            <p:nvPr/>
          </p:nvSpPr>
          <p:spPr bwMode="auto">
            <a:xfrm>
              <a:off x="5300663" y="2117725"/>
              <a:ext cx="2027238" cy="417513"/>
            </a:xfrm>
            <a:custGeom>
              <a:gdLst>
                <a:gd fmla="*/ 1277 w 1277" name="T0"/>
                <a:gd fmla="*/ 130 h 263" name="T1"/>
                <a:gd fmla="*/ 1147 w 1277" name="T2"/>
                <a:gd fmla="*/ 0 h 263" name="T3"/>
                <a:gd fmla="*/ 0 w 1277" name="T4"/>
                <a:gd fmla="*/ 0 h 263" name="T5"/>
                <a:gd fmla="*/ 0 w 1277" name="T6"/>
                <a:gd fmla="*/ 263 h 263" name="T7"/>
                <a:gd fmla="*/ 1147 w 1277" name="T8"/>
                <a:gd fmla="*/ 263 h 263" name="T9"/>
                <a:gd fmla="*/ 1277 w 1277" name="T10"/>
                <a:gd fmla="*/ 130 h 26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63" w="1277">
                  <a:moveTo>
                    <a:pt x="1277" y="130"/>
                  </a:moveTo>
                  <a:lnTo>
                    <a:pt x="1147" y="0"/>
                  </a:lnTo>
                  <a:lnTo>
                    <a:pt x="0" y="0"/>
                  </a:lnTo>
                  <a:lnTo>
                    <a:pt x="0" y="263"/>
                  </a:lnTo>
                  <a:lnTo>
                    <a:pt x="1147" y="263"/>
                  </a:lnTo>
                  <a:lnTo>
                    <a:pt x="1277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3" name="Freeform 14"/>
            <p:cNvSpPr/>
            <p:nvPr/>
          </p:nvSpPr>
          <p:spPr bwMode="auto">
            <a:xfrm>
              <a:off x="7053263" y="1981200"/>
              <a:ext cx="346075" cy="693738"/>
            </a:xfrm>
            <a:custGeom>
              <a:gdLst>
                <a:gd fmla="*/ 0 w 218" name="T0"/>
                <a:gd fmla="*/ 437 h 437" name="T1"/>
                <a:gd fmla="*/ 218 w 218" name="T2"/>
                <a:gd fmla="*/ 218 h 437" name="T3"/>
                <a:gd fmla="*/ 0 w 218" name="T4"/>
                <a:gd fmla="*/ 0 h 437" name="T5"/>
                <a:gd fmla="*/ 0 w 218" name="T6"/>
                <a:gd fmla="*/ 437 h 43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37" w="218">
                  <a:moveTo>
                    <a:pt x="0" y="437"/>
                  </a:moveTo>
                  <a:lnTo>
                    <a:pt x="218" y="218"/>
                  </a:lnTo>
                  <a:lnTo>
                    <a:pt x="0" y="0"/>
                  </a:lnTo>
                  <a:lnTo>
                    <a:pt x="0" y="4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1009592" y="1997195"/>
            <a:ext cx="1019215" cy="1228574"/>
            <a:chOff x="8518525" y="4505325"/>
            <a:chExt cx="1290638" cy="1555751"/>
          </a:xfrm>
        </p:grpSpPr>
        <p:sp>
          <p:nvSpPr>
            <p:cNvPr id="75" name="Oval 35"/>
            <p:cNvSpPr>
              <a:spLocks noChangeArrowheads="1"/>
            </p:cNvSpPr>
            <p:nvPr/>
          </p:nvSpPr>
          <p:spPr bwMode="auto">
            <a:xfrm>
              <a:off x="8559800" y="5992813"/>
              <a:ext cx="404813" cy="68263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6" name="Freeform 36"/>
            <p:cNvSpPr/>
            <p:nvPr/>
          </p:nvSpPr>
          <p:spPr bwMode="auto">
            <a:xfrm>
              <a:off x="8518525" y="5354638"/>
              <a:ext cx="484188" cy="673100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7" name="Oval 37"/>
            <p:cNvSpPr>
              <a:spLocks noChangeArrowheads="1"/>
            </p:cNvSpPr>
            <p:nvPr/>
          </p:nvSpPr>
          <p:spPr bwMode="auto">
            <a:xfrm>
              <a:off x="8601075" y="5430838"/>
              <a:ext cx="319088" cy="31591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8" name="Oval 38"/>
            <p:cNvSpPr>
              <a:spLocks noChangeArrowheads="1"/>
            </p:cNvSpPr>
            <p:nvPr/>
          </p:nvSpPr>
          <p:spPr bwMode="auto">
            <a:xfrm>
              <a:off x="8685213" y="5505450"/>
              <a:ext cx="150813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9" name="Oval 39"/>
            <p:cNvSpPr>
              <a:spLocks noChangeArrowheads="1"/>
            </p:cNvSpPr>
            <p:nvPr/>
          </p:nvSpPr>
          <p:spPr bwMode="auto">
            <a:xfrm>
              <a:off x="9656763" y="4505325"/>
              <a:ext cx="152400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0" name="Line 40"/>
            <p:cNvSpPr>
              <a:spLocks noChangeShapeType="1"/>
            </p:cNvSpPr>
            <p:nvPr/>
          </p:nvSpPr>
          <p:spPr bwMode="auto">
            <a:xfrm flipV="1">
              <a:off x="8759825" y="4579938"/>
              <a:ext cx="973138" cy="1001713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1" name="Oval 41"/>
            <p:cNvSpPr>
              <a:spLocks noChangeArrowheads="1"/>
            </p:cNvSpPr>
            <p:nvPr/>
          </p:nvSpPr>
          <p:spPr bwMode="auto">
            <a:xfrm>
              <a:off x="9699625" y="4546600"/>
              <a:ext cx="66675" cy="6826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2" name="组合 81"/>
          <p:cNvGrpSpPr/>
          <p:nvPr/>
        </p:nvGrpSpPr>
        <p:grpSpPr>
          <a:xfrm>
            <a:off x="1053617" y="3660819"/>
            <a:ext cx="1486118" cy="1791385"/>
            <a:chOff x="8518525" y="4505325"/>
            <a:chExt cx="1290638" cy="1555751"/>
          </a:xfrm>
        </p:grpSpPr>
        <p:sp>
          <p:nvSpPr>
            <p:cNvPr id="83" name="Oval 35"/>
            <p:cNvSpPr>
              <a:spLocks noChangeArrowheads="1"/>
            </p:cNvSpPr>
            <p:nvPr/>
          </p:nvSpPr>
          <p:spPr bwMode="auto">
            <a:xfrm>
              <a:off x="8559800" y="5992813"/>
              <a:ext cx="404813" cy="68263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4" name="Freeform 36"/>
            <p:cNvSpPr/>
            <p:nvPr/>
          </p:nvSpPr>
          <p:spPr bwMode="auto">
            <a:xfrm>
              <a:off x="8518525" y="5354638"/>
              <a:ext cx="484188" cy="673100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" name="Oval 37"/>
            <p:cNvSpPr>
              <a:spLocks noChangeArrowheads="1"/>
            </p:cNvSpPr>
            <p:nvPr/>
          </p:nvSpPr>
          <p:spPr bwMode="auto">
            <a:xfrm>
              <a:off x="8601075" y="5430838"/>
              <a:ext cx="319088" cy="31591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6" name="Oval 38"/>
            <p:cNvSpPr>
              <a:spLocks noChangeArrowheads="1"/>
            </p:cNvSpPr>
            <p:nvPr/>
          </p:nvSpPr>
          <p:spPr bwMode="auto">
            <a:xfrm>
              <a:off x="8685213" y="5505450"/>
              <a:ext cx="150813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7" name="Oval 39"/>
            <p:cNvSpPr>
              <a:spLocks noChangeArrowheads="1"/>
            </p:cNvSpPr>
            <p:nvPr/>
          </p:nvSpPr>
          <p:spPr bwMode="auto">
            <a:xfrm>
              <a:off x="9656763" y="4505325"/>
              <a:ext cx="152400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8" name="Line 40"/>
            <p:cNvSpPr>
              <a:spLocks noChangeShapeType="1"/>
            </p:cNvSpPr>
            <p:nvPr/>
          </p:nvSpPr>
          <p:spPr bwMode="auto">
            <a:xfrm flipV="1">
              <a:off x="8759825" y="4579938"/>
              <a:ext cx="973138" cy="1001713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9" name="Oval 41"/>
            <p:cNvSpPr>
              <a:spLocks noChangeArrowheads="1"/>
            </p:cNvSpPr>
            <p:nvPr/>
          </p:nvSpPr>
          <p:spPr bwMode="auto">
            <a:xfrm>
              <a:off x="9699625" y="4546600"/>
              <a:ext cx="66675" cy="6826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8" name="组合 97"/>
          <p:cNvGrpSpPr/>
          <p:nvPr/>
        </p:nvGrpSpPr>
        <p:grpSpPr>
          <a:xfrm>
            <a:off x="3510407" y="2412334"/>
            <a:ext cx="1304735" cy="1572744"/>
            <a:chOff x="8518525" y="4505325"/>
            <a:chExt cx="1290638" cy="1555751"/>
          </a:xfrm>
        </p:grpSpPr>
        <p:sp>
          <p:nvSpPr>
            <p:cNvPr id="99" name="Oval 35"/>
            <p:cNvSpPr>
              <a:spLocks noChangeArrowheads="1"/>
            </p:cNvSpPr>
            <p:nvPr/>
          </p:nvSpPr>
          <p:spPr bwMode="auto">
            <a:xfrm>
              <a:off x="8559800" y="5992813"/>
              <a:ext cx="404813" cy="68263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0" name="Freeform 36"/>
            <p:cNvSpPr/>
            <p:nvPr/>
          </p:nvSpPr>
          <p:spPr bwMode="auto">
            <a:xfrm>
              <a:off x="8518525" y="5354638"/>
              <a:ext cx="484188" cy="673100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1" name="Oval 37"/>
            <p:cNvSpPr>
              <a:spLocks noChangeArrowheads="1"/>
            </p:cNvSpPr>
            <p:nvPr/>
          </p:nvSpPr>
          <p:spPr bwMode="auto">
            <a:xfrm>
              <a:off x="8601075" y="5430838"/>
              <a:ext cx="319088" cy="31591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2" name="Oval 38"/>
            <p:cNvSpPr>
              <a:spLocks noChangeArrowheads="1"/>
            </p:cNvSpPr>
            <p:nvPr/>
          </p:nvSpPr>
          <p:spPr bwMode="auto">
            <a:xfrm>
              <a:off x="8685213" y="5505450"/>
              <a:ext cx="150813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3" name="Oval 39"/>
            <p:cNvSpPr>
              <a:spLocks noChangeArrowheads="1"/>
            </p:cNvSpPr>
            <p:nvPr/>
          </p:nvSpPr>
          <p:spPr bwMode="auto">
            <a:xfrm>
              <a:off x="9656763" y="4505325"/>
              <a:ext cx="152400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4" name="Line 40"/>
            <p:cNvSpPr>
              <a:spLocks noChangeShapeType="1"/>
            </p:cNvSpPr>
            <p:nvPr/>
          </p:nvSpPr>
          <p:spPr bwMode="auto">
            <a:xfrm flipV="1">
              <a:off x="8759825" y="4579938"/>
              <a:ext cx="973138" cy="1001713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5" name="Oval 41"/>
            <p:cNvSpPr>
              <a:spLocks noChangeArrowheads="1"/>
            </p:cNvSpPr>
            <p:nvPr/>
          </p:nvSpPr>
          <p:spPr bwMode="auto">
            <a:xfrm>
              <a:off x="9699625" y="4546600"/>
              <a:ext cx="66675" cy="6826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14" name="组合 113"/>
          <p:cNvGrpSpPr/>
          <p:nvPr/>
        </p:nvGrpSpPr>
        <p:grpSpPr>
          <a:xfrm>
            <a:off x="5992412" y="1616765"/>
            <a:ext cx="849898" cy="1024478"/>
            <a:chOff x="8518525" y="4505325"/>
            <a:chExt cx="1290638" cy="1555751"/>
          </a:xfrm>
        </p:grpSpPr>
        <p:sp>
          <p:nvSpPr>
            <p:cNvPr id="115" name="Oval 35"/>
            <p:cNvSpPr>
              <a:spLocks noChangeArrowheads="1"/>
            </p:cNvSpPr>
            <p:nvPr/>
          </p:nvSpPr>
          <p:spPr bwMode="auto">
            <a:xfrm>
              <a:off x="8559800" y="5992813"/>
              <a:ext cx="404813" cy="68263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6" name="Freeform 36"/>
            <p:cNvSpPr/>
            <p:nvPr/>
          </p:nvSpPr>
          <p:spPr bwMode="auto">
            <a:xfrm>
              <a:off x="8518525" y="5354638"/>
              <a:ext cx="484188" cy="673100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7" name="Oval 37"/>
            <p:cNvSpPr>
              <a:spLocks noChangeArrowheads="1"/>
            </p:cNvSpPr>
            <p:nvPr/>
          </p:nvSpPr>
          <p:spPr bwMode="auto">
            <a:xfrm>
              <a:off x="8601075" y="5430838"/>
              <a:ext cx="319088" cy="31591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8" name="Oval 38"/>
            <p:cNvSpPr>
              <a:spLocks noChangeArrowheads="1"/>
            </p:cNvSpPr>
            <p:nvPr/>
          </p:nvSpPr>
          <p:spPr bwMode="auto">
            <a:xfrm>
              <a:off x="8685213" y="5505450"/>
              <a:ext cx="150813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9" name="Oval 39"/>
            <p:cNvSpPr>
              <a:spLocks noChangeArrowheads="1"/>
            </p:cNvSpPr>
            <p:nvPr/>
          </p:nvSpPr>
          <p:spPr bwMode="auto">
            <a:xfrm>
              <a:off x="9656763" y="4505325"/>
              <a:ext cx="152400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0" name="Line 40"/>
            <p:cNvSpPr>
              <a:spLocks noChangeShapeType="1"/>
            </p:cNvSpPr>
            <p:nvPr/>
          </p:nvSpPr>
          <p:spPr bwMode="auto">
            <a:xfrm flipV="1">
              <a:off x="8759825" y="4579938"/>
              <a:ext cx="973138" cy="1001713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1" name="Oval 41"/>
            <p:cNvSpPr>
              <a:spLocks noChangeArrowheads="1"/>
            </p:cNvSpPr>
            <p:nvPr/>
          </p:nvSpPr>
          <p:spPr bwMode="auto">
            <a:xfrm>
              <a:off x="9699625" y="4546600"/>
              <a:ext cx="66675" cy="6826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5994696" y="3625284"/>
            <a:ext cx="1486118" cy="1791385"/>
            <a:chOff x="8518525" y="4505325"/>
            <a:chExt cx="1290638" cy="1555751"/>
          </a:xfrm>
        </p:grpSpPr>
        <p:sp>
          <p:nvSpPr>
            <p:cNvPr id="123" name="Oval 35"/>
            <p:cNvSpPr>
              <a:spLocks noChangeArrowheads="1"/>
            </p:cNvSpPr>
            <p:nvPr/>
          </p:nvSpPr>
          <p:spPr bwMode="auto">
            <a:xfrm>
              <a:off x="8559800" y="5992813"/>
              <a:ext cx="404813" cy="68263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4" name="Freeform 36"/>
            <p:cNvSpPr/>
            <p:nvPr/>
          </p:nvSpPr>
          <p:spPr bwMode="auto">
            <a:xfrm>
              <a:off x="8518525" y="5354638"/>
              <a:ext cx="484188" cy="673100"/>
            </a:xfrm>
            <a:custGeom>
              <a:gdLst>
                <a:gd fmla="*/ 128 w 128" name="T0"/>
                <a:gd fmla="*/ 68 h 178" name="T1"/>
                <a:gd fmla="*/ 128 w 128" name="T2"/>
                <a:gd fmla="*/ 64 h 178" name="T3"/>
                <a:gd fmla="*/ 64 w 128" name="T4"/>
                <a:gd fmla="*/ 0 h 178" name="T5"/>
                <a:gd fmla="*/ 0 w 128" name="T6"/>
                <a:gd fmla="*/ 64 h 178" name="T7"/>
                <a:gd fmla="*/ 0 w 128" name="T8"/>
                <a:gd fmla="*/ 70 h 178" name="T9"/>
                <a:gd fmla="*/ 1 w 128" name="T10"/>
                <a:gd fmla="*/ 71 h 178" name="T11"/>
                <a:gd fmla="*/ 64 w 128" name="T12"/>
                <a:gd fmla="*/ 178 h 178" name="T13"/>
                <a:gd fmla="*/ 125 w 128" name="T14"/>
                <a:gd fmla="*/ 83 h 178" name="T15"/>
                <a:gd fmla="*/ 128 w 128" name="T16"/>
                <a:gd fmla="*/ 68 h 17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8" w="128">
                  <a:moveTo>
                    <a:pt x="128" y="68"/>
                  </a:moveTo>
                  <a:cubicBezTo>
                    <a:pt x="128" y="66"/>
                    <a:pt x="128" y="64"/>
                    <a:pt x="128" y="64"/>
                  </a:cubicBezTo>
                  <a:cubicBezTo>
                    <a:pt x="128" y="29"/>
                    <a:pt x="99" y="0"/>
                    <a:pt x="64" y="0"/>
                  </a:cubicBezTo>
                  <a:cubicBezTo>
                    <a:pt x="29" y="0"/>
                    <a:pt x="0" y="29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1"/>
                    <a:pt x="1" y="71"/>
                    <a:pt x="1" y="71"/>
                  </a:cubicBezTo>
                  <a:cubicBezTo>
                    <a:pt x="6" y="122"/>
                    <a:pt x="64" y="178"/>
                    <a:pt x="64" y="178"/>
                  </a:cubicBezTo>
                  <a:cubicBezTo>
                    <a:pt x="105" y="139"/>
                    <a:pt x="120" y="104"/>
                    <a:pt x="125" y="83"/>
                  </a:cubicBezTo>
                  <a:cubicBezTo>
                    <a:pt x="127" y="79"/>
                    <a:pt x="128" y="74"/>
                    <a:pt x="128" y="68"/>
                  </a:cubicBezTo>
                  <a:close/>
                </a:path>
              </a:pathLst>
            </a:cu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5" name="Oval 37"/>
            <p:cNvSpPr>
              <a:spLocks noChangeArrowheads="1"/>
            </p:cNvSpPr>
            <p:nvPr/>
          </p:nvSpPr>
          <p:spPr bwMode="auto">
            <a:xfrm>
              <a:off x="8601075" y="5430838"/>
              <a:ext cx="319088" cy="31591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6" name="Oval 38"/>
            <p:cNvSpPr>
              <a:spLocks noChangeArrowheads="1"/>
            </p:cNvSpPr>
            <p:nvPr/>
          </p:nvSpPr>
          <p:spPr bwMode="auto">
            <a:xfrm>
              <a:off x="8685213" y="5505450"/>
              <a:ext cx="150813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7" name="Oval 39"/>
            <p:cNvSpPr>
              <a:spLocks noChangeArrowheads="1"/>
            </p:cNvSpPr>
            <p:nvPr/>
          </p:nvSpPr>
          <p:spPr bwMode="auto">
            <a:xfrm>
              <a:off x="9656763" y="4505325"/>
              <a:ext cx="152400" cy="150813"/>
            </a:xfrm>
            <a:prstGeom prst="ellipse">
              <a:avLst/>
            </a:prstGeom>
            <a:solidFill>
              <a:srgbClr val="4BB3D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8" name="Line 40"/>
            <p:cNvSpPr>
              <a:spLocks noChangeShapeType="1"/>
            </p:cNvSpPr>
            <p:nvPr/>
          </p:nvSpPr>
          <p:spPr bwMode="auto">
            <a:xfrm flipV="1">
              <a:off x="8759825" y="4579938"/>
              <a:ext cx="973138" cy="1001713"/>
            </a:xfrm>
            <a:prstGeom prst="line">
              <a:avLst/>
            </a:prstGeom>
            <a:noFill/>
            <a:ln cap="flat" w="30163">
              <a:solidFill>
                <a:srgbClr val="4BB3D2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9" name="Oval 41"/>
            <p:cNvSpPr>
              <a:spLocks noChangeArrowheads="1"/>
            </p:cNvSpPr>
            <p:nvPr/>
          </p:nvSpPr>
          <p:spPr bwMode="auto">
            <a:xfrm>
              <a:off x="9699625" y="4546600"/>
              <a:ext cx="66675" cy="68263"/>
            </a:xfrm>
            <a:prstGeom prst="ellipse">
              <a:avLst/>
            </a:prstGeom>
            <a:solidFill>
              <a:srgbClr val="D4ED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90" name="Freeform 54"/>
          <p:cNvSpPr/>
          <p:nvPr/>
        </p:nvSpPr>
        <p:spPr bwMode="auto">
          <a:xfrm>
            <a:off x="2032724" y="1323904"/>
            <a:ext cx="672726" cy="682209"/>
          </a:xfrm>
          <a:custGeom>
            <a:gdLst>
              <a:gd fmla="*/ 147 w 219" name="T0"/>
              <a:gd fmla="*/ 0 h 222" name="T1"/>
              <a:gd fmla="*/ 75 w 219" name="T2"/>
              <a:gd fmla="*/ 0 h 222" name="T3"/>
              <a:gd fmla="*/ 72 w 219" name="T4"/>
              <a:gd fmla="*/ 0 h 222" name="T5"/>
              <a:gd fmla="*/ 0 w 219" name="T6"/>
              <a:gd fmla="*/ 72 h 222" name="T7"/>
              <a:gd fmla="*/ 0 w 219" name="T8"/>
              <a:gd fmla="*/ 119 h 222" name="T9"/>
              <a:gd fmla="*/ 0 w 219" name="T10"/>
              <a:gd fmla="*/ 150 h 222" name="T11"/>
              <a:gd fmla="*/ 0 w 219" name="T12"/>
              <a:gd fmla="*/ 222 h 222" name="T13"/>
              <a:gd fmla="*/ 72 w 219" name="T14"/>
              <a:gd fmla="*/ 222 h 222" name="T15"/>
              <a:gd fmla="*/ 144 w 219" name="T16"/>
              <a:gd fmla="*/ 222 h 222" name="T17"/>
              <a:gd fmla="*/ 147 w 219" name="T18"/>
              <a:gd fmla="*/ 222 h 222" name="T19"/>
              <a:gd fmla="*/ 219 w 219" name="T20"/>
              <a:gd fmla="*/ 150 h 222" name="T21"/>
              <a:gd fmla="*/ 219 w 219" name="T22"/>
              <a:gd fmla="*/ 103 h 222" name="T23"/>
              <a:gd fmla="*/ 219 w 219" name="T24"/>
              <a:gd fmla="*/ 72 h 222" name="T25"/>
              <a:gd fmla="*/ 219 w 219" name="T26"/>
              <a:gd fmla="*/ 0 h 222" name="T27"/>
              <a:gd fmla="*/ 147 w 219" name="T28"/>
              <a:gd fmla="*/ 0 h 222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221" w="219">
                <a:moveTo>
                  <a:pt x="147" y="0"/>
                </a:moveTo>
                <a:cubicBezTo>
                  <a:pt x="75" y="0"/>
                  <a:pt x="75" y="0"/>
                  <a:pt x="75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33" y="0"/>
                  <a:pt x="0" y="32"/>
                  <a:pt x="0" y="72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222"/>
                  <a:pt x="0" y="222"/>
                  <a:pt x="0" y="222"/>
                </a:cubicBezTo>
                <a:cubicBezTo>
                  <a:pt x="72" y="222"/>
                  <a:pt x="72" y="222"/>
                  <a:pt x="72" y="222"/>
                </a:cubicBezTo>
                <a:cubicBezTo>
                  <a:pt x="144" y="222"/>
                  <a:pt x="144" y="222"/>
                  <a:pt x="144" y="222"/>
                </a:cubicBezTo>
                <a:cubicBezTo>
                  <a:pt x="147" y="222"/>
                  <a:pt x="147" y="222"/>
                  <a:pt x="147" y="222"/>
                </a:cubicBezTo>
                <a:cubicBezTo>
                  <a:pt x="187" y="222"/>
                  <a:pt x="219" y="190"/>
                  <a:pt x="219" y="150"/>
                </a:cubicBezTo>
                <a:cubicBezTo>
                  <a:pt x="219" y="103"/>
                  <a:pt x="219" y="103"/>
                  <a:pt x="219" y="103"/>
                </a:cubicBezTo>
                <a:cubicBezTo>
                  <a:pt x="219" y="72"/>
                  <a:pt x="219" y="72"/>
                  <a:pt x="219" y="72"/>
                </a:cubicBezTo>
                <a:cubicBezTo>
                  <a:pt x="219" y="0"/>
                  <a:pt x="219" y="0"/>
                  <a:pt x="219" y="0"/>
                </a:cubicBezTo>
                <a:lnTo>
                  <a:pt x="147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1" name="Freeform 54"/>
          <p:cNvSpPr/>
          <p:nvPr/>
        </p:nvSpPr>
        <p:spPr bwMode="auto">
          <a:xfrm>
            <a:off x="6842310" y="891599"/>
            <a:ext cx="672726" cy="682209"/>
          </a:xfrm>
          <a:custGeom>
            <a:gdLst>
              <a:gd fmla="*/ 147 w 219" name="T0"/>
              <a:gd fmla="*/ 0 h 222" name="T1"/>
              <a:gd fmla="*/ 75 w 219" name="T2"/>
              <a:gd fmla="*/ 0 h 222" name="T3"/>
              <a:gd fmla="*/ 72 w 219" name="T4"/>
              <a:gd fmla="*/ 0 h 222" name="T5"/>
              <a:gd fmla="*/ 0 w 219" name="T6"/>
              <a:gd fmla="*/ 72 h 222" name="T7"/>
              <a:gd fmla="*/ 0 w 219" name="T8"/>
              <a:gd fmla="*/ 119 h 222" name="T9"/>
              <a:gd fmla="*/ 0 w 219" name="T10"/>
              <a:gd fmla="*/ 150 h 222" name="T11"/>
              <a:gd fmla="*/ 0 w 219" name="T12"/>
              <a:gd fmla="*/ 222 h 222" name="T13"/>
              <a:gd fmla="*/ 72 w 219" name="T14"/>
              <a:gd fmla="*/ 222 h 222" name="T15"/>
              <a:gd fmla="*/ 144 w 219" name="T16"/>
              <a:gd fmla="*/ 222 h 222" name="T17"/>
              <a:gd fmla="*/ 147 w 219" name="T18"/>
              <a:gd fmla="*/ 222 h 222" name="T19"/>
              <a:gd fmla="*/ 219 w 219" name="T20"/>
              <a:gd fmla="*/ 150 h 222" name="T21"/>
              <a:gd fmla="*/ 219 w 219" name="T22"/>
              <a:gd fmla="*/ 103 h 222" name="T23"/>
              <a:gd fmla="*/ 219 w 219" name="T24"/>
              <a:gd fmla="*/ 72 h 222" name="T25"/>
              <a:gd fmla="*/ 219 w 219" name="T26"/>
              <a:gd fmla="*/ 0 h 222" name="T27"/>
              <a:gd fmla="*/ 147 w 219" name="T28"/>
              <a:gd fmla="*/ 0 h 222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221" w="219">
                <a:moveTo>
                  <a:pt x="147" y="0"/>
                </a:moveTo>
                <a:cubicBezTo>
                  <a:pt x="75" y="0"/>
                  <a:pt x="75" y="0"/>
                  <a:pt x="75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33" y="0"/>
                  <a:pt x="0" y="32"/>
                  <a:pt x="0" y="72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222"/>
                  <a:pt x="0" y="222"/>
                  <a:pt x="0" y="222"/>
                </a:cubicBezTo>
                <a:cubicBezTo>
                  <a:pt x="72" y="222"/>
                  <a:pt x="72" y="222"/>
                  <a:pt x="72" y="222"/>
                </a:cubicBezTo>
                <a:cubicBezTo>
                  <a:pt x="144" y="222"/>
                  <a:pt x="144" y="222"/>
                  <a:pt x="144" y="222"/>
                </a:cubicBezTo>
                <a:cubicBezTo>
                  <a:pt x="147" y="222"/>
                  <a:pt x="147" y="222"/>
                  <a:pt x="147" y="222"/>
                </a:cubicBezTo>
                <a:cubicBezTo>
                  <a:pt x="187" y="222"/>
                  <a:pt x="219" y="190"/>
                  <a:pt x="219" y="150"/>
                </a:cubicBezTo>
                <a:cubicBezTo>
                  <a:pt x="219" y="103"/>
                  <a:pt x="219" y="103"/>
                  <a:pt x="219" y="103"/>
                </a:cubicBezTo>
                <a:cubicBezTo>
                  <a:pt x="219" y="72"/>
                  <a:pt x="219" y="72"/>
                  <a:pt x="219" y="72"/>
                </a:cubicBezTo>
                <a:cubicBezTo>
                  <a:pt x="219" y="0"/>
                  <a:pt x="219" y="0"/>
                  <a:pt x="219" y="0"/>
                </a:cubicBezTo>
                <a:lnTo>
                  <a:pt x="147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2" name="Freeform 54"/>
          <p:cNvSpPr/>
          <p:nvPr/>
        </p:nvSpPr>
        <p:spPr bwMode="auto">
          <a:xfrm>
            <a:off x="7482006" y="3036293"/>
            <a:ext cx="672726" cy="682209"/>
          </a:xfrm>
          <a:custGeom>
            <a:gdLst>
              <a:gd fmla="*/ 147 w 219" name="T0"/>
              <a:gd fmla="*/ 0 h 222" name="T1"/>
              <a:gd fmla="*/ 75 w 219" name="T2"/>
              <a:gd fmla="*/ 0 h 222" name="T3"/>
              <a:gd fmla="*/ 72 w 219" name="T4"/>
              <a:gd fmla="*/ 0 h 222" name="T5"/>
              <a:gd fmla="*/ 0 w 219" name="T6"/>
              <a:gd fmla="*/ 72 h 222" name="T7"/>
              <a:gd fmla="*/ 0 w 219" name="T8"/>
              <a:gd fmla="*/ 119 h 222" name="T9"/>
              <a:gd fmla="*/ 0 w 219" name="T10"/>
              <a:gd fmla="*/ 150 h 222" name="T11"/>
              <a:gd fmla="*/ 0 w 219" name="T12"/>
              <a:gd fmla="*/ 222 h 222" name="T13"/>
              <a:gd fmla="*/ 72 w 219" name="T14"/>
              <a:gd fmla="*/ 222 h 222" name="T15"/>
              <a:gd fmla="*/ 144 w 219" name="T16"/>
              <a:gd fmla="*/ 222 h 222" name="T17"/>
              <a:gd fmla="*/ 147 w 219" name="T18"/>
              <a:gd fmla="*/ 222 h 222" name="T19"/>
              <a:gd fmla="*/ 219 w 219" name="T20"/>
              <a:gd fmla="*/ 150 h 222" name="T21"/>
              <a:gd fmla="*/ 219 w 219" name="T22"/>
              <a:gd fmla="*/ 103 h 222" name="T23"/>
              <a:gd fmla="*/ 219 w 219" name="T24"/>
              <a:gd fmla="*/ 72 h 222" name="T25"/>
              <a:gd fmla="*/ 219 w 219" name="T26"/>
              <a:gd fmla="*/ 0 h 222" name="T27"/>
              <a:gd fmla="*/ 147 w 219" name="T28"/>
              <a:gd fmla="*/ 0 h 222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221" w="219">
                <a:moveTo>
                  <a:pt x="147" y="0"/>
                </a:moveTo>
                <a:cubicBezTo>
                  <a:pt x="75" y="0"/>
                  <a:pt x="75" y="0"/>
                  <a:pt x="75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33" y="0"/>
                  <a:pt x="0" y="32"/>
                  <a:pt x="0" y="72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222"/>
                  <a:pt x="0" y="222"/>
                  <a:pt x="0" y="222"/>
                </a:cubicBezTo>
                <a:cubicBezTo>
                  <a:pt x="72" y="222"/>
                  <a:pt x="72" y="222"/>
                  <a:pt x="72" y="222"/>
                </a:cubicBezTo>
                <a:cubicBezTo>
                  <a:pt x="144" y="222"/>
                  <a:pt x="144" y="222"/>
                  <a:pt x="144" y="222"/>
                </a:cubicBezTo>
                <a:cubicBezTo>
                  <a:pt x="147" y="222"/>
                  <a:pt x="147" y="222"/>
                  <a:pt x="147" y="222"/>
                </a:cubicBezTo>
                <a:cubicBezTo>
                  <a:pt x="187" y="222"/>
                  <a:pt x="219" y="190"/>
                  <a:pt x="219" y="150"/>
                </a:cubicBezTo>
                <a:cubicBezTo>
                  <a:pt x="219" y="103"/>
                  <a:pt x="219" y="103"/>
                  <a:pt x="219" y="103"/>
                </a:cubicBezTo>
                <a:cubicBezTo>
                  <a:pt x="219" y="72"/>
                  <a:pt x="219" y="72"/>
                  <a:pt x="219" y="72"/>
                </a:cubicBezTo>
                <a:cubicBezTo>
                  <a:pt x="219" y="0"/>
                  <a:pt x="219" y="0"/>
                  <a:pt x="219" y="0"/>
                </a:cubicBezTo>
                <a:lnTo>
                  <a:pt x="147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3" name="Freeform 54"/>
          <p:cNvSpPr/>
          <p:nvPr/>
        </p:nvSpPr>
        <p:spPr bwMode="auto">
          <a:xfrm>
            <a:off x="4815142" y="1786651"/>
            <a:ext cx="672726" cy="682209"/>
          </a:xfrm>
          <a:custGeom>
            <a:gdLst>
              <a:gd fmla="*/ 147 w 219" name="T0"/>
              <a:gd fmla="*/ 0 h 222" name="T1"/>
              <a:gd fmla="*/ 75 w 219" name="T2"/>
              <a:gd fmla="*/ 0 h 222" name="T3"/>
              <a:gd fmla="*/ 72 w 219" name="T4"/>
              <a:gd fmla="*/ 0 h 222" name="T5"/>
              <a:gd fmla="*/ 0 w 219" name="T6"/>
              <a:gd fmla="*/ 72 h 222" name="T7"/>
              <a:gd fmla="*/ 0 w 219" name="T8"/>
              <a:gd fmla="*/ 119 h 222" name="T9"/>
              <a:gd fmla="*/ 0 w 219" name="T10"/>
              <a:gd fmla="*/ 150 h 222" name="T11"/>
              <a:gd fmla="*/ 0 w 219" name="T12"/>
              <a:gd fmla="*/ 222 h 222" name="T13"/>
              <a:gd fmla="*/ 72 w 219" name="T14"/>
              <a:gd fmla="*/ 222 h 222" name="T15"/>
              <a:gd fmla="*/ 144 w 219" name="T16"/>
              <a:gd fmla="*/ 222 h 222" name="T17"/>
              <a:gd fmla="*/ 147 w 219" name="T18"/>
              <a:gd fmla="*/ 222 h 222" name="T19"/>
              <a:gd fmla="*/ 219 w 219" name="T20"/>
              <a:gd fmla="*/ 150 h 222" name="T21"/>
              <a:gd fmla="*/ 219 w 219" name="T22"/>
              <a:gd fmla="*/ 103 h 222" name="T23"/>
              <a:gd fmla="*/ 219 w 219" name="T24"/>
              <a:gd fmla="*/ 72 h 222" name="T25"/>
              <a:gd fmla="*/ 219 w 219" name="T26"/>
              <a:gd fmla="*/ 0 h 222" name="T27"/>
              <a:gd fmla="*/ 147 w 219" name="T28"/>
              <a:gd fmla="*/ 0 h 222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221" w="219">
                <a:moveTo>
                  <a:pt x="147" y="0"/>
                </a:moveTo>
                <a:cubicBezTo>
                  <a:pt x="75" y="0"/>
                  <a:pt x="75" y="0"/>
                  <a:pt x="75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33" y="0"/>
                  <a:pt x="0" y="32"/>
                  <a:pt x="0" y="72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222"/>
                  <a:pt x="0" y="222"/>
                  <a:pt x="0" y="222"/>
                </a:cubicBezTo>
                <a:cubicBezTo>
                  <a:pt x="72" y="222"/>
                  <a:pt x="72" y="222"/>
                  <a:pt x="72" y="222"/>
                </a:cubicBezTo>
                <a:cubicBezTo>
                  <a:pt x="144" y="222"/>
                  <a:pt x="144" y="222"/>
                  <a:pt x="144" y="222"/>
                </a:cubicBezTo>
                <a:cubicBezTo>
                  <a:pt x="147" y="222"/>
                  <a:pt x="147" y="222"/>
                  <a:pt x="147" y="222"/>
                </a:cubicBezTo>
                <a:cubicBezTo>
                  <a:pt x="187" y="222"/>
                  <a:pt x="219" y="190"/>
                  <a:pt x="219" y="150"/>
                </a:cubicBezTo>
                <a:cubicBezTo>
                  <a:pt x="219" y="103"/>
                  <a:pt x="219" y="103"/>
                  <a:pt x="219" y="103"/>
                </a:cubicBezTo>
                <a:cubicBezTo>
                  <a:pt x="219" y="72"/>
                  <a:pt x="219" y="72"/>
                  <a:pt x="219" y="72"/>
                </a:cubicBezTo>
                <a:cubicBezTo>
                  <a:pt x="219" y="0"/>
                  <a:pt x="219" y="0"/>
                  <a:pt x="219" y="0"/>
                </a:cubicBezTo>
                <a:lnTo>
                  <a:pt x="147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4" name="Freeform 54"/>
          <p:cNvSpPr/>
          <p:nvPr/>
        </p:nvSpPr>
        <p:spPr bwMode="auto">
          <a:xfrm>
            <a:off x="2561890" y="3139664"/>
            <a:ext cx="672726" cy="682209"/>
          </a:xfrm>
          <a:custGeom>
            <a:gdLst>
              <a:gd fmla="*/ 147 w 219" name="T0"/>
              <a:gd fmla="*/ 0 h 222" name="T1"/>
              <a:gd fmla="*/ 75 w 219" name="T2"/>
              <a:gd fmla="*/ 0 h 222" name="T3"/>
              <a:gd fmla="*/ 72 w 219" name="T4"/>
              <a:gd fmla="*/ 0 h 222" name="T5"/>
              <a:gd fmla="*/ 0 w 219" name="T6"/>
              <a:gd fmla="*/ 72 h 222" name="T7"/>
              <a:gd fmla="*/ 0 w 219" name="T8"/>
              <a:gd fmla="*/ 119 h 222" name="T9"/>
              <a:gd fmla="*/ 0 w 219" name="T10"/>
              <a:gd fmla="*/ 150 h 222" name="T11"/>
              <a:gd fmla="*/ 0 w 219" name="T12"/>
              <a:gd fmla="*/ 222 h 222" name="T13"/>
              <a:gd fmla="*/ 72 w 219" name="T14"/>
              <a:gd fmla="*/ 222 h 222" name="T15"/>
              <a:gd fmla="*/ 144 w 219" name="T16"/>
              <a:gd fmla="*/ 222 h 222" name="T17"/>
              <a:gd fmla="*/ 147 w 219" name="T18"/>
              <a:gd fmla="*/ 222 h 222" name="T19"/>
              <a:gd fmla="*/ 219 w 219" name="T20"/>
              <a:gd fmla="*/ 150 h 222" name="T21"/>
              <a:gd fmla="*/ 219 w 219" name="T22"/>
              <a:gd fmla="*/ 103 h 222" name="T23"/>
              <a:gd fmla="*/ 219 w 219" name="T24"/>
              <a:gd fmla="*/ 72 h 222" name="T25"/>
              <a:gd fmla="*/ 219 w 219" name="T26"/>
              <a:gd fmla="*/ 0 h 222" name="T27"/>
              <a:gd fmla="*/ 147 w 219" name="T28"/>
              <a:gd fmla="*/ 0 h 222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221" w="219">
                <a:moveTo>
                  <a:pt x="147" y="0"/>
                </a:moveTo>
                <a:cubicBezTo>
                  <a:pt x="75" y="0"/>
                  <a:pt x="75" y="0"/>
                  <a:pt x="75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33" y="0"/>
                  <a:pt x="0" y="32"/>
                  <a:pt x="0" y="72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222"/>
                  <a:pt x="0" y="222"/>
                  <a:pt x="0" y="222"/>
                </a:cubicBezTo>
                <a:cubicBezTo>
                  <a:pt x="72" y="222"/>
                  <a:pt x="72" y="222"/>
                  <a:pt x="72" y="222"/>
                </a:cubicBezTo>
                <a:cubicBezTo>
                  <a:pt x="144" y="222"/>
                  <a:pt x="144" y="222"/>
                  <a:pt x="144" y="222"/>
                </a:cubicBezTo>
                <a:cubicBezTo>
                  <a:pt x="147" y="222"/>
                  <a:pt x="147" y="222"/>
                  <a:pt x="147" y="222"/>
                </a:cubicBezTo>
                <a:cubicBezTo>
                  <a:pt x="187" y="222"/>
                  <a:pt x="219" y="190"/>
                  <a:pt x="219" y="150"/>
                </a:cubicBezTo>
                <a:cubicBezTo>
                  <a:pt x="219" y="103"/>
                  <a:pt x="219" y="103"/>
                  <a:pt x="219" y="103"/>
                </a:cubicBezTo>
                <a:cubicBezTo>
                  <a:pt x="219" y="72"/>
                  <a:pt x="219" y="72"/>
                  <a:pt x="219" y="72"/>
                </a:cubicBezTo>
                <a:cubicBezTo>
                  <a:pt x="219" y="0"/>
                  <a:pt x="219" y="0"/>
                  <a:pt x="219" y="0"/>
                </a:cubicBezTo>
                <a:lnTo>
                  <a:pt x="147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5" name="文本框 94"/>
          <p:cNvSpPr txBox="1"/>
          <p:nvPr/>
        </p:nvSpPr>
        <p:spPr>
          <a:xfrm>
            <a:off x="4796118" y="1855992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1.5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1987901" y="1380000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3.5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2555573" y="3148875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6.5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6801872" y="926286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4.5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7478531" y="3068493"/>
            <a:ext cx="698818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7.5</a:t>
            </a:r>
          </a:p>
        </p:txBody>
      </p:sp>
      <p:sp>
        <p:nvSpPr>
          <p:cNvPr id="108" name="文本框 107"/>
          <p:cNvSpPr txBox="1"/>
          <p:nvPr/>
        </p:nvSpPr>
        <p:spPr>
          <a:xfrm>
            <a:off x="8688389" y="2622997"/>
            <a:ext cx="3719830" cy="2286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</p:spTree>
    <p:extLst>
      <p:ext uri="{BB962C8B-B14F-4D97-AF65-F5344CB8AC3E}">
        <p14:creationId val="2512175348"/>
      </p:ext>
    </p:extLst>
  </p:cSld>
  <p:clrMapOvr>
    <a:masterClrMapping/>
  </p:clrMapOvr>
  <mc:AlternateContent>
    <mc:Choice Requires="p14">
      <p:transition p14:dur="4000" spd="slow">
        <p14:vortex dir="r"/>
      </p:transition>
    </mc:Choice>
    <mc:Fallback>
      <p:transition spd="slow">
        <p:fade/>
      </p:transition>
    </mc:Fallback>
  </mc:AlternateContent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3807534" y="62244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3423359" y="62244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039184" y="62244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2655009" y="62244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2270834" y="62244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1888246" y="62244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1504071" y="62244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807534" y="58307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3423359" y="58307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039184" y="58307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2655009" y="5830758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2270834" y="58307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1888246" y="58307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504071" y="5830758"/>
            <a:ext cx="350838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3807534" y="54386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3423359" y="54386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8" name="Rectangle 21"/>
          <p:cNvSpPr>
            <a:spLocks noChangeArrowheads="1"/>
          </p:cNvSpPr>
          <p:nvPr/>
        </p:nvSpPr>
        <p:spPr bwMode="auto">
          <a:xfrm>
            <a:off x="3039184" y="54386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Rectangle 22"/>
          <p:cNvSpPr>
            <a:spLocks noChangeArrowheads="1"/>
          </p:cNvSpPr>
          <p:nvPr/>
        </p:nvSpPr>
        <p:spPr bwMode="auto">
          <a:xfrm>
            <a:off x="2655009" y="54386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0" name="Rectangle 23"/>
          <p:cNvSpPr>
            <a:spLocks noChangeArrowheads="1"/>
          </p:cNvSpPr>
          <p:nvPr/>
        </p:nvSpPr>
        <p:spPr bwMode="auto">
          <a:xfrm>
            <a:off x="2270834" y="54386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1888246" y="54386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1504071" y="54386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3807534" y="50449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3423359" y="50449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Rectangle 28"/>
          <p:cNvSpPr>
            <a:spLocks noChangeArrowheads="1"/>
          </p:cNvSpPr>
          <p:nvPr/>
        </p:nvSpPr>
        <p:spPr bwMode="auto">
          <a:xfrm>
            <a:off x="3039184" y="5044946"/>
            <a:ext cx="339725" cy="3381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6" name="Rectangle 29"/>
          <p:cNvSpPr>
            <a:spLocks noChangeArrowheads="1"/>
          </p:cNvSpPr>
          <p:nvPr/>
        </p:nvSpPr>
        <p:spPr bwMode="auto">
          <a:xfrm>
            <a:off x="2655009" y="504494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7" name="Rectangle 30"/>
          <p:cNvSpPr>
            <a:spLocks noChangeArrowheads="1"/>
          </p:cNvSpPr>
          <p:nvPr/>
        </p:nvSpPr>
        <p:spPr bwMode="auto">
          <a:xfrm>
            <a:off x="2270834" y="50449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8" name="Rectangle 31"/>
          <p:cNvSpPr>
            <a:spLocks noChangeArrowheads="1"/>
          </p:cNvSpPr>
          <p:nvPr/>
        </p:nvSpPr>
        <p:spPr bwMode="auto">
          <a:xfrm>
            <a:off x="1888246" y="50449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9" name="Rectangle 32"/>
          <p:cNvSpPr>
            <a:spLocks noChangeArrowheads="1"/>
          </p:cNvSpPr>
          <p:nvPr/>
        </p:nvSpPr>
        <p:spPr bwMode="auto">
          <a:xfrm>
            <a:off x="1504071" y="504494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0" name="Rectangle 33"/>
          <p:cNvSpPr>
            <a:spLocks noChangeArrowheads="1"/>
          </p:cNvSpPr>
          <p:nvPr/>
        </p:nvSpPr>
        <p:spPr bwMode="auto">
          <a:xfrm>
            <a:off x="3807534" y="4641721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1" name="Rectangle 34"/>
          <p:cNvSpPr>
            <a:spLocks noChangeArrowheads="1"/>
          </p:cNvSpPr>
          <p:nvPr/>
        </p:nvSpPr>
        <p:spPr bwMode="auto">
          <a:xfrm>
            <a:off x="3423359" y="4641721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2" name="Rectangle 35"/>
          <p:cNvSpPr>
            <a:spLocks noChangeArrowheads="1"/>
          </p:cNvSpPr>
          <p:nvPr/>
        </p:nvSpPr>
        <p:spPr bwMode="auto">
          <a:xfrm>
            <a:off x="3039184" y="4641721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3" name="Rectangle 36"/>
          <p:cNvSpPr>
            <a:spLocks noChangeArrowheads="1"/>
          </p:cNvSpPr>
          <p:nvPr/>
        </p:nvSpPr>
        <p:spPr bwMode="auto">
          <a:xfrm>
            <a:off x="2655009" y="4641721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4" name="Rectangle 37"/>
          <p:cNvSpPr>
            <a:spLocks noChangeArrowheads="1"/>
          </p:cNvSpPr>
          <p:nvPr/>
        </p:nvSpPr>
        <p:spPr bwMode="auto">
          <a:xfrm>
            <a:off x="2270834" y="46417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1888246" y="46417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6" name="Rectangle 39"/>
          <p:cNvSpPr>
            <a:spLocks noChangeArrowheads="1"/>
          </p:cNvSpPr>
          <p:nvPr/>
        </p:nvSpPr>
        <p:spPr bwMode="auto">
          <a:xfrm>
            <a:off x="1504071" y="46417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7" name="Rectangle 40"/>
          <p:cNvSpPr>
            <a:spLocks noChangeArrowheads="1"/>
          </p:cNvSpPr>
          <p:nvPr/>
        </p:nvSpPr>
        <p:spPr bwMode="auto">
          <a:xfrm>
            <a:off x="3807534" y="4248021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8" name="Rectangle 41"/>
          <p:cNvSpPr>
            <a:spLocks noChangeArrowheads="1"/>
          </p:cNvSpPr>
          <p:nvPr/>
        </p:nvSpPr>
        <p:spPr bwMode="auto">
          <a:xfrm>
            <a:off x="3423359" y="4248021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9" name="Rectangle 42"/>
          <p:cNvSpPr>
            <a:spLocks noChangeArrowheads="1"/>
          </p:cNvSpPr>
          <p:nvPr/>
        </p:nvSpPr>
        <p:spPr bwMode="auto">
          <a:xfrm>
            <a:off x="3039184" y="4248021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0" name="Rectangle 43"/>
          <p:cNvSpPr>
            <a:spLocks noChangeArrowheads="1"/>
          </p:cNvSpPr>
          <p:nvPr/>
        </p:nvSpPr>
        <p:spPr bwMode="auto">
          <a:xfrm>
            <a:off x="2655009" y="4248021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1" name="Rectangle 44"/>
          <p:cNvSpPr>
            <a:spLocks noChangeArrowheads="1"/>
          </p:cNvSpPr>
          <p:nvPr/>
        </p:nvSpPr>
        <p:spPr bwMode="auto">
          <a:xfrm>
            <a:off x="2270834" y="42480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2" name="Rectangle 45"/>
          <p:cNvSpPr>
            <a:spLocks noChangeArrowheads="1"/>
          </p:cNvSpPr>
          <p:nvPr/>
        </p:nvSpPr>
        <p:spPr bwMode="auto">
          <a:xfrm>
            <a:off x="1888246" y="42480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3" name="Rectangle 46"/>
          <p:cNvSpPr>
            <a:spLocks noChangeArrowheads="1"/>
          </p:cNvSpPr>
          <p:nvPr/>
        </p:nvSpPr>
        <p:spPr bwMode="auto">
          <a:xfrm>
            <a:off x="1504071" y="4248021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4" name="Rectangle 47"/>
          <p:cNvSpPr>
            <a:spLocks noChangeArrowheads="1"/>
          </p:cNvSpPr>
          <p:nvPr/>
        </p:nvSpPr>
        <p:spPr bwMode="auto">
          <a:xfrm>
            <a:off x="3807534" y="3855908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5" name="Rectangle 48"/>
          <p:cNvSpPr>
            <a:spLocks noChangeArrowheads="1"/>
          </p:cNvSpPr>
          <p:nvPr/>
        </p:nvSpPr>
        <p:spPr bwMode="auto">
          <a:xfrm>
            <a:off x="3423359" y="3855908"/>
            <a:ext cx="339725" cy="34925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6" name="Rectangle 49"/>
          <p:cNvSpPr>
            <a:spLocks noChangeArrowheads="1"/>
          </p:cNvSpPr>
          <p:nvPr/>
        </p:nvSpPr>
        <p:spPr bwMode="auto">
          <a:xfrm>
            <a:off x="3039184" y="3855908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7" name="Rectangle 50"/>
          <p:cNvSpPr>
            <a:spLocks noChangeArrowheads="1"/>
          </p:cNvSpPr>
          <p:nvPr/>
        </p:nvSpPr>
        <p:spPr bwMode="auto">
          <a:xfrm>
            <a:off x="2655009" y="3855908"/>
            <a:ext cx="339725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8" name="Rectangle 51"/>
          <p:cNvSpPr>
            <a:spLocks noChangeArrowheads="1"/>
          </p:cNvSpPr>
          <p:nvPr/>
        </p:nvSpPr>
        <p:spPr bwMode="auto">
          <a:xfrm>
            <a:off x="2270834" y="3855908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9" name="Rectangle 52"/>
          <p:cNvSpPr>
            <a:spLocks noChangeArrowheads="1"/>
          </p:cNvSpPr>
          <p:nvPr/>
        </p:nvSpPr>
        <p:spPr bwMode="auto">
          <a:xfrm>
            <a:off x="1888246" y="3855908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0" name="Rectangle 53"/>
          <p:cNvSpPr>
            <a:spLocks noChangeArrowheads="1"/>
          </p:cNvSpPr>
          <p:nvPr/>
        </p:nvSpPr>
        <p:spPr bwMode="auto">
          <a:xfrm>
            <a:off x="1504071" y="3855908"/>
            <a:ext cx="350838" cy="349250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1" name="Rectangle 54"/>
          <p:cNvSpPr>
            <a:spLocks noChangeArrowheads="1"/>
          </p:cNvSpPr>
          <p:nvPr/>
        </p:nvSpPr>
        <p:spPr bwMode="auto">
          <a:xfrm>
            <a:off x="3807534" y="3462208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2" name="Rectangle 55"/>
          <p:cNvSpPr>
            <a:spLocks noChangeArrowheads="1"/>
          </p:cNvSpPr>
          <p:nvPr/>
        </p:nvSpPr>
        <p:spPr bwMode="auto">
          <a:xfrm>
            <a:off x="3423359" y="3462208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3" name="Rectangle 56"/>
          <p:cNvSpPr>
            <a:spLocks noChangeArrowheads="1"/>
          </p:cNvSpPr>
          <p:nvPr/>
        </p:nvSpPr>
        <p:spPr bwMode="auto">
          <a:xfrm>
            <a:off x="3039184" y="3462208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2655009" y="3462208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5" name="Rectangle 58"/>
          <p:cNvSpPr>
            <a:spLocks noChangeArrowheads="1"/>
          </p:cNvSpPr>
          <p:nvPr/>
        </p:nvSpPr>
        <p:spPr bwMode="auto">
          <a:xfrm>
            <a:off x="2270834" y="3462208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6" name="Rectangle 59"/>
          <p:cNvSpPr>
            <a:spLocks noChangeArrowheads="1"/>
          </p:cNvSpPr>
          <p:nvPr/>
        </p:nvSpPr>
        <p:spPr bwMode="auto">
          <a:xfrm>
            <a:off x="1888246" y="3462208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7" name="Rectangle 60"/>
          <p:cNvSpPr>
            <a:spLocks noChangeArrowheads="1"/>
          </p:cNvSpPr>
          <p:nvPr/>
        </p:nvSpPr>
        <p:spPr bwMode="auto">
          <a:xfrm>
            <a:off x="1504071" y="3462208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8" name="Rectangle 61"/>
          <p:cNvSpPr>
            <a:spLocks noChangeArrowheads="1"/>
          </p:cNvSpPr>
          <p:nvPr/>
        </p:nvSpPr>
        <p:spPr bwMode="auto">
          <a:xfrm>
            <a:off x="3807534" y="30700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9" name="Rectangle 62"/>
          <p:cNvSpPr>
            <a:spLocks noChangeArrowheads="1"/>
          </p:cNvSpPr>
          <p:nvPr/>
        </p:nvSpPr>
        <p:spPr bwMode="auto">
          <a:xfrm>
            <a:off x="3423359" y="30700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0" name="Rectangle 63"/>
          <p:cNvSpPr>
            <a:spLocks noChangeArrowheads="1"/>
          </p:cNvSpPr>
          <p:nvPr/>
        </p:nvSpPr>
        <p:spPr bwMode="auto">
          <a:xfrm>
            <a:off x="3039184" y="30700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1" name="Rectangle 64"/>
          <p:cNvSpPr>
            <a:spLocks noChangeArrowheads="1"/>
          </p:cNvSpPr>
          <p:nvPr/>
        </p:nvSpPr>
        <p:spPr bwMode="auto">
          <a:xfrm>
            <a:off x="2655009" y="30700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2" name="Rectangle 65"/>
          <p:cNvSpPr>
            <a:spLocks noChangeArrowheads="1"/>
          </p:cNvSpPr>
          <p:nvPr/>
        </p:nvSpPr>
        <p:spPr bwMode="auto">
          <a:xfrm>
            <a:off x="2270834" y="30700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3" name="Rectangle 66"/>
          <p:cNvSpPr>
            <a:spLocks noChangeArrowheads="1"/>
          </p:cNvSpPr>
          <p:nvPr/>
        </p:nvSpPr>
        <p:spPr bwMode="auto">
          <a:xfrm>
            <a:off x="1888246" y="30700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4" name="Rectangle 67"/>
          <p:cNvSpPr>
            <a:spLocks noChangeArrowheads="1"/>
          </p:cNvSpPr>
          <p:nvPr/>
        </p:nvSpPr>
        <p:spPr bwMode="auto">
          <a:xfrm>
            <a:off x="1504071" y="30700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5" name="Rectangle 68"/>
          <p:cNvSpPr>
            <a:spLocks noChangeArrowheads="1"/>
          </p:cNvSpPr>
          <p:nvPr/>
        </p:nvSpPr>
        <p:spPr bwMode="auto">
          <a:xfrm>
            <a:off x="3807534" y="26763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6" name="Rectangle 69"/>
          <p:cNvSpPr>
            <a:spLocks noChangeArrowheads="1"/>
          </p:cNvSpPr>
          <p:nvPr/>
        </p:nvSpPr>
        <p:spPr bwMode="auto">
          <a:xfrm>
            <a:off x="3423359" y="26763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7" name="Rectangle 70"/>
          <p:cNvSpPr>
            <a:spLocks noChangeArrowheads="1"/>
          </p:cNvSpPr>
          <p:nvPr/>
        </p:nvSpPr>
        <p:spPr bwMode="auto">
          <a:xfrm>
            <a:off x="3039184" y="26763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8" name="Rectangle 71"/>
          <p:cNvSpPr>
            <a:spLocks noChangeArrowheads="1"/>
          </p:cNvSpPr>
          <p:nvPr/>
        </p:nvSpPr>
        <p:spPr bwMode="auto">
          <a:xfrm>
            <a:off x="2655009" y="2676396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9" name="Rectangle 72"/>
          <p:cNvSpPr>
            <a:spLocks noChangeArrowheads="1"/>
          </p:cNvSpPr>
          <p:nvPr/>
        </p:nvSpPr>
        <p:spPr bwMode="auto">
          <a:xfrm>
            <a:off x="2270834" y="26763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0" name="Rectangle 73"/>
          <p:cNvSpPr>
            <a:spLocks noChangeArrowheads="1"/>
          </p:cNvSpPr>
          <p:nvPr/>
        </p:nvSpPr>
        <p:spPr bwMode="auto">
          <a:xfrm>
            <a:off x="1888246" y="26763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1" name="Rectangle 74"/>
          <p:cNvSpPr>
            <a:spLocks noChangeArrowheads="1"/>
          </p:cNvSpPr>
          <p:nvPr/>
        </p:nvSpPr>
        <p:spPr bwMode="auto">
          <a:xfrm>
            <a:off x="1504071" y="2676396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2" name="Rectangle 75"/>
          <p:cNvSpPr>
            <a:spLocks noChangeArrowheads="1"/>
          </p:cNvSpPr>
          <p:nvPr/>
        </p:nvSpPr>
        <p:spPr bwMode="auto">
          <a:xfrm>
            <a:off x="3807534" y="2284284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3" name="Rectangle 76"/>
          <p:cNvSpPr>
            <a:spLocks noChangeArrowheads="1"/>
          </p:cNvSpPr>
          <p:nvPr/>
        </p:nvSpPr>
        <p:spPr bwMode="auto">
          <a:xfrm>
            <a:off x="3423359" y="2284284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4" name="Rectangle 77"/>
          <p:cNvSpPr>
            <a:spLocks noChangeArrowheads="1"/>
          </p:cNvSpPr>
          <p:nvPr/>
        </p:nvSpPr>
        <p:spPr bwMode="auto">
          <a:xfrm>
            <a:off x="3039184" y="2284284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5" name="Rectangle 78"/>
          <p:cNvSpPr>
            <a:spLocks noChangeArrowheads="1"/>
          </p:cNvSpPr>
          <p:nvPr/>
        </p:nvSpPr>
        <p:spPr bwMode="auto">
          <a:xfrm>
            <a:off x="2655009" y="2284284"/>
            <a:ext cx="339725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6" name="Rectangle 79"/>
          <p:cNvSpPr>
            <a:spLocks noChangeArrowheads="1"/>
          </p:cNvSpPr>
          <p:nvPr/>
        </p:nvSpPr>
        <p:spPr bwMode="auto">
          <a:xfrm>
            <a:off x="2270834" y="2284284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7" name="Rectangle 80"/>
          <p:cNvSpPr>
            <a:spLocks noChangeArrowheads="1"/>
          </p:cNvSpPr>
          <p:nvPr/>
        </p:nvSpPr>
        <p:spPr bwMode="auto">
          <a:xfrm>
            <a:off x="1888246" y="2284284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8" name="Rectangle 81"/>
          <p:cNvSpPr>
            <a:spLocks noChangeArrowheads="1"/>
          </p:cNvSpPr>
          <p:nvPr/>
        </p:nvSpPr>
        <p:spPr bwMode="auto">
          <a:xfrm>
            <a:off x="1504071" y="2284284"/>
            <a:ext cx="350838" cy="33813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8" name="Rectangle 165"/>
          <p:cNvSpPr>
            <a:spLocks noChangeArrowheads="1"/>
          </p:cNvSpPr>
          <p:nvPr/>
        </p:nvSpPr>
        <p:spPr bwMode="auto">
          <a:xfrm>
            <a:off x="7409778" y="6234806"/>
            <a:ext cx="373644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9" name="Rectangle 166"/>
          <p:cNvSpPr>
            <a:spLocks noChangeArrowheads="1"/>
          </p:cNvSpPr>
          <p:nvPr/>
        </p:nvSpPr>
        <p:spPr bwMode="auto">
          <a:xfrm>
            <a:off x="7002168" y="6234806"/>
            <a:ext cx="373644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0" name="Rectangle 167"/>
          <p:cNvSpPr>
            <a:spLocks noChangeArrowheads="1"/>
          </p:cNvSpPr>
          <p:nvPr/>
        </p:nvSpPr>
        <p:spPr bwMode="auto">
          <a:xfrm>
            <a:off x="6599412" y="6234806"/>
            <a:ext cx="368790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1" name="Rectangle 168"/>
          <p:cNvSpPr>
            <a:spLocks noChangeArrowheads="1"/>
          </p:cNvSpPr>
          <p:nvPr/>
        </p:nvSpPr>
        <p:spPr bwMode="auto">
          <a:xfrm>
            <a:off x="6201506" y="6234806"/>
            <a:ext cx="363939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2" name="Rectangle 169"/>
          <p:cNvSpPr>
            <a:spLocks noChangeArrowheads="1"/>
          </p:cNvSpPr>
          <p:nvPr/>
        </p:nvSpPr>
        <p:spPr bwMode="auto">
          <a:xfrm>
            <a:off x="5798747" y="6234806"/>
            <a:ext cx="359085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3" name="Rectangle 170"/>
          <p:cNvSpPr>
            <a:spLocks noChangeArrowheads="1"/>
          </p:cNvSpPr>
          <p:nvPr/>
        </p:nvSpPr>
        <p:spPr bwMode="auto">
          <a:xfrm>
            <a:off x="5391137" y="6234806"/>
            <a:ext cx="359085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4" name="Rectangle 171"/>
          <p:cNvSpPr>
            <a:spLocks noChangeArrowheads="1"/>
          </p:cNvSpPr>
          <p:nvPr/>
        </p:nvSpPr>
        <p:spPr bwMode="auto">
          <a:xfrm>
            <a:off x="4983527" y="6234806"/>
            <a:ext cx="363939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5" name="Rectangle 172"/>
          <p:cNvSpPr>
            <a:spLocks noChangeArrowheads="1"/>
          </p:cNvSpPr>
          <p:nvPr/>
        </p:nvSpPr>
        <p:spPr bwMode="auto">
          <a:xfrm>
            <a:off x="7409778" y="5839294"/>
            <a:ext cx="373644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6" name="Rectangle 173"/>
          <p:cNvSpPr>
            <a:spLocks noChangeArrowheads="1"/>
          </p:cNvSpPr>
          <p:nvPr/>
        </p:nvSpPr>
        <p:spPr bwMode="auto">
          <a:xfrm>
            <a:off x="7002168" y="5839294"/>
            <a:ext cx="373644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7" name="Rectangle 174"/>
          <p:cNvSpPr>
            <a:spLocks noChangeArrowheads="1"/>
          </p:cNvSpPr>
          <p:nvPr/>
        </p:nvSpPr>
        <p:spPr bwMode="auto">
          <a:xfrm>
            <a:off x="6599412" y="5839294"/>
            <a:ext cx="368790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8" name="Rectangle 175"/>
          <p:cNvSpPr>
            <a:spLocks noChangeArrowheads="1"/>
          </p:cNvSpPr>
          <p:nvPr/>
        </p:nvSpPr>
        <p:spPr bwMode="auto">
          <a:xfrm>
            <a:off x="6201506" y="5839294"/>
            <a:ext cx="363939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9" name="Rectangle 176"/>
          <p:cNvSpPr>
            <a:spLocks noChangeArrowheads="1"/>
          </p:cNvSpPr>
          <p:nvPr/>
        </p:nvSpPr>
        <p:spPr bwMode="auto">
          <a:xfrm>
            <a:off x="5798747" y="5839294"/>
            <a:ext cx="359085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0" name="Rectangle 177"/>
          <p:cNvSpPr>
            <a:spLocks noChangeArrowheads="1"/>
          </p:cNvSpPr>
          <p:nvPr/>
        </p:nvSpPr>
        <p:spPr bwMode="auto">
          <a:xfrm>
            <a:off x="5391137" y="5839294"/>
            <a:ext cx="359085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1" name="Rectangle 178"/>
          <p:cNvSpPr>
            <a:spLocks noChangeArrowheads="1"/>
          </p:cNvSpPr>
          <p:nvPr/>
        </p:nvSpPr>
        <p:spPr bwMode="auto">
          <a:xfrm>
            <a:off x="4983527" y="5839294"/>
            <a:ext cx="363939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2" name="Rectangle 179"/>
          <p:cNvSpPr>
            <a:spLocks noChangeArrowheads="1"/>
          </p:cNvSpPr>
          <p:nvPr/>
        </p:nvSpPr>
        <p:spPr bwMode="auto">
          <a:xfrm>
            <a:off x="7409778" y="5443782"/>
            <a:ext cx="373644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3" name="Rectangle 180"/>
          <p:cNvSpPr>
            <a:spLocks noChangeArrowheads="1"/>
          </p:cNvSpPr>
          <p:nvPr/>
        </p:nvSpPr>
        <p:spPr bwMode="auto">
          <a:xfrm>
            <a:off x="7002168" y="5443782"/>
            <a:ext cx="373644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4" name="Rectangle 181"/>
          <p:cNvSpPr>
            <a:spLocks noChangeArrowheads="1"/>
          </p:cNvSpPr>
          <p:nvPr/>
        </p:nvSpPr>
        <p:spPr bwMode="auto">
          <a:xfrm>
            <a:off x="6599412" y="5443782"/>
            <a:ext cx="368790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5" name="Rectangle 182"/>
          <p:cNvSpPr>
            <a:spLocks noChangeArrowheads="1"/>
          </p:cNvSpPr>
          <p:nvPr/>
        </p:nvSpPr>
        <p:spPr bwMode="auto">
          <a:xfrm>
            <a:off x="6201506" y="5443782"/>
            <a:ext cx="363939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6" name="Rectangle 183"/>
          <p:cNvSpPr>
            <a:spLocks noChangeArrowheads="1"/>
          </p:cNvSpPr>
          <p:nvPr/>
        </p:nvSpPr>
        <p:spPr bwMode="auto">
          <a:xfrm>
            <a:off x="5798747" y="5443782"/>
            <a:ext cx="359085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7" name="Rectangle 184"/>
          <p:cNvSpPr>
            <a:spLocks noChangeArrowheads="1"/>
          </p:cNvSpPr>
          <p:nvPr/>
        </p:nvSpPr>
        <p:spPr bwMode="auto">
          <a:xfrm>
            <a:off x="5391137" y="5443782"/>
            <a:ext cx="359085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8" name="Rectangle 185"/>
          <p:cNvSpPr>
            <a:spLocks noChangeArrowheads="1"/>
          </p:cNvSpPr>
          <p:nvPr/>
        </p:nvSpPr>
        <p:spPr bwMode="auto">
          <a:xfrm>
            <a:off x="4983527" y="5443782"/>
            <a:ext cx="363939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99" name="Rectangle 186"/>
          <p:cNvSpPr>
            <a:spLocks noChangeArrowheads="1"/>
          </p:cNvSpPr>
          <p:nvPr/>
        </p:nvSpPr>
        <p:spPr bwMode="auto">
          <a:xfrm>
            <a:off x="7409778" y="5052868"/>
            <a:ext cx="373644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0" name="Rectangle 187"/>
          <p:cNvSpPr>
            <a:spLocks noChangeArrowheads="1"/>
          </p:cNvSpPr>
          <p:nvPr/>
        </p:nvSpPr>
        <p:spPr bwMode="auto">
          <a:xfrm>
            <a:off x="7002168" y="5052868"/>
            <a:ext cx="373644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1" name="Rectangle 188"/>
          <p:cNvSpPr>
            <a:spLocks noChangeArrowheads="1"/>
          </p:cNvSpPr>
          <p:nvPr/>
        </p:nvSpPr>
        <p:spPr bwMode="auto">
          <a:xfrm>
            <a:off x="6599412" y="5052868"/>
            <a:ext cx="368790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2" name="Rectangle 189"/>
          <p:cNvSpPr>
            <a:spLocks noChangeArrowheads="1"/>
          </p:cNvSpPr>
          <p:nvPr/>
        </p:nvSpPr>
        <p:spPr bwMode="auto">
          <a:xfrm>
            <a:off x="6201506" y="5052868"/>
            <a:ext cx="363939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3" name="Rectangle 190"/>
          <p:cNvSpPr>
            <a:spLocks noChangeArrowheads="1"/>
          </p:cNvSpPr>
          <p:nvPr/>
        </p:nvSpPr>
        <p:spPr bwMode="auto">
          <a:xfrm>
            <a:off x="5798747" y="5052868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4" name="Rectangle 191"/>
          <p:cNvSpPr>
            <a:spLocks noChangeArrowheads="1"/>
          </p:cNvSpPr>
          <p:nvPr/>
        </p:nvSpPr>
        <p:spPr bwMode="auto">
          <a:xfrm>
            <a:off x="5391137" y="5052868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5" name="Rectangle 192"/>
          <p:cNvSpPr>
            <a:spLocks noChangeArrowheads="1"/>
          </p:cNvSpPr>
          <p:nvPr/>
        </p:nvSpPr>
        <p:spPr bwMode="auto">
          <a:xfrm>
            <a:off x="4983527" y="5052868"/>
            <a:ext cx="363939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6" name="Rectangle 193"/>
          <p:cNvSpPr>
            <a:spLocks noChangeArrowheads="1"/>
          </p:cNvSpPr>
          <p:nvPr/>
        </p:nvSpPr>
        <p:spPr bwMode="auto">
          <a:xfrm>
            <a:off x="7409778" y="4648158"/>
            <a:ext cx="373644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7" name="Rectangle 194"/>
          <p:cNvSpPr>
            <a:spLocks noChangeArrowheads="1"/>
          </p:cNvSpPr>
          <p:nvPr/>
        </p:nvSpPr>
        <p:spPr bwMode="auto">
          <a:xfrm>
            <a:off x="7002168" y="4648158"/>
            <a:ext cx="373644" cy="349522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8" name="Rectangle 195"/>
          <p:cNvSpPr>
            <a:spLocks noChangeArrowheads="1"/>
          </p:cNvSpPr>
          <p:nvPr/>
        </p:nvSpPr>
        <p:spPr bwMode="auto">
          <a:xfrm>
            <a:off x="6599412" y="4648158"/>
            <a:ext cx="368790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9" name="Rectangle 196"/>
          <p:cNvSpPr>
            <a:spLocks noChangeArrowheads="1"/>
          </p:cNvSpPr>
          <p:nvPr/>
        </p:nvSpPr>
        <p:spPr bwMode="auto">
          <a:xfrm>
            <a:off x="6201506" y="4648158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0" name="Rectangle 197"/>
          <p:cNvSpPr>
            <a:spLocks noChangeArrowheads="1"/>
          </p:cNvSpPr>
          <p:nvPr/>
        </p:nvSpPr>
        <p:spPr bwMode="auto">
          <a:xfrm>
            <a:off x="5798747" y="4648158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1" name="Rectangle 198"/>
          <p:cNvSpPr>
            <a:spLocks noChangeArrowheads="1"/>
          </p:cNvSpPr>
          <p:nvPr/>
        </p:nvSpPr>
        <p:spPr bwMode="auto">
          <a:xfrm>
            <a:off x="5391137" y="4648158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2" name="Rectangle 199"/>
          <p:cNvSpPr>
            <a:spLocks noChangeArrowheads="1"/>
          </p:cNvSpPr>
          <p:nvPr/>
        </p:nvSpPr>
        <p:spPr bwMode="auto">
          <a:xfrm>
            <a:off x="4983527" y="4648158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3" name="Rectangle 200"/>
          <p:cNvSpPr>
            <a:spLocks noChangeArrowheads="1"/>
          </p:cNvSpPr>
          <p:nvPr/>
        </p:nvSpPr>
        <p:spPr bwMode="auto">
          <a:xfrm>
            <a:off x="7409778" y="4252646"/>
            <a:ext cx="373644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4" name="Rectangle 201"/>
          <p:cNvSpPr>
            <a:spLocks noChangeArrowheads="1"/>
          </p:cNvSpPr>
          <p:nvPr/>
        </p:nvSpPr>
        <p:spPr bwMode="auto">
          <a:xfrm>
            <a:off x="7002168" y="4252646"/>
            <a:ext cx="373644" cy="349522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5" name="Rectangle 202"/>
          <p:cNvSpPr>
            <a:spLocks noChangeArrowheads="1"/>
          </p:cNvSpPr>
          <p:nvPr/>
        </p:nvSpPr>
        <p:spPr bwMode="auto">
          <a:xfrm>
            <a:off x="6599412" y="4252646"/>
            <a:ext cx="368790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6" name="Rectangle 203"/>
          <p:cNvSpPr>
            <a:spLocks noChangeArrowheads="1"/>
          </p:cNvSpPr>
          <p:nvPr/>
        </p:nvSpPr>
        <p:spPr bwMode="auto">
          <a:xfrm>
            <a:off x="6201506" y="4252646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7" name="Rectangle 204"/>
          <p:cNvSpPr>
            <a:spLocks noChangeArrowheads="1"/>
          </p:cNvSpPr>
          <p:nvPr/>
        </p:nvSpPr>
        <p:spPr bwMode="auto">
          <a:xfrm>
            <a:off x="5798747" y="4252646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8" name="Rectangle 205"/>
          <p:cNvSpPr>
            <a:spLocks noChangeArrowheads="1"/>
          </p:cNvSpPr>
          <p:nvPr/>
        </p:nvSpPr>
        <p:spPr bwMode="auto">
          <a:xfrm>
            <a:off x="5391137" y="4252646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9" name="Rectangle 206"/>
          <p:cNvSpPr>
            <a:spLocks noChangeArrowheads="1"/>
          </p:cNvSpPr>
          <p:nvPr/>
        </p:nvSpPr>
        <p:spPr bwMode="auto">
          <a:xfrm>
            <a:off x="4983527" y="4252646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0" name="Rectangle 207"/>
          <p:cNvSpPr>
            <a:spLocks noChangeArrowheads="1"/>
          </p:cNvSpPr>
          <p:nvPr/>
        </p:nvSpPr>
        <p:spPr bwMode="auto">
          <a:xfrm>
            <a:off x="7409778" y="3857134"/>
            <a:ext cx="373644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1" name="Rectangle 208"/>
          <p:cNvSpPr>
            <a:spLocks noChangeArrowheads="1"/>
          </p:cNvSpPr>
          <p:nvPr/>
        </p:nvSpPr>
        <p:spPr bwMode="auto">
          <a:xfrm>
            <a:off x="7002168" y="3857134"/>
            <a:ext cx="373644" cy="349522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2" name="Rectangle 209"/>
          <p:cNvSpPr>
            <a:spLocks noChangeArrowheads="1"/>
          </p:cNvSpPr>
          <p:nvPr/>
        </p:nvSpPr>
        <p:spPr bwMode="auto">
          <a:xfrm>
            <a:off x="6599412" y="3857134"/>
            <a:ext cx="368790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3" name="Rectangle 210"/>
          <p:cNvSpPr>
            <a:spLocks noChangeArrowheads="1"/>
          </p:cNvSpPr>
          <p:nvPr/>
        </p:nvSpPr>
        <p:spPr bwMode="auto">
          <a:xfrm>
            <a:off x="6201506" y="3857134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4" name="Rectangle 211"/>
          <p:cNvSpPr>
            <a:spLocks noChangeArrowheads="1"/>
          </p:cNvSpPr>
          <p:nvPr/>
        </p:nvSpPr>
        <p:spPr bwMode="auto">
          <a:xfrm>
            <a:off x="5798747" y="3857134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5" name="Rectangle 212"/>
          <p:cNvSpPr>
            <a:spLocks noChangeArrowheads="1"/>
          </p:cNvSpPr>
          <p:nvPr/>
        </p:nvSpPr>
        <p:spPr bwMode="auto">
          <a:xfrm>
            <a:off x="5391137" y="3857134"/>
            <a:ext cx="359085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6" name="Rectangle 213"/>
          <p:cNvSpPr>
            <a:spLocks noChangeArrowheads="1"/>
          </p:cNvSpPr>
          <p:nvPr/>
        </p:nvSpPr>
        <p:spPr bwMode="auto">
          <a:xfrm>
            <a:off x="4983527" y="3857134"/>
            <a:ext cx="363939" cy="349522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7" name="Rectangle 214"/>
          <p:cNvSpPr>
            <a:spLocks noChangeArrowheads="1"/>
          </p:cNvSpPr>
          <p:nvPr/>
        </p:nvSpPr>
        <p:spPr bwMode="auto">
          <a:xfrm>
            <a:off x="7409778" y="3466222"/>
            <a:ext cx="373644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8" name="Rectangle 215"/>
          <p:cNvSpPr>
            <a:spLocks noChangeArrowheads="1"/>
          </p:cNvSpPr>
          <p:nvPr/>
        </p:nvSpPr>
        <p:spPr bwMode="auto">
          <a:xfrm>
            <a:off x="7002168" y="3466222"/>
            <a:ext cx="373644" cy="33572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9" name="Rectangle 216"/>
          <p:cNvSpPr>
            <a:spLocks noChangeArrowheads="1"/>
          </p:cNvSpPr>
          <p:nvPr/>
        </p:nvSpPr>
        <p:spPr bwMode="auto">
          <a:xfrm>
            <a:off x="6599412" y="3466222"/>
            <a:ext cx="368790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0" name="Rectangle 217"/>
          <p:cNvSpPr>
            <a:spLocks noChangeArrowheads="1"/>
          </p:cNvSpPr>
          <p:nvPr/>
        </p:nvSpPr>
        <p:spPr bwMode="auto">
          <a:xfrm>
            <a:off x="6201506" y="3466222"/>
            <a:ext cx="363939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1" name="Rectangle 218"/>
          <p:cNvSpPr>
            <a:spLocks noChangeArrowheads="1"/>
          </p:cNvSpPr>
          <p:nvPr/>
        </p:nvSpPr>
        <p:spPr bwMode="auto">
          <a:xfrm>
            <a:off x="5798747" y="3466222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2" name="Rectangle 219"/>
          <p:cNvSpPr>
            <a:spLocks noChangeArrowheads="1"/>
          </p:cNvSpPr>
          <p:nvPr/>
        </p:nvSpPr>
        <p:spPr bwMode="auto">
          <a:xfrm>
            <a:off x="5391137" y="3466222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3" name="Rectangle 220"/>
          <p:cNvSpPr>
            <a:spLocks noChangeArrowheads="1"/>
          </p:cNvSpPr>
          <p:nvPr/>
        </p:nvSpPr>
        <p:spPr bwMode="auto">
          <a:xfrm>
            <a:off x="4983527" y="3466222"/>
            <a:ext cx="363939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4" name="Rectangle 221"/>
          <p:cNvSpPr>
            <a:spLocks noChangeArrowheads="1"/>
          </p:cNvSpPr>
          <p:nvPr/>
        </p:nvSpPr>
        <p:spPr bwMode="auto">
          <a:xfrm>
            <a:off x="7409778" y="3070710"/>
            <a:ext cx="373644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5" name="Rectangle 222"/>
          <p:cNvSpPr>
            <a:spLocks noChangeArrowheads="1"/>
          </p:cNvSpPr>
          <p:nvPr/>
        </p:nvSpPr>
        <p:spPr bwMode="auto">
          <a:xfrm>
            <a:off x="7002168" y="3070710"/>
            <a:ext cx="373644" cy="340324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6" name="Rectangle 223"/>
          <p:cNvSpPr>
            <a:spLocks noChangeArrowheads="1"/>
          </p:cNvSpPr>
          <p:nvPr/>
        </p:nvSpPr>
        <p:spPr bwMode="auto">
          <a:xfrm>
            <a:off x="6599412" y="3070710"/>
            <a:ext cx="368790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7" name="Rectangle 224"/>
          <p:cNvSpPr>
            <a:spLocks noChangeArrowheads="1"/>
          </p:cNvSpPr>
          <p:nvPr/>
        </p:nvSpPr>
        <p:spPr bwMode="auto">
          <a:xfrm>
            <a:off x="6201506" y="3070710"/>
            <a:ext cx="363939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8" name="Rectangle 225"/>
          <p:cNvSpPr>
            <a:spLocks noChangeArrowheads="1"/>
          </p:cNvSpPr>
          <p:nvPr/>
        </p:nvSpPr>
        <p:spPr bwMode="auto">
          <a:xfrm>
            <a:off x="5798747" y="3070710"/>
            <a:ext cx="359085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9" name="Rectangle 226"/>
          <p:cNvSpPr>
            <a:spLocks noChangeArrowheads="1"/>
          </p:cNvSpPr>
          <p:nvPr/>
        </p:nvSpPr>
        <p:spPr bwMode="auto">
          <a:xfrm>
            <a:off x="5391137" y="3070710"/>
            <a:ext cx="359085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0" name="Rectangle 227"/>
          <p:cNvSpPr>
            <a:spLocks noChangeArrowheads="1"/>
          </p:cNvSpPr>
          <p:nvPr/>
        </p:nvSpPr>
        <p:spPr bwMode="auto">
          <a:xfrm>
            <a:off x="4983527" y="3070710"/>
            <a:ext cx="363939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1" name="Rectangle 228"/>
          <p:cNvSpPr>
            <a:spLocks noChangeArrowheads="1"/>
          </p:cNvSpPr>
          <p:nvPr/>
        </p:nvSpPr>
        <p:spPr bwMode="auto">
          <a:xfrm>
            <a:off x="7409778" y="2675198"/>
            <a:ext cx="373644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2" name="Rectangle 229"/>
          <p:cNvSpPr>
            <a:spLocks noChangeArrowheads="1"/>
          </p:cNvSpPr>
          <p:nvPr/>
        </p:nvSpPr>
        <p:spPr bwMode="auto">
          <a:xfrm>
            <a:off x="7002168" y="2675198"/>
            <a:ext cx="373644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3" name="Rectangle 230"/>
          <p:cNvSpPr>
            <a:spLocks noChangeArrowheads="1"/>
          </p:cNvSpPr>
          <p:nvPr/>
        </p:nvSpPr>
        <p:spPr bwMode="auto">
          <a:xfrm>
            <a:off x="6599412" y="2675198"/>
            <a:ext cx="368790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4" name="Rectangle 231"/>
          <p:cNvSpPr>
            <a:spLocks noChangeArrowheads="1"/>
          </p:cNvSpPr>
          <p:nvPr/>
        </p:nvSpPr>
        <p:spPr bwMode="auto">
          <a:xfrm>
            <a:off x="6201506" y="2675198"/>
            <a:ext cx="363939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5" name="Rectangle 232"/>
          <p:cNvSpPr>
            <a:spLocks noChangeArrowheads="1"/>
          </p:cNvSpPr>
          <p:nvPr/>
        </p:nvSpPr>
        <p:spPr bwMode="auto">
          <a:xfrm>
            <a:off x="5798747" y="2675198"/>
            <a:ext cx="359085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6" name="Rectangle 233"/>
          <p:cNvSpPr>
            <a:spLocks noChangeArrowheads="1"/>
          </p:cNvSpPr>
          <p:nvPr/>
        </p:nvSpPr>
        <p:spPr bwMode="auto">
          <a:xfrm>
            <a:off x="5391137" y="2675198"/>
            <a:ext cx="359085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7" name="Rectangle 234"/>
          <p:cNvSpPr>
            <a:spLocks noChangeArrowheads="1"/>
          </p:cNvSpPr>
          <p:nvPr/>
        </p:nvSpPr>
        <p:spPr bwMode="auto">
          <a:xfrm>
            <a:off x="4983527" y="2675198"/>
            <a:ext cx="363939" cy="340324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8" name="Rectangle 235"/>
          <p:cNvSpPr>
            <a:spLocks noChangeArrowheads="1"/>
          </p:cNvSpPr>
          <p:nvPr/>
        </p:nvSpPr>
        <p:spPr bwMode="auto">
          <a:xfrm>
            <a:off x="7409778" y="2284284"/>
            <a:ext cx="373644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9" name="Rectangle 236"/>
          <p:cNvSpPr>
            <a:spLocks noChangeArrowheads="1"/>
          </p:cNvSpPr>
          <p:nvPr/>
        </p:nvSpPr>
        <p:spPr bwMode="auto">
          <a:xfrm>
            <a:off x="7002168" y="2284284"/>
            <a:ext cx="373644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0" name="Rectangle 237"/>
          <p:cNvSpPr>
            <a:spLocks noChangeArrowheads="1"/>
          </p:cNvSpPr>
          <p:nvPr/>
        </p:nvSpPr>
        <p:spPr bwMode="auto">
          <a:xfrm>
            <a:off x="6599412" y="2284284"/>
            <a:ext cx="368790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1" name="Rectangle 238"/>
          <p:cNvSpPr>
            <a:spLocks noChangeArrowheads="1"/>
          </p:cNvSpPr>
          <p:nvPr/>
        </p:nvSpPr>
        <p:spPr bwMode="auto">
          <a:xfrm>
            <a:off x="6201506" y="2284284"/>
            <a:ext cx="363939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2" name="Rectangle 239"/>
          <p:cNvSpPr>
            <a:spLocks noChangeArrowheads="1"/>
          </p:cNvSpPr>
          <p:nvPr/>
        </p:nvSpPr>
        <p:spPr bwMode="auto">
          <a:xfrm>
            <a:off x="5798747" y="2284284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3" name="Rectangle 240"/>
          <p:cNvSpPr>
            <a:spLocks noChangeArrowheads="1"/>
          </p:cNvSpPr>
          <p:nvPr/>
        </p:nvSpPr>
        <p:spPr bwMode="auto">
          <a:xfrm>
            <a:off x="5391137" y="2284284"/>
            <a:ext cx="359085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4" name="Rectangle 241"/>
          <p:cNvSpPr>
            <a:spLocks noChangeArrowheads="1"/>
          </p:cNvSpPr>
          <p:nvPr/>
        </p:nvSpPr>
        <p:spPr bwMode="auto">
          <a:xfrm>
            <a:off x="4983527" y="2284284"/>
            <a:ext cx="363939" cy="335727"/>
          </a:xfrm>
          <a:prstGeom prst="rect">
            <a:avLst/>
          </a:prstGeom>
          <a:solidFill>
            <a:srgbClr val="E0DED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6" name="文本框 265"/>
          <p:cNvSpPr txBox="1"/>
          <p:nvPr/>
        </p:nvSpPr>
        <p:spPr>
          <a:xfrm>
            <a:off x="8688389" y="2622997"/>
            <a:ext cx="3719830" cy="2286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grpSp>
        <p:nvGrpSpPr>
          <p:cNvPr id="588" name="组合 587"/>
          <p:cNvGrpSpPr/>
          <p:nvPr/>
        </p:nvGrpSpPr>
        <p:grpSpPr>
          <a:xfrm>
            <a:off x="2004383" y="1146083"/>
            <a:ext cx="1552992" cy="1071751"/>
            <a:chOff x="2004383" y="5692960"/>
            <a:chExt cx="1552992" cy="1071751"/>
          </a:xfrm>
        </p:grpSpPr>
        <p:sp>
          <p:nvSpPr>
            <p:cNvPr id="589" name="Rectangle 45"/>
            <p:cNvSpPr>
              <a:spLocks noChangeArrowheads="1"/>
            </p:cNvSpPr>
            <p:nvPr/>
          </p:nvSpPr>
          <p:spPr bwMode="auto">
            <a:xfrm>
              <a:off x="2063666" y="5692960"/>
              <a:ext cx="1493709" cy="979920"/>
            </a:xfrm>
            <a:prstGeom prst="rect">
              <a:avLst/>
            </a:prstGeom>
            <a:solidFill>
              <a:srgbClr val="D09E0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0" name="Freeform 46"/>
            <p:cNvSpPr/>
            <p:nvPr/>
          </p:nvSpPr>
          <p:spPr bwMode="auto">
            <a:xfrm>
              <a:off x="2004383" y="5692960"/>
              <a:ext cx="1552992" cy="1071751"/>
            </a:xfrm>
            <a:custGeom>
              <a:gdLst>
                <a:gd fmla="*/ 1285 w 1336" name="T0"/>
                <a:gd fmla="*/ 922 h 922" name="T1"/>
                <a:gd fmla="*/ 0 w 1336" name="T2"/>
                <a:gd fmla="*/ 843 h 922" name="T3"/>
                <a:gd fmla="*/ 52 w 1336" name="T4"/>
                <a:gd fmla="*/ 0 h 922" name="T5"/>
                <a:gd fmla="*/ 1336 w 1336" name="T6"/>
                <a:gd fmla="*/ 78 h 922" name="T7"/>
                <a:gd fmla="*/ 1285 w 1336" name="T8"/>
                <a:gd fmla="*/ 922 h 9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22" w="1336">
                  <a:moveTo>
                    <a:pt x="1285" y="922"/>
                  </a:moveTo>
                  <a:lnTo>
                    <a:pt x="0" y="843"/>
                  </a:lnTo>
                  <a:lnTo>
                    <a:pt x="52" y="0"/>
                  </a:lnTo>
                  <a:lnTo>
                    <a:pt x="1336" y="78"/>
                  </a:lnTo>
                  <a:lnTo>
                    <a:pt x="1285" y="922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591" name="组合 590"/>
          <p:cNvGrpSpPr/>
          <p:nvPr/>
        </p:nvGrpSpPr>
        <p:grpSpPr>
          <a:xfrm>
            <a:off x="5606979" y="1146083"/>
            <a:ext cx="1552992" cy="1071751"/>
            <a:chOff x="5543168" y="5692960"/>
            <a:chExt cx="1552992" cy="1071751"/>
          </a:xfrm>
        </p:grpSpPr>
        <p:sp>
          <p:nvSpPr>
            <p:cNvPr id="592" name="Rectangle 45"/>
            <p:cNvSpPr>
              <a:spLocks noChangeArrowheads="1"/>
            </p:cNvSpPr>
            <p:nvPr/>
          </p:nvSpPr>
          <p:spPr bwMode="auto">
            <a:xfrm>
              <a:off x="5602451" y="5692960"/>
              <a:ext cx="1493709" cy="979920"/>
            </a:xfrm>
            <a:prstGeom prst="rect">
              <a:avLst/>
            </a:prstGeom>
            <a:solidFill>
              <a:srgbClr val="78B832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3" name="Freeform 46"/>
            <p:cNvSpPr/>
            <p:nvPr/>
          </p:nvSpPr>
          <p:spPr bwMode="auto">
            <a:xfrm>
              <a:off x="5543168" y="5692960"/>
              <a:ext cx="1552992" cy="1071751"/>
            </a:xfrm>
            <a:custGeom>
              <a:gdLst>
                <a:gd fmla="*/ 1285 w 1336" name="T0"/>
                <a:gd fmla="*/ 922 h 922" name="T1"/>
                <a:gd fmla="*/ 0 w 1336" name="T2"/>
                <a:gd fmla="*/ 843 h 922" name="T3"/>
                <a:gd fmla="*/ 52 w 1336" name="T4"/>
                <a:gd fmla="*/ 0 h 922" name="T5"/>
                <a:gd fmla="*/ 1336 w 1336" name="T6"/>
                <a:gd fmla="*/ 78 h 922" name="T7"/>
                <a:gd fmla="*/ 1285 w 1336" name="T8"/>
                <a:gd fmla="*/ 922 h 9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22" w="1336">
                  <a:moveTo>
                    <a:pt x="1285" y="922"/>
                  </a:moveTo>
                  <a:lnTo>
                    <a:pt x="0" y="843"/>
                  </a:lnTo>
                  <a:lnTo>
                    <a:pt x="52" y="0"/>
                  </a:lnTo>
                  <a:lnTo>
                    <a:pt x="1336" y="78"/>
                  </a:lnTo>
                  <a:lnTo>
                    <a:pt x="1285" y="922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94" name="文本框 593"/>
          <p:cNvSpPr txBox="1"/>
          <p:nvPr/>
        </p:nvSpPr>
        <p:spPr>
          <a:xfrm>
            <a:off x="2363937" y="1328015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35%</a:t>
            </a:r>
          </a:p>
        </p:txBody>
      </p:sp>
      <p:sp>
        <p:nvSpPr>
          <p:cNvPr id="595" name="文本框 594"/>
          <p:cNvSpPr txBox="1"/>
          <p:nvPr/>
        </p:nvSpPr>
        <p:spPr>
          <a:xfrm>
            <a:off x="6052403" y="1328015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25%</a:t>
            </a:r>
          </a:p>
        </p:txBody>
      </p:sp>
    </p:spTree>
    <p:extLst>
      <p:ext uri="{BB962C8B-B14F-4D97-AF65-F5344CB8AC3E}">
        <p14:creationId val="2830858453"/>
      </p:ext>
    </p:extLst>
  </p:cSld>
  <p:clrMapOvr>
    <a:masterClrMapping/>
  </p:clrMapOvr>
  <mc:AlternateContent>
    <mc:Choice Requires="p14">
      <p:transition p14:dur="1500" spd="slow">
        <p14:window dir="vert"/>
      </p:transition>
    </mc:Choice>
    <mc:Fallback>
      <p:transition spd="slow">
        <p:fade/>
      </p:transition>
    </mc:Fallback>
  </mc:AlternateContent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2" name="Oval 14"/>
          <p:cNvSpPr>
            <a:spLocks noChangeArrowheads="1"/>
          </p:cNvSpPr>
          <p:nvPr/>
        </p:nvSpPr>
        <p:spPr bwMode="auto">
          <a:xfrm>
            <a:off x="4097961" y="1813230"/>
            <a:ext cx="2329072" cy="2329072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Oval 15"/>
          <p:cNvSpPr>
            <a:spLocks noChangeArrowheads="1"/>
          </p:cNvSpPr>
          <p:nvPr/>
        </p:nvSpPr>
        <p:spPr bwMode="auto">
          <a:xfrm>
            <a:off x="4818048" y="3240215"/>
            <a:ext cx="2438536" cy="2438536"/>
          </a:xfrm>
          <a:prstGeom prst="ellipse">
            <a:avLst/>
          </a:prstGeom>
          <a:solidFill>
            <a:srgbClr val="5B9BD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>
            <a:off x="5833555" y="1690577"/>
            <a:ext cx="2896173" cy="2901449"/>
          </a:xfrm>
          <a:prstGeom prst="ellipse">
            <a:avLst/>
          </a:prstGeom>
          <a:solidFill>
            <a:srgbClr val="FFCD2F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Freeform 31"/>
          <p:cNvSpPr/>
          <p:nvPr/>
        </p:nvSpPr>
        <p:spPr bwMode="auto">
          <a:xfrm>
            <a:off x="8469409" y="1125690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FFCD2F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9" name="文本框 28"/>
          <p:cNvSpPr txBox="1"/>
          <p:nvPr/>
        </p:nvSpPr>
        <p:spPr>
          <a:xfrm>
            <a:off x="8707574" y="1223470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0" name="矩形 29"/>
          <p:cNvSpPr/>
          <p:nvPr/>
        </p:nvSpPr>
        <p:spPr>
          <a:xfrm>
            <a:off x="8506873" y="1935465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1" name="Freeform 31"/>
          <p:cNvSpPr/>
          <p:nvPr/>
        </p:nvSpPr>
        <p:spPr bwMode="auto">
          <a:xfrm>
            <a:off x="2335229" y="2729602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文本框 31"/>
          <p:cNvSpPr txBox="1"/>
          <p:nvPr/>
        </p:nvSpPr>
        <p:spPr>
          <a:xfrm>
            <a:off x="2573393" y="2827382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3" name="矩形 32"/>
          <p:cNvSpPr/>
          <p:nvPr/>
        </p:nvSpPr>
        <p:spPr>
          <a:xfrm>
            <a:off x="1116972" y="3564267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4" name="Freeform 31"/>
          <p:cNvSpPr/>
          <p:nvPr/>
        </p:nvSpPr>
        <p:spPr bwMode="auto">
          <a:xfrm>
            <a:off x="7104063" y="5484439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5B9BD5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文本框 34"/>
          <p:cNvSpPr txBox="1"/>
          <p:nvPr/>
        </p:nvSpPr>
        <p:spPr>
          <a:xfrm>
            <a:off x="7342228" y="5582219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6" name="矩形 35"/>
          <p:cNvSpPr/>
          <p:nvPr/>
        </p:nvSpPr>
        <p:spPr>
          <a:xfrm>
            <a:off x="7141527" y="6294214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7" name="Freeform 13"/>
          <p:cNvSpPr>
            <a:spLocks noEditPoints="1"/>
          </p:cNvSpPr>
          <p:nvPr/>
        </p:nvSpPr>
        <p:spPr bwMode="auto">
          <a:xfrm>
            <a:off x="6917177" y="2614459"/>
            <a:ext cx="1245450" cy="857582"/>
          </a:xfrm>
          <a:custGeom>
            <a:gdLst>
              <a:gd fmla="*/ 247 w 256" name="T0"/>
              <a:gd fmla="*/ 45 h 182" name="T1"/>
              <a:gd fmla="*/ 230 w 256" name="T2"/>
              <a:gd fmla="*/ 35 h 182" name="T3"/>
              <a:gd fmla="*/ 212 w 256" name="T4"/>
              <a:gd fmla="*/ 48 h 182" name="T5"/>
              <a:gd fmla="*/ 220 w 256" name="T6"/>
              <a:gd fmla="*/ 61 h 182" name="T7"/>
              <a:gd fmla="*/ 120 w 256" name="T8"/>
              <a:gd fmla="*/ 16 h 182" name="T9"/>
              <a:gd fmla="*/ 40 w 256" name="T10"/>
              <a:gd fmla="*/ 1 h 182" name="T11"/>
              <a:gd fmla="*/ 26 w 256" name="T12"/>
              <a:gd fmla="*/ 66 h 182" name="T13"/>
              <a:gd fmla="*/ 0 w 256" name="T14"/>
              <a:gd fmla="*/ 79 h 182" name="T15"/>
              <a:gd fmla="*/ 31 w 256" name="T16"/>
              <a:gd fmla="*/ 120 h 182" name="T17"/>
              <a:gd fmla="*/ 50 w 256" name="T18"/>
              <a:gd fmla="*/ 174 h 182" name="T19"/>
              <a:gd fmla="*/ 83 w 256" name="T20"/>
              <a:gd fmla="*/ 182 h 182" name="T21"/>
              <a:gd fmla="*/ 95 w 256" name="T22"/>
              <a:gd fmla="*/ 160 h 182" name="T23"/>
              <a:gd fmla="*/ 149 w 256" name="T24"/>
              <a:gd fmla="*/ 159 h 182" name="T25"/>
              <a:gd fmla="*/ 151 w 256" name="T26"/>
              <a:gd fmla="*/ 182 h 182" name="T27"/>
              <a:gd fmla="*/ 184 w 256" name="T28"/>
              <a:gd fmla="*/ 178 h 182" name="T29"/>
              <a:gd fmla="*/ 217 w 256" name="T30"/>
              <a:gd fmla="*/ 89 h 182" name="T31"/>
              <a:gd fmla="*/ 224 w 256" name="T32"/>
              <a:gd fmla="*/ 69 h 182" name="T33"/>
              <a:gd fmla="*/ 255 w 256" name="T34"/>
              <a:gd fmla="*/ 50 h 182" name="T35"/>
              <a:gd fmla="*/ 62 w 256" name="T36"/>
              <a:gd fmla="*/ 67 h 182" name="T37"/>
              <a:gd fmla="*/ 62 w 256" name="T38"/>
              <a:gd fmla="*/ 51 h 182" name="T39"/>
              <a:gd fmla="*/ 62 w 256" name="T40"/>
              <a:gd fmla="*/ 67 h 182" name="T41"/>
              <a:gd fmla="*/ 138 w 256" name="T42"/>
              <a:gd fmla="*/ 72 h 182" name="T43"/>
              <a:gd fmla="*/ 120 w 256" name="T44"/>
              <a:gd fmla="*/ 73 h 182" name="T45"/>
              <a:gd fmla="*/ 148 w 256" name="T46"/>
              <a:gd fmla="*/ 102 h 182" name="T47"/>
              <a:gd fmla="*/ 134 w 256" name="T48"/>
              <a:gd fmla="*/ 123 h 182" name="T49"/>
              <a:gd fmla="*/ 122 w 256" name="T50"/>
              <a:gd fmla="*/ 123 h 182" name="T51"/>
              <a:gd fmla="*/ 106 w 256" name="T52"/>
              <a:gd fmla="*/ 106 h 182" name="T53"/>
              <a:gd fmla="*/ 118 w 256" name="T54"/>
              <a:gd fmla="*/ 102 h 182" name="T55"/>
              <a:gd fmla="*/ 136 w 256" name="T56"/>
              <a:gd fmla="*/ 101 h 182" name="T57"/>
              <a:gd fmla="*/ 108 w 256" name="T58"/>
              <a:gd fmla="*/ 71 h 182" name="T59"/>
              <a:gd fmla="*/ 122 w 256" name="T60"/>
              <a:gd fmla="*/ 51 h 182" name="T61"/>
              <a:gd fmla="*/ 134 w 256" name="T62"/>
              <a:gd fmla="*/ 51 h 182" name="T63"/>
              <a:gd fmla="*/ 150 w 256" name="T64"/>
              <a:gd fmla="*/ 68 h 182" name="T65"/>
              <a:gd fmla="*/ 220 w 256" name="T66"/>
              <a:gd fmla="*/ 44 h 182" name="T67"/>
              <a:gd fmla="*/ 221 w 256" name="T68"/>
              <a:gd fmla="*/ 40 h 182" name="T69"/>
              <a:gd fmla="*/ 228 w 256" name="T70"/>
              <a:gd fmla="*/ 50 h 182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182" w="256">
                <a:moveTo>
                  <a:pt x="254" y="44"/>
                </a:moveTo>
                <a:cubicBezTo>
                  <a:pt x="251" y="42"/>
                  <a:pt x="248" y="43"/>
                  <a:pt x="247" y="45"/>
                </a:cubicBezTo>
                <a:cubicBezTo>
                  <a:pt x="244" y="49"/>
                  <a:pt x="241" y="50"/>
                  <a:pt x="238" y="51"/>
                </a:cubicBezTo>
                <a:cubicBezTo>
                  <a:pt x="238" y="45"/>
                  <a:pt x="235" y="40"/>
                  <a:pt x="230" y="35"/>
                </a:cubicBezTo>
                <a:cubicBezTo>
                  <a:pt x="226" y="30"/>
                  <a:pt x="219" y="29"/>
                  <a:pt x="214" y="32"/>
                </a:cubicBezTo>
                <a:cubicBezTo>
                  <a:pt x="211" y="35"/>
                  <a:pt x="208" y="41"/>
                  <a:pt x="212" y="48"/>
                </a:cubicBezTo>
                <a:cubicBezTo>
                  <a:pt x="214" y="53"/>
                  <a:pt x="218" y="57"/>
                  <a:pt x="224" y="59"/>
                </a:cubicBezTo>
                <a:cubicBezTo>
                  <a:pt x="223" y="60"/>
                  <a:pt x="221" y="60"/>
                  <a:pt x="220" y="61"/>
                </a:cubicBezTo>
                <a:cubicBezTo>
                  <a:pt x="217" y="62"/>
                  <a:pt x="214" y="63"/>
                  <a:pt x="211" y="64"/>
                </a:cubicBezTo>
                <a:cubicBezTo>
                  <a:pt x="198" y="36"/>
                  <a:pt x="162" y="16"/>
                  <a:pt x="120" y="16"/>
                </a:cubicBezTo>
                <a:cubicBezTo>
                  <a:pt x="111" y="16"/>
                  <a:pt x="104" y="16"/>
                  <a:pt x="96" y="17"/>
                </a:cubicBezTo>
                <a:cubicBezTo>
                  <a:pt x="84" y="9"/>
                  <a:pt x="62" y="0"/>
                  <a:pt x="40" y="1"/>
                </a:cubicBezTo>
                <a:cubicBezTo>
                  <a:pt x="41" y="10"/>
                  <a:pt x="47" y="22"/>
                  <a:pt x="54" y="31"/>
                </a:cubicBezTo>
                <a:cubicBezTo>
                  <a:pt x="40" y="40"/>
                  <a:pt x="30" y="52"/>
                  <a:pt x="26" y="66"/>
                </a:cubicBezTo>
                <a:cubicBezTo>
                  <a:pt x="20" y="68"/>
                  <a:pt x="15" y="69"/>
                  <a:pt x="8" y="70"/>
                </a:cubicBezTo>
                <a:cubicBezTo>
                  <a:pt x="3" y="70"/>
                  <a:pt x="0" y="74"/>
                  <a:pt x="0" y="79"/>
                </a:cubicBezTo>
                <a:cubicBezTo>
                  <a:pt x="1" y="91"/>
                  <a:pt x="5" y="112"/>
                  <a:pt x="19" y="118"/>
                </a:cubicBezTo>
                <a:cubicBezTo>
                  <a:pt x="22" y="119"/>
                  <a:pt x="26" y="120"/>
                  <a:pt x="31" y="120"/>
                </a:cubicBezTo>
                <a:cubicBezTo>
                  <a:pt x="37" y="130"/>
                  <a:pt x="46" y="139"/>
                  <a:pt x="57" y="146"/>
                </a:cubicBezTo>
                <a:cubicBezTo>
                  <a:pt x="55" y="155"/>
                  <a:pt x="53" y="164"/>
                  <a:pt x="50" y="174"/>
                </a:cubicBezTo>
                <a:cubicBezTo>
                  <a:pt x="49" y="178"/>
                  <a:pt x="52" y="182"/>
                  <a:pt x="56" y="182"/>
                </a:cubicBezTo>
                <a:cubicBezTo>
                  <a:pt x="83" y="182"/>
                  <a:pt x="83" y="182"/>
                  <a:pt x="83" y="182"/>
                </a:cubicBezTo>
                <a:cubicBezTo>
                  <a:pt x="86" y="182"/>
                  <a:pt x="88" y="180"/>
                  <a:pt x="89" y="178"/>
                </a:cubicBezTo>
                <a:cubicBezTo>
                  <a:pt x="91" y="172"/>
                  <a:pt x="93" y="166"/>
                  <a:pt x="95" y="160"/>
                </a:cubicBezTo>
                <a:cubicBezTo>
                  <a:pt x="103" y="162"/>
                  <a:pt x="111" y="163"/>
                  <a:pt x="120" y="163"/>
                </a:cubicBezTo>
                <a:cubicBezTo>
                  <a:pt x="130" y="163"/>
                  <a:pt x="140" y="162"/>
                  <a:pt x="149" y="159"/>
                </a:cubicBezTo>
                <a:cubicBezTo>
                  <a:pt x="147" y="164"/>
                  <a:pt x="146" y="169"/>
                  <a:pt x="145" y="174"/>
                </a:cubicBezTo>
                <a:cubicBezTo>
                  <a:pt x="144" y="178"/>
                  <a:pt x="147" y="182"/>
                  <a:pt x="151" y="182"/>
                </a:cubicBezTo>
                <a:cubicBezTo>
                  <a:pt x="178" y="182"/>
                  <a:pt x="178" y="182"/>
                  <a:pt x="178" y="182"/>
                </a:cubicBezTo>
                <a:cubicBezTo>
                  <a:pt x="180" y="182"/>
                  <a:pt x="183" y="180"/>
                  <a:pt x="184" y="178"/>
                </a:cubicBezTo>
                <a:cubicBezTo>
                  <a:pt x="189" y="165"/>
                  <a:pt x="192" y="151"/>
                  <a:pt x="194" y="137"/>
                </a:cubicBezTo>
                <a:cubicBezTo>
                  <a:pt x="208" y="124"/>
                  <a:pt x="217" y="108"/>
                  <a:pt x="217" y="89"/>
                </a:cubicBezTo>
                <a:cubicBezTo>
                  <a:pt x="217" y="84"/>
                  <a:pt x="217" y="78"/>
                  <a:pt x="215" y="73"/>
                </a:cubicBezTo>
                <a:cubicBezTo>
                  <a:pt x="218" y="72"/>
                  <a:pt x="221" y="71"/>
                  <a:pt x="224" y="69"/>
                </a:cubicBezTo>
                <a:cubicBezTo>
                  <a:pt x="230" y="67"/>
                  <a:pt x="233" y="64"/>
                  <a:pt x="235" y="61"/>
                </a:cubicBezTo>
                <a:cubicBezTo>
                  <a:pt x="243" y="61"/>
                  <a:pt x="251" y="57"/>
                  <a:pt x="255" y="50"/>
                </a:cubicBezTo>
                <a:cubicBezTo>
                  <a:pt x="256" y="48"/>
                  <a:pt x="256" y="45"/>
                  <a:pt x="254" y="44"/>
                </a:cubicBezTo>
                <a:close/>
                <a:moveTo>
                  <a:pt x="62" y="67"/>
                </a:moveTo>
                <a:cubicBezTo>
                  <a:pt x="58" y="67"/>
                  <a:pt x="54" y="63"/>
                  <a:pt x="54" y="59"/>
                </a:cubicBezTo>
                <a:cubicBezTo>
                  <a:pt x="54" y="54"/>
                  <a:pt x="58" y="51"/>
                  <a:pt x="62" y="51"/>
                </a:cubicBezTo>
                <a:cubicBezTo>
                  <a:pt x="67" y="51"/>
                  <a:pt x="70" y="54"/>
                  <a:pt x="70" y="59"/>
                </a:cubicBezTo>
                <a:cubicBezTo>
                  <a:pt x="70" y="63"/>
                  <a:pt x="67" y="67"/>
                  <a:pt x="62" y="67"/>
                </a:cubicBezTo>
                <a:close/>
                <a:moveTo>
                  <a:pt x="146" y="76"/>
                </a:moveTo>
                <a:cubicBezTo>
                  <a:pt x="143" y="77"/>
                  <a:pt x="139" y="75"/>
                  <a:pt x="138" y="72"/>
                </a:cubicBezTo>
                <a:cubicBezTo>
                  <a:pt x="137" y="69"/>
                  <a:pt x="134" y="66"/>
                  <a:pt x="128" y="66"/>
                </a:cubicBezTo>
                <a:cubicBezTo>
                  <a:pt x="123" y="66"/>
                  <a:pt x="121" y="70"/>
                  <a:pt x="120" y="73"/>
                </a:cubicBezTo>
                <a:cubicBezTo>
                  <a:pt x="120" y="76"/>
                  <a:pt x="123" y="79"/>
                  <a:pt x="129" y="80"/>
                </a:cubicBezTo>
                <a:cubicBezTo>
                  <a:pt x="144" y="84"/>
                  <a:pt x="149" y="94"/>
                  <a:pt x="148" y="102"/>
                </a:cubicBezTo>
                <a:cubicBezTo>
                  <a:pt x="148" y="110"/>
                  <a:pt x="142" y="117"/>
                  <a:pt x="134" y="119"/>
                </a:cubicBezTo>
                <a:cubicBezTo>
                  <a:pt x="134" y="123"/>
                  <a:pt x="134" y="123"/>
                  <a:pt x="134" y="123"/>
                </a:cubicBezTo>
                <a:cubicBezTo>
                  <a:pt x="134" y="126"/>
                  <a:pt x="132" y="129"/>
                  <a:pt x="128" y="129"/>
                </a:cubicBezTo>
                <a:cubicBezTo>
                  <a:pt x="124" y="129"/>
                  <a:pt x="122" y="126"/>
                  <a:pt x="122" y="123"/>
                </a:cubicBezTo>
                <a:cubicBezTo>
                  <a:pt x="122" y="119"/>
                  <a:pt x="122" y="119"/>
                  <a:pt x="122" y="119"/>
                </a:cubicBezTo>
                <a:cubicBezTo>
                  <a:pt x="113" y="117"/>
                  <a:pt x="108" y="111"/>
                  <a:pt x="106" y="106"/>
                </a:cubicBezTo>
                <a:cubicBezTo>
                  <a:pt x="105" y="102"/>
                  <a:pt x="107" y="99"/>
                  <a:pt x="110" y="98"/>
                </a:cubicBezTo>
                <a:cubicBezTo>
                  <a:pt x="113" y="97"/>
                  <a:pt x="117" y="98"/>
                  <a:pt x="118" y="102"/>
                </a:cubicBezTo>
                <a:cubicBezTo>
                  <a:pt x="119" y="104"/>
                  <a:pt x="122" y="107"/>
                  <a:pt x="128" y="107"/>
                </a:cubicBezTo>
                <a:cubicBezTo>
                  <a:pt x="133" y="107"/>
                  <a:pt x="135" y="104"/>
                  <a:pt x="136" y="101"/>
                </a:cubicBezTo>
                <a:cubicBezTo>
                  <a:pt x="136" y="97"/>
                  <a:pt x="133" y="94"/>
                  <a:pt x="127" y="93"/>
                </a:cubicBezTo>
                <a:cubicBezTo>
                  <a:pt x="112" y="90"/>
                  <a:pt x="107" y="80"/>
                  <a:pt x="108" y="71"/>
                </a:cubicBezTo>
                <a:cubicBezTo>
                  <a:pt x="108" y="63"/>
                  <a:pt x="114" y="57"/>
                  <a:pt x="122" y="55"/>
                </a:cubicBezTo>
                <a:cubicBezTo>
                  <a:pt x="122" y="51"/>
                  <a:pt x="122" y="51"/>
                  <a:pt x="122" y="51"/>
                </a:cubicBezTo>
                <a:cubicBezTo>
                  <a:pt x="122" y="47"/>
                  <a:pt x="124" y="44"/>
                  <a:pt x="128" y="44"/>
                </a:cubicBezTo>
                <a:cubicBezTo>
                  <a:pt x="132" y="44"/>
                  <a:pt x="134" y="47"/>
                  <a:pt x="134" y="51"/>
                </a:cubicBezTo>
                <a:cubicBezTo>
                  <a:pt x="134" y="54"/>
                  <a:pt x="134" y="54"/>
                  <a:pt x="134" y="54"/>
                </a:cubicBezTo>
                <a:cubicBezTo>
                  <a:pt x="143" y="56"/>
                  <a:pt x="148" y="62"/>
                  <a:pt x="150" y="68"/>
                </a:cubicBezTo>
                <a:cubicBezTo>
                  <a:pt x="151" y="71"/>
                  <a:pt x="149" y="75"/>
                  <a:pt x="146" y="76"/>
                </a:cubicBezTo>
                <a:close/>
                <a:moveTo>
                  <a:pt x="220" y="44"/>
                </a:moveTo>
                <a:cubicBezTo>
                  <a:pt x="219" y="42"/>
                  <a:pt x="219" y="40"/>
                  <a:pt x="220" y="40"/>
                </a:cubicBezTo>
                <a:cubicBezTo>
                  <a:pt x="220" y="40"/>
                  <a:pt x="220" y="40"/>
                  <a:pt x="221" y="40"/>
                </a:cubicBezTo>
                <a:cubicBezTo>
                  <a:pt x="221" y="40"/>
                  <a:pt x="222" y="40"/>
                  <a:pt x="224" y="41"/>
                </a:cubicBezTo>
                <a:cubicBezTo>
                  <a:pt x="227" y="44"/>
                  <a:pt x="228" y="48"/>
                  <a:pt x="228" y="50"/>
                </a:cubicBezTo>
                <a:cubicBezTo>
                  <a:pt x="225" y="49"/>
                  <a:pt x="222" y="47"/>
                  <a:pt x="220" y="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8" name="Freeform 61"/>
          <p:cNvSpPr>
            <a:spLocks noEditPoints="1"/>
          </p:cNvSpPr>
          <p:nvPr/>
        </p:nvSpPr>
        <p:spPr bwMode="auto">
          <a:xfrm>
            <a:off x="5659585" y="4457922"/>
            <a:ext cx="568937" cy="513513"/>
          </a:xfrm>
          <a:custGeom>
            <a:gdLst>
              <a:gd fmla="*/ 205 w 210" name="T0"/>
              <a:gd fmla="*/ 35 h 189" name="T1"/>
              <a:gd fmla="*/ 192 w 210" name="T2"/>
              <a:gd fmla="*/ 29 h 189" name="T3"/>
              <a:gd fmla="*/ 55 w 210" name="T4"/>
              <a:gd fmla="*/ 29 h 189" name="T5"/>
              <a:gd fmla="*/ 45 w 210" name="T6"/>
              <a:gd fmla="*/ 32 h 189" name="T7"/>
              <a:gd fmla="*/ 43 w 210" name="T8"/>
              <a:gd fmla="*/ 23 h 189" name="T9"/>
              <a:gd fmla="*/ 5 w 210" name="T10"/>
              <a:gd fmla="*/ 0 h 189" name="T11"/>
              <a:gd fmla="*/ 0 w 210" name="T12"/>
              <a:gd fmla="*/ 5 h 189" name="T13"/>
              <a:gd fmla="*/ 5 w 210" name="T14"/>
              <a:gd fmla="*/ 10 h 189" name="T15"/>
              <a:gd fmla="*/ 34 w 210" name="T16"/>
              <a:gd fmla="*/ 25 h 189" name="T17"/>
              <a:gd fmla="*/ 37 w 210" name="T18"/>
              <a:gd fmla="*/ 49 h 189" name="T19"/>
              <a:gd fmla="*/ 37 w 210" name="T20"/>
              <a:gd fmla="*/ 49 h 189" name="T21"/>
              <a:gd fmla="*/ 37 w 210" name="T22"/>
              <a:gd fmla="*/ 49 h 189" name="T23"/>
              <a:gd fmla="*/ 50 w 210" name="T24"/>
              <a:gd fmla="*/ 129 h 189" name="T25"/>
              <a:gd fmla="*/ 59 w 210" name="T26"/>
              <a:gd fmla="*/ 142 h 189" name="T27"/>
              <a:gd fmla="*/ 56 w 210" name="T28"/>
              <a:gd fmla="*/ 152 h 189" name="T29"/>
              <a:gd fmla="*/ 66 w 210" name="T30"/>
              <a:gd fmla="*/ 168 h 189" name="T31"/>
              <a:gd fmla="*/ 66 w 210" name="T32"/>
              <a:gd fmla="*/ 171 h 189" name="T33"/>
              <a:gd fmla="*/ 83 w 210" name="T34"/>
              <a:gd fmla="*/ 189 h 189" name="T35"/>
              <a:gd fmla="*/ 100 w 210" name="T36"/>
              <a:gd fmla="*/ 176 h 189" name="T37"/>
              <a:gd fmla="*/ 156 w 210" name="T38"/>
              <a:gd fmla="*/ 176 h 189" name="T39"/>
              <a:gd fmla="*/ 173 w 210" name="T40"/>
              <a:gd fmla="*/ 189 h 189" name="T41"/>
              <a:gd fmla="*/ 190 w 210" name="T42"/>
              <a:gd fmla="*/ 171 h 189" name="T43"/>
              <a:gd fmla="*/ 173 w 210" name="T44"/>
              <a:gd fmla="*/ 154 h 189" name="T45"/>
              <a:gd fmla="*/ 156 w 210" name="T46"/>
              <a:gd fmla="*/ 166 h 189" name="T47"/>
              <a:gd fmla="*/ 100 w 210" name="T48"/>
              <a:gd fmla="*/ 166 h 189" name="T49"/>
              <a:gd fmla="*/ 83 w 210" name="T50"/>
              <a:gd fmla="*/ 154 h 189" name="T51"/>
              <a:gd fmla="*/ 70 w 210" name="T52"/>
              <a:gd fmla="*/ 159 h 189" name="T53"/>
              <a:gd fmla="*/ 66 w 210" name="T54"/>
              <a:gd fmla="*/ 152 h 189" name="T55"/>
              <a:gd fmla="*/ 74 w 210" name="T56"/>
              <a:gd fmla="*/ 144 h 189" name="T57"/>
              <a:gd fmla="*/ 182 w 210" name="T58"/>
              <a:gd fmla="*/ 144 h 189" name="T59"/>
              <a:gd fmla="*/ 200 w 210" name="T60"/>
              <a:gd fmla="*/ 128 h 189" name="T61"/>
              <a:gd fmla="*/ 209 w 210" name="T62"/>
              <a:gd fmla="*/ 48 h 189" name="T63"/>
              <a:gd fmla="*/ 205 w 210" name="T64"/>
              <a:gd fmla="*/ 35 h 189" name="T65"/>
              <a:gd fmla="*/ 173 w 210" name="T66"/>
              <a:gd fmla="*/ 163 h 189" name="T67"/>
              <a:gd fmla="*/ 181 w 210" name="T68"/>
              <a:gd fmla="*/ 171 h 189" name="T69"/>
              <a:gd fmla="*/ 173 w 210" name="T70"/>
              <a:gd fmla="*/ 179 h 189" name="T71"/>
              <a:gd fmla="*/ 165 w 210" name="T72"/>
              <a:gd fmla="*/ 171 h 189" name="T73"/>
              <a:gd fmla="*/ 173 w 210" name="T74"/>
              <a:gd fmla="*/ 163 h 189" name="T75"/>
              <a:gd fmla="*/ 83 w 210" name="T76"/>
              <a:gd fmla="*/ 163 h 189" name="T77"/>
              <a:gd fmla="*/ 91 w 210" name="T78"/>
              <a:gd fmla="*/ 171 h 189" name="T79"/>
              <a:gd fmla="*/ 83 w 210" name="T80"/>
              <a:gd fmla="*/ 179 h 189" name="T81"/>
              <a:gd fmla="*/ 75 w 210" name="T82"/>
              <a:gd fmla="*/ 171 h 189" name="T83"/>
              <a:gd fmla="*/ 83 w 210" name="T84"/>
              <a:gd fmla="*/ 163 h 189" name="T8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b="b" l="0" r="r" t="0"/>
            <a:pathLst>
              <a:path h="189" w="210">
                <a:moveTo>
                  <a:pt x="205" y="35"/>
                </a:moveTo>
                <a:cubicBezTo>
                  <a:pt x="202" y="31"/>
                  <a:pt x="197" y="29"/>
                  <a:pt x="192" y="29"/>
                </a:cubicBezTo>
                <a:cubicBezTo>
                  <a:pt x="55" y="29"/>
                  <a:pt x="55" y="29"/>
                  <a:pt x="55" y="29"/>
                </a:cubicBezTo>
                <a:cubicBezTo>
                  <a:pt x="51" y="29"/>
                  <a:pt x="47" y="30"/>
                  <a:pt x="45" y="32"/>
                </a:cubicBezTo>
                <a:cubicBezTo>
                  <a:pt x="44" y="29"/>
                  <a:pt x="44" y="25"/>
                  <a:pt x="43" y="23"/>
                </a:cubicBezTo>
                <a:cubicBezTo>
                  <a:pt x="39" y="0"/>
                  <a:pt x="18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7"/>
                  <a:pt x="2" y="10"/>
                  <a:pt x="5" y="10"/>
                </a:cubicBezTo>
                <a:cubicBezTo>
                  <a:pt x="20" y="10"/>
                  <a:pt x="31" y="11"/>
                  <a:pt x="34" y="25"/>
                </a:cubicBezTo>
                <a:cubicBezTo>
                  <a:pt x="35" y="31"/>
                  <a:pt x="37" y="47"/>
                  <a:pt x="37" y="49"/>
                </a:cubicBezTo>
                <a:cubicBezTo>
                  <a:pt x="37" y="49"/>
                  <a:pt x="37" y="49"/>
                  <a:pt x="37" y="49"/>
                </a:cubicBezTo>
                <a:cubicBezTo>
                  <a:pt x="37" y="49"/>
                  <a:pt x="37" y="49"/>
                  <a:pt x="37" y="49"/>
                </a:cubicBezTo>
                <a:cubicBezTo>
                  <a:pt x="50" y="129"/>
                  <a:pt x="50" y="129"/>
                  <a:pt x="50" y="129"/>
                </a:cubicBezTo>
                <a:cubicBezTo>
                  <a:pt x="50" y="135"/>
                  <a:pt x="54" y="139"/>
                  <a:pt x="59" y="142"/>
                </a:cubicBezTo>
                <a:cubicBezTo>
                  <a:pt x="57" y="145"/>
                  <a:pt x="56" y="148"/>
                  <a:pt x="56" y="152"/>
                </a:cubicBezTo>
                <a:cubicBezTo>
                  <a:pt x="56" y="159"/>
                  <a:pt x="60" y="165"/>
                  <a:pt x="66" y="168"/>
                </a:cubicBezTo>
                <a:cubicBezTo>
                  <a:pt x="66" y="169"/>
                  <a:pt x="66" y="170"/>
                  <a:pt x="66" y="171"/>
                </a:cubicBezTo>
                <a:cubicBezTo>
                  <a:pt x="66" y="181"/>
                  <a:pt x="73" y="189"/>
                  <a:pt x="83" y="189"/>
                </a:cubicBezTo>
                <a:cubicBezTo>
                  <a:pt x="91" y="189"/>
                  <a:pt x="98" y="183"/>
                  <a:pt x="100" y="176"/>
                </a:cubicBezTo>
                <a:cubicBezTo>
                  <a:pt x="156" y="176"/>
                  <a:pt x="156" y="176"/>
                  <a:pt x="156" y="176"/>
                </a:cubicBezTo>
                <a:cubicBezTo>
                  <a:pt x="158" y="183"/>
                  <a:pt x="165" y="189"/>
                  <a:pt x="173" y="189"/>
                </a:cubicBezTo>
                <a:cubicBezTo>
                  <a:pt x="182" y="189"/>
                  <a:pt x="190" y="181"/>
                  <a:pt x="190" y="171"/>
                </a:cubicBezTo>
                <a:cubicBezTo>
                  <a:pt x="190" y="161"/>
                  <a:pt x="182" y="154"/>
                  <a:pt x="173" y="154"/>
                </a:cubicBezTo>
                <a:cubicBezTo>
                  <a:pt x="165" y="154"/>
                  <a:pt x="158" y="159"/>
                  <a:pt x="156" y="166"/>
                </a:cubicBezTo>
                <a:cubicBezTo>
                  <a:pt x="100" y="166"/>
                  <a:pt x="100" y="166"/>
                  <a:pt x="100" y="166"/>
                </a:cubicBezTo>
                <a:cubicBezTo>
                  <a:pt x="98" y="159"/>
                  <a:pt x="91" y="154"/>
                  <a:pt x="83" y="154"/>
                </a:cubicBezTo>
                <a:cubicBezTo>
                  <a:pt x="78" y="154"/>
                  <a:pt x="73" y="156"/>
                  <a:pt x="70" y="159"/>
                </a:cubicBezTo>
                <a:cubicBezTo>
                  <a:pt x="68" y="158"/>
                  <a:pt x="66" y="155"/>
                  <a:pt x="66" y="152"/>
                </a:cubicBezTo>
                <a:cubicBezTo>
                  <a:pt x="66" y="148"/>
                  <a:pt x="69" y="144"/>
                  <a:pt x="74" y="144"/>
                </a:cubicBezTo>
                <a:cubicBezTo>
                  <a:pt x="182" y="144"/>
                  <a:pt x="182" y="144"/>
                  <a:pt x="182" y="144"/>
                </a:cubicBezTo>
                <a:cubicBezTo>
                  <a:pt x="191" y="144"/>
                  <a:pt x="199" y="137"/>
                  <a:pt x="200" y="128"/>
                </a:cubicBezTo>
                <a:cubicBezTo>
                  <a:pt x="209" y="48"/>
                  <a:pt x="209" y="48"/>
                  <a:pt x="209" y="48"/>
                </a:cubicBezTo>
                <a:cubicBezTo>
                  <a:pt x="210" y="43"/>
                  <a:pt x="208" y="38"/>
                  <a:pt x="205" y="35"/>
                </a:cubicBezTo>
                <a:close/>
                <a:moveTo>
                  <a:pt x="173" y="163"/>
                </a:moveTo>
                <a:cubicBezTo>
                  <a:pt x="177" y="163"/>
                  <a:pt x="181" y="167"/>
                  <a:pt x="181" y="171"/>
                </a:cubicBezTo>
                <a:cubicBezTo>
                  <a:pt x="181" y="176"/>
                  <a:pt x="177" y="179"/>
                  <a:pt x="173" y="179"/>
                </a:cubicBezTo>
                <a:cubicBezTo>
                  <a:pt x="168" y="179"/>
                  <a:pt x="165" y="176"/>
                  <a:pt x="165" y="171"/>
                </a:cubicBezTo>
                <a:cubicBezTo>
                  <a:pt x="165" y="167"/>
                  <a:pt x="168" y="163"/>
                  <a:pt x="173" y="163"/>
                </a:cubicBezTo>
                <a:close/>
                <a:moveTo>
                  <a:pt x="83" y="163"/>
                </a:moveTo>
                <a:cubicBezTo>
                  <a:pt x="88" y="163"/>
                  <a:pt x="91" y="167"/>
                  <a:pt x="91" y="171"/>
                </a:cubicBezTo>
                <a:cubicBezTo>
                  <a:pt x="91" y="176"/>
                  <a:pt x="88" y="179"/>
                  <a:pt x="83" y="179"/>
                </a:cubicBezTo>
                <a:cubicBezTo>
                  <a:pt x="79" y="179"/>
                  <a:pt x="75" y="176"/>
                  <a:pt x="75" y="171"/>
                </a:cubicBezTo>
                <a:cubicBezTo>
                  <a:pt x="75" y="167"/>
                  <a:pt x="79" y="163"/>
                  <a:pt x="83" y="1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Freeform 21"/>
          <p:cNvSpPr>
            <a:spLocks noEditPoints="1"/>
          </p:cNvSpPr>
          <p:nvPr/>
        </p:nvSpPr>
        <p:spPr bwMode="auto">
          <a:xfrm>
            <a:off x="4744999" y="2508423"/>
            <a:ext cx="651804" cy="670466"/>
          </a:xfrm>
          <a:custGeom>
            <a:gdLst>
              <a:gd fmla="*/ 45 w 204" name="T0"/>
              <a:gd fmla="*/ 210 h 210" name="T1"/>
              <a:gd fmla="*/ 3 w 204" name="T2"/>
              <a:gd fmla="*/ 210 h 210" name="T3"/>
              <a:gd fmla="*/ 0 w 204" name="T4"/>
              <a:gd fmla="*/ 207 h 210" name="T5"/>
              <a:gd fmla="*/ 0 w 204" name="T6"/>
              <a:gd fmla="*/ 149 h 210" name="T7"/>
              <a:gd fmla="*/ 3 w 204" name="T8"/>
              <a:gd fmla="*/ 146 h 210" name="T9"/>
              <a:gd fmla="*/ 45 w 204" name="T10"/>
              <a:gd fmla="*/ 146 h 210" name="T11"/>
              <a:gd fmla="*/ 48 w 204" name="T12"/>
              <a:gd fmla="*/ 149 h 210" name="T13"/>
              <a:gd fmla="*/ 48 w 204" name="T14"/>
              <a:gd fmla="*/ 207 h 210" name="T15"/>
              <a:gd fmla="*/ 45 w 204" name="T16"/>
              <a:gd fmla="*/ 210 h 210" name="T17"/>
              <a:gd fmla="*/ 122 w 204" name="T18"/>
              <a:gd fmla="*/ 207 h 210" name="T19"/>
              <a:gd fmla="*/ 122 w 204" name="T20"/>
              <a:gd fmla="*/ 104 h 210" name="T21"/>
              <a:gd fmla="*/ 118 w 204" name="T22"/>
              <a:gd fmla="*/ 101 h 210" name="T23"/>
              <a:gd fmla="*/ 77 w 204" name="T24"/>
              <a:gd fmla="*/ 101 h 210" name="T25"/>
              <a:gd fmla="*/ 74 w 204" name="T26"/>
              <a:gd fmla="*/ 104 h 210" name="T27"/>
              <a:gd fmla="*/ 74 w 204" name="T28"/>
              <a:gd fmla="*/ 207 h 210" name="T29"/>
              <a:gd fmla="*/ 77 w 204" name="T30"/>
              <a:gd fmla="*/ 210 h 210" name="T31"/>
              <a:gd fmla="*/ 118 w 204" name="T32"/>
              <a:gd fmla="*/ 210 h 210" name="T33"/>
              <a:gd fmla="*/ 122 w 204" name="T34"/>
              <a:gd fmla="*/ 207 h 210" name="T35"/>
              <a:gd fmla="*/ 203 w 204" name="T36"/>
              <a:gd fmla="*/ 58 h 210" name="T37"/>
              <a:gd fmla="*/ 171 w 204" name="T38"/>
              <a:gd fmla="*/ 3 h 210" name="T39"/>
              <a:gd fmla="*/ 165 w 204" name="T40"/>
              <a:gd fmla="*/ 3 h 210" name="T41"/>
              <a:gd fmla="*/ 133 w 204" name="T42"/>
              <a:gd fmla="*/ 58 h 210" name="T43"/>
              <a:gd fmla="*/ 136 w 204" name="T44"/>
              <a:gd fmla="*/ 63 h 210" name="T45"/>
              <a:gd fmla="*/ 147 w 204" name="T46"/>
              <a:gd fmla="*/ 63 h 210" name="T47"/>
              <a:gd fmla="*/ 147 w 204" name="T48"/>
              <a:gd fmla="*/ 207 h 210" name="T49"/>
              <a:gd fmla="*/ 150 w 204" name="T50"/>
              <a:gd fmla="*/ 210 h 210" name="T51"/>
              <a:gd fmla="*/ 186 w 204" name="T52"/>
              <a:gd fmla="*/ 210 h 210" name="T53"/>
              <a:gd fmla="*/ 189 w 204" name="T54"/>
              <a:gd fmla="*/ 207 h 210" name="T55"/>
              <a:gd fmla="*/ 189 w 204" name="T56"/>
              <a:gd fmla="*/ 63 h 210" name="T57"/>
              <a:gd fmla="*/ 200 w 204" name="T58"/>
              <a:gd fmla="*/ 63 h 210" name="T59"/>
              <a:gd fmla="*/ 203 w 204" name="T60"/>
              <a:gd fmla="*/ 58 h 210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210" w="204">
                <a:moveTo>
                  <a:pt x="45" y="210"/>
                </a:moveTo>
                <a:cubicBezTo>
                  <a:pt x="3" y="210"/>
                  <a:pt x="3" y="210"/>
                  <a:pt x="3" y="210"/>
                </a:cubicBezTo>
                <a:cubicBezTo>
                  <a:pt x="1" y="210"/>
                  <a:pt x="0" y="209"/>
                  <a:pt x="0" y="207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7"/>
                  <a:pt x="1" y="146"/>
                  <a:pt x="3" y="146"/>
                </a:cubicBezTo>
                <a:cubicBezTo>
                  <a:pt x="45" y="146"/>
                  <a:pt x="45" y="146"/>
                  <a:pt x="45" y="146"/>
                </a:cubicBezTo>
                <a:cubicBezTo>
                  <a:pt x="47" y="146"/>
                  <a:pt x="48" y="147"/>
                  <a:pt x="48" y="149"/>
                </a:cubicBezTo>
                <a:cubicBezTo>
                  <a:pt x="48" y="207"/>
                  <a:pt x="48" y="207"/>
                  <a:pt x="48" y="207"/>
                </a:cubicBezTo>
                <a:cubicBezTo>
                  <a:pt x="48" y="209"/>
                  <a:pt x="47" y="210"/>
                  <a:pt x="45" y="210"/>
                </a:cubicBezTo>
                <a:close/>
                <a:moveTo>
                  <a:pt x="122" y="207"/>
                </a:moveTo>
                <a:cubicBezTo>
                  <a:pt x="122" y="104"/>
                  <a:pt x="122" y="104"/>
                  <a:pt x="122" y="104"/>
                </a:cubicBezTo>
                <a:cubicBezTo>
                  <a:pt x="122" y="103"/>
                  <a:pt x="120" y="101"/>
                  <a:pt x="118" y="101"/>
                </a:cubicBezTo>
                <a:cubicBezTo>
                  <a:pt x="77" y="101"/>
                  <a:pt x="77" y="101"/>
                  <a:pt x="77" y="101"/>
                </a:cubicBezTo>
                <a:cubicBezTo>
                  <a:pt x="75" y="101"/>
                  <a:pt x="74" y="103"/>
                  <a:pt x="74" y="104"/>
                </a:cubicBezTo>
                <a:cubicBezTo>
                  <a:pt x="74" y="207"/>
                  <a:pt x="74" y="207"/>
                  <a:pt x="74" y="207"/>
                </a:cubicBezTo>
                <a:cubicBezTo>
                  <a:pt x="74" y="209"/>
                  <a:pt x="75" y="210"/>
                  <a:pt x="77" y="210"/>
                </a:cubicBezTo>
                <a:cubicBezTo>
                  <a:pt x="118" y="210"/>
                  <a:pt x="118" y="210"/>
                  <a:pt x="118" y="210"/>
                </a:cubicBezTo>
                <a:cubicBezTo>
                  <a:pt x="120" y="210"/>
                  <a:pt x="122" y="209"/>
                  <a:pt x="122" y="207"/>
                </a:cubicBezTo>
                <a:close/>
                <a:moveTo>
                  <a:pt x="203" y="58"/>
                </a:moveTo>
                <a:cubicBezTo>
                  <a:pt x="171" y="3"/>
                  <a:pt x="171" y="3"/>
                  <a:pt x="171" y="3"/>
                </a:cubicBezTo>
                <a:cubicBezTo>
                  <a:pt x="169" y="0"/>
                  <a:pt x="167" y="0"/>
                  <a:pt x="165" y="3"/>
                </a:cubicBezTo>
                <a:cubicBezTo>
                  <a:pt x="133" y="58"/>
                  <a:pt x="133" y="58"/>
                  <a:pt x="133" y="58"/>
                </a:cubicBezTo>
                <a:cubicBezTo>
                  <a:pt x="132" y="61"/>
                  <a:pt x="133" y="63"/>
                  <a:pt x="136" y="63"/>
                </a:cubicBezTo>
                <a:cubicBezTo>
                  <a:pt x="147" y="63"/>
                  <a:pt x="147" y="63"/>
                  <a:pt x="147" y="63"/>
                </a:cubicBezTo>
                <a:cubicBezTo>
                  <a:pt x="147" y="207"/>
                  <a:pt x="147" y="207"/>
                  <a:pt x="147" y="207"/>
                </a:cubicBezTo>
                <a:cubicBezTo>
                  <a:pt x="147" y="209"/>
                  <a:pt x="149" y="210"/>
                  <a:pt x="150" y="210"/>
                </a:cubicBezTo>
                <a:cubicBezTo>
                  <a:pt x="186" y="210"/>
                  <a:pt x="186" y="210"/>
                  <a:pt x="186" y="210"/>
                </a:cubicBezTo>
                <a:cubicBezTo>
                  <a:pt x="187" y="210"/>
                  <a:pt x="189" y="209"/>
                  <a:pt x="189" y="207"/>
                </a:cubicBezTo>
                <a:cubicBezTo>
                  <a:pt x="189" y="63"/>
                  <a:pt x="189" y="63"/>
                  <a:pt x="189" y="63"/>
                </a:cubicBezTo>
                <a:cubicBezTo>
                  <a:pt x="200" y="63"/>
                  <a:pt x="200" y="63"/>
                  <a:pt x="200" y="63"/>
                </a:cubicBezTo>
                <a:cubicBezTo>
                  <a:pt x="203" y="63"/>
                  <a:pt x="204" y="61"/>
                  <a:pt x="203" y="5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385044593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2" name="Freeform 35"/>
          <p:cNvSpPr/>
          <p:nvPr/>
        </p:nvSpPr>
        <p:spPr bwMode="auto">
          <a:xfrm>
            <a:off x="520457" y="3351469"/>
            <a:ext cx="1495842" cy="2954081"/>
          </a:xfrm>
          <a:custGeom>
            <a:gdLst>
              <a:gd fmla="*/ 358 w 358" name="T0"/>
              <a:gd fmla="*/ 128 h 707" name="T1"/>
              <a:gd fmla="*/ 268 w 358" name="T2"/>
              <a:gd fmla="*/ 64 h 707" name="T3"/>
              <a:gd fmla="*/ 178 w 358" name="T4"/>
              <a:gd fmla="*/ 0 h 707" name="T5"/>
              <a:gd fmla="*/ 88 w 358" name="T6"/>
              <a:gd fmla="*/ 64 h 707" name="T7"/>
              <a:gd fmla="*/ 0 w 358" name="T8"/>
              <a:gd fmla="*/ 128 h 707" name="T9"/>
              <a:gd fmla="*/ 0 w 358" name="T10"/>
              <a:gd fmla="*/ 128 h 707" name="T11"/>
              <a:gd fmla="*/ 0 w 358" name="T12"/>
              <a:gd fmla="*/ 707 h 707" name="T13"/>
              <a:gd fmla="*/ 358 w 358" name="T14"/>
              <a:gd fmla="*/ 707 h 707" name="T15"/>
              <a:gd fmla="*/ 358 w 358" name="T16"/>
              <a:gd fmla="*/ 128 h 707" name="T17"/>
              <a:gd fmla="*/ 358 w 358" name="T18"/>
              <a:gd fmla="*/ 128 h 707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707" w="358">
                <a:moveTo>
                  <a:pt x="358" y="128"/>
                </a:moveTo>
                <a:lnTo>
                  <a:pt x="268" y="64"/>
                </a:lnTo>
                <a:lnTo>
                  <a:pt x="178" y="0"/>
                </a:lnTo>
                <a:lnTo>
                  <a:pt x="88" y="64"/>
                </a:lnTo>
                <a:lnTo>
                  <a:pt x="0" y="128"/>
                </a:lnTo>
                <a:lnTo>
                  <a:pt x="0" y="128"/>
                </a:lnTo>
                <a:lnTo>
                  <a:pt x="0" y="707"/>
                </a:lnTo>
                <a:lnTo>
                  <a:pt x="358" y="707"/>
                </a:lnTo>
                <a:lnTo>
                  <a:pt x="358" y="128"/>
                </a:lnTo>
                <a:lnTo>
                  <a:pt x="358" y="128"/>
                </a:lnTo>
                <a:close/>
              </a:path>
            </a:pathLst>
          </a:custGeom>
          <a:solidFill>
            <a:srgbClr val="FFCD2F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36"/>
          <p:cNvSpPr/>
          <p:nvPr/>
        </p:nvSpPr>
        <p:spPr bwMode="auto">
          <a:xfrm>
            <a:off x="2400318" y="4015410"/>
            <a:ext cx="1495842" cy="2290138"/>
          </a:xfrm>
          <a:custGeom>
            <a:gdLst>
              <a:gd fmla="*/ 358 w 358" name="T0"/>
              <a:gd fmla="*/ 128 h 450" name="T1"/>
              <a:gd fmla="*/ 268 w 358" name="T2"/>
              <a:gd fmla="*/ 64 h 450" name="T3"/>
              <a:gd fmla="*/ 178 w 358" name="T4"/>
              <a:gd fmla="*/ 0 h 450" name="T5"/>
              <a:gd fmla="*/ 90 w 358" name="T6"/>
              <a:gd fmla="*/ 64 h 450" name="T7"/>
              <a:gd fmla="*/ 0 w 358" name="T8"/>
              <a:gd fmla="*/ 128 h 450" name="T9"/>
              <a:gd fmla="*/ 0 w 358" name="T10"/>
              <a:gd fmla="*/ 128 h 450" name="T11"/>
              <a:gd fmla="*/ 0 w 358" name="T12"/>
              <a:gd fmla="*/ 450 h 450" name="T13"/>
              <a:gd fmla="*/ 358 w 358" name="T14"/>
              <a:gd fmla="*/ 450 h 450" name="T15"/>
              <a:gd fmla="*/ 358 w 358" name="T16"/>
              <a:gd fmla="*/ 128 h 450" name="T17"/>
              <a:gd fmla="*/ 358 w 358" name="T18"/>
              <a:gd fmla="*/ 128 h 450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450" w="358">
                <a:moveTo>
                  <a:pt x="358" y="128"/>
                </a:moveTo>
                <a:lnTo>
                  <a:pt x="268" y="64"/>
                </a:lnTo>
                <a:lnTo>
                  <a:pt x="178" y="0"/>
                </a:lnTo>
                <a:lnTo>
                  <a:pt x="90" y="64"/>
                </a:lnTo>
                <a:lnTo>
                  <a:pt x="0" y="128"/>
                </a:lnTo>
                <a:lnTo>
                  <a:pt x="0" y="128"/>
                </a:lnTo>
                <a:lnTo>
                  <a:pt x="0" y="450"/>
                </a:lnTo>
                <a:lnTo>
                  <a:pt x="358" y="450"/>
                </a:lnTo>
                <a:lnTo>
                  <a:pt x="358" y="128"/>
                </a:lnTo>
                <a:lnTo>
                  <a:pt x="358" y="12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Freeform 37"/>
          <p:cNvSpPr/>
          <p:nvPr/>
        </p:nvSpPr>
        <p:spPr bwMode="auto">
          <a:xfrm>
            <a:off x="4385414" y="3430856"/>
            <a:ext cx="1495842" cy="2874691"/>
          </a:xfrm>
          <a:custGeom>
            <a:gdLst>
              <a:gd fmla="*/ 358 w 358" name="T0"/>
              <a:gd fmla="*/ 128 h 688" name="T1"/>
              <a:gd fmla="*/ 268 w 358" name="T2"/>
              <a:gd fmla="*/ 64 h 688" name="T3"/>
              <a:gd fmla="*/ 180 w 358" name="T4"/>
              <a:gd fmla="*/ 0 h 688" name="T5"/>
              <a:gd fmla="*/ 90 w 358" name="T6"/>
              <a:gd fmla="*/ 64 h 688" name="T7"/>
              <a:gd fmla="*/ 0 w 358" name="T8"/>
              <a:gd fmla="*/ 128 h 688" name="T9"/>
              <a:gd fmla="*/ 0 w 358" name="T10"/>
              <a:gd fmla="*/ 128 h 688" name="T11"/>
              <a:gd fmla="*/ 0 w 358" name="T12"/>
              <a:gd fmla="*/ 688 h 688" name="T13"/>
              <a:gd fmla="*/ 358 w 358" name="T14"/>
              <a:gd fmla="*/ 688 h 688" name="T15"/>
              <a:gd fmla="*/ 358 w 358" name="T16"/>
              <a:gd fmla="*/ 128 h 688" name="T17"/>
              <a:gd fmla="*/ 358 w 358" name="T18"/>
              <a:gd fmla="*/ 128 h 688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688" w="358">
                <a:moveTo>
                  <a:pt x="358" y="128"/>
                </a:moveTo>
                <a:lnTo>
                  <a:pt x="268" y="64"/>
                </a:lnTo>
                <a:lnTo>
                  <a:pt x="180" y="0"/>
                </a:lnTo>
                <a:lnTo>
                  <a:pt x="90" y="64"/>
                </a:lnTo>
                <a:lnTo>
                  <a:pt x="0" y="128"/>
                </a:lnTo>
                <a:lnTo>
                  <a:pt x="0" y="128"/>
                </a:lnTo>
                <a:lnTo>
                  <a:pt x="0" y="688"/>
                </a:lnTo>
                <a:lnTo>
                  <a:pt x="358" y="688"/>
                </a:lnTo>
                <a:lnTo>
                  <a:pt x="358" y="128"/>
                </a:lnTo>
                <a:lnTo>
                  <a:pt x="358" y="12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Freeform 38"/>
          <p:cNvSpPr/>
          <p:nvPr/>
        </p:nvSpPr>
        <p:spPr bwMode="auto">
          <a:xfrm>
            <a:off x="6319980" y="3013023"/>
            <a:ext cx="1495842" cy="3292524"/>
          </a:xfrm>
          <a:custGeom>
            <a:gdLst>
              <a:gd fmla="*/ 358 w 358" name="T0"/>
              <a:gd fmla="*/ 128 h 788" name="T1"/>
              <a:gd fmla="*/ 270 w 358" name="T2"/>
              <a:gd fmla="*/ 64 h 788" name="T3"/>
              <a:gd fmla="*/ 180 w 358" name="T4"/>
              <a:gd fmla="*/ 0 h 788" name="T5"/>
              <a:gd fmla="*/ 90 w 358" name="T6"/>
              <a:gd fmla="*/ 64 h 788" name="T7"/>
              <a:gd fmla="*/ 0 w 358" name="T8"/>
              <a:gd fmla="*/ 128 h 788" name="T9"/>
              <a:gd fmla="*/ 0 w 358" name="T10"/>
              <a:gd fmla="*/ 128 h 788" name="T11"/>
              <a:gd fmla="*/ 0 w 358" name="T12"/>
              <a:gd fmla="*/ 788 h 788" name="T13"/>
              <a:gd fmla="*/ 358 w 358" name="T14"/>
              <a:gd fmla="*/ 788 h 788" name="T15"/>
              <a:gd fmla="*/ 358 w 358" name="T16"/>
              <a:gd fmla="*/ 128 h 788" name="T17"/>
              <a:gd fmla="*/ 358 w 358" name="T18"/>
              <a:gd fmla="*/ 128 h 788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788" w="358">
                <a:moveTo>
                  <a:pt x="358" y="128"/>
                </a:moveTo>
                <a:lnTo>
                  <a:pt x="270" y="64"/>
                </a:lnTo>
                <a:lnTo>
                  <a:pt x="180" y="0"/>
                </a:lnTo>
                <a:lnTo>
                  <a:pt x="90" y="64"/>
                </a:lnTo>
                <a:lnTo>
                  <a:pt x="0" y="128"/>
                </a:lnTo>
                <a:lnTo>
                  <a:pt x="0" y="128"/>
                </a:lnTo>
                <a:lnTo>
                  <a:pt x="0" y="788"/>
                </a:lnTo>
                <a:lnTo>
                  <a:pt x="358" y="788"/>
                </a:lnTo>
                <a:lnTo>
                  <a:pt x="358" y="128"/>
                </a:lnTo>
                <a:lnTo>
                  <a:pt x="358" y="128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8688389" y="2622997"/>
            <a:ext cx="3719830" cy="2286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sp>
        <p:nvSpPr>
          <p:cNvPr id="27" name="Freeform 66"/>
          <p:cNvSpPr/>
          <p:nvPr/>
        </p:nvSpPr>
        <p:spPr bwMode="auto">
          <a:xfrm flipH="1">
            <a:off x="979555" y="1684946"/>
            <a:ext cx="1521107" cy="1446811"/>
          </a:xfrm>
          <a:custGeom>
            <a:gdLst>
              <a:gd fmla="*/ 1945 w 1945" name="T0"/>
              <a:gd fmla="*/ 0 h 1850" name="T1"/>
              <a:gd fmla="*/ 0 w 1945" name="T2"/>
              <a:gd fmla="*/ 0 h 1850" name="T3"/>
              <a:gd fmla="*/ 0 w 1945" name="T4"/>
              <a:gd fmla="*/ 1359 h 1850" name="T5"/>
              <a:gd fmla="*/ 1235 w 1945" name="T6"/>
              <a:gd fmla="*/ 1359 h 1850" name="T7"/>
              <a:gd fmla="*/ 1605 w 1945" name="T8"/>
              <a:gd fmla="*/ 1850 h 1850" name="T9"/>
              <a:gd fmla="*/ 1605 w 1945" name="T10"/>
              <a:gd fmla="*/ 1359 h 1850" name="T11"/>
              <a:gd fmla="*/ 1945 w 1945" name="T12"/>
              <a:gd fmla="*/ 1359 h 1850" name="T13"/>
              <a:gd fmla="*/ 1945 w 1945" name="T14"/>
              <a:gd fmla="*/ 0 h 1850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849" w="1945">
                <a:moveTo>
                  <a:pt x="1945" y="0"/>
                </a:moveTo>
                <a:lnTo>
                  <a:pt x="0" y="0"/>
                </a:lnTo>
                <a:lnTo>
                  <a:pt x="0" y="1359"/>
                </a:lnTo>
                <a:lnTo>
                  <a:pt x="1235" y="1359"/>
                </a:lnTo>
                <a:lnTo>
                  <a:pt x="1605" y="1850"/>
                </a:lnTo>
                <a:lnTo>
                  <a:pt x="1605" y="1359"/>
                </a:lnTo>
                <a:lnTo>
                  <a:pt x="1945" y="1359"/>
                </a:lnTo>
                <a:lnTo>
                  <a:pt x="1945" y="0"/>
                </a:lnTo>
                <a:close/>
              </a:path>
            </a:pathLst>
          </a:custGeom>
          <a:solidFill>
            <a:srgbClr val="88BEC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Freeform 66"/>
          <p:cNvSpPr/>
          <p:nvPr/>
        </p:nvSpPr>
        <p:spPr bwMode="auto">
          <a:xfrm flipH="1">
            <a:off x="4879550" y="1798515"/>
            <a:ext cx="1521107" cy="1446811"/>
          </a:xfrm>
          <a:custGeom>
            <a:gdLst>
              <a:gd fmla="*/ 1945 w 1945" name="T0"/>
              <a:gd fmla="*/ 0 h 1850" name="T1"/>
              <a:gd fmla="*/ 0 w 1945" name="T2"/>
              <a:gd fmla="*/ 0 h 1850" name="T3"/>
              <a:gd fmla="*/ 0 w 1945" name="T4"/>
              <a:gd fmla="*/ 1359 h 1850" name="T5"/>
              <a:gd fmla="*/ 1235 w 1945" name="T6"/>
              <a:gd fmla="*/ 1359 h 1850" name="T7"/>
              <a:gd fmla="*/ 1605 w 1945" name="T8"/>
              <a:gd fmla="*/ 1850 h 1850" name="T9"/>
              <a:gd fmla="*/ 1605 w 1945" name="T10"/>
              <a:gd fmla="*/ 1359 h 1850" name="T11"/>
              <a:gd fmla="*/ 1945 w 1945" name="T12"/>
              <a:gd fmla="*/ 1359 h 1850" name="T13"/>
              <a:gd fmla="*/ 1945 w 1945" name="T14"/>
              <a:gd fmla="*/ 0 h 1850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849" w="1945">
                <a:moveTo>
                  <a:pt x="1945" y="0"/>
                </a:moveTo>
                <a:lnTo>
                  <a:pt x="0" y="0"/>
                </a:lnTo>
                <a:lnTo>
                  <a:pt x="0" y="1359"/>
                </a:lnTo>
                <a:lnTo>
                  <a:pt x="1235" y="1359"/>
                </a:lnTo>
                <a:lnTo>
                  <a:pt x="1605" y="1850"/>
                </a:lnTo>
                <a:lnTo>
                  <a:pt x="1605" y="1359"/>
                </a:lnTo>
                <a:lnTo>
                  <a:pt x="1945" y="1359"/>
                </a:lnTo>
                <a:lnTo>
                  <a:pt x="1945" y="0"/>
                </a:lnTo>
                <a:close/>
              </a:path>
            </a:pathLst>
          </a:custGeom>
          <a:solidFill>
            <a:srgbClr val="88BEC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9" name="Freeform 66"/>
          <p:cNvSpPr/>
          <p:nvPr/>
        </p:nvSpPr>
        <p:spPr bwMode="auto">
          <a:xfrm flipH="1">
            <a:off x="6822574" y="1340925"/>
            <a:ext cx="1521107" cy="1446811"/>
          </a:xfrm>
          <a:custGeom>
            <a:gdLst>
              <a:gd fmla="*/ 1945 w 1945" name="T0"/>
              <a:gd fmla="*/ 0 h 1850" name="T1"/>
              <a:gd fmla="*/ 0 w 1945" name="T2"/>
              <a:gd fmla="*/ 0 h 1850" name="T3"/>
              <a:gd fmla="*/ 0 w 1945" name="T4"/>
              <a:gd fmla="*/ 1359 h 1850" name="T5"/>
              <a:gd fmla="*/ 1235 w 1945" name="T6"/>
              <a:gd fmla="*/ 1359 h 1850" name="T7"/>
              <a:gd fmla="*/ 1605 w 1945" name="T8"/>
              <a:gd fmla="*/ 1850 h 1850" name="T9"/>
              <a:gd fmla="*/ 1605 w 1945" name="T10"/>
              <a:gd fmla="*/ 1359 h 1850" name="T11"/>
              <a:gd fmla="*/ 1945 w 1945" name="T12"/>
              <a:gd fmla="*/ 1359 h 1850" name="T13"/>
              <a:gd fmla="*/ 1945 w 1945" name="T14"/>
              <a:gd fmla="*/ 0 h 1850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849" w="1945">
                <a:moveTo>
                  <a:pt x="1945" y="0"/>
                </a:moveTo>
                <a:lnTo>
                  <a:pt x="0" y="0"/>
                </a:lnTo>
                <a:lnTo>
                  <a:pt x="0" y="1359"/>
                </a:lnTo>
                <a:lnTo>
                  <a:pt x="1235" y="1359"/>
                </a:lnTo>
                <a:lnTo>
                  <a:pt x="1605" y="1850"/>
                </a:lnTo>
                <a:lnTo>
                  <a:pt x="1605" y="1359"/>
                </a:lnTo>
                <a:lnTo>
                  <a:pt x="1945" y="1359"/>
                </a:lnTo>
                <a:lnTo>
                  <a:pt x="1945" y="0"/>
                </a:lnTo>
                <a:close/>
              </a:path>
            </a:pathLst>
          </a:custGeom>
          <a:solidFill>
            <a:srgbClr val="88BEC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" name="Freeform 66"/>
          <p:cNvSpPr/>
          <p:nvPr/>
        </p:nvSpPr>
        <p:spPr bwMode="auto">
          <a:xfrm flipH="1">
            <a:off x="2876940" y="2368897"/>
            <a:ext cx="1521107" cy="1446811"/>
          </a:xfrm>
          <a:custGeom>
            <a:gdLst>
              <a:gd fmla="*/ 1945 w 1945" name="T0"/>
              <a:gd fmla="*/ 0 h 1850" name="T1"/>
              <a:gd fmla="*/ 0 w 1945" name="T2"/>
              <a:gd fmla="*/ 0 h 1850" name="T3"/>
              <a:gd fmla="*/ 0 w 1945" name="T4"/>
              <a:gd fmla="*/ 1359 h 1850" name="T5"/>
              <a:gd fmla="*/ 1235 w 1945" name="T6"/>
              <a:gd fmla="*/ 1359 h 1850" name="T7"/>
              <a:gd fmla="*/ 1605 w 1945" name="T8"/>
              <a:gd fmla="*/ 1850 h 1850" name="T9"/>
              <a:gd fmla="*/ 1605 w 1945" name="T10"/>
              <a:gd fmla="*/ 1359 h 1850" name="T11"/>
              <a:gd fmla="*/ 1945 w 1945" name="T12"/>
              <a:gd fmla="*/ 1359 h 1850" name="T13"/>
              <a:gd fmla="*/ 1945 w 1945" name="T14"/>
              <a:gd fmla="*/ 0 h 1850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849" w="1945">
                <a:moveTo>
                  <a:pt x="1945" y="0"/>
                </a:moveTo>
                <a:lnTo>
                  <a:pt x="0" y="0"/>
                </a:lnTo>
                <a:lnTo>
                  <a:pt x="0" y="1359"/>
                </a:lnTo>
                <a:lnTo>
                  <a:pt x="1235" y="1359"/>
                </a:lnTo>
                <a:lnTo>
                  <a:pt x="1605" y="1850"/>
                </a:lnTo>
                <a:lnTo>
                  <a:pt x="1605" y="1359"/>
                </a:lnTo>
                <a:lnTo>
                  <a:pt x="1945" y="1359"/>
                </a:lnTo>
                <a:lnTo>
                  <a:pt x="1945" y="0"/>
                </a:lnTo>
                <a:close/>
              </a:path>
            </a:pathLst>
          </a:custGeom>
          <a:solidFill>
            <a:srgbClr val="88BEC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4" name="文本框 33"/>
          <p:cNvSpPr txBox="1"/>
          <p:nvPr/>
        </p:nvSpPr>
        <p:spPr>
          <a:xfrm>
            <a:off x="1268378" y="1846539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35%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3100506" y="2554425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25%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5104539" y="1925119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15%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7047564" y="1492596"/>
            <a:ext cx="1060767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</a:rPr>
              <a:t>37%</a:t>
            </a:r>
          </a:p>
        </p:txBody>
      </p:sp>
    </p:spTree>
    <p:extLst>
      <p:ext uri="{BB962C8B-B14F-4D97-AF65-F5344CB8AC3E}">
        <p14:creationId val="2011506632"/>
      </p:ext>
    </p:extLst>
  </p:cSld>
  <p:clrMapOvr>
    <a:masterClrMapping/>
  </p:clrMapOvr>
  <p:transition spd="med">
    <p:pull dir="d"/>
  </p:transition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椭圆 3"/>
          <p:cNvSpPr/>
          <p:nvPr/>
        </p:nvSpPr>
        <p:spPr>
          <a:xfrm>
            <a:off x="434715" y="4548315"/>
            <a:ext cx="794478" cy="794478"/>
          </a:xfrm>
          <a:prstGeom prst="ellipse">
            <a:avLst/>
          </a:prstGeom>
          <a:solidFill>
            <a:srgbClr val="73A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6" name="椭圆 5"/>
          <p:cNvSpPr/>
          <p:nvPr/>
        </p:nvSpPr>
        <p:spPr>
          <a:xfrm>
            <a:off x="9485024" y="2814042"/>
            <a:ext cx="808031" cy="80803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0" y="5036695"/>
            <a:ext cx="12192000" cy="18213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8" name="直接连接符 7"/>
          <p:cNvCxnSpPr/>
          <p:nvPr/>
        </p:nvCxnSpPr>
        <p:spPr>
          <a:xfrm>
            <a:off x="584615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4107303" y="389747"/>
            <a:ext cx="3882453" cy="5396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400">
                <a:latin charset="-122" panose="02010600040101010101" pitchFamily="2" typeface="华文细黑"/>
                <a:ea charset="-122" panose="02010600040101010101" pitchFamily="2" typeface="华文细黑"/>
              </a:rPr>
              <a:t>2014.10.10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8214609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/>
        </p:nvSpPr>
        <p:spPr>
          <a:xfrm>
            <a:off x="10032167" y="3618408"/>
            <a:ext cx="475938" cy="475938"/>
          </a:xfrm>
          <a:prstGeom prst="ellipse">
            <a:avLst/>
          </a:prstGeom>
          <a:solidFill>
            <a:srgbClr val="FCFC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997152" y="3491833"/>
            <a:ext cx="1544862" cy="154486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9395085" y="4779470"/>
            <a:ext cx="1274164" cy="1274164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00"/>
              </a:solidFill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485024" y="4613218"/>
            <a:ext cx="292311" cy="29231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1" name="组合 20"/>
          <p:cNvGrpSpPr/>
          <p:nvPr/>
        </p:nvGrpSpPr>
        <p:grpSpPr>
          <a:xfrm>
            <a:off x="3287775" y="1417774"/>
            <a:ext cx="5616450" cy="3501890"/>
            <a:chOff x="3087688" y="1498600"/>
            <a:chExt cx="4781550" cy="2981325"/>
          </a:xfrm>
        </p:grpSpPr>
        <p:sp>
          <p:nvSpPr>
            <p:cNvPr id="18" name="Freeform 5"/>
            <p:cNvSpPr/>
            <p:nvPr/>
          </p:nvSpPr>
          <p:spPr bwMode="auto">
            <a:xfrm>
              <a:off x="3606801" y="1876425"/>
              <a:ext cx="3898900" cy="2408238"/>
            </a:xfrm>
            <a:custGeom>
              <a:gdLst>
                <a:gd fmla="*/ 170 w 301" name="T0"/>
                <a:gd fmla="*/ 0 h 185" name="T1"/>
                <a:gd fmla="*/ 106 w 301" name="T2"/>
                <a:gd fmla="*/ 49 h 185" name="T3"/>
                <a:gd fmla="*/ 82 w 301" name="T4"/>
                <a:gd fmla="*/ 42 h 185" name="T5"/>
                <a:gd fmla="*/ 38 w 301" name="T6"/>
                <a:gd fmla="*/ 86 h 185" name="T7"/>
                <a:gd fmla="*/ 39 w 301" name="T8"/>
                <a:gd fmla="*/ 95 h 185" name="T9"/>
                <a:gd fmla="*/ 0 w 301" name="T10"/>
                <a:gd fmla="*/ 140 h 185" name="T11"/>
                <a:gd fmla="*/ 46 w 301" name="T12"/>
                <a:gd fmla="*/ 185 h 185" name="T13"/>
                <a:gd fmla="*/ 256 w 301" name="T14"/>
                <a:gd fmla="*/ 185 h 185" name="T15"/>
                <a:gd fmla="*/ 301 w 301" name="T16"/>
                <a:gd fmla="*/ 140 h 185" name="T17"/>
                <a:gd fmla="*/ 282 w 301" name="T18"/>
                <a:gd fmla="*/ 103 h 185" name="T19"/>
                <a:gd fmla="*/ 234 w 301" name="T20"/>
                <a:gd fmla="*/ 48 h 185" name="T21"/>
                <a:gd fmla="*/ 170 w 301" name="T22"/>
                <a:gd fmla="*/ 0 h 18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85" w="301">
                  <a:moveTo>
                    <a:pt x="170" y="0"/>
                  </a:moveTo>
                  <a:cubicBezTo>
                    <a:pt x="140" y="0"/>
                    <a:pt x="114" y="21"/>
                    <a:pt x="106" y="49"/>
                  </a:cubicBezTo>
                  <a:cubicBezTo>
                    <a:pt x="99" y="45"/>
                    <a:pt x="91" y="42"/>
                    <a:pt x="82" y="42"/>
                  </a:cubicBezTo>
                  <a:cubicBezTo>
                    <a:pt x="58" y="42"/>
                    <a:pt x="38" y="62"/>
                    <a:pt x="38" y="86"/>
                  </a:cubicBezTo>
                  <a:cubicBezTo>
                    <a:pt x="38" y="89"/>
                    <a:pt x="38" y="92"/>
                    <a:pt x="39" y="95"/>
                  </a:cubicBezTo>
                  <a:cubicBezTo>
                    <a:pt x="17" y="98"/>
                    <a:pt x="0" y="117"/>
                    <a:pt x="0" y="140"/>
                  </a:cubicBezTo>
                  <a:cubicBezTo>
                    <a:pt x="0" y="165"/>
                    <a:pt x="21" y="185"/>
                    <a:pt x="46" y="185"/>
                  </a:cubicBezTo>
                  <a:cubicBezTo>
                    <a:pt x="256" y="185"/>
                    <a:pt x="256" y="185"/>
                    <a:pt x="256" y="185"/>
                  </a:cubicBezTo>
                  <a:cubicBezTo>
                    <a:pt x="281" y="185"/>
                    <a:pt x="301" y="165"/>
                    <a:pt x="301" y="140"/>
                  </a:cubicBezTo>
                  <a:cubicBezTo>
                    <a:pt x="301" y="125"/>
                    <a:pt x="294" y="111"/>
                    <a:pt x="282" y="103"/>
                  </a:cubicBezTo>
                  <a:cubicBezTo>
                    <a:pt x="282" y="75"/>
                    <a:pt x="261" y="52"/>
                    <a:pt x="234" y="48"/>
                  </a:cubicBezTo>
                  <a:cubicBezTo>
                    <a:pt x="226" y="20"/>
                    <a:pt x="201" y="0"/>
                    <a:pt x="170" y="0"/>
                  </a:cubicBezTo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6"/>
            <p:cNvSpPr>
              <a:spLocks noEditPoints="1"/>
            </p:cNvSpPr>
            <p:nvPr/>
          </p:nvSpPr>
          <p:spPr bwMode="auto">
            <a:xfrm>
              <a:off x="3087688" y="1498600"/>
              <a:ext cx="4781550" cy="2981325"/>
            </a:xfrm>
            <a:custGeom>
              <a:gdLst>
                <a:gd fmla="*/ 132 w 369" name="T0"/>
                <a:gd fmla="*/ 65 h 229" name="T1"/>
                <a:gd fmla="*/ 133 w 369" name="T2"/>
                <a:gd fmla="*/ 62 h 229" name="T3"/>
                <a:gd fmla="*/ 209 w 369" name="T4"/>
                <a:gd fmla="*/ 4 h 229" name="T5"/>
                <a:gd fmla="*/ 209 w 369" name="T6"/>
                <a:gd fmla="*/ 4 h 229" name="T7"/>
                <a:gd fmla="*/ 284 w 369" name="T8"/>
                <a:gd fmla="*/ 60 h 229" name="T9"/>
                <a:gd fmla="*/ 284 w 369" name="T10"/>
                <a:gd fmla="*/ 62 h 229" name="T11"/>
                <a:gd fmla="*/ 286 w 369" name="T12"/>
                <a:gd fmla="*/ 62 h 229" name="T13"/>
                <a:gd fmla="*/ 342 w 369" name="T14"/>
                <a:gd fmla="*/ 127 h 229" name="T15"/>
                <a:gd fmla="*/ 342 w 369" name="T16"/>
                <a:gd fmla="*/ 128 h 229" name="T17"/>
                <a:gd fmla="*/ 343 w 369" name="T18"/>
                <a:gd fmla="*/ 129 h 229" name="T19"/>
                <a:gd fmla="*/ 365 w 369" name="T20"/>
                <a:gd fmla="*/ 172 h 229" name="T21"/>
                <a:gd fmla="*/ 350 w 369" name="T22"/>
                <a:gd fmla="*/ 209 h 229" name="T23"/>
                <a:gd fmla="*/ 312 w 369" name="T24"/>
                <a:gd fmla="*/ 225 h 229" name="T25"/>
                <a:gd fmla="*/ 57 w 369" name="T26"/>
                <a:gd fmla="*/ 225 h 229" name="T27"/>
                <a:gd fmla="*/ 20 w 369" name="T28"/>
                <a:gd fmla="*/ 209 h 229" name="T29"/>
                <a:gd fmla="*/ 4 w 369" name="T30"/>
                <a:gd fmla="*/ 172 h 229" name="T31"/>
                <a:gd fmla="*/ 50 w 369" name="T32"/>
                <a:gd fmla="*/ 119 h 229" name="T33"/>
                <a:gd fmla="*/ 52 w 369" name="T34"/>
                <a:gd fmla="*/ 119 h 229" name="T35"/>
                <a:gd fmla="*/ 51 w 369" name="T36"/>
                <a:gd fmla="*/ 117 h 229" name="T37"/>
                <a:gd fmla="*/ 50 w 369" name="T38"/>
                <a:gd fmla="*/ 107 h 229" name="T39"/>
                <a:gd fmla="*/ 65 w 369" name="T40"/>
                <a:gd fmla="*/ 70 h 229" name="T41"/>
                <a:gd fmla="*/ 102 w 369" name="T42"/>
                <a:gd fmla="*/ 55 h 229" name="T43"/>
                <a:gd fmla="*/ 130 w 369" name="T44"/>
                <a:gd fmla="*/ 64 h 229" name="T45"/>
                <a:gd fmla="*/ 132 w 369" name="T46"/>
                <a:gd fmla="*/ 65 h 229" name="T47"/>
                <a:gd fmla="*/ 209 w 369" name="T48"/>
                <a:gd fmla="*/ 0 h 229" name="T49"/>
                <a:gd fmla="*/ 130 w 369" name="T50"/>
                <a:gd fmla="*/ 59 h 229" name="T51"/>
                <a:gd fmla="*/ 102 w 369" name="T52"/>
                <a:gd fmla="*/ 51 h 229" name="T53"/>
                <a:gd fmla="*/ 102 w 369" name="T54"/>
                <a:gd fmla="*/ 51 h 229" name="T55"/>
                <a:gd fmla="*/ 46 w 369" name="T56"/>
                <a:gd fmla="*/ 107 h 229" name="T57"/>
                <a:gd fmla="*/ 47 w 369" name="T58"/>
                <a:gd fmla="*/ 116 h 229" name="T59"/>
                <a:gd fmla="*/ 0 w 369" name="T60"/>
                <a:gd fmla="*/ 172 h 229" name="T61"/>
                <a:gd fmla="*/ 57 w 369" name="T62"/>
                <a:gd fmla="*/ 229 h 229" name="T63"/>
                <a:gd fmla="*/ 312 w 369" name="T64"/>
                <a:gd fmla="*/ 229 h 229" name="T65"/>
                <a:gd fmla="*/ 369 w 369" name="T66"/>
                <a:gd fmla="*/ 172 h 229" name="T67"/>
                <a:gd fmla="*/ 346 w 369" name="T68"/>
                <a:gd fmla="*/ 126 h 229" name="T69"/>
                <a:gd fmla="*/ 287 w 369" name="T70"/>
                <a:gd fmla="*/ 58 h 229" name="T71"/>
                <a:gd fmla="*/ 209 w 369" name="T72"/>
                <a:gd fmla="*/ 0 h 229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29" w="369">
                  <a:moveTo>
                    <a:pt x="132" y="65"/>
                  </a:moveTo>
                  <a:cubicBezTo>
                    <a:pt x="133" y="62"/>
                    <a:pt x="133" y="62"/>
                    <a:pt x="133" y="62"/>
                  </a:cubicBezTo>
                  <a:cubicBezTo>
                    <a:pt x="142" y="29"/>
                    <a:pt x="172" y="4"/>
                    <a:pt x="209" y="4"/>
                  </a:cubicBezTo>
                  <a:cubicBezTo>
                    <a:pt x="209" y="4"/>
                    <a:pt x="209" y="4"/>
                    <a:pt x="209" y="4"/>
                  </a:cubicBezTo>
                  <a:cubicBezTo>
                    <a:pt x="244" y="4"/>
                    <a:pt x="275" y="28"/>
                    <a:pt x="284" y="60"/>
                  </a:cubicBezTo>
                  <a:cubicBezTo>
                    <a:pt x="284" y="62"/>
                    <a:pt x="284" y="62"/>
                    <a:pt x="284" y="62"/>
                  </a:cubicBezTo>
                  <a:cubicBezTo>
                    <a:pt x="286" y="62"/>
                    <a:pt x="286" y="62"/>
                    <a:pt x="286" y="62"/>
                  </a:cubicBezTo>
                  <a:cubicBezTo>
                    <a:pt x="317" y="67"/>
                    <a:pt x="342" y="94"/>
                    <a:pt x="342" y="127"/>
                  </a:cubicBezTo>
                  <a:cubicBezTo>
                    <a:pt x="342" y="128"/>
                    <a:pt x="342" y="128"/>
                    <a:pt x="342" y="128"/>
                  </a:cubicBezTo>
                  <a:cubicBezTo>
                    <a:pt x="343" y="129"/>
                    <a:pt x="343" y="129"/>
                    <a:pt x="343" y="129"/>
                  </a:cubicBezTo>
                  <a:cubicBezTo>
                    <a:pt x="357" y="138"/>
                    <a:pt x="365" y="154"/>
                    <a:pt x="365" y="172"/>
                  </a:cubicBezTo>
                  <a:cubicBezTo>
                    <a:pt x="365" y="186"/>
                    <a:pt x="359" y="199"/>
                    <a:pt x="350" y="209"/>
                  </a:cubicBezTo>
                  <a:cubicBezTo>
                    <a:pt x="340" y="219"/>
                    <a:pt x="327" y="225"/>
                    <a:pt x="312" y="225"/>
                  </a:cubicBezTo>
                  <a:cubicBezTo>
                    <a:pt x="57" y="225"/>
                    <a:pt x="57" y="225"/>
                    <a:pt x="57" y="225"/>
                  </a:cubicBezTo>
                  <a:cubicBezTo>
                    <a:pt x="43" y="225"/>
                    <a:pt x="30" y="219"/>
                    <a:pt x="20" y="209"/>
                  </a:cubicBezTo>
                  <a:cubicBezTo>
                    <a:pt x="10" y="199"/>
                    <a:pt x="4" y="186"/>
                    <a:pt x="4" y="172"/>
                  </a:cubicBezTo>
                  <a:cubicBezTo>
                    <a:pt x="4" y="145"/>
                    <a:pt x="24" y="123"/>
                    <a:pt x="50" y="119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1" y="117"/>
                    <a:pt x="51" y="117"/>
                    <a:pt x="51" y="117"/>
                  </a:cubicBezTo>
                  <a:cubicBezTo>
                    <a:pt x="51" y="114"/>
                    <a:pt x="50" y="110"/>
                    <a:pt x="50" y="107"/>
                  </a:cubicBezTo>
                  <a:cubicBezTo>
                    <a:pt x="50" y="92"/>
                    <a:pt x="56" y="80"/>
                    <a:pt x="65" y="70"/>
                  </a:cubicBezTo>
                  <a:cubicBezTo>
                    <a:pt x="75" y="61"/>
                    <a:pt x="88" y="55"/>
                    <a:pt x="102" y="55"/>
                  </a:cubicBezTo>
                  <a:cubicBezTo>
                    <a:pt x="112" y="55"/>
                    <a:pt x="122" y="58"/>
                    <a:pt x="130" y="64"/>
                  </a:cubicBezTo>
                  <a:cubicBezTo>
                    <a:pt x="132" y="65"/>
                    <a:pt x="132" y="65"/>
                    <a:pt x="132" y="65"/>
                  </a:cubicBezTo>
                  <a:moveTo>
                    <a:pt x="209" y="0"/>
                  </a:moveTo>
                  <a:cubicBezTo>
                    <a:pt x="171" y="0"/>
                    <a:pt x="140" y="25"/>
                    <a:pt x="130" y="59"/>
                  </a:cubicBezTo>
                  <a:cubicBezTo>
                    <a:pt x="122" y="54"/>
                    <a:pt x="112" y="51"/>
                    <a:pt x="102" y="51"/>
                  </a:cubicBezTo>
                  <a:cubicBezTo>
                    <a:pt x="102" y="51"/>
                    <a:pt x="102" y="51"/>
                    <a:pt x="102" y="51"/>
                  </a:cubicBezTo>
                  <a:cubicBezTo>
                    <a:pt x="71" y="51"/>
                    <a:pt x="46" y="76"/>
                    <a:pt x="46" y="107"/>
                  </a:cubicBezTo>
                  <a:cubicBezTo>
                    <a:pt x="46" y="110"/>
                    <a:pt x="47" y="113"/>
                    <a:pt x="47" y="116"/>
                  </a:cubicBezTo>
                  <a:cubicBezTo>
                    <a:pt x="21" y="121"/>
                    <a:pt x="0" y="144"/>
                    <a:pt x="0" y="172"/>
                  </a:cubicBezTo>
                  <a:cubicBezTo>
                    <a:pt x="0" y="203"/>
                    <a:pt x="26" y="229"/>
                    <a:pt x="57" y="229"/>
                  </a:cubicBezTo>
                  <a:cubicBezTo>
                    <a:pt x="312" y="229"/>
                    <a:pt x="312" y="229"/>
                    <a:pt x="312" y="229"/>
                  </a:cubicBezTo>
                  <a:cubicBezTo>
                    <a:pt x="344" y="229"/>
                    <a:pt x="369" y="203"/>
                    <a:pt x="369" y="172"/>
                  </a:cubicBezTo>
                  <a:cubicBezTo>
                    <a:pt x="369" y="153"/>
                    <a:pt x="360" y="136"/>
                    <a:pt x="346" y="126"/>
                  </a:cubicBezTo>
                  <a:cubicBezTo>
                    <a:pt x="346" y="92"/>
                    <a:pt x="320" y="64"/>
                    <a:pt x="287" y="58"/>
                  </a:cubicBezTo>
                  <a:cubicBezTo>
                    <a:pt x="277" y="24"/>
                    <a:pt x="246" y="0"/>
                    <a:pt x="209" y="0"/>
                  </a:cubicBezTo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4766910" y="2686267"/>
            <a:ext cx="3103880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15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谢谢</a:t>
            </a:r>
          </a:p>
        </p:txBody>
      </p:sp>
    </p:spTree>
    <p:extLst>
      <p:ext uri="{BB962C8B-B14F-4D97-AF65-F5344CB8AC3E}">
        <p14:creationId val="1336278732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1" name="直接连接符 10"/>
          <p:cNvCxnSpPr/>
          <p:nvPr/>
        </p:nvCxnSpPr>
        <p:spPr>
          <a:xfrm>
            <a:off x="584615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4107303" y="389747"/>
            <a:ext cx="3882453" cy="5396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10600040101010101" pitchFamily="2" typeface="华文细黑"/>
                <a:ea charset="-122" panose="02010600040101010101" pitchFamily="2" typeface="华文细黑"/>
              </a:rPr>
              <a:t>配色教程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8214609" y="674560"/>
            <a:ext cx="33278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25"/>
          <p:cNvSpPr/>
          <p:nvPr/>
        </p:nvSpPr>
        <p:spPr bwMode="auto">
          <a:xfrm>
            <a:off x="1200150" y="1837680"/>
            <a:ext cx="993493" cy="567195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6" name="矩形 15"/>
          <p:cNvSpPr/>
          <p:nvPr/>
        </p:nvSpPr>
        <p:spPr>
          <a:xfrm>
            <a:off x="2248523" y="2592884"/>
            <a:ext cx="424069" cy="42406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4651791" y="2592884"/>
            <a:ext cx="424069" cy="42406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727473" y="2620252"/>
            <a:ext cx="1753971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/>
              <a:t>RGB(146,208,80)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144177" y="2620252"/>
            <a:ext cx="1638084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/>
              <a:t>RGB(255,192,0)</a:t>
            </a:r>
          </a:p>
        </p:txBody>
      </p:sp>
      <p:sp>
        <p:nvSpPr>
          <p:cNvPr id="20" name="矩形 19"/>
          <p:cNvSpPr/>
          <p:nvPr/>
        </p:nvSpPr>
        <p:spPr>
          <a:xfrm>
            <a:off x="1352700" y="1975752"/>
            <a:ext cx="6400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配色</a:t>
            </a:r>
          </a:p>
        </p:txBody>
      </p:sp>
      <p:sp>
        <p:nvSpPr>
          <p:cNvPr id="22" name="矩形 21"/>
          <p:cNvSpPr/>
          <p:nvPr/>
        </p:nvSpPr>
        <p:spPr>
          <a:xfrm>
            <a:off x="7055059" y="2592884"/>
            <a:ext cx="424069" cy="424069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文本框 22"/>
          <p:cNvSpPr txBox="1"/>
          <p:nvPr/>
        </p:nvSpPr>
        <p:spPr>
          <a:xfrm>
            <a:off x="7735902" y="2620252"/>
            <a:ext cx="1753971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/>
              <a:t>RGB(91,155,213)</a:t>
            </a:r>
          </a:p>
        </p:txBody>
      </p:sp>
    </p:spTree>
    <p:extLst>
      <p:ext uri="{BB962C8B-B14F-4D97-AF65-F5344CB8AC3E}">
        <p14:creationId val="1995900018"/>
      </p:ext>
    </p:extLst>
  </p:cSld>
  <p:clrMapOvr>
    <a:masterClrMapping/>
  </p:clrMapOvr>
  <mc:AlternateContent>
    <mc:Choice Requires="p14">
      <p:transition p14:dur="100">
        <p:cut/>
      </p:transition>
    </mc:Choice>
    <mc:Fallback>
      <p:transition>
        <p:cut/>
      </p:transition>
    </mc:Fallback>
  </mc:AlternateContent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B74F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  <a:noAutofit/>
          </a:bodyPr>
          <a:lstStyle/>
          <a:p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349" name="Rectangle 590"/>
          <p:cNvSpPr>
            <a:spLocks noChangeArrowheads="1"/>
          </p:cNvSpPr>
          <p:nvPr/>
        </p:nvSpPr>
        <p:spPr bwMode="auto">
          <a:xfrm>
            <a:off x="-22225" y="-34925"/>
            <a:ext cx="122301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50" name="Freeform 591"/>
          <p:cNvSpPr/>
          <p:nvPr/>
        </p:nvSpPr>
        <p:spPr bwMode="auto">
          <a:xfrm>
            <a:off x="101600" y="2924175"/>
            <a:ext cx="1535113" cy="628650"/>
          </a:xfrm>
          <a:custGeom>
            <a:gdLst>
              <a:gd fmla="*/ 197 w 482" name="T0"/>
              <a:gd fmla="*/ 0 h 197" name="T1"/>
              <a:gd fmla="*/ 70 w 482" name="T2"/>
              <a:gd fmla="*/ 116 h 197" name="T3"/>
              <a:gd fmla="*/ 0 w 482" name="T4"/>
              <a:gd fmla="*/ 197 h 197" name="T5"/>
              <a:gd fmla="*/ 482 w 482" name="T6"/>
              <a:gd fmla="*/ 197 h 197" name="T7"/>
              <a:gd fmla="*/ 373 w 482" name="T8"/>
              <a:gd fmla="*/ 101 h 197" name="T9"/>
              <a:gd fmla="*/ 324 w 482" name="T10"/>
              <a:gd fmla="*/ 113 h 197" name="T11"/>
              <a:gd fmla="*/ 197 w 482" name="T12"/>
              <a:gd fmla="*/ 0 h 197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7" w="482">
                <a:moveTo>
                  <a:pt x="197" y="0"/>
                </a:moveTo>
                <a:cubicBezTo>
                  <a:pt x="131" y="0"/>
                  <a:pt x="76" y="51"/>
                  <a:pt x="70" y="116"/>
                </a:cubicBezTo>
                <a:cubicBezTo>
                  <a:pt x="30" y="122"/>
                  <a:pt x="0" y="156"/>
                  <a:pt x="0" y="197"/>
                </a:cubicBezTo>
                <a:cubicBezTo>
                  <a:pt x="482" y="197"/>
                  <a:pt x="482" y="197"/>
                  <a:pt x="482" y="197"/>
                </a:cubicBezTo>
                <a:cubicBezTo>
                  <a:pt x="475" y="143"/>
                  <a:pt x="429" y="101"/>
                  <a:pt x="373" y="101"/>
                </a:cubicBezTo>
                <a:cubicBezTo>
                  <a:pt x="356" y="101"/>
                  <a:pt x="339" y="105"/>
                  <a:pt x="324" y="113"/>
                </a:cubicBezTo>
                <a:cubicBezTo>
                  <a:pt x="317" y="49"/>
                  <a:pt x="263" y="0"/>
                  <a:pt x="197" y="0"/>
                </a:cubicBezTo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160" name="组合 1159"/>
          <p:cNvGrpSpPr/>
          <p:nvPr/>
        </p:nvGrpSpPr>
        <p:grpSpPr>
          <a:xfrm>
            <a:off x="554038" y="4629150"/>
            <a:ext cx="206375" cy="2249488"/>
            <a:chOff x="554038" y="4591050"/>
            <a:chExt cx="206375" cy="2249488"/>
          </a:xfrm>
        </p:grpSpPr>
        <p:sp>
          <p:nvSpPr>
            <p:cNvPr id="2095" name="Freeform 1118"/>
            <p:cNvSpPr>
              <a:spLocks noEditPoints="1"/>
            </p:cNvSpPr>
            <p:nvPr/>
          </p:nvSpPr>
          <p:spPr bwMode="auto">
            <a:xfrm>
              <a:off x="576263" y="4591050"/>
              <a:ext cx="155575" cy="398463"/>
            </a:xfrm>
            <a:custGeom>
              <a:gdLst>
                <a:gd fmla="*/ 5 w 49" name="T0"/>
                <a:gd fmla="*/ 118 h 125" name="T1"/>
                <a:gd fmla="*/ 5 w 49" name="T2"/>
                <a:gd fmla="*/ 118 h 125" name="T3"/>
                <a:gd fmla="*/ 12 w 49" name="T4"/>
                <a:gd fmla="*/ 125 h 125" name="T5"/>
                <a:gd fmla="*/ 12 w 49" name="T6"/>
                <a:gd fmla="*/ 125 h 125" name="T7"/>
                <a:gd fmla="*/ 12 w 49" name="T8"/>
                <a:gd fmla="*/ 125 h 125" name="T9"/>
                <a:gd fmla="*/ 5 w 49" name="T10"/>
                <a:gd fmla="*/ 118 h 125" name="T11"/>
                <a:gd fmla="*/ 5 w 49" name="T12"/>
                <a:gd fmla="*/ 118 h 125" name="T13"/>
                <a:gd fmla="*/ 0 w 49" name="T14"/>
                <a:gd fmla="*/ 77 h 125" name="T15"/>
                <a:gd fmla="*/ 0 w 49" name="T16"/>
                <a:gd fmla="*/ 80 h 125" name="T17"/>
                <a:gd fmla="*/ 0 w 49" name="T18"/>
                <a:gd fmla="*/ 80 h 125" name="T19"/>
                <a:gd fmla="*/ 0 w 49" name="T20"/>
                <a:gd fmla="*/ 77 h 125" name="T21"/>
                <a:gd fmla="*/ 25 w 49" name="T22"/>
                <a:gd fmla="*/ 0 h 125" name="T23"/>
                <a:gd fmla="*/ 25 w 49" name="T24"/>
                <a:gd fmla="*/ 0 h 125" name="T25"/>
                <a:gd fmla="*/ 25 w 49" name="T26"/>
                <a:gd fmla="*/ 0 h 125" name="T27"/>
                <a:gd fmla="*/ 25 w 49" name="T28"/>
                <a:gd fmla="*/ 0 h 125" name="T29"/>
                <a:gd fmla="*/ 25 w 49" name="T30"/>
                <a:gd fmla="*/ 0 h 125" name="T31"/>
                <a:gd fmla="*/ 25 w 49" name="T32"/>
                <a:gd fmla="*/ 0 h 125" name="T33"/>
                <a:gd fmla="*/ 25 w 49" name="T34"/>
                <a:gd fmla="*/ 0 h 125" name="T35"/>
                <a:gd fmla="*/ 20 w 49" name="T36"/>
                <a:gd fmla="*/ 125 h 125" name="T37"/>
                <a:gd fmla="*/ 37 w 49" name="T38"/>
                <a:gd fmla="*/ 125 h 125" name="T39"/>
                <a:gd fmla="*/ 37 w 49" name="T40"/>
                <a:gd fmla="*/ 125 h 125" name="T41"/>
                <a:gd fmla="*/ 44 w 49" name="T42"/>
                <a:gd fmla="*/ 118 h 125" name="T43"/>
                <a:gd fmla="*/ 44 w 49" name="T44"/>
                <a:gd fmla="*/ 118 h 125" name="T45"/>
                <a:gd fmla="*/ 39 w 49" name="T46"/>
                <a:gd fmla="*/ 116 h 125" name="T47"/>
                <a:gd fmla="*/ 48 w 49" name="T48"/>
                <a:gd fmla="*/ 80 h 125" name="T49"/>
                <a:gd fmla="*/ 49 w 49" name="T50"/>
                <a:gd fmla="*/ 81 h 125" name="T51"/>
                <a:gd fmla="*/ 49 w 49" name="T52"/>
                <a:gd fmla="*/ 77 h 125" name="T53"/>
                <a:gd fmla="*/ 48 w 49" name="T54"/>
                <a:gd fmla="*/ 65 h 125" name="T55"/>
                <a:gd fmla="*/ 46 w 49" name="T56"/>
                <a:gd fmla="*/ 53 h 125" name="T57"/>
                <a:gd fmla="*/ 45 w 49" name="T58"/>
                <a:gd fmla="*/ 47 h 125" name="T59"/>
                <a:gd fmla="*/ 45 w 49" name="T60"/>
                <a:gd fmla="*/ 44 h 125" name="T61"/>
                <a:gd fmla="*/ 44 w 49" name="T62"/>
                <a:gd fmla="*/ 41 h 125" name="T63"/>
                <a:gd fmla="*/ 44 w 49" name="T64"/>
                <a:gd fmla="*/ 38 h 125" name="T65"/>
                <a:gd fmla="*/ 43 w 49" name="T66"/>
                <a:gd fmla="*/ 35 h 125" name="T67"/>
                <a:gd fmla="*/ 43 w 49" name="T68"/>
                <a:gd fmla="*/ 33 h 125" name="T69"/>
                <a:gd fmla="*/ 42 w 49" name="T70"/>
                <a:gd fmla="*/ 30 h 125" name="T71"/>
                <a:gd fmla="*/ 41 w 49" name="T72"/>
                <a:gd fmla="*/ 27 h 125" name="T73"/>
                <a:gd fmla="*/ 40 w 49" name="T74"/>
                <a:gd fmla="*/ 25 h 125" name="T75"/>
                <a:gd fmla="*/ 38 w 49" name="T76"/>
                <a:gd fmla="*/ 20 h 125" name="T77"/>
                <a:gd fmla="*/ 34 w 49" name="T78"/>
                <a:gd fmla="*/ 12 h 125" name="T79"/>
                <a:gd fmla="*/ 33 w 49" name="T80"/>
                <a:gd fmla="*/ 11 h 125" name="T81"/>
                <a:gd fmla="*/ 33 w 49" name="T82"/>
                <a:gd fmla="*/ 10 h 125" name="T83"/>
                <a:gd fmla="*/ 32 w 49" name="T84"/>
                <a:gd fmla="*/ 9 h 125" name="T85"/>
                <a:gd fmla="*/ 32 w 49" name="T86"/>
                <a:gd fmla="*/ 8 h 125" name="T87"/>
                <a:gd fmla="*/ 30 w 49" name="T88"/>
                <a:gd fmla="*/ 5 h 125" name="T89"/>
                <a:gd fmla="*/ 28 w 49" name="T90"/>
                <a:gd fmla="*/ 3 h 125" name="T91"/>
                <a:gd fmla="*/ 26 w 49" name="T92"/>
                <a:gd fmla="*/ 1 h 125" name="T93"/>
                <a:gd fmla="*/ 25 w 49" name="T94"/>
                <a:gd fmla="*/ 0 h 125" name="T95"/>
                <a:gd fmla="*/ 25 w 49" name="T96"/>
                <a:gd fmla="*/ 0 h 125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5" w="49">
                  <a:moveTo>
                    <a:pt x="5" y="118"/>
                  </a:moveTo>
                  <a:cubicBezTo>
                    <a:pt x="5" y="118"/>
                    <a:pt x="5" y="118"/>
                    <a:pt x="5" y="118"/>
                  </a:cubicBezTo>
                  <a:cubicBezTo>
                    <a:pt x="6" y="121"/>
                    <a:pt x="9" y="123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9" y="123"/>
                    <a:pt x="6" y="121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moveTo>
                    <a:pt x="0" y="77"/>
                  </a:moveTo>
                  <a:cubicBezTo>
                    <a:pt x="0" y="78"/>
                    <a:pt x="0" y="79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79"/>
                    <a:pt x="0" y="78"/>
                    <a:pt x="0" y="77"/>
                  </a:cubicBezTo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4" y="1"/>
                    <a:pt x="6" y="61"/>
                    <a:pt x="20" y="125"/>
                  </a:cubicBezTo>
                  <a:cubicBezTo>
                    <a:pt x="37" y="125"/>
                    <a:pt x="37" y="125"/>
                    <a:pt x="37" y="125"/>
                  </a:cubicBezTo>
                  <a:cubicBezTo>
                    <a:pt x="37" y="125"/>
                    <a:pt x="37" y="125"/>
                    <a:pt x="37" y="125"/>
                  </a:cubicBezTo>
                  <a:cubicBezTo>
                    <a:pt x="40" y="123"/>
                    <a:pt x="43" y="121"/>
                    <a:pt x="44" y="118"/>
                  </a:cubicBezTo>
                  <a:cubicBezTo>
                    <a:pt x="44" y="118"/>
                    <a:pt x="44" y="118"/>
                    <a:pt x="44" y="118"/>
                  </a:cubicBezTo>
                  <a:cubicBezTo>
                    <a:pt x="43" y="117"/>
                    <a:pt x="41" y="116"/>
                    <a:pt x="39" y="116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9" y="79"/>
                    <a:pt x="49" y="78"/>
                    <a:pt x="49" y="77"/>
                  </a:cubicBezTo>
                  <a:cubicBezTo>
                    <a:pt x="49" y="73"/>
                    <a:pt x="48" y="69"/>
                    <a:pt x="48" y="65"/>
                  </a:cubicBezTo>
                  <a:cubicBezTo>
                    <a:pt x="47" y="61"/>
                    <a:pt x="47" y="57"/>
                    <a:pt x="46" y="53"/>
                  </a:cubicBezTo>
                  <a:cubicBezTo>
                    <a:pt x="46" y="51"/>
                    <a:pt x="46" y="49"/>
                    <a:pt x="45" y="47"/>
                  </a:cubicBezTo>
                  <a:cubicBezTo>
                    <a:pt x="45" y="46"/>
                    <a:pt x="45" y="45"/>
                    <a:pt x="45" y="44"/>
                  </a:cubicBezTo>
                  <a:cubicBezTo>
                    <a:pt x="45" y="43"/>
                    <a:pt x="44" y="42"/>
                    <a:pt x="44" y="41"/>
                  </a:cubicBezTo>
                  <a:cubicBezTo>
                    <a:pt x="44" y="40"/>
                    <a:pt x="44" y="39"/>
                    <a:pt x="44" y="38"/>
                  </a:cubicBezTo>
                  <a:cubicBezTo>
                    <a:pt x="44" y="37"/>
                    <a:pt x="43" y="36"/>
                    <a:pt x="43" y="35"/>
                  </a:cubicBezTo>
                  <a:cubicBezTo>
                    <a:pt x="43" y="35"/>
                    <a:pt x="43" y="34"/>
                    <a:pt x="43" y="33"/>
                  </a:cubicBezTo>
                  <a:cubicBezTo>
                    <a:pt x="42" y="32"/>
                    <a:pt x="42" y="31"/>
                    <a:pt x="42" y="30"/>
                  </a:cubicBezTo>
                  <a:cubicBezTo>
                    <a:pt x="42" y="29"/>
                    <a:pt x="41" y="28"/>
                    <a:pt x="41" y="27"/>
                  </a:cubicBezTo>
                  <a:cubicBezTo>
                    <a:pt x="41" y="27"/>
                    <a:pt x="40" y="26"/>
                    <a:pt x="40" y="25"/>
                  </a:cubicBezTo>
                  <a:cubicBezTo>
                    <a:pt x="40" y="23"/>
                    <a:pt x="39" y="22"/>
                    <a:pt x="38" y="20"/>
                  </a:cubicBezTo>
                  <a:cubicBezTo>
                    <a:pt x="37" y="17"/>
                    <a:pt x="35" y="14"/>
                    <a:pt x="34" y="12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2" y="9"/>
                    <a:pt x="32" y="9"/>
                    <a:pt x="32" y="9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31" y="7"/>
                    <a:pt x="30" y="6"/>
                    <a:pt x="30" y="5"/>
                  </a:cubicBezTo>
                  <a:cubicBezTo>
                    <a:pt x="29" y="4"/>
                    <a:pt x="28" y="4"/>
                    <a:pt x="28" y="3"/>
                  </a:cubicBezTo>
                  <a:cubicBezTo>
                    <a:pt x="27" y="2"/>
                    <a:pt x="27" y="2"/>
                    <a:pt x="26" y="1"/>
                  </a:cubicBezTo>
                  <a:cubicBezTo>
                    <a:pt x="26" y="1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6" name="Freeform 1119"/>
            <p:cNvSpPr>
              <a:spLocks noEditPoints="1"/>
            </p:cNvSpPr>
            <p:nvPr/>
          </p:nvSpPr>
          <p:spPr bwMode="auto">
            <a:xfrm>
              <a:off x="611188" y="4989513"/>
              <a:ext cx="85725" cy="22225"/>
            </a:xfrm>
            <a:custGeom>
              <a:gdLst>
                <a:gd fmla="*/ 0 w 27" name="T0"/>
                <a:gd fmla="*/ 7 h 7" name="T1"/>
                <a:gd fmla="*/ 0 w 27" name="T2"/>
                <a:gd fmla="*/ 7 h 7" name="T3"/>
                <a:gd fmla="*/ 4 w 27" name="T4"/>
                <a:gd fmla="*/ 7 h 7" name="T5"/>
                <a:gd fmla="*/ 0 w 27" name="T6"/>
                <a:gd fmla="*/ 7 h 7" name="T7"/>
                <a:gd fmla="*/ 9 w 27" name="T8"/>
                <a:gd fmla="*/ 0 h 7" name="T9"/>
                <a:gd fmla="*/ 10 w 27" name="T10"/>
                <a:gd fmla="*/ 3 h 7" name="T11"/>
                <a:gd fmla="*/ 21 w 27" name="T12"/>
                <a:gd fmla="*/ 3 h 7" name="T13"/>
                <a:gd fmla="*/ 21 w 27" name="T14"/>
                <a:gd fmla="*/ 7 h 7" name="T15"/>
                <a:gd fmla="*/ 27 w 27" name="T16"/>
                <a:gd fmla="*/ 7 h 7" name="T17"/>
                <a:gd fmla="*/ 27 w 27" name="T18"/>
                <a:gd fmla="*/ 0 h 7" name="T19"/>
                <a:gd fmla="*/ 26 w 27" name="T20"/>
                <a:gd fmla="*/ 0 h 7" name="T21"/>
                <a:gd fmla="*/ 9 w 27" name="T22"/>
                <a:gd fmla="*/ 0 h 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7" w="2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9" y="0"/>
                  </a:moveTo>
                  <a:cubicBezTo>
                    <a:pt x="10" y="1"/>
                    <a:pt x="10" y="2"/>
                    <a:pt x="10" y="3"/>
                  </a:cubicBezTo>
                  <a:cubicBezTo>
                    <a:pt x="21" y="3"/>
                    <a:pt x="21" y="3"/>
                    <a:pt x="21" y="3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7" name="Freeform 1120"/>
            <p:cNvSpPr>
              <a:spLocks noEditPoints="1"/>
            </p:cNvSpPr>
            <p:nvPr/>
          </p:nvSpPr>
          <p:spPr bwMode="auto">
            <a:xfrm>
              <a:off x="554038" y="4846638"/>
              <a:ext cx="38100" cy="165100"/>
            </a:xfrm>
            <a:custGeom>
              <a:gdLst>
                <a:gd fmla="*/ 0 w 12" name="T0"/>
                <a:gd fmla="*/ 52 h 52" name="T1"/>
                <a:gd fmla="*/ 0 w 12" name="T2"/>
                <a:gd fmla="*/ 52 h 52" name="T3"/>
                <a:gd fmla="*/ 0 w 12" name="T4"/>
                <a:gd fmla="*/ 52 h 52" name="T5"/>
                <a:gd fmla="*/ 12 w 12" name="T6"/>
                <a:gd fmla="*/ 38 h 52" name="T7"/>
                <a:gd fmla="*/ 0 w 12" name="T8"/>
                <a:gd fmla="*/ 52 h 52" name="T9"/>
                <a:gd fmla="*/ 12 w 12" name="T10"/>
                <a:gd fmla="*/ 38 h 52" name="T11"/>
                <a:gd fmla="*/ 12 w 12" name="T12"/>
                <a:gd fmla="*/ 38 h 52" name="T13"/>
                <a:gd fmla="*/ 7 w 12" name="T14"/>
                <a:gd fmla="*/ 0 h 52" name="T15"/>
                <a:gd fmla="*/ 7 w 12" name="T16"/>
                <a:gd fmla="*/ 0 h 52" name="T17"/>
                <a:gd fmla="*/ 0 w 12" name="T18"/>
                <a:gd fmla="*/ 7 h 52" name="T19"/>
                <a:gd fmla="*/ 7 w 12" name="T20"/>
                <a:gd fmla="*/ 0 h 52" name="T21"/>
                <a:gd fmla="*/ 7 w 12" name="T22"/>
                <a:gd fmla="*/ 0 h 5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2" w="12">
                  <a:moveTo>
                    <a:pt x="0" y="52"/>
                  </a:move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0" y="52"/>
                    <a:pt x="0" y="52"/>
                  </a:cubicBezTo>
                  <a:moveTo>
                    <a:pt x="12" y="38"/>
                  </a:moveTo>
                  <a:cubicBezTo>
                    <a:pt x="5" y="43"/>
                    <a:pt x="0" y="52"/>
                    <a:pt x="0" y="52"/>
                  </a:cubicBezTo>
                  <a:cubicBezTo>
                    <a:pt x="0" y="52"/>
                    <a:pt x="5" y="43"/>
                    <a:pt x="12" y="38"/>
                  </a:cubicBezTo>
                  <a:cubicBezTo>
                    <a:pt x="12" y="38"/>
                    <a:pt x="12" y="38"/>
                    <a:pt x="12" y="38"/>
                  </a:cubicBezTo>
                  <a:moveTo>
                    <a:pt x="7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8" name="Freeform 1121"/>
            <p:cNvSpPr/>
            <p:nvPr/>
          </p:nvSpPr>
          <p:spPr bwMode="auto">
            <a:xfrm>
              <a:off x="700088" y="4846638"/>
              <a:ext cx="60325" cy="171450"/>
            </a:xfrm>
            <a:custGeom>
              <a:gdLst>
                <a:gd fmla="*/ 9 w 19" name="T0"/>
                <a:gd fmla="*/ 0 h 54" name="T1"/>
                <a:gd fmla="*/ 0 w 19" name="T2"/>
                <a:gd fmla="*/ 36 h 54" name="T3"/>
                <a:gd fmla="*/ 5 w 19" name="T4"/>
                <a:gd fmla="*/ 38 h 54" name="T5"/>
                <a:gd fmla="*/ 19 w 19" name="T6"/>
                <a:gd fmla="*/ 54 h 54" name="T7"/>
                <a:gd fmla="*/ 19 w 19" name="T8"/>
                <a:gd fmla="*/ 9 h 54" name="T9"/>
                <a:gd fmla="*/ 10 w 19" name="T10"/>
                <a:gd fmla="*/ 1 h 54" name="T11"/>
                <a:gd fmla="*/ 9 w 19" name="T12"/>
                <a:gd fmla="*/ 0 h 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4" w="19">
                  <a:moveTo>
                    <a:pt x="9" y="0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2" y="36"/>
                    <a:pt x="4" y="37"/>
                    <a:pt x="5" y="38"/>
                  </a:cubicBezTo>
                  <a:cubicBezTo>
                    <a:pt x="12" y="43"/>
                    <a:pt x="19" y="54"/>
                    <a:pt x="19" y="54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9" name="Rectangle 1122"/>
            <p:cNvSpPr>
              <a:spLocks noChangeArrowheads="1"/>
            </p:cNvSpPr>
            <p:nvPr/>
          </p:nvSpPr>
          <p:spPr bwMode="auto">
            <a:xfrm>
              <a:off x="655638" y="4591050"/>
              <a:ext cx="1588" cy="1588"/>
            </a:xfrm>
            <a:prstGeom prst="rect">
              <a:avLst/>
            </a:pr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0" name="Freeform 1123"/>
            <p:cNvSpPr/>
            <p:nvPr/>
          </p:nvSpPr>
          <p:spPr bwMode="auto">
            <a:xfrm flipH="1">
              <a:off x="655638" y="4591050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1" name="Freeform 1124"/>
            <p:cNvSpPr>
              <a:spLocks noEditPoints="1"/>
            </p:cNvSpPr>
            <p:nvPr/>
          </p:nvSpPr>
          <p:spPr bwMode="auto">
            <a:xfrm>
              <a:off x="576263" y="4591050"/>
              <a:ext cx="79375" cy="420688"/>
            </a:xfrm>
            <a:custGeom>
              <a:gdLst>
                <a:gd fmla="*/ 12 w 25" name="T0"/>
                <a:gd fmla="*/ 125 h 132" name="T1"/>
                <a:gd fmla="*/ 12 w 25" name="T2"/>
                <a:gd fmla="*/ 125 h 132" name="T3"/>
                <a:gd fmla="*/ 11 w 25" name="T4"/>
                <a:gd fmla="*/ 125 h 132" name="T5"/>
                <a:gd fmla="*/ 11 w 25" name="T6"/>
                <a:gd fmla="*/ 132 h 132" name="T7"/>
                <a:gd fmla="*/ 11 w 25" name="T8"/>
                <a:gd fmla="*/ 125 h 132" name="T9"/>
                <a:gd fmla="*/ 12 w 25" name="T10"/>
                <a:gd fmla="*/ 125 h 132" name="T11"/>
                <a:gd fmla="*/ 12 w 25" name="T12"/>
                <a:gd fmla="*/ 125 h 132" name="T13"/>
                <a:gd fmla="*/ 5 w 25" name="T14"/>
                <a:gd fmla="*/ 118 h 132" name="T15"/>
                <a:gd fmla="*/ 5 w 25" name="T16"/>
                <a:gd fmla="*/ 118 h 132" name="T17"/>
                <a:gd fmla="*/ 5 w 25" name="T18"/>
                <a:gd fmla="*/ 118 h 132" name="T19"/>
                <a:gd fmla="*/ 5 w 25" name="T20"/>
                <a:gd fmla="*/ 118 h 132" name="T21"/>
                <a:gd fmla="*/ 25 w 25" name="T22"/>
                <a:gd fmla="*/ 0 h 132" name="T23"/>
                <a:gd fmla="*/ 25 w 25" name="T24"/>
                <a:gd fmla="*/ 0 h 132" name="T25"/>
                <a:gd fmla="*/ 24 w 25" name="T26"/>
                <a:gd fmla="*/ 0 h 132" name="T27"/>
                <a:gd fmla="*/ 23 w 25" name="T28"/>
                <a:gd fmla="*/ 1 h 132" name="T29"/>
                <a:gd fmla="*/ 22 w 25" name="T30"/>
                <a:gd fmla="*/ 3 h 132" name="T31"/>
                <a:gd fmla="*/ 20 w 25" name="T32"/>
                <a:gd fmla="*/ 5 h 132" name="T33"/>
                <a:gd fmla="*/ 18 w 25" name="T34"/>
                <a:gd fmla="*/ 8 h 132" name="T35"/>
                <a:gd fmla="*/ 17 w 25" name="T36"/>
                <a:gd fmla="*/ 9 h 132" name="T37"/>
                <a:gd fmla="*/ 17 w 25" name="T38"/>
                <a:gd fmla="*/ 10 h 132" name="T39"/>
                <a:gd fmla="*/ 16 w 25" name="T40"/>
                <a:gd fmla="*/ 11 h 132" name="T41"/>
                <a:gd fmla="*/ 15 w 25" name="T42"/>
                <a:gd fmla="*/ 12 h 132" name="T43"/>
                <a:gd fmla="*/ 11 w 25" name="T44"/>
                <a:gd fmla="*/ 20 h 132" name="T45"/>
                <a:gd fmla="*/ 9 w 25" name="T46"/>
                <a:gd fmla="*/ 25 h 132" name="T47"/>
                <a:gd fmla="*/ 8 w 25" name="T48"/>
                <a:gd fmla="*/ 27 h 132" name="T49"/>
                <a:gd fmla="*/ 8 w 25" name="T50"/>
                <a:gd fmla="*/ 30 h 132" name="T51"/>
                <a:gd fmla="*/ 7 w 25" name="T52"/>
                <a:gd fmla="*/ 33 h 132" name="T53"/>
                <a:gd fmla="*/ 6 w 25" name="T54"/>
                <a:gd fmla="*/ 35 h 132" name="T55"/>
                <a:gd fmla="*/ 6 w 25" name="T56"/>
                <a:gd fmla="*/ 38 h 132" name="T57"/>
                <a:gd fmla="*/ 5 w 25" name="T58"/>
                <a:gd fmla="*/ 41 h 132" name="T59"/>
                <a:gd fmla="*/ 5 w 25" name="T60"/>
                <a:gd fmla="*/ 44 h 132" name="T61"/>
                <a:gd fmla="*/ 4 w 25" name="T62"/>
                <a:gd fmla="*/ 47 h 132" name="T63"/>
                <a:gd fmla="*/ 3 w 25" name="T64"/>
                <a:gd fmla="*/ 53 h 132" name="T65"/>
                <a:gd fmla="*/ 1 w 25" name="T66"/>
                <a:gd fmla="*/ 65 h 132" name="T67"/>
                <a:gd fmla="*/ 0 w 25" name="T68"/>
                <a:gd fmla="*/ 77 h 132" name="T69"/>
                <a:gd fmla="*/ 0 w 25" name="T70"/>
                <a:gd fmla="*/ 77 h 132" name="T71"/>
                <a:gd fmla="*/ 0 w 25" name="T72"/>
                <a:gd fmla="*/ 77 h 132" name="T73"/>
                <a:gd fmla="*/ 1 w 25" name="T74"/>
                <a:gd fmla="*/ 65 h 132" name="T75"/>
                <a:gd fmla="*/ 3 w 25" name="T76"/>
                <a:gd fmla="*/ 53 h 132" name="T77"/>
                <a:gd fmla="*/ 4 w 25" name="T78"/>
                <a:gd fmla="*/ 47 h 132" name="T79"/>
                <a:gd fmla="*/ 5 w 25" name="T80"/>
                <a:gd fmla="*/ 44 h 132" name="T81"/>
                <a:gd fmla="*/ 5 w 25" name="T82"/>
                <a:gd fmla="*/ 41 h 132" name="T83"/>
                <a:gd fmla="*/ 6 w 25" name="T84"/>
                <a:gd fmla="*/ 38 h 132" name="T85"/>
                <a:gd fmla="*/ 6 w 25" name="T86"/>
                <a:gd fmla="*/ 35 h 132" name="T87"/>
                <a:gd fmla="*/ 7 w 25" name="T88"/>
                <a:gd fmla="*/ 33 h 132" name="T89"/>
                <a:gd fmla="*/ 8 w 25" name="T90"/>
                <a:gd fmla="*/ 30 h 132" name="T91"/>
                <a:gd fmla="*/ 8 w 25" name="T92"/>
                <a:gd fmla="*/ 27 h 132" name="T93"/>
                <a:gd fmla="*/ 9 w 25" name="T94"/>
                <a:gd fmla="*/ 25 h 132" name="T95"/>
                <a:gd fmla="*/ 11 w 25" name="T96"/>
                <a:gd fmla="*/ 20 h 132" name="T97"/>
                <a:gd fmla="*/ 15 w 25" name="T98"/>
                <a:gd fmla="*/ 12 h 132" name="T99"/>
                <a:gd fmla="*/ 16 w 25" name="T100"/>
                <a:gd fmla="*/ 11 h 132" name="T101"/>
                <a:gd fmla="*/ 17 w 25" name="T102"/>
                <a:gd fmla="*/ 10 h 132" name="T103"/>
                <a:gd fmla="*/ 17 w 25" name="T104"/>
                <a:gd fmla="*/ 9 h 132" name="T105"/>
                <a:gd fmla="*/ 18 w 25" name="T106"/>
                <a:gd fmla="*/ 8 h 132" name="T107"/>
                <a:gd fmla="*/ 20 w 25" name="T108"/>
                <a:gd fmla="*/ 5 h 132" name="T109"/>
                <a:gd fmla="*/ 22 w 25" name="T110"/>
                <a:gd fmla="*/ 3 h 132" name="T111"/>
                <a:gd fmla="*/ 23 w 25" name="T112"/>
                <a:gd fmla="*/ 1 h 132" name="T113"/>
                <a:gd fmla="*/ 24 w 25" name="T114"/>
                <a:gd fmla="*/ 0 h 132" name="T115"/>
                <a:gd fmla="*/ 25 w 25" name="T116"/>
                <a:gd fmla="*/ 0 h 13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32" w="25">
                  <a:moveTo>
                    <a:pt x="12" y="125"/>
                  </a:moveTo>
                  <a:cubicBezTo>
                    <a:pt x="12" y="125"/>
                    <a:pt x="12" y="125"/>
                    <a:pt x="12" y="125"/>
                  </a:cubicBezTo>
                  <a:cubicBezTo>
                    <a:pt x="11" y="125"/>
                    <a:pt x="11" y="125"/>
                    <a:pt x="11" y="125"/>
                  </a:cubicBezTo>
                  <a:cubicBezTo>
                    <a:pt x="11" y="132"/>
                    <a:pt x="11" y="132"/>
                    <a:pt x="11" y="132"/>
                  </a:cubicBezTo>
                  <a:cubicBezTo>
                    <a:pt x="11" y="125"/>
                    <a:pt x="11" y="125"/>
                    <a:pt x="11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moveTo>
                    <a:pt x="5" y="118"/>
                  </a:move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0"/>
                    <a:pt x="24" y="1"/>
                    <a:pt x="23" y="1"/>
                  </a:cubicBezTo>
                  <a:cubicBezTo>
                    <a:pt x="23" y="2"/>
                    <a:pt x="22" y="2"/>
                    <a:pt x="22" y="3"/>
                  </a:cubicBezTo>
                  <a:cubicBezTo>
                    <a:pt x="21" y="4"/>
                    <a:pt x="20" y="4"/>
                    <a:pt x="20" y="5"/>
                  </a:cubicBezTo>
                  <a:cubicBezTo>
                    <a:pt x="19" y="6"/>
                    <a:pt x="18" y="7"/>
                    <a:pt x="18" y="8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4" y="14"/>
                    <a:pt x="12" y="17"/>
                    <a:pt x="11" y="20"/>
                  </a:cubicBezTo>
                  <a:cubicBezTo>
                    <a:pt x="10" y="22"/>
                    <a:pt x="10" y="23"/>
                    <a:pt x="9" y="25"/>
                  </a:cubicBezTo>
                  <a:cubicBezTo>
                    <a:pt x="9" y="26"/>
                    <a:pt x="9" y="27"/>
                    <a:pt x="8" y="27"/>
                  </a:cubicBezTo>
                  <a:cubicBezTo>
                    <a:pt x="8" y="28"/>
                    <a:pt x="8" y="29"/>
                    <a:pt x="8" y="30"/>
                  </a:cubicBezTo>
                  <a:cubicBezTo>
                    <a:pt x="7" y="31"/>
                    <a:pt x="7" y="32"/>
                    <a:pt x="7" y="33"/>
                  </a:cubicBezTo>
                  <a:cubicBezTo>
                    <a:pt x="7" y="34"/>
                    <a:pt x="6" y="34"/>
                    <a:pt x="6" y="35"/>
                  </a:cubicBezTo>
                  <a:cubicBezTo>
                    <a:pt x="6" y="36"/>
                    <a:pt x="6" y="37"/>
                    <a:pt x="6" y="38"/>
                  </a:cubicBezTo>
                  <a:cubicBezTo>
                    <a:pt x="5" y="39"/>
                    <a:pt x="5" y="40"/>
                    <a:pt x="5" y="41"/>
                  </a:cubicBezTo>
                  <a:cubicBezTo>
                    <a:pt x="5" y="42"/>
                    <a:pt x="5" y="43"/>
                    <a:pt x="5" y="44"/>
                  </a:cubicBezTo>
                  <a:cubicBezTo>
                    <a:pt x="4" y="45"/>
                    <a:pt x="4" y="46"/>
                    <a:pt x="4" y="47"/>
                  </a:cubicBezTo>
                  <a:cubicBezTo>
                    <a:pt x="4" y="49"/>
                    <a:pt x="3" y="51"/>
                    <a:pt x="3" y="53"/>
                  </a:cubicBezTo>
                  <a:cubicBezTo>
                    <a:pt x="2" y="57"/>
                    <a:pt x="2" y="61"/>
                    <a:pt x="1" y="65"/>
                  </a:cubicBezTo>
                  <a:cubicBezTo>
                    <a:pt x="1" y="69"/>
                    <a:pt x="0" y="73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3"/>
                    <a:pt x="1" y="69"/>
                    <a:pt x="1" y="65"/>
                  </a:cubicBezTo>
                  <a:cubicBezTo>
                    <a:pt x="2" y="61"/>
                    <a:pt x="2" y="57"/>
                    <a:pt x="3" y="53"/>
                  </a:cubicBezTo>
                  <a:cubicBezTo>
                    <a:pt x="3" y="51"/>
                    <a:pt x="4" y="49"/>
                    <a:pt x="4" y="47"/>
                  </a:cubicBezTo>
                  <a:cubicBezTo>
                    <a:pt x="4" y="46"/>
                    <a:pt x="4" y="45"/>
                    <a:pt x="5" y="44"/>
                  </a:cubicBezTo>
                  <a:cubicBezTo>
                    <a:pt x="5" y="43"/>
                    <a:pt x="5" y="42"/>
                    <a:pt x="5" y="41"/>
                  </a:cubicBezTo>
                  <a:cubicBezTo>
                    <a:pt x="5" y="40"/>
                    <a:pt x="5" y="39"/>
                    <a:pt x="6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6" y="34"/>
                    <a:pt x="7" y="34"/>
                    <a:pt x="7" y="33"/>
                  </a:cubicBezTo>
                  <a:cubicBezTo>
                    <a:pt x="7" y="32"/>
                    <a:pt x="7" y="31"/>
                    <a:pt x="8" y="30"/>
                  </a:cubicBezTo>
                  <a:cubicBezTo>
                    <a:pt x="8" y="29"/>
                    <a:pt x="8" y="28"/>
                    <a:pt x="8" y="27"/>
                  </a:cubicBezTo>
                  <a:cubicBezTo>
                    <a:pt x="9" y="27"/>
                    <a:pt x="9" y="26"/>
                    <a:pt x="9" y="25"/>
                  </a:cubicBezTo>
                  <a:cubicBezTo>
                    <a:pt x="10" y="23"/>
                    <a:pt x="10" y="22"/>
                    <a:pt x="11" y="20"/>
                  </a:cubicBezTo>
                  <a:cubicBezTo>
                    <a:pt x="12" y="17"/>
                    <a:pt x="14" y="14"/>
                    <a:pt x="15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7"/>
                    <a:pt x="19" y="6"/>
                    <a:pt x="20" y="5"/>
                  </a:cubicBezTo>
                  <a:cubicBezTo>
                    <a:pt x="20" y="4"/>
                    <a:pt x="21" y="4"/>
                    <a:pt x="22" y="3"/>
                  </a:cubicBezTo>
                  <a:cubicBezTo>
                    <a:pt x="22" y="2"/>
                    <a:pt x="23" y="2"/>
                    <a:pt x="23" y="1"/>
                  </a:cubicBezTo>
                  <a:cubicBezTo>
                    <a:pt x="24" y="1"/>
                    <a:pt x="24" y="0"/>
                    <a:pt x="24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2" name="Freeform 1125"/>
            <p:cNvSpPr/>
            <p:nvPr/>
          </p:nvSpPr>
          <p:spPr bwMode="auto">
            <a:xfrm>
              <a:off x="576263" y="4591050"/>
              <a:ext cx="79375" cy="398463"/>
            </a:xfrm>
            <a:custGeom>
              <a:gdLst>
                <a:gd fmla="*/ 25 w 25" name="T0"/>
                <a:gd fmla="*/ 0 h 125" name="T1"/>
                <a:gd fmla="*/ 25 w 25" name="T2"/>
                <a:gd fmla="*/ 0 h 125" name="T3"/>
                <a:gd fmla="*/ 24 w 25" name="T4"/>
                <a:gd fmla="*/ 0 h 125" name="T5"/>
                <a:gd fmla="*/ 23 w 25" name="T6"/>
                <a:gd fmla="*/ 1 h 125" name="T7"/>
                <a:gd fmla="*/ 22 w 25" name="T8"/>
                <a:gd fmla="*/ 3 h 125" name="T9"/>
                <a:gd fmla="*/ 20 w 25" name="T10"/>
                <a:gd fmla="*/ 5 h 125" name="T11"/>
                <a:gd fmla="*/ 18 w 25" name="T12"/>
                <a:gd fmla="*/ 8 h 125" name="T13"/>
                <a:gd fmla="*/ 17 w 25" name="T14"/>
                <a:gd fmla="*/ 9 h 125" name="T15"/>
                <a:gd fmla="*/ 17 w 25" name="T16"/>
                <a:gd fmla="*/ 10 h 125" name="T17"/>
                <a:gd fmla="*/ 16 w 25" name="T18"/>
                <a:gd fmla="*/ 11 h 125" name="T19"/>
                <a:gd fmla="*/ 15 w 25" name="T20"/>
                <a:gd fmla="*/ 12 h 125" name="T21"/>
                <a:gd fmla="*/ 11 w 25" name="T22"/>
                <a:gd fmla="*/ 20 h 125" name="T23"/>
                <a:gd fmla="*/ 9 w 25" name="T24"/>
                <a:gd fmla="*/ 25 h 125" name="T25"/>
                <a:gd fmla="*/ 8 w 25" name="T26"/>
                <a:gd fmla="*/ 27 h 125" name="T27"/>
                <a:gd fmla="*/ 8 w 25" name="T28"/>
                <a:gd fmla="*/ 30 h 125" name="T29"/>
                <a:gd fmla="*/ 7 w 25" name="T30"/>
                <a:gd fmla="*/ 33 h 125" name="T31"/>
                <a:gd fmla="*/ 6 w 25" name="T32"/>
                <a:gd fmla="*/ 35 h 125" name="T33"/>
                <a:gd fmla="*/ 6 w 25" name="T34"/>
                <a:gd fmla="*/ 38 h 125" name="T35"/>
                <a:gd fmla="*/ 5 w 25" name="T36"/>
                <a:gd fmla="*/ 41 h 125" name="T37"/>
                <a:gd fmla="*/ 5 w 25" name="T38"/>
                <a:gd fmla="*/ 44 h 125" name="T39"/>
                <a:gd fmla="*/ 4 w 25" name="T40"/>
                <a:gd fmla="*/ 47 h 125" name="T41"/>
                <a:gd fmla="*/ 3 w 25" name="T42"/>
                <a:gd fmla="*/ 53 h 125" name="T43"/>
                <a:gd fmla="*/ 1 w 25" name="T44"/>
                <a:gd fmla="*/ 65 h 125" name="T45"/>
                <a:gd fmla="*/ 0 w 25" name="T46"/>
                <a:gd fmla="*/ 77 h 125" name="T47"/>
                <a:gd fmla="*/ 0 w 25" name="T48"/>
                <a:gd fmla="*/ 77 h 125" name="T49"/>
                <a:gd fmla="*/ 0 w 25" name="T50"/>
                <a:gd fmla="*/ 80 h 125" name="T51"/>
                <a:gd fmla="*/ 3 w 25" name="T52"/>
                <a:gd fmla="*/ 78 h 125" name="T53"/>
                <a:gd fmla="*/ 11 w 25" name="T54"/>
                <a:gd fmla="*/ 115 h 125" name="T55"/>
                <a:gd fmla="*/ 5 w 25" name="T56"/>
                <a:gd fmla="*/ 118 h 125" name="T57"/>
                <a:gd fmla="*/ 5 w 25" name="T58"/>
                <a:gd fmla="*/ 118 h 125" name="T59"/>
                <a:gd fmla="*/ 5 w 25" name="T60"/>
                <a:gd fmla="*/ 118 h 125" name="T61"/>
                <a:gd fmla="*/ 12 w 25" name="T62"/>
                <a:gd fmla="*/ 125 h 125" name="T63"/>
                <a:gd fmla="*/ 12 w 25" name="T64"/>
                <a:gd fmla="*/ 125 h 125" name="T65"/>
                <a:gd fmla="*/ 12 w 25" name="T66"/>
                <a:gd fmla="*/ 125 h 125" name="T67"/>
                <a:gd fmla="*/ 20 w 25" name="T68"/>
                <a:gd fmla="*/ 125 h 125" name="T69"/>
                <a:gd fmla="*/ 25 w 25" name="T70"/>
                <a:gd fmla="*/ 0 h 125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25" w="25"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0"/>
                    <a:pt x="24" y="1"/>
                    <a:pt x="23" y="1"/>
                  </a:cubicBezTo>
                  <a:cubicBezTo>
                    <a:pt x="23" y="2"/>
                    <a:pt x="22" y="2"/>
                    <a:pt x="22" y="3"/>
                  </a:cubicBezTo>
                  <a:cubicBezTo>
                    <a:pt x="21" y="4"/>
                    <a:pt x="20" y="4"/>
                    <a:pt x="20" y="5"/>
                  </a:cubicBezTo>
                  <a:cubicBezTo>
                    <a:pt x="19" y="6"/>
                    <a:pt x="18" y="7"/>
                    <a:pt x="18" y="8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4" y="14"/>
                    <a:pt x="12" y="17"/>
                    <a:pt x="11" y="20"/>
                  </a:cubicBezTo>
                  <a:cubicBezTo>
                    <a:pt x="10" y="22"/>
                    <a:pt x="10" y="23"/>
                    <a:pt x="9" y="25"/>
                  </a:cubicBezTo>
                  <a:cubicBezTo>
                    <a:pt x="9" y="26"/>
                    <a:pt x="9" y="27"/>
                    <a:pt x="8" y="27"/>
                  </a:cubicBezTo>
                  <a:cubicBezTo>
                    <a:pt x="8" y="28"/>
                    <a:pt x="8" y="29"/>
                    <a:pt x="8" y="30"/>
                  </a:cubicBezTo>
                  <a:cubicBezTo>
                    <a:pt x="7" y="31"/>
                    <a:pt x="7" y="32"/>
                    <a:pt x="7" y="33"/>
                  </a:cubicBezTo>
                  <a:cubicBezTo>
                    <a:pt x="7" y="34"/>
                    <a:pt x="6" y="34"/>
                    <a:pt x="6" y="35"/>
                  </a:cubicBezTo>
                  <a:cubicBezTo>
                    <a:pt x="6" y="36"/>
                    <a:pt x="6" y="37"/>
                    <a:pt x="6" y="38"/>
                  </a:cubicBezTo>
                  <a:cubicBezTo>
                    <a:pt x="5" y="39"/>
                    <a:pt x="5" y="40"/>
                    <a:pt x="5" y="41"/>
                  </a:cubicBezTo>
                  <a:cubicBezTo>
                    <a:pt x="5" y="42"/>
                    <a:pt x="5" y="43"/>
                    <a:pt x="5" y="44"/>
                  </a:cubicBezTo>
                  <a:cubicBezTo>
                    <a:pt x="4" y="45"/>
                    <a:pt x="4" y="46"/>
                    <a:pt x="4" y="47"/>
                  </a:cubicBezTo>
                  <a:cubicBezTo>
                    <a:pt x="4" y="49"/>
                    <a:pt x="3" y="51"/>
                    <a:pt x="3" y="53"/>
                  </a:cubicBezTo>
                  <a:cubicBezTo>
                    <a:pt x="2" y="57"/>
                    <a:pt x="2" y="61"/>
                    <a:pt x="1" y="65"/>
                  </a:cubicBezTo>
                  <a:cubicBezTo>
                    <a:pt x="1" y="69"/>
                    <a:pt x="0" y="73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8"/>
                    <a:pt x="0" y="79"/>
                    <a:pt x="0" y="80"/>
                  </a:cubicBezTo>
                  <a:cubicBezTo>
                    <a:pt x="3" y="78"/>
                    <a:pt x="3" y="78"/>
                    <a:pt x="3" y="78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9" y="115"/>
                    <a:pt x="7" y="116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6" y="121"/>
                    <a:pt x="9" y="123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20" y="125"/>
                    <a:pt x="20" y="125"/>
                    <a:pt x="20" y="125"/>
                  </a:cubicBezTo>
                  <a:cubicBezTo>
                    <a:pt x="6" y="61"/>
                    <a:pt x="24" y="1"/>
                    <a:pt x="25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3" name="Freeform 1126"/>
            <p:cNvSpPr/>
            <p:nvPr/>
          </p:nvSpPr>
          <p:spPr bwMode="auto">
            <a:xfrm>
              <a:off x="611188" y="4989513"/>
              <a:ext cx="31750" cy="22225"/>
            </a:xfrm>
            <a:custGeom>
              <a:gdLst>
                <a:gd fmla="*/ 0 w 10" name="T0"/>
                <a:gd fmla="*/ 0 h 7" name="T1"/>
                <a:gd fmla="*/ 0 w 10" name="T2"/>
                <a:gd fmla="*/ 7 h 7" name="T3"/>
                <a:gd fmla="*/ 4 w 10" name="T4"/>
                <a:gd fmla="*/ 7 h 7" name="T5"/>
                <a:gd fmla="*/ 4 w 10" name="T6"/>
                <a:gd fmla="*/ 3 h 7" name="T7"/>
                <a:gd fmla="*/ 10 w 10" name="T8"/>
                <a:gd fmla="*/ 3 h 7" name="T9"/>
                <a:gd fmla="*/ 9 w 10" name="T10"/>
                <a:gd fmla="*/ 0 h 7" name="T11"/>
                <a:gd fmla="*/ 1 w 10" name="T12"/>
                <a:gd fmla="*/ 0 h 7" name="T13"/>
                <a:gd fmla="*/ 0 w 10" name="T14"/>
                <a:gd fmla="*/ 0 h 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" w="10">
                  <a:moveTo>
                    <a:pt x="0" y="0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0" y="2"/>
                    <a:pt x="10" y="1"/>
                    <a:pt x="9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4" name="Freeform 1127"/>
            <p:cNvSpPr>
              <a:spLocks noEditPoints="1"/>
            </p:cNvSpPr>
            <p:nvPr/>
          </p:nvSpPr>
          <p:spPr bwMode="auto">
            <a:xfrm flipH="1">
              <a:off x="554038" y="5011738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5" name="Freeform 1128"/>
            <p:cNvSpPr/>
            <p:nvPr/>
          </p:nvSpPr>
          <p:spPr bwMode="auto">
            <a:xfrm>
              <a:off x="554038" y="4840288"/>
              <a:ext cx="57150" cy="171450"/>
            </a:xfrm>
            <a:custGeom>
              <a:gdLst>
                <a:gd fmla="*/ 10 w 18" name="T0"/>
                <a:gd fmla="*/ 0 h 54" name="T1"/>
                <a:gd fmla="*/ 7 w 18" name="T2"/>
                <a:gd fmla="*/ 2 h 54" name="T3"/>
                <a:gd fmla="*/ 7 w 18" name="T4"/>
                <a:gd fmla="*/ 2 h 54" name="T5"/>
                <a:gd fmla="*/ 0 w 18" name="T6"/>
                <a:gd fmla="*/ 9 h 54" name="T7"/>
                <a:gd fmla="*/ 0 w 18" name="T8"/>
                <a:gd fmla="*/ 54 h 54" name="T9"/>
                <a:gd fmla="*/ 0 w 18" name="T10"/>
                <a:gd fmla="*/ 54 h 54" name="T11"/>
                <a:gd fmla="*/ 0 w 18" name="T12"/>
                <a:gd fmla="*/ 54 h 54" name="T13"/>
                <a:gd fmla="*/ 0 w 18" name="T14"/>
                <a:gd fmla="*/ 54 h 54" name="T15"/>
                <a:gd fmla="*/ 0 w 18" name="T16"/>
                <a:gd fmla="*/ 54 h 54" name="T17"/>
                <a:gd fmla="*/ 12 w 18" name="T18"/>
                <a:gd fmla="*/ 40 h 54" name="T19"/>
                <a:gd fmla="*/ 12 w 18" name="T20"/>
                <a:gd fmla="*/ 40 h 54" name="T21"/>
                <a:gd fmla="*/ 12 w 18" name="T22"/>
                <a:gd fmla="*/ 40 h 54" name="T23"/>
                <a:gd fmla="*/ 18 w 18" name="T24"/>
                <a:gd fmla="*/ 37 h 54" name="T25"/>
                <a:gd fmla="*/ 10 w 18" name="T26"/>
                <a:gd fmla="*/ 0 h 5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4" w="18">
                  <a:moveTo>
                    <a:pt x="10" y="0"/>
                  </a:move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5" y="45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4" y="38"/>
                    <a:pt x="16" y="37"/>
                    <a:pt x="18" y="37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6" name="Rectangle 1129"/>
            <p:cNvSpPr>
              <a:spLocks noChangeArrowheads="1"/>
            </p:cNvSpPr>
            <p:nvPr/>
          </p:nvSpPr>
          <p:spPr bwMode="auto">
            <a:xfrm>
              <a:off x="623888" y="5011738"/>
              <a:ext cx="53975" cy="18288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7" name="Rectangle 1130"/>
            <p:cNvSpPr>
              <a:spLocks noChangeArrowheads="1"/>
            </p:cNvSpPr>
            <p:nvPr/>
          </p:nvSpPr>
          <p:spPr bwMode="auto">
            <a:xfrm>
              <a:off x="623888" y="5011738"/>
              <a:ext cx="53975" cy="182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08" name="Freeform 1131"/>
            <p:cNvSpPr/>
            <p:nvPr/>
          </p:nvSpPr>
          <p:spPr bwMode="auto">
            <a:xfrm>
              <a:off x="623888" y="4999038"/>
              <a:ext cx="53975" cy="12700"/>
            </a:xfrm>
            <a:custGeom>
              <a:gdLst>
                <a:gd fmla="*/ 17 w 17" name="T0"/>
                <a:gd fmla="*/ 0 h 4" name="T1"/>
                <a:gd fmla="*/ 6 w 17" name="T2"/>
                <a:gd fmla="*/ 0 h 4" name="T3"/>
                <a:gd fmla="*/ 7 w 17" name="T4"/>
                <a:gd fmla="*/ 4 h 4" name="T5"/>
                <a:gd fmla="*/ 0 w 17" name="T6"/>
                <a:gd fmla="*/ 4 h 4" name="T7"/>
                <a:gd fmla="*/ 17 w 17" name="T8"/>
                <a:gd fmla="*/ 4 h 4" name="T9"/>
                <a:gd fmla="*/ 17 w 17" name="T10"/>
                <a:gd fmla="*/ 0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17">
                  <a:moveTo>
                    <a:pt x="17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7" y="2"/>
                    <a:pt x="7" y="3"/>
                    <a:pt x="7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0"/>
                    <a:pt x="17" y="0"/>
                    <a:pt x="17" y="0"/>
                  </a:cubicBezTo>
                </a:path>
              </a:pathLst>
            </a:custGeom>
            <a:solidFill>
              <a:srgbClr val="DEDD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10" name="Freeform 1132"/>
            <p:cNvSpPr/>
            <p:nvPr/>
          </p:nvSpPr>
          <p:spPr bwMode="auto">
            <a:xfrm>
              <a:off x="623888" y="4999038"/>
              <a:ext cx="22225" cy="12700"/>
            </a:xfrm>
            <a:custGeom>
              <a:gdLst>
                <a:gd fmla="*/ 6 w 7" name="T0"/>
                <a:gd fmla="*/ 0 h 4" name="T1"/>
                <a:gd fmla="*/ 0 w 7" name="T2"/>
                <a:gd fmla="*/ 0 h 4" name="T3"/>
                <a:gd fmla="*/ 0 w 7" name="T4"/>
                <a:gd fmla="*/ 4 h 4" name="T5"/>
                <a:gd fmla="*/ 7 w 7" name="T6"/>
                <a:gd fmla="*/ 4 h 4" name="T7"/>
                <a:gd fmla="*/ 6 w 7" name="T8"/>
                <a:gd fmla="*/ 0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7">
                  <a:moveTo>
                    <a:pt x="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3"/>
                    <a:pt x="7" y="2"/>
                    <a:pt x="6" y="0"/>
                  </a:cubicBezTo>
                </a:path>
              </a:pathLst>
            </a:custGeom>
            <a:solidFill>
              <a:srgbClr val="DEDD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163" name="组合 1162"/>
          <p:cNvGrpSpPr/>
          <p:nvPr/>
        </p:nvGrpSpPr>
        <p:grpSpPr>
          <a:xfrm>
            <a:off x="10679113" y="5817661"/>
            <a:ext cx="225425" cy="1040339"/>
            <a:chOff x="10679113" y="6145213"/>
            <a:chExt cx="225425" cy="1040339"/>
          </a:xfrm>
        </p:grpSpPr>
        <p:sp>
          <p:nvSpPr>
            <p:cNvPr id="2084" name="Freeform 1107"/>
            <p:cNvSpPr>
              <a:spLocks noEditPoints="1"/>
            </p:cNvSpPr>
            <p:nvPr/>
          </p:nvSpPr>
          <p:spPr bwMode="auto">
            <a:xfrm>
              <a:off x="10704513" y="6145213"/>
              <a:ext cx="168275" cy="430213"/>
            </a:xfrm>
            <a:custGeom>
              <a:gdLst>
                <a:gd fmla="*/ 5 w 53" name="T0"/>
                <a:gd fmla="*/ 128 h 135" name="T1"/>
                <a:gd fmla="*/ 5 w 53" name="T2"/>
                <a:gd fmla="*/ 128 h 135" name="T3"/>
                <a:gd fmla="*/ 12 w 53" name="T4"/>
                <a:gd fmla="*/ 135 h 135" name="T5"/>
                <a:gd fmla="*/ 12 w 53" name="T6"/>
                <a:gd fmla="*/ 135 h 135" name="T7"/>
                <a:gd fmla="*/ 5 w 53" name="T8"/>
                <a:gd fmla="*/ 128 h 135" name="T9"/>
                <a:gd fmla="*/ 5 w 53" name="T10"/>
                <a:gd fmla="*/ 128 h 135" name="T11"/>
                <a:gd fmla="*/ 0 w 53" name="T12"/>
                <a:gd fmla="*/ 85 h 135" name="T13"/>
                <a:gd fmla="*/ 0 w 53" name="T14"/>
                <a:gd fmla="*/ 87 h 135" name="T15"/>
                <a:gd fmla="*/ 0 w 53" name="T16"/>
                <a:gd fmla="*/ 87 h 135" name="T17"/>
                <a:gd fmla="*/ 0 w 53" name="T18"/>
                <a:gd fmla="*/ 85 h 135" name="T19"/>
                <a:gd fmla="*/ 27 w 53" name="T20"/>
                <a:gd fmla="*/ 0 h 135" name="T21"/>
                <a:gd fmla="*/ 27 w 53" name="T22"/>
                <a:gd fmla="*/ 0 h 135" name="T23"/>
                <a:gd fmla="*/ 27 w 53" name="T24"/>
                <a:gd fmla="*/ 0 h 135" name="T25"/>
                <a:gd fmla="*/ 27 w 53" name="T26"/>
                <a:gd fmla="*/ 0 h 135" name="T27"/>
                <a:gd fmla="*/ 27 w 53" name="T28"/>
                <a:gd fmla="*/ 0 h 135" name="T29"/>
                <a:gd fmla="*/ 27 w 53" name="T30"/>
                <a:gd fmla="*/ 0 h 135" name="T31"/>
                <a:gd fmla="*/ 27 w 53" name="T32"/>
                <a:gd fmla="*/ 0 h 135" name="T33"/>
                <a:gd fmla="*/ 22 w 53" name="T34"/>
                <a:gd fmla="*/ 135 h 135" name="T35"/>
                <a:gd fmla="*/ 40 w 53" name="T36"/>
                <a:gd fmla="*/ 135 h 135" name="T37"/>
                <a:gd fmla="*/ 40 w 53" name="T38"/>
                <a:gd fmla="*/ 135 h 135" name="T39"/>
                <a:gd fmla="*/ 48 w 53" name="T40"/>
                <a:gd fmla="*/ 128 h 135" name="T41"/>
                <a:gd fmla="*/ 48 w 53" name="T42"/>
                <a:gd fmla="*/ 128 h 135" name="T43"/>
                <a:gd fmla="*/ 42 w 53" name="T44"/>
                <a:gd fmla="*/ 126 h 135" name="T45"/>
                <a:gd fmla="*/ 52 w 53" name="T46"/>
                <a:gd fmla="*/ 86 h 135" name="T47"/>
                <a:gd fmla="*/ 53 w 53" name="T48"/>
                <a:gd fmla="*/ 87 h 135" name="T49"/>
                <a:gd fmla="*/ 53 w 53" name="T50"/>
                <a:gd fmla="*/ 84 h 135" name="T51"/>
                <a:gd fmla="*/ 52 w 53" name="T52"/>
                <a:gd fmla="*/ 71 h 135" name="T53"/>
                <a:gd fmla="*/ 50 w 53" name="T54"/>
                <a:gd fmla="*/ 57 h 135" name="T55"/>
                <a:gd fmla="*/ 49 w 53" name="T56"/>
                <a:gd fmla="*/ 51 h 135" name="T57"/>
                <a:gd fmla="*/ 48 w 53" name="T58"/>
                <a:gd fmla="*/ 48 h 135" name="T59"/>
                <a:gd fmla="*/ 48 w 53" name="T60"/>
                <a:gd fmla="*/ 45 h 135" name="T61"/>
                <a:gd fmla="*/ 47 w 53" name="T62"/>
                <a:gd fmla="*/ 42 h 135" name="T63"/>
                <a:gd fmla="*/ 47 w 53" name="T64"/>
                <a:gd fmla="*/ 39 h 135" name="T65"/>
                <a:gd fmla="*/ 46 w 53" name="T66"/>
                <a:gd fmla="*/ 36 h 135" name="T67"/>
                <a:gd fmla="*/ 45 w 53" name="T68"/>
                <a:gd fmla="*/ 33 h 135" name="T69"/>
                <a:gd fmla="*/ 44 w 53" name="T70"/>
                <a:gd fmla="*/ 30 h 135" name="T71"/>
                <a:gd fmla="*/ 43 w 53" name="T72"/>
                <a:gd fmla="*/ 27 h 135" name="T73"/>
                <a:gd fmla="*/ 41 w 53" name="T74"/>
                <a:gd fmla="*/ 22 h 135" name="T75"/>
                <a:gd fmla="*/ 37 w 53" name="T76"/>
                <a:gd fmla="*/ 13 h 135" name="T77"/>
                <a:gd fmla="*/ 36 w 53" name="T78"/>
                <a:gd fmla="*/ 12 h 135" name="T79"/>
                <a:gd fmla="*/ 35 w 53" name="T80"/>
                <a:gd fmla="*/ 11 h 135" name="T81"/>
                <a:gd fmla="*/ 35 w 53" name="T82"/>
                <a:gd fmla="*/ 10 h 135" name="T83"/>
                <a:gd fmla="*/ 34 w 53" name="T84"/>
                <a:gd fmla="*/ 9 h 135" name="T85"/>
                <a:gd fmla="*/ 32 w 53" name="T86"/>
                <a:gd fmla="*/ 6 h 135" name="T87"/>
                <a:gd fmla="*/ 30 w 53" name="T88"/>
                <a:gd fmla="*/ 3 h 135" name="T89"/>
                <a:gd fmla="*/ 28 w 53" name="T90"/>
                <a:gd fmla="*/ 2 h 135" name="T91"/>
                <a:gd fmla="*/ 27 w 53" name="T92"/>
                <a:gd fmla="*/ 0 h 135" name="T93"/>
                <a:gd fmla="*/ 27 w 53" name="T94"/>
                <a:gd fmla="*/ 0 h 135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135" w="52">
                  <a:moveTo>
                    <a:pt x="5" y="128"/>
                  </a:moveTo>
                  <a:cubicBezTo>
                    <a:pt x="5" y="128"/>
                    <a:pt x="5" y="128"/>
                    <a:pt x="5" y="128"/>
                  </a:cubicBezTo>
                  <a:cubicBezTo>
                    <a:pt x="7" y="131"/>
                    <a:pt x="9" y="133"/>
                    <a:pt x="12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9" y="133"/>
                    <a:pt x="7" y="131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moveTo>
                    <a:pt x="0" y="85"/>
                  </a:moveTo>
                  <a:cubicBezTo>
                    <a:pt x="0" y="85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6"/>
                    <a:pt x="0" y="85"/>
                    <a:pt x="0" y="85"/>
                  </a:cubicBezTo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2"/>
                    <a:pt x="7" y="66"/>
                    <a:pt x="22" y="135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44" y="133"/>
                    <a:pt x="46" y="131"/>
                    <a:pt x="48" y="128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46" y="127"/>
                    <a:pt x="44" y="126"/>
                    <a:pt x="42" y="12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6"/>
                    <a:pt x="53" y="85"/>
                    <a:pt x="53" y="84"/>
                  </a:cubicBezTo>
                  <a:cubicBezTo>
                    <a:pt x="53" y="79"/>
                    <a:pt x="52" y="75"/>
                    <a:pt x="52" y="71"/>
                  </a:cubicBezTo>
                  <a:cubicBezTo>
                    <a:pt x="51" y="66"/>
                    <a:pt x="51" y="62"/>
                    <a:pt x="50" y="57"/>
                  </a:cubicBezTo>
                  <a:cubicBezTo>
                    <a:pt x="50" y="55"/>
                    <a:pt x="49" y="53"/>
                    <a:pt x="49" y="51"/>
                  </a:cubicBezTo>
                  <a:cubicBezTo>
                    <a:pt x="49" y="50"/>
                    <a:pt x="49" y="49"/>
                    <a:pt x="48" y="48"/>
                  </a:cubicBezTo>
                  <a:cubicBezTo>
                    <a:pt x="48" y="47"/>
                    <a:pt x="48" y="46"/>
                    <a:pt x="48" y="45"/>
                  </a:cubicBezTo>
                  <a:cubicBezTo>
                    <a:pt x="48" y="44"/>
                    <a:pt x="47" y="43"/>
                    <a:pt x="47" y="42"/>
                  </a:cubicBezTo>
                  <a:cubicBezTo>
                    <a:pt x="47" y="41"/>
                    <a:pt x="47" y="40"/>
                    <a:pt x="47" y="39"/>
                  </a:cubicBezTo>
                  <a:cubicBezTo>
                    <a:pt x="46" y="38"/>
                    <a:pt x="46" y="37"/>
                    <a:pt x="46" y="36"/>
                  </a:cubicBezTo>
                  <a:cubicBezTo>
                    <a:pt x="46" y="35"/>
                    <a:pt x="45" y="34"/>
                    <a:pt x="45" y="33"/>
                  </a:cubicBezTo>
                  <a:cubicBezTo>
                    <a:pt x="45" y="32"/>
                    <a:pt x="45" y="31"/>
                    <a:pt x="44" y="30"/>
                  </a:cubicBezTo>
                  <a:cubicBezTo>
                    <a:pt x="44" y="29"/>
                    <a:pt x="44" y="28"/>
                    <a:pt x="43" y="27"/>
                  </a:cubicBezTo>
                  <a:cubicBezTo>
                    <a:pt x="43" y="25"/>
                    <a:pt x="42" y="24"/>
                    <a:pt x="41" y="22"/>
                  </a:cubicBezTo>
                  <a:cubicBezTo>
                    <a:pt x="40" y="19"/>
                    <a:pt x="38" y="16"/>
                    <a:pt x="37" y="13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8"/>
                    <a:pt x="33" y="7"/>
                    <a:pt x="32" y="6"/>
                  </a:cubicBezTo>
                  <a:cubicBezTo>
                    <a:pt x="31" y="5"/>
                    <a:pt x="31" y="4"/>
                    <a:pt x="30" y="3"/>
                  </a:cubicBezTo>
                  <a:cubicBezTo>
                    <a:pt x="29" y="3"/>
                    <a:pt x="29" y="2"/>
                    <a:pt x="28" y="2"/>
                  </a:cubicBezTo>
                  <a:cubicBezTo>
                    <a:pt x="28" y="1"/>
                    <a:pt x="27" y="1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85" name="Freeform 1108"/>
            <p:cNvSpPr/>
            <p:nvPr/>
          </p:nvSpPr>
          <p:spPr bwMode="auto">
            <a:xfrm>
              <a:off x="10774363" y="6575425"/>
              <a:ext cx="60325" cy="25400"/>
            </a:xfrm>
            <a:custGeom>
              <a:gdLst>
                <a:gd fmla="*/ 0 w 19" name="T0"/>
                <a:gd fmla="*/ 0 h 8" name="T1"/>
                <a:gd fmla="*/ 2 w 19" name="T2"/>
                <a:gd fmla="*/ 8 h 8" name="T3"/>
                <a:gd fmla="*/ 19 w 19" name="T4"/>
                <a:gd fmla="*/ 8 h 8" name="T5"/>
                <a:gd fmla="*/ 19 w 19" name="T6"/>
                <a:gd fmla="*/ 0 h 8" name="T7"/>
                <a:gd fmla="*/ 18 w 19" name="T8"/>
                <a:gd fmla="*/ 0 h 8" name="T9"/>
                <a:gd fmla="*/ 0 w 19" name="T10"/>
                <a:gd fmla="*/ 0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19">
                  <a:moveTo>
                    <a:pt x="0" y="0"/>
                  </a:moveTo>
                  <a:cubicBezTo>
                    <a:pt x="1" y="3"/>
                    <a:pt x="1" y="6"/>
                    <a:pt x="2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86" name="Freeform 1109"/>
            <p:cNvSpPr>
              <a:spLocks noEditPoints="1"/>
            </p:cNvSpPr>
            <p:nvPr/>
          </p:nvSpPr>
          <p:spPr bwMode="auto">
            <a:xfrm>
              <a:off x="10679113" y="6423025"/>
              <a:ext cx="25400" cy="177800"/>
            </a:xfrm>
            <a:custGeom>
              <a:gdLst>
                <a:gd fmla="*/ 0 w 8" name="T0"/>
                <a:gd fmla="*/ 56 h 56" name="T1"/>
                <a:gd fmla="*/ 0 w 8" name="T2"/>
                <a:gd fmla="*/ 56 h 56" name="T3"/>
                <a:gd fmla="*/ 0 w 8" name="T4"/>
                <a:gd fmla="*/ 56 h 56" name="T5"/>
                <a:gd fmla="*/ 0 w 8" name="T6"/>
                <a:gd fmla="*/ 56 h 56" name="T7"/>
                <a:gd fmla="*/ 8 w 8" name="T8"/>
                <a:gd fmla="*/ 45 h 56" name="T9"/>
                <a:gd fmla="*/ 0 w 8" name="T10"/>
                <a:gd fmla="*/ 56 h 56" name="T11"/>
                <a:gd fmla="*/ 8 w 8" name="T12"/>
                <a:gd fmla="*/ 45 h 56" name="T13"/>
                <a:gd fmla="*/ 8 w 8" name="T14"/>
                <a:gd fmla="*/ 45 h 56" name="T15"/>
                <a:gd fmla="*/ 8 w 8" name="T16"/>
                <a:gd fmla="*/ 45 h 56" name="T17"/>
                <a:gd fmla="*/ 8 w 8" name="T18"/>
                <a:gd fmla="*/ 45 h 56" name="T19"/>
                <a:gd fmla="*/ 8 w 8" name="T20"/>
                <a:gd fmla="*/ 0 h 56" name="T21"/>
                <a:gd fmla="*/ 8 w 8" name="T22"/>
                <a:gd fmla="*/ 0 h 56" name="T23"/>
                <a:gd fmla="*/ 0 w 8" name="T24"/>
                <a:gd fmla="*/ 7 h 56" name="T25"/>
                <a:gd fmla="*/ 8 w 8" name="T26"/>
                <a:gd fmla="*/ 0 h 56" name="T27"/>
                <a:gd fmla="*/ 8 w 8" name="T28"/>
                <a:gd fmla="*/ 0 h 56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6" w="8"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8" y="45"/>
                  </a:moveTo>
                  <a:cubicBezTo>
                    <a:pt x="4" y="50"/>
                    <a:pt x="0" y="56"/>
                    <a:pt x="0" y="56"/>
                  </a:cubicBezTo>
                  <a:cubicBezTo>
                    <a:pt x="0" y="56"/>
                    <a:pt x="4" y="50"/>
                    <a:pt x="8" y="45"/>
                  </a:cubicBezTo>
                  <a:moveTo>
                    <a:pt x="8" y="45"/>
                  </a:moveTo>
                  <a:cubicBezTo>
                    <a:pt x="8" y="45"/>
                    <a:pt x="8" y="45"/>
                    <a:pt x="8" y="45"/>
                  </a:cubicBezTo>
                  <a:cubicBezTo>
                    <a:pt x="8" y="45"/>
                    <a:pt x="8" y="45"/>
                    <a:pt x="8" y="45"/>
                  </a:cubicBezTo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87" name="Freeform 1110"/>
            <p:cNvSpPr/>
            <p:nvPr/>
          </p:nvSpPr>
          <p:spPr bwMode="auto">
            <a:xfrm>
              <a:off x="10837863" y="6419850"/>
              <a:ext cx="66675" cy="187325"/>
            </a:xfrm>
            <a:custGeom>
              <a:gdLst>
                <a:gd fmla="*/ 10 w 21" name="T0"/>
                <a:gd fmla="*/ 0 h 59" name="T1"/>
                <a:gd fmla="*/ 0 w 21" name="T2"/>
                <a:gd fmla="*/ 40 h 59" name="T3"/>
                <a:gd fmla="*/ 6 w 21" name="T4"/>
                <a:gd fmla="*/ 42 h 59" name="T5"/>
                <a:gd fmla="*/ 21 w 21" name="T6"/>
                <a:gd fmla="*/ 59 h 59" name="T7"/>
                <a:gd fmla="*/ 21 w 21" name="T8"/>
                <a:gd fmla="*/ 10 h 59" name="T9"/>
                <a:gd fmla="*/ 11 w 21" name="T10"/>
                <a:gd fmla="*/ 1 h 59" name="T11"/>
                <a:gd fmla="*/ 10 w 21" name="T12"/>
                <a:gd fmla="*/ 0 h 5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9" w="21">
                  <a:moveTo>
                    <a:pt x="10" y="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2" y="40"/>
                    <a:pt x="4" y="41"/>
                    <a:pt x="6" y="42"/>
                  </a:cubicBezTo>
                  <a:cubicBezTo>
                    <a:pt x="14" y="47"/>
                    <a:pt x="21" y="59"/>
                    <a:pt x="21" y="59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88" name="Rectangle 1111"/>
            <p:cNvSpPr>
              <a:spLocks noChangeArrowheads="1"/>
            </p:cNvSpPr>
            <p:nvPr/>
          </p:nvSpPr>
          <p:spPr bwMode="auto">
            <a:xfrm>
              <a:off x="10790238" y="6145213"/>
              <a:ext cx="1588" cy="1588"/>
            </a:xfrm>
            <a:prstGeom prst="rect">
              <a:avLst/>
            </a:pr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89" name="Freeform 1112"/>
            <p:cNvSpPr/>
            <p:nvPr/>
          </p:nvSpPr>
          <p:spPr bwMode="auto">
            <a:xfrm flipH="1">
              <a:off x="10790238" y="6145213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0" name="Freeform 1113"/>
            <p:cNvSpPr>
              <a:spLocks noEditPoints="1"/>
            </p:cNvSpPr>
            <p:nvPr/>
          </p:nvSpPr>
          <p:spPr bwMode="auto">
            <a:xfrm>
              <a:off x="10704513" y="6145213"/>
              <a:ext cx="85725" cy="455613"/>
            </a:xfrm>
            <a:custGeom>
              <a:gdLst>
                <a:gd fmla="*/ 24 w 27" name="T0"/>
                <a:gd fmla="*/ 143 h 143" name="T1"/>
                <a:gd fmla="*/ 12 w 27" name="T2"/>
                <a:gd fmla="*/ 143 h 143" name="T3"/>
                <a:gd fmla="*/ 13 w 27" name="T4"/>
                <a:gd fmla="*/ 135 h 143" name="T5"/>
                <a:gd fmla="*/ 12 w 27" name="T6"/>
                <a:gd fmla="*/ 143 h 143" name="T7"/>
                <a:gd fmla="*/ 13 w 27" name="T8"/>
                <a:gd fmla="*/ 135 h 143" name="T9"/>
                <a:gd fmla="*/ 5 w 27" name="T10"/>
                <a:gd fmla="*/ 128 h 143" name="T11"/>
                <a:gd fmla="*/ 5 w 27" name="T12"/>
                <a:gd fmla="*/ 128 h 143" name="T13"/>
                <a:gd fmla="*/ 5 w 27" name="T14"/>
                <a:gd fmla="*/ 128 h 143" name="T15"/>
                <a:gd fmla="*/ 27 w 27" name="T16"/>
                <a:gd fmla="*/ 0 h 143" name="T17"/>
                <a:gd fmla="*/ 25 w 27" name="T18"/>
                <a:gd fmla="*/ 2 h 143" name="T19"/>
                <a:gd fmla="*/ 21 w 27" name="T20"/>
                <a:gd fmla="*/ 6 h 143" name="T21"/>
                <a:gd fmla="*/ 18 w 27" name="T22"/>
                <a:gd fmla="*/ 10 h 143" name="T23"/>
                <a:gd fmla="*/ 17 w 27" name="T24"/>
                <a:gd fmla="*/ 12 h 143" name="T25"/>
                <a:gd fmla="*/ 12 w 27" name="T26"/>
                <a:gd fmla="*/ 22 h 143" name="T27"/>
                <a:gd fmla="*/ 9 w 27" name="T28"/>
                <a:gd fmla="*/ 30 h 143" name="T29"/>
                <a:gd fmla="*/ 7 w 27" name="T30"/>
                <a:gd fmla="*/ 36 h 143" name="T31"/>
                <a:gd fmla="*/ 6 w 27" name="T32"/>
                <a:gd fmla="*/ 42 h 143" name="T33"/>
                <a:gd fmla="*/ 5 w 27" name="T34"/>
                <a:gd fmla="*/ 48 h 143" name="T35"/>
                <a:gd fmla="*/ 3 w 27" name="T36"/>
                <a:gd fmla="*/ 57 h 143" name="T37"/>
                <a:gd fmla="*/ 0 w 27" name="T38"/>
                <a:gd fmla="*/ 84 h 143" name="T39"/>
                <a:gd fmla="*/ 0 w 27" name="T40"/>
                <a:gd fmla="*/ 84 h 143" name="T41"/>
                <a:gd fmla="*/ 3 w 27" name="T42"/>
                <a:gd fmla="*/ 57 h 143" name="T43"/>
                <a:gd fmla="*/ 5 w 27" name="T44"/>
                <a:gd fmla="*/ 48 h 143" name="T45"/>
                <a:gd fmla="*/ 6 w 27" name="T46"/>
                <a:gd fmla="*/ 42 h 143" name="T47"/>
                <a:gd fmla="*/ 7 w 27" name="T48"/>
                <a:gd fmla="*/ 36 h 143" name="T49"/>
                <a:gd fmla="*/ 9 w 27" name="T50"/>
                <a:gd fmla="*/ 30 h 143" name="T51"/>
                <a:gd fmla="*/ 12 w 27" name="T52"/>
                <a:gd fmla="*/ 22 h 143" name="T53"/>
                <a:gd fmla="*/ 17 w 27" name="T54"/>
                <a:gd fmla="*/ 12 h 143" name="T55"/>
                <a:gd fmla="*/ 18 w 27" name="T56"/>
                <a:gd fmla="*/ 10 h 143" name="T57"/>
                <a:gd fmla="*/ 21 w 27" name="T58"/>
                <a:gd fmla="*/ 6 h 143" name="T59"/>
                <a:gd fmla="*/ 25 w 27" name="T60"/>
                <a:gd fmla="*/ 2 h 143" name="T61"/>
                <a:gd fmla="*/ 27 w 27" name="T62"/>
                <a:gd fmla="*/ 0 h 143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43" w="27">
                  <a:moveTo>
                    <a:pt x="12" y="143"/>
                  </a:moveTo>
                  <a:cubicBezTo>
                    <a:pt x="24" y="143"/>
                    <a:pt x="24" y="143"/>
                    <a:pt x="24" y="143"/>
                  </a:cubicBezTo>
                  <a:cubicBezTo>
                    <a:pt x="24" y="143"/>
                    <a:pt x="24" y="143"/>
                    <a:pt x="24" y="143"/>
                  </a:cubicBezTo>
                  <a:cubicBezTo>
                    <a:pt x="12" y="143"/>
                    <a:pt x="12" y="143"/>
                    <a:pt x="12" y="143"/>
                  </a:cubicBezTo>
                  <a:moveTo>
                    <a:pt x="12" y="135"/>
                  </a:moveTo>
                  <a:cubicBezTo>
                    <a:pt x="13" y="135"/>
                    <a:pt x="13" y="135"/>
                    <a:pt x="13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13" y="135"/>
                    <a:pt x="13" y="135"/>
                    <a:pt x="12" y="135"/>
                  </a:cubicBezTo>
                  <a:moveTo>
                    <a:pt x="5" y="128"/>
                  </a:moveTo>
                  <a:cubicBezTo>
                    <a:pt x="3" y="129"/>
                    <a:pt x="2" y="131"/>
                    <a:pt x="0" y="132"/>
                  </a:cubicBezTo>
                  <a:cubicBezTo>
                    <a:pt x="2" y="131"/>
                    <a:pt x="3" y="129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1"/>
                    <a:pt x="26" y="1"/>
                    <a:pt x="25" y="2"/>
                  </a:cubicBezTo>
                  <a:cubicBezTo>
                    <a:pt x="25" y="2"/>
                    <a:pt x="24" y="3"/>
                    <a:pt x="23" y="3"/>
                  </a:cubicBezTo>
                  <a:cubicBezTo>
                    <a:pt x="23" y="4"/>
                    <a:pt x="22" y="5"/>
                    <a:pt x="21" y="6"/>
                  </a:cubicBezTo>
                  <a:cubicBezTo>
                    <a:pt x="21" y="7"/>
                    <a:pt x="20" y="8"/>
                    <a:pt x="19" y="9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5" y="16"/>
                    <a:pt x="13" y="19"/>
                    <a:pt x="12" y="22"/>
                  </a:cubicBezTo>
                  <a:cubicBezTo>
                    <a:pt x="11" y="24"/>
                    <a:pt x="11" y="25"/>
                    <a:pt x="10" y="27"/>
                  </a:cubicBezTo>
                  <a:cubicBezTo>
                    <a:pt x="10" y="28"/>
                    <a:pt x="9" y="29"/>
                    <a:pt x="9" y="30"/>
                  </a:cubicBezTo>
                  <a:cubicBezTo>
                    <a:pt x="9" y="31"/>
                    <a:pt x="8" y="32"/>
                    <a:pt x="8" y="33"/>
                  </a:cubicBezTo>
                  <a:cubicBezTo>
                    <a:pt x="8" y="34"/>
                    <a:pt x="8" y="35"/>
                    <a:pt x="7" y="36"/>
                  </a:cubicBezTo>
                  <a:cubicBezTo>
                    <a:pt x="7" y="37"/>
                    <a:pt x="7" y="38"/>
                    <a:pt x="7" y="39"/>
                  </a:cubicBezTo>
                  <a:cubicBezTo>
                    <a:pt x="6" y="40"/>
                    <a:pt x="6" y="41"/>
                    <a:pt x="6" y="42"/>
                  </a:cubicBezTo>
                  <a:cubicBezTo>
                    <a:pt x="6" y="43"/>
                    <a:pt x="6" y="44"/>
                    <a:pt x="5" y="45"/>
                  </a:cubicBezTo>
                  <a:cubicBezTo>
                    <a:pt x="5" y="46"/>
                    <a:pt x="5" y="47"/>
                    <a:pt x="5" y="48"/>
                  </a:cubicBezTo>
                  <a:cubicBezTo>
                    <a:pt x="5" y="49"/>
                    <a:pt x="5" y="50"/>
                    <a:pt x="4" y="51"/>
                  </a:cubicBezTo>
                  <a:cubicBezTo>
                    <a:pt x="4" y="53"/>
                    <a:pt x="4" y="55"/>
                    <a:pt x="3" y="57"/>
                  </a:cubicBezTo>
                  <a:cubicBezTo>
                    <a:pt x="3" y="62"/>
                    <a:pt x="2" y="66"/>
                    <a:pt x="1" y="71"/>
                  </a:cubicBezTo>
                  <a:cubicBezTo>
                    <a:pt x="1" y="75"/>
                    <a:pt x="0" y="79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79"/>
                    <a:pt x="1" y="75"/>
                    <a:pt x="1" y="71"/>
                  </a:cubicBezTo>
                  <a:cubicBezTo>
                    <a:pt x="2" y="66"/>
                    <a:pt x="3" y="62"/>
                    <a:pt x="3" y="57"/>
                  </a:cubicBezTo>
                  <a:cubicBezTo>
                    <a:pt x="4" y="55"/>
                    <a:pt x="4" y="53"/>
                    <a:pt x="4" y="51"/>
                  </a:cubicBezTo>
                  <a:cubicBezTo>
                    <a:pt x="5" y="50"/>
                    <a:pt x="5" y="49"/>
                    <a:pt x="5" y="48"/>
                  </a:cubicBezTo>
                  <a:cubicBezTo>
                    <a:pt x="5" y="47"/>
                    <a:pt x="5" y="46"/>
                    <a:pt x="5" y="45"/>
                  </a:cubicBezTo>
                  <a:cubicBezTo>
                    <a:pt x="6" y="44"/>
                    <a:pt x="6" y="43"/>
                    <a:pt x="6" y="42"/>
                  </a:cubicBezTo>
                  <a:cubicBezTo>
                    <a:pt x="6" y="41"/>
                    <a:pt x="6" y="40"/>
                    <a:pt x="7" y="39"/>
                  </a:cubicBezTo>
                  <a:cubicBezTo>
                    <a:pt x="7" y="38"/>
                    <a:pt x="7" y="37"/>
                    <a:pt x="7" y="36"/>
                  </a:cubicBezTo>
                  <a:cubicBezTo>
                    <a:pt x="8" y="35"/>
                    <a:pt x="8" y="34"/>
                    <a:pt x="8" y="33"/>
                  </a:cubicBezTo>
                  <a:cubicBezTo>
                    <a:pt x="8" y="32"/>
                    <a:pt x="9" y="31"/>
                    <a:pt x="9" y="30"/>
                  </a:cubicBezTo>
                  <a:cubicBezTo>
                    <a:pt x="9" y="29"/>
                    <a:pt x="10" y="28"/>
                    <a:pt x="10" y="27"/>
                  </a:cubicBezTo>
                  <a:cubicBezTo>
                    <a:pt x="11" y="25"/>
                    <a:pt x="11" y="24"/>
                    <a:pt x="12" y="22"/>
                  </a:cubicBezTo>
                  <a:cubicBezTo>
                    <a:pt x="13" y="19"/>
                    <a:pt x="15" y="16"/>
                    <a:pt x="17" y="13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8"/>
                    <a:pt x="21" y="7"/>
                    <a:pt x="21" y="6"/>
                  </a:cubicBezTo>
                  <a:cubicBezTo>
                    <a:pt x="22" y="5"/>
                    <a:pt x="23" y="4"/>
                    <a:pt x="23" y="3"/>
                  </a:cubicBezTo>
                  <a:cubicBezTo>
                    <a:pt x="24" y="3"/>
                    <a:pt x="25" y="2"/>
                    <a:pt x="25" y="2"/>
                  </a:cubicBezTo>
                  <a:cubicBezTo>
                    <a:pt x="26" y="1"/>
                    <a:pt x="26" y="1"/>
                    <a:pt x="26" y="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1" name="Freeform 1114"/>
            <p:cNvSpPr/>
            <p:nvPr/>
          </p:nvSpPr>
          <p:spPr bwMode="auto">
            <a:xfrm>
              <a:off x="10704513" y="6145213"/>
              <a:ext cx="85725" cy="430213"/>
            </a:xfrm>
            <a:custGeom>
              <a:gdLst>
                <a:gd fmla="*/ 27 w 27" name="T0"/>
                <a:gd fmla="*/ 0 h 135" name="T1"/>
                <a:gd fmla="*/ 27 w 27" name="T2"/>
                <a:gd fmla="*/ 0 h 135" name="T3"/>
                <a:gd fmla="*/ 26 w 27" name="T4"/>
                <a:gd fmla="*/ 0 h 135" name="T5"/>
                <a:gd fmla="*/ 25 w 27" name="T6"/>
                <a:gd fmla="*/ 2 h 135" name="T7"/>
                <a:gd fmla="*/ 23 w 27" name="T8"/>
                <a:gd fmla="*/ 3 h 135" name="T9"/>
                <a:gd fmla="*/ 21 w 27" name="T10"/>
                <a:gd fmla="*/ 6 h 135" name="T11"/>
                <a:gd fmla="*/ 19 w 27" name="T12"/>
                <a:gd fmla="*/ 9 h 135" name="T13"/>
                <a:gd fmla="*/ 18 w 27" name="T14"/>
                <a:gd fmla="*/ 10 h 135" name="T15"/>
                <a:gd fmla="*/ 18 w 27" name="T16"/>
                <a:gd fmla="*/ 11 h 135" name="T17"/>
                <a:gd fmla="*/ 17 w 27" name="T18"/>
                <a:gd fmla="*/ 12 h 135" name="T19"/>
                <a:gd fmla="*/ 17 w 27" name="T20"/>
                <a:gd fmla="*/ 13 h 135" name="T21"/>
                <a:gd fmla="*/ 12 w 27" name="T22"/>
                <a:gd fmla="*/ 22 h 135" name="T23"/>
                <a:gd fmla="*/ 10 w 27" name="T24"/>
                <a:gd fmla="*/ 27 h 135" name="T25"/>
                <a:gd fmla="*/ 9 w 27" name="T26"/>
                <a:gd fmla="*/ 30 h 135" name="T27"/>
                <a:gd fmla="*/ 8 w 27" name="T28"/>
                <a:gd fmla="*/ 33 h 135" name="T29"/>
                <a:gd fmla="*/ 7 w 27" name="T30"/>
                <a:gd fmla="*/ 36 h 135" name="T31"/>
                <a:gd fmla="*/ 7 w 27" name="T32"/>
                <a:gd fmla="*/ 39 h 135" name="T33"/>
                <a:gd fmla="*/ 6 w 27" name="T34"/>
                <a:gd fmla="*/ 42 h 135" name="T35"/>
                <a:gd fmla="*/ 5 w 27" name="T36"/>
                <a:gd fmla="*/ 45 h 135" name="T37"/>
                <a:gd fmla="*/ 5 w 27" name="T38"/>
                <a:gd fmla="*/ 48 h 135" name="T39"/>
                <a:gd fmla="*/ 4 w 27" name="T40"/>
                <a:gd fmla="*/ 51 h 135" name="T41"/>
                <a:gd fmla="*/ 3 w 27" name="T42"/>
                <a:gd fmla="*/ 57 h 135" name="T43"/>
                <a:gd fmla="*/ 1 w 27" name="T44"/>
                <a:gd fmla="*/ 71 h 135" name="T45"/>
                <a:gd fmla="*/ 0 w 27" name="T46"/>
                <a:gd fmla="*/ 84 h 135" name="T47"/>
                <a:gd fmla="*/ 0 w 27" name="T48"/>
                <a:gd fmla="*/ 85 h 135" name="T49"/>
                <a:gd fmla="*/ 0 w 27" name="T50"/>
                <a:gd fmla="*/ 87 h 135" name="T51"/>
                <a:gd fmla="*/ 3 w 27" name="T52"/>
                <a:gd fmla="*/ 85 h 135" name="T53"/>
                <a:gd fmla="*/ 12 w 27" name="T54"/>
                <a:gd fmla="*/ 124 h 135" name="T55"/>
                <a:gd fmla="*/ 5 w 27" name="T56"/>
                <a:gd fmla="*/ 128 h 135" name="T57"/>
                <a:gd fmla="*/ 5 w 27" name="T58"/>
                <a:gd fmla="*/ 128 h 135" name="T59"/>
                <a:gd fmla="*/ 5 w 27" name="T60"/>
                <a:gd fmla="*/ 128 h 135" name="T61"/>
                <a:gd fmla="*/ 12 w 27" name="T62"/>
                <a:gd fmla="*/ 135 h 135" name="T63"/>
                <a:gd fmla="*/ 12 w 27" name="T64"/>
                <a:gd fmla="*/ 135 h 135" name="T65"/>
                <a:gd fmla="*/ 13 w 27" name="T66"/>
                <a:gd fmla="*/ 135 h 135" name="T67"/>
                <a:gd fmla="*/ 22 w 27" name="T68"/>
                <a:gd fmla="*/ 135 h 135" name="T69"/>
                <a:gd fmla="*/ 27 w 27" name="T70"/>
                <a:gd fmla="*/ 0 h 135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35" w="27"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1"/>
                    <a:pt x="26" y="1"/>
                    <a:pt x="25" y="2"/>
                  </a:cubicBezTo>
                  <a:cubicBezTo>
                    <a:pt x="25" y="2"/>
                    <a:pt x="24" y="3"/>
                    <a:pt x="23" y="3"/>
                  </a:cubicBezTo>
                  <a:cubicBezTo>
                    <a:pt x="23" y="4"/>
                    <a:pt x="22" y="5"/>
                    <a:pt x="21" y="6"/>
                  </a:cubicBezTo>
                  <a:cubicBezTo>
                    <a:pt x="21" y="7"/>
                    <a:pt x="20" y="8"/>
                    <a:pt x="19" y="9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5" y="16"/>
                    <a:pt x="13" y="19"/>
                    <a:pt x="12" y="22"/>
                  </a:cubicBezTo>
                  <a:cubicBezTo>
                    <a:pt x="11" y="24"/>
                    <a:pt x="11" y="25"/>
                    <a:pt x="10" y="27"/>
                  </a:cubicBezTo>
                  <a:cubicBezTo>
                    <a:pt x="10" y="28"/>
                    <a:pt x="9" y="29"/>
                    <a:pt x="9" y="30"/>
                  </a:cubicBezTo>
                  <a:cubicBezTo>
                    <a:pt x="9" y="31"/>
                    <a:pt x="8" y="32"/>
                    <a:pt x="8" y="33"/>
                  </a:cubicBezTo>
                  <a:cubicBezTo>
                    <a:pt x="8" y="34"/>
                    <a:pt x="8" y="35"/>
                    <a:pt x="7" y="36"/>
                  </a:cubicBezTo>
                  <a:cubicBezTo>
                    <a:pt x="7" y="37"/>
                    <a:pt x="7" y="38"/>
                    <a:pt x="7" y="39"/>
                  </a:cubicBezTo>
                  <a:cubicBezTo>
                    <a:pt x="6" y="40"/>
                    <a:pt x="6" y="41"/>
                    <a:pt x="6" y="42"/>
                  </a:cubicBezTo>
                  <a:cubicBezTo>
                    <a:pt x="6" y="43"/>
                    <a:pt x="6" y="44"/>
                    <a:pt x="5" y="45"/>
                  </a:cubicBezTo>
                  <a:cubicBezTo>
                    <a:pt x="5" y="46"/>
                    <a:pt x="5" y="47"/>
                    <a:pt x="5" y="48"/>
                  </a:cubicBezTo>
                  <a:cubicBezTo>
                    <a:pt x="5" y="49"/>
                    <a:pt x="5" y="50"/>
                    <a:pt x="4" y="51"/>
                  </a:cubicBezTo>
                  <a:cubicBezTo>
                    <a:pt x="4" y="53"/>
                    <a:pt x="4" y="55"/>
                    <a:pt x="3" y="57"/>
                  </a:cubicBezTo>
                  <a:cubicBezTo>
                    <a:pt x="3" y="62"/>
                    <a:pt x="2" y="66"/>
                    <a:pt x="1" y="71"/>
                  </a:cubicBezTo>
                  <a:cubicBezTo>
                    <a:pt x="1" y="75"/>
                    <a:pt x="0" y="79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5"/>
                    <a:pt x="0" y="86"/>
                    <a:pt x="0" y="87"/>
                  </a:cubicBezTo>
                  <a:cubicBezTo>
                    <a:pt x="3" y="85"/>
                    <a:pt x="3" y="85"/>
                    <a:pt x="3" y="85"/>
                  </a:cubicBezTo>
                  <a:cubicBezTo>
                    <a:pt x="12" y="124"/>
                    <a:pt x="12" y="124"/>
                    <a:pt x="12" y="124"/>
                  </a:cubicBezTo>
                  <a:cubicBezTo>
                    <a:pt x="10" y="125"/>
                    <a:pt x="7" y="126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7" y="131"/>
                    <a:pt x="9" y="133"/>
                    <a:pt x="12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22" y="135"/>
                    <a:pt x="22" y="135"/>
                    <a:pt x="22" y="135"/>
                  </a:cubicBezTo>
                  <a:cubicBezTo>
                    <a:pt x="7" y="66"/>
                    <a:pt x="26" y="2"/>
                    <a:pt x="2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2" name="Freeform 1115"/>
            <p:cNvSpPr/>
            <p:nvPr/>
          </p:nvSpPr>
          <p:spPr bwMode="auto">
            <a:xfrm>
              <a:off x="10742613" y="6575425"/>
              <a:ext cx="38100" cy="25400"/>
            </a:xfrm>
            <a:custGeom>
              <a:gdLst>
                <a:gd fmla="*/ 0 w 12" name="T0"/>
                <a:gd fmla="*/ 0 h 8" name="T1"/>
                <a:gd fmla="*/ 0 w 12" name="T2"/>
                <a:gd fmla="*/ 8 h 8" name="T3"/>
                <a:gd fmla="*/ 12 w 12" name="T4"/>
                <a:gd fmla="*/ 8 h 8" name="T5"/>
                <a:gd fmla="*/ 10 w 12" name="T6"/>
                <a:gd fmla="*/ 0 h 8" name="T7"/>
                <a:gd fmla="*/ 1 w 12" name="T8"/>
                <a:gd fmla="*/ 0 h 8" name="T9"/>
                <a:gd fmla="*/ 0 w 12" name="T10"/>
                <a:gd fmla="*/ 0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12">
                  <a:moveTo>
                    <a:pt x="0" y="0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1" y="6"/>
                    <a:pt x="11" y="3"/>
                    <a:pt x="1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3" name="Freeform 1116"/>
            <p:cNvSpPr>
              <a:spLocks noEditPoints="1"/>
            </p:cNvSpPr>
            <p:nvPr/>
          </p:nvSpPr>
          <p:spPr bwMode="auto">
            <a:xfrm>
              <a:off x="10679113" y="6565900"/>
              <a:ext cx="25400" cy="34925"/>
            </a:xfrm>
            <a:custGeom>
              <a:gdLst>
                <a:gd fmla="*/ 0 w 8" name="T0"/>
                <a:gd fmla="*/ 11 h 11" name="T1"/>
                <a:gd fmla="*/ 0 w 8" name="T2"/>
                <a:gd fmla="*/ 11 h 11" name="T3"/>
                <a:gd fmla="*/ 0 w 8" name="T4"/>
                <a:gd fmla="*/ 11 h 11" name="T5"/>
                <a:gd fmla="*/ 8 w 8" name="T6"/>
                <a:gd fmla="*/ 0 h 11" name="T7"/>
                <a:gd fmla="*/ 8 w 8" name="T8"/>
                <a:gd fmla="*/ 0 h 11" name="T9"/>
                <a:gd fmla="*/ 8 w 8" name="T10"/>
                <a:gd fmla="*/ 0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8"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94" name="Freeform 1117"/>
            <p:cNvSpPr/>
            <p:nvPr/>
          </p:nvSpPr>
          <p:spPr bwMode="auto">
            <a:xfrm>
              <a:off x="10679113" y="6416675"/>
              <a:ext cx="63500" cy="184150"/>
            </a:xfrm>
            <a:custGeom>
              <a:gdLst>
                <a:gd fmla="*/ 11 w 20" name="T0"/>
                <a:gd fmla="*/ 0 h 58" name="T1"/>
                <a:gd fmla="*/ 8 w 20" name="T2"/>
                <a:gd fmla="*/ 2 h 58" name="T3"/>
                <a:gd fmla="*/ 8 w 20" name="T4"/>
                <a:gd fmla="*/ 2 h 58" name="T5"/>
                <a:gd fmla="*/ 0 w 20" name="T6"/>
                <a:gd fmla="*/ 9 h 58" name="T7"/>
                <a:gd fmla="*/ 0 w 20" name="T8"/>
                <a:gd fmla="*/ 58 h 58" name="T9"/>
                <a:gd fmla="*/ 0 w 20" name="T10"/>
                <a:gd fmla="*/ 58 h 58" name="T11"/>
                <a:gd fmla="*/ 0 w 20" name="T12"/>
                <a:gd fmla="*/ 58 h 58" name="T13"/>
                <a:gd fmla="*/ 8 w 20" name="T14"/>
                <a:gd fmla="*/ 47 h 58" name="T15"/>
                <a:gd fmla="*/ 8 w 20" name="T16"/>
                <a:gd fmla="*/ 47 h 58" name="T17"/>
                <a:gd fmla="*/ 8 w 20" name="T18"/>
                <a:gd fmla="*/ 47 h 58" name="T19"/>
                <a:gd fmla="*/ 13 w 20" name="T20"/>
                <a:gd fmla="*/ 43 h 58" name="T21"/>
                <a:gd fmla="*/ 20 w 20" name="T22"/>
                <a:gd fmla="*/ 39 h 58" name="T23"/>
                <a:gd fmla="*/ 11 w 20" name="T24"/>
                <a:gd fmla="*/ 0 h 5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7" w="20">
                  <a:moveTo>
                    <a:pt x="11" y="0"/>
                  </a:move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4" y="52"/>
                    <a:pt x="8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10" y="46"/>
                    <a:pt x="11" y="44"/>
                    <a:pt x="13" y="43"/>
                  </a:cubicBezTo>
                  <a:cubicBezTo>
                    <a:pt x="15" y="41"/>
                    <a:pt x="18" y="40"/>
                    <a:pt x="20" y="39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19" name="Rectangle 1141"/>
            <p:cNvSpPr>
              <a:spLocks noChangeArrowheads="1"/>
            </p:cNvSpPr>
            <p:nvPr/>
          </p:nvSpPr>
          <p:spPr bwMode="auto">
            <a:xfrm>
              <a:off x="10763569" y="6607175"/>
              <a:ext cx="45719" cy="578377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20" name="Rectangle 1142"/>
            <p:cNvSpPr>
              <a:spLocks noChangeArrowheads="1"/>
            </p:cNvSpPr>
            <p:nvPr/>
          </p:nvSpPr>
          <p:spPr bwMode="auto">
            <a:xfrm>
              <a:off x="10764838" y="6607175"/>
              <a:ext cx="44450" cy="258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552" name="Freeform 1173"/>
          <p:cNvSpPr/>
          <p:nvPr/>
        </p:nvSpPr>
        <p:spPr bwMode="auto">
          <a:xfrm>
            <a:off x="3232151" y="1460181"/>
            <a:ext cx="1035050" cy="300358"/>
          </a:xfrm>
          <a:custGeom>
            <a:gdLst>
              <a:gd fmla="*/ 196 w 403" name="T0"/>
              <a:gd fmla="*/ 0 h 115" name="T1"/>
              <a:gd fmla="*/ 92 w 403" name="T2"/>
              <a:gd fmla="*/ 66 h 115" name="T3"/>
              <a:gd fmla="*/ 76 w 403" name="T4"/>
              <a:gd fmla="*/ 64 h 115" name="T5"/>
              <a:gd fmla="*/ 0 w 403" name="T6"/>
              <a:gd fmla="*/ 115 h 115" name="T7"/>
              <a:gd fmla="*/ 403 w 403" name="T8"/>
              <a:gd fmla="*/ 115 h 115" name="T9"/>
              <a:gd fmla="*/ 327 w 403" name="T10"/>
              <a:gd fmla="*/ 64 h 115" name="T11"/>
              <a:gd fmla="*/ 301 w 403" name="T12"/>
              <a:gd fmla="*/ 69 h 115" name="T13"/>
              <a:gd fmla="*/ 196 w 403" name="T14"/>
              <a:gd fmla="*/ 0 h 115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15" w="402">
                <a:moveTo>
                  <a:pt x="196" y="0"/>
                </a:moveTo>
                <a:cubicBezTo>
                  <a:pt x="150" y="0"/>
                  <a:pt x="111" y="27"/>
                  <a:pt x="92" y="66"/>
                </a:cubicBezTo>
                <a:cubicBezTo>
                  <a:pt x="87" y="65"/>
                  <a:pt x="81" y="64"/>
                  <a:pt x="76" y="64"/>
                </a:cubicBezTo>
                <a:cubicBezTo>
                  <a:pt x="42" y="64"/>
                  <a:pt x="12" y="85"/>
                  <a:pt x="0" y="115"/>
                </a:cubicBezTo>
                <a:cubicBezTo>
                  <a:pt x="403" y="115"/>
                  <a:pt x="403" y="115"/>
                  <a:pt x="403" y="115"/>
                </a:cubicBezTo>
                <a:cubicBezTo>
                  <a:pt x="390" y="85"/>
                  <a:pt x="361" y="64"/>
                  <a:pt x="327" y="64"/>
                </a:cubicBezTo>
                <a:cubicBezTo>
                  <a:pt x="317" y="64"/>
                  <a:pt x="309" y="66"/>
                  <a:pt x="301" y="69"/>
                </a:cubicBezTo>
                <a:cubicBezTo>
                  <a:pt x="283" y="28"/>
                  <a:pt x="243" y="0"/>
                  <a:pt x="196" y="0"/>
                </a:cubicBezTo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87" name="任意多边形 1186"/>
          <p:cNvSpPr/>
          <p:nvPr/>
        </p:nvSpPr>
        <p:spPr>
          <a:xfrm>
            <a:off x="4285291" y="1810845"/>
            <a:ext cx="7497979" cy="1103500"/>
          </a:xfrm>
          <a:custGeom>
            <a:rect b="b" l="l" r="r" t="t"/>
            <a:pathLst>
              <a:path h="1103500" w="7497978">
                <a:moveTo>
                  <a:pt x="695051" y="673313"/>
                </a:moveTo>
                <a:lnTo>
                  <a:pt x="897559" y="673313"/>
                </a:lnTo>
                <a:lnTo>
                  <a:pt x="1046294" y="1065172"/>
                </a:lnTo>
                <a:lnTo>
                  <a:pt x="843786" y="1065172"/>
                </a:lnTo>
                <a:close/>
                <a:moveTo>
                  <a:pt x="148735" y="673313"/>
                </a:moveTo>
                <a:lnTo>
                  <a:pt x="351244" y="673313"/>
                </a:lnTo>
                <a:lnTo>
                  <a:pt x="202509" y="1065172"/>
                </a:lnTo>
                <a:lnTo>
                  <a:pt x="0" y="1065172"/>
                </a:lnTo>
                <a:close/>
                <a:moveTo>
                  <a:pt x="1902093" y="632124"/>
                </a:moveTo>
                <a:lnTo>
                  <a:pt x="1902093" y="765986"/>
                </a:lnTo>
                <a:lnTo>
                  <a:pt x="2039959" y="765986"/>
                </a:lnTo>
                <a:lnTo>
                  <a:pt x="2038815" y="632124"/>
                </a:lnTo>
                <a:close/>
                <a:moveTo>
                  <a:pt x="5914895" y="603521"/>
                </a:moveTo>
                <a:lnTo>
                  <a:pt x="6091089" y="603521"/>
                </a:lnTo>
                <a:lnTo>
                  <a:pt x="6133993" y="685898"/>
                </a:lnTo>
                <a:lnTo>
                  <a:pt x="6316479" y="605810"/>
                </a:lnTo>
                <a:lnTo>
                  <a:pt x="6295885" y="752257"/>
                </a:lnTo>
                <a:lnTo>
                  <a:pt x="6193487" y="801454"/>
                </a:lnTo>
                <a:lnTo>
                  <a:pt x="6327349" y="1061740"/>
                </a:lnTo>
                <a:lnTo>
                  <a:pt x="6147150" y="1061740"/>
                </a:lnTo>
                <a:close/>
                <a:moveTo>
                  <a:pt x="6588407" y="564622"/>
                </a:moveTo>
                <a:lnTo>
                  <a:pt x="6588407" y="873533"/>
                </a:lnTo>
                <a:lnTo>
                  <a:pt x="6631311" y="873533"/>
                </a:lnTo>
                <a:lnTo>
                  <a:pt x="6631311" y="564622"/>
                </a:lnTo>
                <a:close/>
                <a:moveTo>
                  <a:pt x="1729904" y="510276"/>
                </a:moveTo>
                <a:lnTo>
                  <a:pt x="2213865" y="510276"/>
                </a:lnTo>
                <a:lnTo>
                  <a:pt x="2213865" y="751112"/>
                </a:lnTo>
                <a:lnTo>
                  <a:pt x="2039959" y="887262"/>
                </a:lnTo>
                <a:lnTo>
                  <a:pt x="1729904" y="887834"/>
                </a:lnTo>
                <a:close/>
                <a:moveTo>
                  <a:pt x="6785767" y="352388"/>
                </a:moveTo>
                <a:lnTo>
                  <a:pt x="6973974" y="352388"/>
                </a:lnTo>
                <a:lnTo>
                  <a:pt x="6973974" y="898131"/>
                </a:lnTo>
                <a:lnTo>
                  <a:pt x="7074085" y="958198"/>
                </a:lnTo>
                <a:lnTo>
                  <a:pt x="7497979" y="958198"/>
                </a:lnTo>
                <a:lnTo>
                  <a:pt x="7442490" y="1070321"/>
                </a:lnTo>
                <a:lnTo>
                  <a:pt x="7027175" y="1070321"/>
                </a:lnTo>
                <a:lnTo>
                  <a:pt x="6952808" y="1027989"/>
                </a:lnTo>
                <a:lnTo>
                  <a:pt x="6824095" y="1091487"/>
                </a:lnTo>
                <a:lnTo>
                  <a:pt x="6824095" y="475953"/>
                </a:lnTo>
                <a:lnTo>
                  <a:pt x="6785767" y="475953"/>
                </a:lnTo>
                <a:close/>
                <a:moveTo>
                  <a:pt x="4529942" y="275732"/>
                </a:moveTo>
                <a:lnTo>
                  <a:pt x="4716433" y="275732"/>
                </a:lnTo>
                <a:lnTo>
                  <a:pt x="4715289" y="1018264"/>
                </a:lnTo>
                <a:lnTo>
                  <a:pt x="4531086" y="1102356"/>
                </a:lnTo>
                <a:close/>
                <a:moveTo>
                  <a:pt x="4976147" y="255710"/>
                </a:moveTo>
                <a:lnTo>
                  <a:pt x="5142044" y="1006250"/>
                </a:lnTo>
                <a:lnTo>
                  <a:pt x="4960701" y="1006250"/>
                </a:lnTo>
                <a:lnTo>
                  <a:pt x="4797665" y="256282"/>
                </a:lnTo>
                <a:close/>
                <a:moveTo>
                  <a:pt x="240837" y="158460"/>
                </a:moveTo>
                <a:lnTo>
                  <a:pt x="240837" y="487966"/>
                </a:lnTo>
                <a:lnTo>
                  <a:pt x="811179" y="487966"/>
                </a:lnTo>
                <a:lnTo>
                  <a:pt x="811179" y="158460"/>
                </a:lnTo>
                <a:close/>
                <a:moveTo>
                  <a:pt x="6588407" y="155028"/>
                </a:moveTo>
                <a:lnTo>
                  <a:pt x="6588407" y="434764"/>
                </a:lnTo>
                <a:lnTo>
                  <a:pt x="6631311" y="434764"/>
                </a:lnTo>
                <a:lnTo>
                  <a:pt x="6631311" y="155028"/>
                </a:lnTo>
                <a:close/>
                <a:moveTo>
                  <a:pt x="5454388" y="145303"/>
                </a:moveTo>
                <a:lnTo>
                  <a:pt x="5454388" y="412454"/>
                </a:lnTo>
                <a:lnTo>
                  <a:pt x="5516742" y="412454"/>
                </a:lnTo>
                <a:lnTo>
                  <a:pt x="5516742" y="145303"/>
                </a:lnTo>
                <a:close/>
                <a:moveTo>
                  <a:pt x="5894301" y="142443"/>
                </a:moveTo>
                <a:lnTo>
                  <a:pt x="5894301" y="240265"/>
                </a:lnTo>
                <a:lnTo>
                  <a:pt x="6129989" y="240265"/>
                </a:lnTo>
                <a:lnTo>
                  <a:pt x="6079075" y="359825"/>
                </a:lnTo>
                <a:lnTo>
                  <a:pt x="5894301" y="359825"/>
                </a:lnTo>
                <a:lnTo>
                  <a:pt x="5894301" y="448494"/>
                </a:lnTo>
                <a:lnTo>
                  <a:pt x="6143146" y="448494"/>
                </a:lnTo>
                <a:lnTo>
                  <a:pt x="6143146" y="142443"/>
                </a:lnTo>
                <a:close/>
                <a:moveTo>
                  <a:pt x="50913" y="24599"/>
                </a:moveTo>
                <a:lnTo>
                  <a:pt x="1001674" y="24599"/>
                </a:lnTo>
                <a:lnTo>
                  <a:pt x="1001674" y="487966"/>
                </a:lnTo>
                <a:lnTo>
                  <a:pt x="811179" y="624688"/>
                </a:lnTo>
                <a:lnTo>
                  <a:pt x="50913" y="624688"/>
                </a:lnTo>
                <a:close/>
                <a:moveTo>
                  <a:pt x="6884733" y="23454"/>
                </a:moveTo>
                <a:cubicBezTo>
                  <a:pt x="6899607" y="23836"/>
                  <a:pt x="6914194" y="27936"/>
                  <a:pt x="6928495" y="35754"/>
                </a:cubicBezTo>
                <a:cubicBezTo>
                  <a:pt x="6942797" y="43572"/>
                  <a:pt x="6954238" y="55299"/>
                  <a:pt x="6962819" y="70935"/>
                </a:cubicBezTo>
                <a:cubicBezTo>
                  <a:pt x="6971400" y="86572"/>
                  <a:pt x="6975691" y="102208"/>
                  <a:pt x="6975691" y="117844"/>
                </a:cubicBezTo>
                <a:cubicBezTo>
                  <a:pt x="6975309" y="134243"/>
                  <a:pt x="6968731" y="153979"/>
                  <a:pt x="6955955" y="177052"/>
                </a:cubicBezTo>
                <a:cubicBezTo>
                  <a:pt x="6943179" y="200125"/>
                  <a:pt x="6919438" y="211662"/>
                  <a:pt x="6884733" y="211662"/>
                </a:cubicBezTo>
                <a:cubicBezTo>
                  <a:pt x="6849265" y="212043"/>
                  <a:pt x="6825143" y="200602"/>
                  <a:pt x="6812368" y="177338"/>
                </a:cubicBezTo>
                <a:cubicBezTo>
                  <a:pt x="6799592" y="154074"/>
                  <a:pt x="6793109" y="134338"/>
                  <a:pt x="6792918" y="118130"/>
                </a:cubicBezTo>
                <a:cubicBezTo>
                  <a:pt x="6792727" y="101922"/>
                  <a:pt x="6797017" y="86190"/>
                  <a:pt x="6805789" y="70935"/>
                </a:cubicBezTo>
                <a:cubicBezTo>
                  <a:pt x="6814561" y="55299"/>
                  <a:pt x="6826002" y="43477"/>
                  <a:pt x="6840113" y="35468"/>
                </a:cubicBezTo>
                <a:cubicBezTo>
                  <a:pt x="6854223" y="27459"/>
                  <a:pt x="6869097" y="23454"/>
                  <a:pt x="6884733" y="23454"/>
                </a:cubicBezTo>
                <a:close/>
                <a:moveTo>
                  <a:pt x="6438528" y="23454"/>
                </a:moveTo>
                <a:lnTo>
                  <a:pt x="6776042" y="23454"/>
                </a:lnTo>
                <a:lnTo>
                  <a:pt x="6776042" y="434764"/>
                </a:lnTo>
                <a:lnTo>
                  <a:pt x="6713115" y="501695"/>
                </a:lnTo>
                <a:lnTo>
                  <a:pt x="6776042" y="562905"/>
                </a:lnTo>
                <a:lnTo>
                  <a:pt x="6776042" y="873533"/>
                </a:lnTo>
                <a:lnTo>
                  <a:pt x="6661631" y="998242"/>
                </a:lnTo>
                <a:lnTo>
                  <a:pt x="6588407" y="998242"/>
                </a:lnTo>
                <a:lnTo>
                  <a:pt x="6588407" y="1033709"/>
                </a:lnTo>
                <a:lnTo>
                  <a:pt x="6438528" y="1103500"/>
                </a:lnTo>
                <a:close/>
                <a:moveTo>
                  <a:pt x="4113484" y="22310"/>
                </a:moveTo>
                <a:lnTo>
                  <a:pt x="5143189" y="22310"/>
                </a:lnTo>
                <a:lnTo>
                  <a:pt x="5075685" y="163037"/>
                </a:lnTo>
                <a:lnTo>
                  <a:pt x="4561405" y="163037"/>
                </a:lnTo>
                <a:lnTo>
                  <a:pt x="4280525" y="1006250"/>
                </a:lnTo>
                <a:lnTo>
                  <a:pt x="4091746" y="1006250"/>
                </a:lnTo>
                <a:lnTo>
                  <a:pt x="4369765" y="163037"/>
                </a:lnTo>
                <a:lnTo>
                  <a:pt x="4113484" y="163037"/>
                </a:lnTo>
                <a:close/>
                <a:moveTo>
                  <a:pt x="5722111" y="20022"/>
                </a:moveTo>
                <a:lnTo>
                  <a:pt x="6314763" y="20022"/>
                </a:lnTo>
                <a:lnTo>
                  <a:pt x="6314763" y="431332"/>
                </a:lnTo>
                <a:lnTo>
                  <a:pt x="6143146" y="566338"/>
                </a:lnTo>
                <a:lnTo>
                  <a:pt x="5894301" y="566338"/>
                </a:lnTo>
                <a:lnTo>
                  <a:pt x="5894301" y="933599"/>
                </a:lnTo>
                <a:lnTo>
                  <a:pt x="6033883" y="933599"/>
                </a:lnTo>
                <a:lnTo>
                  <a:pt x="5978393" y="1058880"/>
                </a:lnTo>
                <a:lnTo>
                  <a:pt x="5722111" y="1058880"/>
                </a:lnTo>
                <a:close/>
                <a:moveTo>
                  <a:pt x="1727616" y="19450"/>
                </a:moveTo>
                <a:lnTo>
                  <a:pt x="2203568" y="19450"/>
                </a:lnTo>
                <a:lnTo>
                  <a:pt x="2203568" y="347239"/>
                </a:lnTo>
                <a:lnTo>
                  <a:pt x="2030234" y="475953"/>
                </a:lnTo>
                <a:lnTo>
                  <a:pt x="1990762" y="476525"/>
                </a:lnTo>
                <a:lnTo>
                  <a:pt x="1990762" y="355820"/>
                </a:lnTo>
                <a:lnTo>
                  <a:pt x="2030234" y="356392"/>
                </a:lnTo>
                <a:lnTo>
                  <a:pt x="2030234" y="142443"/>
                </a:lnTo>
                <a:lnTo>
                  <a:pt x="1963303" y="142443"/>
                </a:lnTo>
                <a:lnTo>
                  <a:pt x="1887220" y="475953"/>
                </a:lnTo>
                <a:lnTo>
                  <a:pt x="1715602" y="476525"/>
                </a:lnTo>
                <a:lnTo>
                  <a:pt x="1791686" y="142443"/>
                </a:lnTo>
                <a:lnTo>
                  <a:pt x="1727616" y="142443"/>
                </a:lnTo>
                <a:close/>
                <a:moveTo>
                  <a:pt x="5280482" y="17734"/>
                </a:moveTo>
                <a:lnTo>
                  <a:pt x="5691220" y="17734"/>
                </a:lnTo>
                <a:lnTo>
                  <a:pt x="5691220" y="412454"/>
                </a:lnTo>
                <a:lnTo>
                  <a:pt x="5604839" y="514280"/>
                </a:lnTo>
                <a:lnTo>
                  <a:pt x="5604839" y="619539"/>
                </a:lnTo>
                <a:lnTo>
                  <a:pt x="5694653" y="619539"/>
                </a:lnTo>
                <a:lnTo>
                  <a:pt x="5647171" y="737383"/>
                </a:lnTo>
                <a:lnTo>
                  <a:pt x="5604839" y="737383"/>
                </a:lnTo>
                <a:lnTo>
                  <a:pt x="5604839" y="950761"/>
                </a:lnTo>
                <a:lnTo>
                  <a:pt x="5701517" y="950761"/>
                </a:lnTo>
                <a:lnTo>
                  <a:pt x="5652892" y="1068605"/>
                </a:lnTo>
                <a:lnTo>
                  <a:pt x="5280482" y="1068605"/>
                </a:lnTo>
                <a:lnTo>
                  <a:pt x="5280482" y="589792"/>
                </a:lnTo>
                <a:lnTo>
                  <a:pt x="5429789" y="589792"/>
                </a:lnTo>
                <a:lnTo>
                  <a:pt x="5429789" y="950761"/>
                </a:lnTo>
                <a:lnTo>
                  <a:pt x="5451527" y="950761"/>
                </a:lnTo>
                <a:lnTo>
                  <a:pt x="5451527" y="531442"/>
                </a:lnTo>
                <a:lnTo>
                  <a:pt x="5280482" y="531442"/>
                </a:lnTo>
                <a:close/>
                <a:moveTo>
                  <a:pt x="7118705" y="12585"/>
                </a:moveTo>
                <a:lnTo>
                  <a:pt x="7285746" y="12585"/>
                </a:lnTo>
                <a:lnTo>
                  <a:pt x="7267440" y="64643"/>
                </a:lnTo>
                <a:lnTo>
                  <a:pt x="7494547" y="64643"/>
                </a:lnTo>
                <a:lnTo>
                  <a:pt x="7447066" y="176766"/>
                </a:lnTo>
                <a:lnTo>
                  <a:pt x="7235405" y="176766"/>
                </a:lnTo>
                <a:lnTo>
                  <a:pt x="7203369" y="271156"/>
                </a:lnTo>
                <a:lnTo>
                  <a:pt x="7479101" y="271156"/>
                </a:lnTo>
                <a:lnTo>
                  <a:pt x="7479101" y="775139"/>
                </a:lnTo>
                <a:lnTo>
                  <a:pt x="7358969" y="892983"/>
                </a:lnTo>
                <a:lnTo>
                  <a:pt x="7243985" y="892983"/>
                </a:lnTo>
                <a:lnTo>
                  <a:pt x="7243985" y="775139"/>
                </a:lnTo>
                <a:lnTo>
                  <a:pt x="7325790" y="775139"/>
                </a:lnTo>
                <a:lnTo>
                  <a:pt x="7325790" y="379275"/>
                </a:lnTo>
                <a:lnTo>
                  <a:pt x="7185635" y="379275"/>
                </a:lnTo>
                <a:lnTo>
                  <a:pt x="7185635" y="451354"/>
                </a:lnTo>
                <a:lnTo>
                  <a:pt x="7317781" y="451354"/>
                </a:lnTo>
                <a:lnTo>
                  <a:pt x="7276021" y="552608"/>
                </a:lnTo>
                <a:lnTo>
                  <a:pt x="7185635" y="552608"/>
                </a:lnTo>
                <a:lnTo>
                  <a:pt x="7185635" y="629836"/>
                </a:lnTo>
                <a:lnTo>
                  <a:pt x="7320069" y="629836"/>
                </a:lnTo>
                <a:lnTo>
                  <a:pt x="7276021" y="730518"/>
                </a:lnTo>
                <a:lnTo>
                  <a:pt x="7185635" y="730518"/>
                </a:lnTo>
                <a:lnTo>
                  <a:pt x="7185635" y="839209"/>
                </a:lnTo>
                <a:lnTo>
                  <a:pt x="7032324" y="902136"/>
                </a:lnTo>
                <a:lnTo>
                  <a:pt x="7032896" y="408450"/>
                </a:lnTo>
                <a:lnTo>
                  <a:pt x="6979695" y="408450"/>
                </a:lnTo>
                <a:lnTo>
                  <a:pt x="7068364" y="176766"/>
                </a:lnTo>
                <a:lnTo>
                  <a:pt x="7002577" y="176766"/>
                </a:lnTo>
                <a:lnTo>
                  <a:pt x="7002577" y="64643"/>
                </a:lnTo>
                <a:lnTo>
                  <a:pt x="7101543" y="64643"/>
                </a:lnTo>
                <a:close/>
                <a:moveTo>
                  <a:pt x="3054790" y="9153"/>
                </a:moveTo>
                <a:lnTo>
                  <a:pt x="3198377" y="9153"/>
                </a:lnTo>
                <a:lnTo>
                  <a:pt x="3198377" y="89813"/>
                </a:lnTo>
                <a:lnTo>
                  <a:pt x="3239565" y="89813"/>
                </a:lnTo>
                <a:lnTo>
                  <a:pt x="3216683" y="18306"/>
                </a:lnTo>
                <a:lnTo>
                  <a:pt x="3353977" y="18306"/>
                </a:lnTo>
                <a:lnTo>
                  <a:pt x="3376859" y="89813"/>
                </a:lnTo>
                <a:lnTo>
                  <a:pt x="3399741" y="89813"/>
                </a:lnTo>
                <a:lnTo>
                  <a:pt x="3341963" y="218526"/>
                </a:lnTo>
                <a:lnTo>
                  <a:pt x="3198377" y="218526"/>
                </a:lnTo>
                <a:lnTo>
                  <a:pt x="3198377" y="575491"/>
                </a:lnTo>
                <a:lnTo>
                  <a:pt x="3252150" y="258570"/>
                </a:lnTo>
                <a:lnTo>
                  <a:pt x="3382008" y="258570"/>
                </a:lnTo>
                <a:lnTo>
                  <a:pt x="3299631" y="692190"/>
                </a:lnTo>
                <a:lnTo>
                  <a:pt x="3198377" y="692190"/>
                </a:lnTo>
                <a:lnTo>
                  <a:pt x="3198377" y="767702"/>
                </a:lnTo>
                <a:lnTo>
                  <a:pt x="3407750" y="767702"/>
                </a:lnTo>
                <a:lnTo>
                  <a:pt x="3349972" y="894127"/>
                </a:lnTo>
                <a:lnTo>
                  <a:pt x="3046781" y="894127"/>
                </a:lnTo>
                <a:lnTo>
                  <a:pt x="3046781" y="218526"/>
                </a:lnTo>
                <a:lnTo>
                  <a:pt x="2994724" y="218526"/>
                </a:lnTo>
                <a:lnTo>
                  <a:pt x="2994724" y="757977"/>
                </a:lnTo>
                <a:lnTo>
                  <a:pt x="3042777" y="757977"/>
                </a:lnTo>
                <a:lnTo>
                  <a:pt x="2979279" y="894127"/>
                </a:lnTo>
                <a:lnTo>
                  <a:pt x="2841413" y="894127"/>
                </a:lnTo>
                <a:lnTo>
                  <a:pt x="2841413" y="89813"/>
                </a:lnTo>
                <a:lnTo>
                  <a:pt x="3054790" y="89813"/>
                </a:lnTo>
                <a:close/>
                <a:moveTo>
                  <a:pt x="2508475" y="4004"/>
                </a:moveTo>
                <a:lnTo>
                  <a:pt x="2672083" y="4004"/>
                </a:lnTo>
                <a:lnTo>
                  <a:pt x="2672083" y="82949"/>
                </a:lnTo>
                <a:lnTo>
                  <a:pt x="2819674" y="82949"/>
                </a:lnTo>
                <a:lnTo>
                  <a:pt x="2771622" y="202509"/>
                </a:lnTo>
                <a:lnTo>
                  <a:pt x="2672083" y="202509"/>
                </a:lnTo>
                <a:lnTo>
                  <a:pt x="2672083" y="356392"/>
                </a:lnTo>
                <a:lnTo>
                  <a:pt x="2829399" y="356392"/>
                </a:lnTo>
                <a:lnTo>
                  <a:pt x="2783063" y="477097"/>
                </a:lnTo>
                <a:lnTo>
                  <a:pt x="2712700" y="477097"/>
                </a:lnTo>
                <a:lnTo>
                  <a:pt x="2712700" y="605238"/>
                </a:lnTo>
                <a:lnTo>
                  <a:pt x="2822535" y="605238"/>
                </a:lnTo>
                <a:lnTo>
                  <a:pt x="2776198" y="724226"/>
                </a:lnTo>
                <a:lnTo>
                  <a:pt x="2712700" y="724226"/>
                </a:lnTo>
                <a:lnTo>
                  <a:pt x="2712700" y="920442"/>
                </a:lnTo>
                <a:lnTo>
                  <a:pt x="2771622" y="947328"/>
                </a:lnTo>
                <a:lnTo>
                  <a:pt x="3402030" y="947328"/>
                </a:lnTo>
                <a:lnTo>
                  <a:pt x="3350544" y="1068605"/>
                </a:lnTo>
                <a:lnTo>
                  <a:pt x="2719564" y="1068605"/>
                </a:lnTo>
                <a:lnTo>
                  <a:pt x="2528497" y="979936"/>
                </a:lnTo>
                <a:lnTo>
                  <a:pt x="2528497" y="1031993"/>
                </a:lnTo>
                <a:lnTo>
                  <a:pt x="2379190" y="1085766"/>
                </a:lnTo>
                <a:lnTo>
                  <a:pt x="2379190" y="556041"/>
                </a:lnTo>
                <a:lnTo>
                  <a:pt x="2528497" y="556041"/>
                </a:lnTo>
                <a:lnTo>
                  <a:pt x="2528497" y="842070"/>
                </a:lnTo>
                <a:lnTo>
                  <a:pt x="2559388" y="856943"/>
                </a:lnTo>
                <a:lnTo>
                  <a:pt x="2559388" y="477097"/>
                </a:lnTo>
                <a:lnTo>
                  <a:pt x="2363172" y="477097"/>
                </a:lnTo>
                <a:lnTo>
                  <a:pt x="2363172" y="356392"/>
                </a:lnTo>
                <a:lnTo>
                  <a:pt x="2508475" y="356392"/>
                </a:lnTo>
                <a:lnTo>
                  <a:pt x="2508475" y="202509"/>
                </a:lnTo>
                <a:lnTo>
                  <a:pt x="2363172" y="202509"/>
                </a:lnTo>
                <a:lnTo>
                  <a:pt x="2363172" y="82949"/>
                </a:lnTo>
                <a:lnTo>
                  <a:pt x="2508475" y="82949"/>
                </a:lnTo>
                <a:close/>
                <a:moveTo>
                  <a:pt x="1346053" y="0"/>
                </a:moveTo>
                <a:lnTo>
                  <a:pt x="1527395" y="0"/>
                </a:lnTo>
                <a:lnTo>
                  <a:pt x="1527395" y="78944"/>
                </a:lnTo>
                <a:lnTo>
                  <a:pt x="1691576" y="78944"/>
                </a:lnTo>
                <a:lnTo>
                  <a:pt x="1637230" y="198504"/>
                </a:lnTo>
                <a:lnTo>
                  <a:pt x="1527395" y="198504"/>
                </a:lnTo>
                <a:lnTo>
                  <a:pt x="1527395" y="352388"/>
                </a:lnTo>
                <a:lnTo>
                  <a:pt x="1701873" y="352388"/>
                </a:lnTo>
                <a:lnTo>
                  <a:pt x="1650388" y="473092"/>
                </a:lnTo>
                <a:lnTo>
                  <a:pt x="1572016" y="473092"/>
                </a:lnTo>
                <a:lnTo>
                  <a:pt x="1572016" y="601233"/>
                </a:lnTo>
                <a:lnTo>
                  <a:pt x="1694436" y="601233"/>
                </a:lnTo>
                <a:lnTo>
                  <a:pt x="1642951" y="719649"/>
                </a:lnTo>
                <a:lnTo>
                  <a:pt x="1572016" y="719649"/>
                </a:lnTo>
                <a:lnTo>
                  <a:pt x="1572588" y="915865"/>
                </a:lnTo>
                <a:lnTo>
                  <a:pt x="1637803" y="943324"/>
                </a:lnTo>
                <a:lnTo>
                  <a:pt x="2244756" y="942752"/>
                </a:lnTo>
                <a:lnTo>
                  <a:pt x="2189838" y="1064028"/>
                </a:lnTo>
                <a:lnTo>
                  <a:pt x="1580025" y="1064028"/>
                </a:lnTo>
                <a:lnTo>
                  <a:pt x="1368363" y="975931"/>
                </a:lnTo>
                <a:lnTo>
                  <a:pt x="1368363" y="1027989"/>
                </a:lnTo>
                <a:lnTo>
                  <a:pt x="1202466" y="1081762"/>
                </a:lnTo>
                <a:lnTo>
                  <a:pt x="1202466" y="552036"/>
                </a:lnTo>
                <a:lnTo>
                  <a:pt x="1368363" y="552036"/>
                </a:lnTo>
                <a:lnTo>
                  <a:pt x="1367791" y="837493"/>
                </a:lnTo>
                <a:lnTo>
                  <a:pt x="1402114" y="852939"/>
                </a:lnTo>
                <a:lnTo>
                  <a:pt x="1402687" y="473092"/>
                </a:lnTo>
                <a:lnTo>
                  <a:pt x="1184732" y="473092"/>
                </a:lnTo>
                <a:lnTo>
                  <a:pt x="1184732" y="352388"/>
                </a:lnTo>
                <a:lnTo>
                  <a:pt x="1346053" y="352388"/>
                </a:lnTo>
                <a:lnTo>
                  <a:pt x="1346053" y="198504"/>
                </a:lnTo>
                <a:lnTo>
                  <a:pt x="1184732" y="198504"/>
                </a:lnTo>
                <a:lnTo>
                  <a:pt x="1184732" y="78944"/>
                </a:lnTo>
                <a:lnTo>
                  <a:pt x="1346053" y="78944"/>
                </a:ln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79" name="任意多边形 1178"/>
          <p:cNvSpPr/>
          <p:nvPr/>
        </p:nvSpPr>
        <p:spPr>
          <a:xfrm>
            <a:off x="5436685" y="1757364"/>
            <a:ext cx="2223018" cy="1085766"/>
          </a:xfrm>
          <a:custGeom>
            <a:rect b="b" l="l" r="r" t="t"/>
            <a:pathLst>
              <a:path h="1085766" w="2223018">
                <a:moveTo>
                  <a:pt x="717361" y="632124"/>
                </a:moveTo>
                <a:lnTo>
                  <a:pt x="717361" y="765986"/>
                </a:lnTo>
                <a:lnTo>
                  <a:pt x="855227" y="765986"/>
                </a:lnTo>
                <a:lnTo>
                  <a:pt x="854083" y="632124"/>
                </a:lnTo>
                <a:close/>
                <a:moveTo>
                  <a:pt x="545172" y="510276"/>
                </a:moveTo>
                <a:lnTo>
                  <a:pt x="1029133" y="510276"/>
                </a:lnTo>
                <a:lnTo>
                  <a:pt x="1029133" y="751112"/>
                </a:lnTo>
                <a:lnTo>
                  <a:pt x="855227" y="887262"/>
                </a:lnTo>
                <a:lnTo>
                  <a:pt x="545172" y="887834"/>
                </a:lnTo>
                <a:close/>
                <a:moveTo>
                  <a:pt x="542884" y="19450"/>
                </a:moveTo>
                <a:lnTo>
                  <a:pt x="1018836" y="19450"/>
                </a:lnTo>
                <a:lnTo>
                  <a:pt x="1018836" y="347239"/>
                </a:lnTo>
                <a:lnTo>
                  <a:pt x="845502" y="475952"/>
                </a:lnTo>
                <a:lnTo>
                  <a:pt x="806030" y="476525"/>
                </a:lnTo>
                <a:lnTo>
                  <a:pt x="806030" y="355820"/>
                </a:lnTo>
                <a:lnTo>
                  <a:pt x="845502" y="356392"/>
                </a:lnTo>
                <a:lnTo>
                  <a:pt x="845502" y="142443"/>
                </a:lnTo>
                <a:lnTo>
                  <a:pt x="778572" y="142443"/>
                </a:lnTo>
                <a:lnTo>
                  <a:pt x="702488" y="475952"/>
                </a:lnTo>
                <a:lnTo>
                  <a:pt x="530870" y="476525"/>
                </a:lnTo>
                <a:lnTo>
                  <a:pt x="606954" y="142443"/>
                </a:lnTo>
                <a:lnTo>
                  <a:pt x="542884" y="142443"/>
                </a:lnTo>
                <a:close/>
                <a:moveTo>
                  <a:pt x="1870058" y="9153"/>
                </a:moveTo>
                <a:lnTo>
                  <a:pt x="2013645" y="9153"/>
                </a:lnTo>
                <a:lnTo>
                  <a:pt x="2013645" y="89813"/>
                </a:lnTo>
                <a:lnTo>
                  <a:pt x="2054833" y="89813"/>
                </a:lnTo>
                <a:lnTo>
                  <a:pt x="2031951" y="18306"/>
                </a:lnTo>
                <a:lnTo>
                  <a:pt x="2169245" y="18306"/>
                </a:lnTo>
                <a:lnTo>
                  <a:pt x="2192127" y="89813"/>
                </a:lnTo>
                <a:lnTo>
                  <a:pt x="2215009" y="89813"/>
                </a:lnTo>
                <a:lnTo>
                  <a:pt x="2157231" y="218526"/>
                </a:lnTo>
                <a:lnTo>
                  <a:pt x="2013645" y="218526"/>
                </a:lnTo>
                <a:lnTo>
                  <a:pt x="2013645" y="575490"/>
                </a:lnTo>
                <a:lnTo>
                  <a:pt x="2067418" y="258570"/>
                </a:lnTo>
                <a:lnTo>
                  <a:pt x="2197276" y="258570"/>
                </a:lnTo>
                <a:lnTo>
                  <a:pt x="2114899" y="692190"/>
                </a:lnTo>
                <a:lnTo>
                  <a:pt x="2013645" y="692190"/>
                </a:lnTo>
                <a:lnTo>
                  <a:pt x="2013645" y="767702"/>
                </a:lnTo>
                <a:lnTo>
                  <a:pt x="2223018" y="767702"/>
                </a:lnTo>
                <a:lnTo>
                  <a:pt x="2165240" y="894127"/>
                </a:lnTo>
                <a:lnTo>
                  <a:pt x="1862050" y="894127"/>
                </a:lnTo>
                <a:lnTo>
                  <a:pt x="1862050" y="218526"/>
                </a:lnTo>
                <a:lnTo>
                  <a:pt x="1809992" y="218526"/>
                </a:lnTo>
                <a:lnTo>
                  <a:pt x="1809992" y="757977"/>
                </a:lnTo>
                <a:lnTo>
                  <a:pt x="1858045" y="757977"/>
                </a:lnTo>
                <a:lnTo>
                  <a:pt x="1794547" y="894127"/>
                </a:lnTo>
                <a:lnTo>
                  <a:pt x="1656681" y="894127"/>
                </a:lnTo>
                <a:lnTo>
                  <a:pt x="1656681" y="89813"/>
                </a:lnTo>
                <a:lnTo>
                  <a:pt x="1870058" y="89813"/>
                </a:lnTo>
                <a:close/>
                <a:moveTo>
                  <a:pt x="1323743" y="4004"/>
                </a:moveTo>
                <a:lnTo>
                  <a:pt x="1487351" y="4004"/>
                </a:lnTo>
                <a:lnTo>
                  <a:pt x="1487351" y="82948"/>
                </a:lnTo>
                <a:lnTo>
                  <a:pt x="1634942" y="82948"/>
                </a:lnTo>
                <a:lnTo>
                  <a:pt x="1586890" y="202509"/>
                </a:lnTo>
                <a:lnTo>
                  <a:pt x="1487351" y="202509"/>
                </a:lnTo>
                <a:lnTo>
                  <a:pt x="1487351" y="356392"/>
                </a:lnTo>
                <a:lnTo>
                  <a:pt x="1644667" y="356392"/>
                </a:lnTo>
                <a:lnTo>
                  <a:pt x="1598331" y="477097"/>
                </a:lnTo>
                <a:lnTo>
                  <a:pt x="1527968" y="477097"/>
                </a:lnTo>
                <a:lnTo>
                  <a:pt x="1527968" y="605238"/>
                </a:lnTo>
                <a:lnTo>
                  <a:pt x="1637803" y="605238"/>
                </a:lnTo>
                <a:lnTo>
                  <a:pt x="1591466" y="724226"/>
                </a:lnTo>
                <a:lnTo>
                  <a:pt x="1527968" y="724226"/>
                </a:lnTo>
                <a:lnTo>
                  <a:pt x="1527968" y="920442"/>
                </a:lnTo>
                <a:lnTo>
                  <a:pt x="1586890" y="947328"/>
                </a:lnTo>
                <a:lnTo>
                  <a:pt x="2217298" y="947328"/>
                </a:lnTo>
                <a:lnTo>
                  <a:pt x="2165812" y="1068605"/>
                </a:lnTo>
                <a:lnTo>
                  <a:pt x="1534832" y="1068605"/>
                </a:lnTo>
                <a:lnTo>
                  <a:pt x="1343765" y="979936"/>
                </a:lnTo>
                <a:lnTo>
                  <a:pt x="1343765" y="1031993"/>
                </a:lnTo>
                <a:lnTo>
                  <a:pt x="1194458" y="1085766"/>
                </a:lnTo>
                <a:lnTo>
                  <a:pt x="1194458" y="556041"/>
                </a:lnTo>
                <a:lnTo>
                  <a:pt x="1343765" y="556041"/>
                </a:lnTo>
                <a:lnTo>
                  <a:pt x="1343765" y="842070"/>
                </a:lnTo>
                <a:lnTo>
                  <a:pt x="1374656" y="856943"/>
                </a:lnTo>
                <a:lnTo>
                  <a:pt x="1374656" y="477097"/>
                </a:lnTo>
                <a:lnTo>
                  <a:pt x="1178440" y="477097"/>
                </a:lnTo>
                <a:lnTo>
                  <a:pt x="1178440" y="356392"/>
                </a:lnTo>
                <a:lnTo>
                  <a:pt x="1323743" y="356392"/>
                </a:lnTo>
                <a:lnTo>
                  <a:pt x="1323743" y="202509"/>
                </a:lnTo>
                <a:lnTo>
                  <a:pt x="1178440" y="202509"/>
                </a:lnTo>
                <a:lnTo>
                  <a:pt x="1178440" y="82948"/>
                </a:lnTo>
                <a:lnTo>
                  <a:pt x="1323743" y="82948"/>
                </a:lnTo>
                <a:close/>
                <a:moveTo>
                  <a:pt x="161321" y="0"/>
                </a:moveTo>
                <a:lnTo>
                  <a:pt x="342663" y="0"/>
                </a:lnTo>
                <a:lnTo>
                  <a:pt x="342663" y="78944"/>
                </a:lnTo>
                <a:lnTo>
                  <a:pt x="506844" y="78944"/>
                </a:lnTo>
                <a:lnTo>
                  <a:pt x="452498" y="198504"/>
                </a:lnTo>
                <a:lnTo>
                  <a:pt x="342663" y="198504"/>
                </a:lnTo>
                <a:lnTo>
                  <a:pt x="342663" y="352388"/>
                </a:lnTo>
                <a:lnTo>
                  <a:pt x="517141" y="352388"/>
                </a:lnTo>
                <a:lnTo>
                  <a:pt x="465656" y="473092"/>
                </a:lnTo>
                <a:lnTo>
                  <a:pt x="387284" y="473092"/>
                </a:lnTo>
                <a:lnTo>
                  <a:pt x="387284" y="601233"/>
                </a:lnTo>
                <a:lnTo>
                  <a:pt x="509704" y="601233"/>
                </a:lnTo>
                <a:lnTo>
                  <a:pt x="458219" y="719649"/>
                </a:lnTo>
                <a:lnTo>
                  <a:pt x="387284" y="719649"/>
                </a:lnTo>
                <a:lnTo>
                  <a:pt x="387856" y="915865"/>
                </a:lnTo>
                <a:lnTo>
                  <a:pt x="453070" y="943324"/>
                </a:lnTo>
                <a:lnTo>
                  <a:pt x="1060024" y="942752"/>
                </a:lnTo>
                <a:lnTo>
                  <a:pt x="1005107" y="1064028"/>
                </a:lnTo>
                <a:lnTo>
                  <a:pt x="395293" y="1064028"/>
                </a:lnTo>
                <a:lnTo>
                  <a:pt x="183631" y="975931"/>
                </a:lnTo>
                <a:lnTo>
                  <a:pt x="183631" y="1027988"/>
                </a:lnTo>
                <a:lnTo>
                  <a:pt x="17734" y="1081762"/>
                </a:lnTo>
                <a:lnTo>
                  <a:pt x="17734" y="552036"/>
                </a:lnTo>
                <a:lnTo>
                  <a:pt x="183631" y="552036"/>
                </a:lnTo>
                <a:lnTo>
                  <a:pt x="183059" y="837493"/>
                </a:lnTo>
                <a:lnTo>
                  <a:pt x="217383" y="852939"/>
                </a:lnTo>
                <a:lnTo>
                  <a:pt x="217955" y="473092"/>
                </a:lnTo>
                <a:lnTo>
                  <a:pt x="0" y="473092"/>
                </a:lnTo>
                <a:lnTo>
                  <a:pt x="0" y="352388"/>
                </a:lnTo>
                <a:lnTo>
                  <a:pt x="161321" y="352388"/>
                </a:lnTo>
                <a:lnTo>
                  <a:pt x="161321" y="198504"/>
                </a:lnTo>
                <a:lnTo>
                  <a:pt x="0" y="198504"/>
                </a:lnTo>
                <a:lnTo>
                  <a:pt x="0" y="78944"/>
                </a:lnTo>
                <a:lnTo>
                  <a:pt x="161321" y="78944"/>
                </a:lnTo>
                <a:close/>
              </a:path>
            </a:pathLst>
          </a:custGeom>
          <a:solidFill>
            <a:srgbClr val="CC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82" name="任意多边形 1181"/>
          <p:cNvSpPr/>
          <p:nvPr/>
        </p:nvSpPr>
        <p:spPr>
          <a:xfrm>
            <a:off x="4250366" y="1781964"/>
            <a:ext cx="1046294" cy="1040573"/>
          </a:xfrm>
          <a:custGeom>
            <a:rect b="b" l="l" r="r" t="t"/>
            <a:pathLst>
              <a:path h="1040572" w="1046294">
                <a:moveTo>
                  <a:pt x="695051" y="648713"/>
                </a:moveTo>
                <a:lnTo>
                  <a:pt x="897559" y="648713"/>
                </a:lnTo>
                <a:lnTo>
                  <a:pt x="1046294" y="1040573"/>
                </a:lnTo>
                <a:lnTo>
                  <a:pt x="843786" y="1040573"/>
                </a:lnTo>
                <a:close/>
                <a:moveTo>
                  <a:pt x="148735" y="648713"/>
                </a:moveTo>
                <a:lnTo>
                  <a:pt x="351244" y="648713"/>
                </a:lnTo>
                <a:lnTo>
                  <a:pt x="202509" y="1040573"/>
                </a:lnTo>
                <a:lnTo>
                  <a:pt x="0" y="1040573"/>
                </a:lnTo>
                <a:close/>
                <a:moveTo>
                  <a:pt x="240837" y="133861"/>
                </a:moveTo>
                <a:lnTo>
                  <a:pt x="240837" y="463367"/>
                </a:lnTo>
                <a:lnTo>
                  <a:pt x="811178" y="463367"/>
                </a:lnTo>
                <a:lnTo>
                  <a:pt x="811178" y="133861"/>
                </a:lnTo>
                <a:close/>
                <a:moveTo>
                  <a:pt x="50913" y="0"/>
                </a:moveTo>
                <a:lnTo>
                  <a:pt x="1001674" y="0"/>
                </a:lnTo>
                <a:lnTo>
                  <a:pt x="1001674" y="463367"/>
                </a:lnTo>
                <a:lnTo>
                  <a:pt x="811178" y="600088"/>
                </a:lnTo>
                <a:lnTo>
                  <a:pt x="50913" y="6000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84" name="任意多边形 1183"/>
          <p:cNvSpPr/>
          <p:nvPr/>
        </p:nvSpPr>
        <p:spPr>
          <a:xfrm>
            <a:off x="8343699" y="1769949"/>
            <a:ext cx="3415759" cy="1090915"/>
          </a:xfrm>
          <a:custGeom>
            <a:rect b="b" l="l" r="r" t="t"/>
            <a:pathLst>
              <a:path h="1090915" w="3415759">
                <a:moveTo>
                  <a:pt x="1823149" y="590936"/>
                </a:moveTo>
                <a:lnTo>
                  <a:pt x="1999343" y="590936"/>
                </a:lnTo>
                <a:lnTo>
                  <a:pt x="2042247" y="673313"/>
                </a:lnTo>
                <a:lnTo>
                  <a:pt x="2224733" y="593225"/>
                </a:lnTo>
                <a:lnTo>
                  <a:pt x="2204139" y="739671"/>
                </a:lnTo>
                <a:lnTo>
                  <a:pt x="2101741" y="788868"/>
                </a:lnTo>
                <a:lnTo>
                  <a:pt x="2235603" y="1049155"/>
                </a:lnTo>
                <a:lnTo>
                  <a:pt x="2055404" y="1049155"/>
                </a:lnTo>
                <a:close/>
                <a:moveTo>
                  <a:pt x="2506186" y="552036"/>
                </a:moveTo>
                <a:lnTo>
                  <a:pt x="2506186" y="860948"/>
                </a:lnTo>
                <a:lnTo>
                  <a:pt x="2549091" y="860948"/>
                </a:lnTo>
                <a:lnTo>
                  <a:pt x="2549091" y="552036"/>
                </a:lnTo>
                <a:close/>
                <a:moveTo>
                  <a:pt x="2703546" y="339803"/>
                </a:moveTo>
                <a:lnTo>
                  <a:pt x="2891753" y="339803"/>
                </a:lnTo>
                <a:lnTo>
                  <a:pt x="2891753" y="885546"/>
                </a:lnTo>
                <a:lnTo>
                  <a:pt x="2991863" y="945612"/>
                </a:lnTo>
                <a:lnTo>
                  <a:pt x="3415759" y="945612"/>
                </a:lnTo>
                <a:lnTo>
                  <a:pt x="3360269" y="1057736"/>
                </a:lnTo>
                <a:lnTo>
                  <a:pt x="2944955" y="1057736"/>
                </a:lnTo>
                <a:lnTo>
                  <a:pt x="2870587" y="1015403"/>
                </a:lnTo>
                <a:lnTo>
                  <a:pt x="2741874" y="1078902"/>
                </a:lnTo>
                <a:lnTo>
                  <a:pt x="2741874" y="463367"/>
                </a:lnTo>
                <a:lnTo>
                  <a:pt x="2703546" y="463367"/>
                </a:lnTo>
                <a:close/>
                <a:moveTo>
                  <a:pt x="438196" y="263147"/>
                </a:moveTo>
                <a:lnTo>
                  <a:pt x="624687" y="263147"/>
                </a:lnTo>
                <a:lnTo>
                  <a:pt x="623543" y="1005678"/>
                </a:lnTo>
                <a:lnTo>
                  <a:pt x="439340" y="1089771"/>
                </a:lnTo>
                <a:close/>
                <a:moveTo>
                  <a:pt x="884401" y="243125"/>
                </a:moveTo>
                <a:lnTo>
                  <a:pt x="1050298" y="993665"/>
                </a:lnTo>
                <a:lnTo>
                  <a:pt x="868956" y="993665"/>
                </a:lnTo>
                <a:lnTo>
                  <a:pt x="705919" y="243697"/>
                </a:lnTo>
                <a:close/>
                <a:moveTo>
                  <a:pt x="2506186" y="142443"/>
                </a:moveTo>
                <a:lnTo>
                  <a:pt x="2506186" y="422179"/>
                </a:lnTo>
                <a:lnTo>
                  <a:pt x="2549091" y="422179"/>
                </a:lnTo>
                <a:lnTo>
                  <a:pt x="2549091" y="142443"/>
                </a:lnTo>
                <a:close/>
                <a:moveTo>
                  <a:pt x="1362642" y="132718"/>
                </a:moveTo>
                <a:lnTo>
                  <a:pt x="1362642" y="399869"/>
                </a:lnTo>
                <a:lnTo>
                  <a:pt x="1424996" y="399869"/>
                </a:lnTo>
                <a:lnTo>
                  <a:pt x="1424996" y="132718"/>
                </a:lnTo>
                <a:close/>
                <a:moveTo>
                  <a:pt x="1802555" y="129858"/>
                </a:moveTo>
                <a:lnTo>
                  <a:pt x="1802555" y="227679"/>
                </a:lnTo>
                <a:lnTo>
                  <a:pt x="2038243" y="227679"/>
                </a:lnTo>
                <a:lnTo>
                  <a:pt x="1987329" y="347240"/>
                </a:lnTo>
                <a:lnTo>
                  <a:pt x="1802555" y="347240"/>
                </a:lnTo>
                <a:lnTo>
                  <a:pt x="1802555" y="435909"/>
                </a:lnTo>
                <a:lnTo>
                  <a:pt x="2051400" y="435909"/>
                </a:lnTo>
                <a:lnTo>
                  <a:pt x="2051400" y="129858"/>
                </a:lnTo>
                <a:close/>
                <a:moveTo>
                  <a:pt x="2802512" y="10869"/>
                </a:moveTo>
                <a:cubicBezTo>
                  <a:pt x="2817386" y="11251"/>
                  <a:pt x="2831973" y="15351"/>
                  <a:pt x="2846275" y="23169"/>
                </a:cubicBezTo>
                <a:cubicBezTo>
                  <a:pt x="2860576" y="30987"/>
                  <a:pt x="2872017" y="42714"/>
                  <a:pt x="2880598" y="58350"/>
                </a:cubicBezTo>
                <a:cubicBezTo>
                  <a:pt x="2889179" y="73986"/>
                  <a:pt x="2893469" y="89623"/>
                  <a:pt x="2893469" y="105259"/>
                </a:cubicBezTo>
                <a:cubicBezTo>
                  <a:pt x="2893088" y="121658"/>
                  <a:pt x="2886509" y="141394"/>
                  <a:pt x="2873733" y="164467"/>
                </a:cubicBezTo>
                <a:cubicBezTo>
                  <a:pt x="2860957" y="187540"/>
                  <a:pt x="2837217" y="199077"/>
                  <a:pt x="2802512" y="199077"/>
                </a:cubicBezTo>
                <a:cubicBezTo>
                  <a:pt x="2767045" y="199458"/>
                  <a:pt x="2742923" y="188017"/>
                  <a:pt x="2730147" y="164753"/>
                </a:cubicBezTo>
                <a:cubicBezTo>
                  <a:pt x="2717371" y="141489"/>
                  <a:pt x="2710887" y="121753"/>
                  <a:pt x="2710697" y="105545"/>
                </a:cubicBezTo>
                <a:cubicBezTo>
                  <a:pt x="2710506" y="89337"/>
                  <a:pt x="2714797" y="73605"/>
                  <a:pt x="2723568" y="58350"/>
                </a:cubicBezTo>
                <a:cubicBezTo>
                  <a:pt x="2732340" y="42714"/>
                  <a:pt x="2743781" y="30891"/>
                  <a:pt x="2757891" y="22883"/>
                </a:cubicBezTo>
                <a:cubicBezTo>
                  <a:pt x="2772002" y="14874"/>
                  <a:pt x="2786876" y="10869"/>
                  <a:pt x="2802512" y="10869"/>
                </a:cubicBezTo>
                <a:close/>
                <a:moveTo>
                  <a:pt x="2356307" y="10869"/>
                </a:moveTo>
                <a:lnTo>
                  <a:pt x="2693821" y="10869"/>
                </a:lnTo>
                <a:lnTo>
                  <a:pt x="2693821" y="422179"/>
                </a:lnTo>
                <a:lnTo>
                  <a:pt x="2630895" y="489110"/>
                </a:lnTo>
                <a:lnTo>
                  <a:pt x="2693821" y="550320"/>
                </a:lnTo>
                <a:lnTo>
                  <a:pt x="2693821" y="860948"/>
                </a:lnTo>
                <a:lnTo>
                  <a:pt x="2579409" y="985656"/>
                </a:lnTo>
                <a:lnTo>
                  <a:pt x="2506186" y="985656"/>
                </a:lnTo>
                <a:lnTo>
                  <a:pt x="2506186" y="1021124"/>
                </a:lnTo>
                <a:lnTo>
                  <a:pt x="2356307" y="1090915"/>
                </a:lnTo>
                <a:close/>
                <a:moveTo>
                  <a:pt x="21738" y="9725"/>
                </a:moveTo>
                <a:lnTo>
                  <a:pt x="1051442" y="9725"/>
                </a:lnTo>
                <a:lnTo>
                  <a:pt x="983939" y="150452"/>
                </a:lnTo>
                <a:lnTo>
                  <a:pt x="469659" y="150452"/>
                </a:lnTo>
                <a:lnTo>
                  <a:pt x="188779" y="993665"/>
                </a:lnTo>
                <a:lnTo>
                  <a:pt x="0" y="993665"/>
                </a:lnTo>
                <a:lnTo>
                  <a:pt x="278020" y="150452"/>
                </a:lnTo>
                <a:lnTo>
                  <a:pt x="21738" y="150452"/>
                </a:lnTo>
                <a:close/>
                <a:moveTo>
                  <a:pt x="1630365" y="7437"/>
                </a:moveTo>
                <a:lnTo>
                  <a:pt x="2223017" y="7437"/>
                </a:lnTo>
                <a:lnTo>
                  <a:pt x="2223017" y="418747"/>
                </a:lnTo>
                <a:lnTo>
                  <a:pt x="2051400" y="553753"/>
                </a:lnTo>
                <a:lnTo>
                  <a:pt x="1802555" y="553753"/>
                </a:lnTo>
                <a:lnTo>
                  <a:pt x="1802555" y="921014"/>
                </a:lnTo>
                <a:lnTo>
                  <a:pt x="1942137" y="921014"/>
                </a:lnTo>
                <a:lnTo>
                  <a:pt x="1886647" y="1046295"/>
                </a:lnTo>
                <a:lnTo>
                  <a:pt x="1630365" y="1046295"/>
                </a:lnTo>
                <a:close/>
                <a:moveTo>
                  <a:pt x="1188736" y="5149"/>
                </a:moveTo>
                <a:lnTo>
                  <a:pt x="1599474" y="5149"/>
                </a:lnTo>
                <a:lnTo>
                  <a:pt x="1599474" y="399869"/>
                </a:lnTo>
                <a:lnTo>
                  <a:pt x="1513093" y="501695"/>
                </a:lnTo>
                <a:lnTo>
                  <a:pt x="1513093" y="606954"/>
                </a:lnTo>
                <a:lnTo>
                  <a:pt x="1602906" y="606954"/>
                </a:lnTo>
                <a:lnTo>
                  <a:pt x="1555425" y="724798"/>
                </a:lnTo>
                <a:lnTo>
                  <a:pt x="1513093" y="724798"/>
                </a:lnTo>
                <a:lnTo>
                  <a:pt x="1513093" y="938176"/>
                </a:lnTo>
                <a:lnTo>
                  <a:pt x="1609771" y="938176"/>
                </a:lnTo>
                <a:lnTo>
                  <a:pt x="1561146" y="1056020"/>
                </a:lnTo>
                <a:lnTo>
                  <a:pt x="1188736" y="1056020"/>
                </a:lnTo>
                <a:lnTo>
                  <a:pt x="1188736" y="577207"/>
                </a:lnTo>
                <a:lnTo>
                  <a:pt x="1338043" y="577207"/>
                </a:lnTo>
                <a:lnTo>
                  <a:pt x="1338043" y="938176"/>
                </a:lnTo>
                <a:lnTo>
                  <a:pt x="1359782" y="938176"/>
                </a:lnTo>
                <a:lnTo>
                  <a:pt x="1359782" y="518857"/>
                </a:lnTo>
                <a:lnTo>
                  <a:pt x="1188736" y="518857"/>
                </a:lnTo>
                <a:close/>
                <a:moveTo>
                  <a:pt x="3036484" y="0"/>
                </a:moveTo>
                <a:lnTo>
                  <a:pt x="3203525" y="0"/>
                </a:lnTo>
                <a:lnTo>
                  <a:pt x="3185219" y="52058"/>
                </a:lnTo>
                <a:lnTo>
                  <a:pt x="3412326" y="52058"/>
                </a:lnTo>
                <a:lnTo>
                  <a:pt x="3364845" y="164181"/>
                </a:lnTo>
                <a:lnTo>
                  <a:pt x="3153184" y="164181"/>
                </a:lnTo>
                <a:lnTo>
                  <a:pt x="3121149" y="258571"/>
                </a:lnTo>
                <a:lnTo>
                  <a:pt x="3396881" y="258571"/>
                </a:lnTo>
                <a:lnTo>
                  <a:pt x="3396881" y="762554"/>
                </a:lnTo>
                <a:lnTo>
                  <a:pt x="3276748" y="880398"/>
                </a:lnTo>
                <a:lnTo>
                  <a:pt x="3161765" y="880398"/>
                </a:lnTo>
                <a:lnTo>
                  <a:pt x="3161765" y="762554"/>
                </a:lnTo>
                <a:lnTo>
                  <a:pt x="3243569" y="762554"/>
                </a:lnTo>
                <a:lnTo>
                  <a:pt x="3243569" y="366690"/>
                </a:lnTo>
                <a:lnTo>
                  <a:pt x="3103415" y="366690"/>
                </a:lnTo>
                <a:lnTo>
                  <a:pt x="3103415" y="438769"/>
                </a:lnTo>
                <a:lnTo>
                  <a:pt x="3235560" y="438769"/>
                </a:lnTo>
                <a:lnTo>
                  <a:pt x="3193800" y="540023"/>
                </a:lnTo>
                <a:lnTo>
                  <a:pt x="3103415" y="540023"/>
                </a:lnTo>
                <a:lnTo>
                  <a:pt x="3103415" y="617251"/>
                </a:lnTo>
                <a:lnTo>
                  <a:pt x="3237848" y="617251"/>
                </a:lnTo>
                <a:lnTo>
                  <a:pt x="3193800" y="717933"/>
                </a:lnTo>
                <a:lnTo>
                  <a:pt x="3103415" y="717933"/>
                </a:lnTo>
                <a:lnTo>
                  <a:pt x="3103415" y="826624"/>
                </a:lnTo>
                <a:lnTo>
                  <a:pt x="2950103" y="889551"/>
                </a:lnTo>
                <a:lnTo>
                  <a:pt x="2950675" y="395865"/>
                </a:lnTo>
                <a:lnTo>
                  <a:pt x="2897474" y="395865"/>
                </a:lnTo>
                <a:lnTo>
                  <a:pt x="2986143" y="164181"/>
                </a:lnTo>
                <a:lnTo>
                  <a:pt x="2920356" y="164181"/>
                </a:lnTo>
                <a:lnTo>
                  <a:pt x="2920356" y="52058"/>
                </a:lnTo>
                <a:lnTo>
                  <a:pt x="3019322" y="520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558" name="直接连接符 2557"/>
          <p:cNvCxnSpPr/>
          <p:nvPr/>
        </p:nvCxnSpPr>
        <p:spPr>
          <a:xfrm flipH="1" flipV="1">
            <a:off x="11502189" y="4005263"/>
            <a:ext cx="0" cy="2863850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0" name="直接连接符 1189"/>
          <p:cNvCxnSpPr/>
          <p:nvPr/>
        </p:nvCxnSpPr>
        <p:spPr>
          <a:xfrm flipH="1" flipV="1">
            <a:off x="9597967" y="5312331"/>
            <a:ext cx="0" cy="1543134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1" name="直接连接符 1190"/>
          <p:cNvCxnSpPr/>
          <p:nvPr/>
        </p:nvCxnSpPr>
        <p:spPr>
          <a:xfrm flipH="1" flipV="1">
            <a:off x="5196916" y="5012268"/>
            <a:ext cx="0" cy="1880018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2" name="直接连接符 1191"/>
          <p:cNvCxnSpPr/>
          <p:nvPr/>
        </p:nvCxnSpPr>
        <p:spPr>
          <a:xfrm flipH="1" flipV="1">
            <a:off x="1615239" y="5773738"/>
            <a:ext cx="0" cy="1084262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9" name="直接连接符 1158"/>
          <p:cNvCxnSpPr/>
          <p:nvPr/>
        </p:nvCxnSpPr>
        <p:spPr>
          <a:xfrm>
            <a:off x="4235450" y="1516857"/>
            <a:ext cx="7524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4" name="直接连接符 1213"/>
          <p:cNvCxnSpPr/>
          <p:nvPr/>
        </p:nvCxnSpPr>
        <p:spPr>
          <a:xfrm>
            <a:off x="4235450" y="2983707"/>
            <a:ext cx="7524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1" name="Freeform 592"/>
          <p:cNvSpPr/>
          <p:nvPr/>
        </p:nvSpPr>
        <p:spPr bwMode="auto">
          <a:xfrm>
            <a:off x="11006300" y="3485355"/>
            <a:ext cx="1120775" cy="458788"/>
          </a:xfrm>
          <a:custGeom>
            <a:gdLst>
              <a:gd fmla="*/ 208 w 352" name="T0"/>
              <a:gd fmla="*/ 0 h 144" name="T1"/>
              <a:gd fmla="*/ 115 w 352" name="T2"/>
              <a:gd fmla="*/ 82 h 144" name="T3"/>
              <a:gd fmla="*/ 79 w 352" name="T4"/>
              <a:gd fmla="*/ 74 h 144" name="T5"/>
              <a:gd fmla="*/ 0 w 352" name="T6"/>
              <a:gd fmla="*/ 144 h 144" name="T7"/>
              <a:gd fmla="*/ 352 w 352" name="T8"/>
              <a:gd fmla="*/ 144 h 144" name="T9"/>
              <a:gd fmla="*/ 301 w 352" name="T10"/>
              <a:gd fmla="*/ 84 h 144" name="T11"/>
              <a:gd fmla="*/ 208 w 352" name="T12"/>
              <a:gd fmla="*/ 0 h 144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44" w="352">
                <a:moveTo>
                  <a:pt x="208" y="0"/>
                </a:moveTo>
                <a:cubicBezTo>
                  <a:pt x="160" y="0"/>
                  <a:pt x="120" y="36"/>
                  <a:pt x="115" y="82"/>
                </a:cubicBezTo>
                <a:cubicBezTo>
                  <a:pt x="104" y="77"/>
                  <a:pt x="92" y="74"/>
                  <a:pt x="79" y="74"/>
                </a:cubicBezTo>
                <a:cubicBezTo>
                  <a:pt x="38" y="74"/>
                  <a:pt x="4" y="104"/>
                  <a:pt x="0" y="144"/>
                </a:cubicBezTo>
                <a:cubicBezTo>
                  <a:pt x="352" y="144"/>
                  <a:pt x="352" y="144"/>
                  <a:pt x="352" y="144"/>
                </a:cubicBezTo>
                <a:cubicBezTo>
                  <a:pt x="352" y="113"/>
                  <a:pt x="330" y="89"/>
                  <a:pt x="301" y="84"/>
                </a:cubicBezTo>
                <a:cubicBezTo>
                  <a:pt x="297" y="37"/>
                  <a:pt x="257" y="0"/>
                  <a:pt x="208" y="0"/>
                </a:cubicBezTo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225" name="任意多边形 1224"/>
          <p:cNvSpPr/>
          <p:nvPr/>
        </p:nvSpPr>
        <p:spPr>
          <a:xfrm>
            <a:off x="4330490" y="3084606"/>
            <a:ext cx="7317320" cy="453963"/>
          </a:xfrm>
          <a:custGeom>
            <a:rect b="b" l="l" r="r" t="t"/>
            <a:pathLst>
              <a:path h="453963" w="7317320">
                <a:moveTo>
                  <a:pt x="4890976" y="413854"/>
                </a:moveTo>
                <a:cubicBezTo>
                  <a:pt x="4899484" y="413854"/>
                  <a:pt x="4903738" y="419323"/>
                  <a:pt x="4903738" y="430262"/>
                </a:cubicBezTo>
                <a:cubicBezTo>
                  <a:pt x="4901307" y="444847"/>
                  <a:pt x="4895230" y="452748"/>
                  <a:pt x="4885506" y="453963"/>
                </a:cubicBezTo>
                <a:cubicBezTo>
                  <a:pt x="4885506" y="453963"/>
                  <a:pt x="4884898" y="453963"/>
                  <a:pt x="4883683" y="453963"/>
                </a:cubicBezTo>
                <a:cubicBezTo>
                  <a:pt x="4877606" y="452748"/>
                  <a:pt x="4873960" y="447886"/>
                  <a:pt x="4872744" y="439378"/>
                </a:cubicBezTo>
                <a:cubicBezTo>
                  <a:pt x="4873960" y="423577"/>
                  <a:pt x="4880036" y="415069"/>
                  <a:pt x="4890976" y="413854"/>
                </a:cubicBezTo>
                <a:close/>
                <a:moveTo>
                  <a:pt x="142775" y="329420"/>
                </a:moveTo>
                <a:cubicBezTo>
                  <a:pt x="161234" y="330103"/>
                  <a:pt x="184137" y="334547"/>
                  <a:pt x="211485" y="342751"/>
                </a:cubicBezTo>
                <a:cubicBezTo>
                  <a:pt x="257671" y="358552"/>
                  <a:pt x="282587" y="377391"/>
                  <a:pt x="286234" y="399269"/>
                </a:cubicBezTo>
                <a:cubicBezTo>
                  <a:pt x="291095" y="415069"/>
                  <a:pt x="271041" y="419323"/>
                  <a:pt x="226070" y="412031"/>
                </a:cubicBezTo>
                <a:cubicBezTo>
                  <a:pt x="222424" y="410815"/>
                  <a:pt x="220600" y="408992"/>
                  <a:pt x="220600" y="406561"/>
                </a:cubicBezTo>
                <a:cubicBezTo>
                  <a:pt x="220600" y="404131"/>
                  <a:pt x="222424" y="402915"/>
                  <a:pt x="226070" y="402915"/>
                </a:cubicBezTo>
                <a:cubicBezTo>
                  <a:pt x="228501" y="401700"/>
                  <a:pt x="232755" y="400484"/>
                  <a:pt x="238832" y="399269"/>
                </a:cubicBezTo>
                <a:cubicBezTo>
                  <a:pt x="250986" y="398053"/>
                  <a:pt x="257063" y="395622"/>
                  <a:pt x="257063" y="391976"/>
                </a:cubicBezTo>
                <a:cubicBezTo>
                  <a:pt x="255848" y="385899"/>
                  <a:pt x="240655" y="376176"/>
                  <a:pt x="211485" y="362806"/>
                </a:cubicBezTo>
                <a:cubicBezTo>
                  <a:pt x="201761" y="360375"/>
                  <a:pt x="198723" y="359160"/>
                  <a:pt x="202369" y="359160"/>
                </a:cubicBezTo>
                <a:cubicBezTo>
                  <a:pt x="169552" y="350652"/>
                  <a:pt x="143421" y="343967"/>
                  <a:pt x="123974" y="339105"/>
                </a:cubicBezTo>
                <a:cubicBezTo>
                  <a:pt x="121543" y="337890"/>
                  <a:pt x="120327" y="336066"/>
                  <a:pt x="120327" y="333636"/>
                </a:cubicBezTo>
                <a:cubicBezTo>
                  <a:pt x="121543" y="331205"/>
                  <a:pt x="123366" y="329989"/>
                  <a:pt x="125797" y="329989"/>
                </a:cubicBezTo>
                <a:cubicBezTo>
                  <a:pt x="130962" y="329382"/>
                  <a:pt x="136622" y="329192"/>
                  <a:pt x="142775" y="329420"/>
                </a:cubicBezTo>
                <a:close/>
                <a:moveTo>
                  <a:pt x="4150370" y="326343"/>
                </a:moveTo>
                <a:cubicBezTo>
                  <a:pt x="4105398" y="331205"/>
                  <a:pt x="4078051" y="342751"/>
                  <a:pt x="4068328" y="360983"/>
                </a:cubicBezTo>
                <a:cubicBezTo>
                  <a:pt x="4069544" y="375568"/>
                  <a:pt x="4073190" y="384684"/>
                  <a:pt x="4079267" y="388330"/>
                </a:cubicBezTo>
                <a:cubicBezTo>
                  <a:pt x="4097498" y="387114"/>
                  <a:pt x="4115122" y="382860"/>
                  <a:pt x="4132138" y="375568"/>
                </a:cubicBezTo>
                <a:cubicBezTo>
                  <a:pt x="4139430" y="373137"/>
                  <a:pt x="4148546" y="358552"/>
                  <a:pt x="4159486" y="331812"/>
                </a:cubicBezTo>
                <a:cubicBezTo>
                  <a:pt x="4160701" y="331812"/>
                  <a:pt x="4161308" y="331812"/>
                  <a:pt x="4161308" y="331812"/>
                </a:cubicBezTo>
                <a:cubicBezTo>
                  <a:pt x="4161308" y="328166"/>
                  <a:pt x="4157662" y="326343"/>
                  <a:pt x="4150370" y="326343"/>
                </a:cubicBezTo>
                <a:close/>
                <a:moveTo>
                  <a:pt x="3638066" y="313581"/>
                </a:moveTo>
                <a:cubicBezTo>
                  <a:pt x="3634420" y="318443"/>
                  <a:pt x="3628950" y="325735"/>
                  <a:pt x="3621658" y="335459"/>
                </a:cubicBezTo>
                <a:cubicBezTo>
                  <a:pt x="3609504" y="351259"/>
                  <a:pt x="3600388" y="364021"/>
                  <a:pt x="3594311" y="373745"/>
                </a:cubicBezTo>
                <a:cubicBezTo>
                  <a:pt x="3600388" y="379822"/>
                  <a:pt x="3606465" y="382860"/>
                  <a:pt x="3612542" y="382860"/>
                </a:cubicBezTo>
                <a:cubicBezTo>
                  <a:pt x="3625912" y="380430"/>
                  <a:pt x="3638066" y="370098"/>
                  <a:pt x="3649005" y="351867"/>
                </a:cubicBezTo>
                <a:cubicBezTo>
                  <a:pt x="3652651" y="344574"/>
                  <a:pt x="3656298" y="338497"/>
                  <a:pt x="3659944" y="333636"/>
                </a:cubicBezTo>
                <a:cubicBezTo>
                  <a:pt x="3657513" y="331205"/>
                  <a:pt x="3654474" y="328166"/>
                  <a:pt x="3650828" y="324520"/>
                </a:cubicBezTo>
                <a:cubicBezTo>
                  <a:pt x="3647182" y="320874"/>
                  <a:pt x="3644751" y="318443"/>
                  <a:pt x="3643536" y="317227"/>
                </a:cubicBezTo>
                <a:cubicBezTo>
                  <a:pt x="3642320" y="314796"/>
                  <a:pt x="3640497" y="313581"/>
                  <a:pt x="3638066" y="313581"/>
                </a:cubicBezTo>
                <a:close/>
                <a:moveTo>
                  <a:pt x="561938" y="309935"/>
                </a:moveTo>
                <a:cubicBezTo>
                  <a:pt x="563153" y="309935"/>
                  <a:pt x="563761" y="311150"/>
                  <a:pt x="563761" y="313581"/>
                </a:cubicBezTo>
                <a:cubicBezTo>
                  <a:pt x="560115" y="319658"/>
                  <a:pt x="555253" y="329382"/>
                  <a:pt x="549176" y="342751"/>
                </a:cubicBezTo>
                <a:cubicBezTo>
                  <a:pt x="528513" y="379214"/>
                  <a:pt x="516359" y="407777"/>
                  <a:pt x="512713" y="428439"/>
                </a:cubicBezTo>
                <a:cubicBezTo>
                  <a:pt x="512713" y="430870"/>
                  <a:pt x="512105" y="432085"/>
                  <a:pt x="510890" y="432085"/>
                </a:cubicBezTo>
                <a:cubicBezTo>
                  <a:pt x="498735" y="432085"/>
                  <a:pt x="492050" y="429655"/>
                  <a:pt x="490835" y="424793"/>
                </a:cubicBezTo>
                <a:lnTo>
                  <a:pt x="490835" y="422970"/>
                </a:lnTo>
                <a:cubicBezTo>
                  <a:pt x="492050" y="415677"/>
                  <a:pt x="493266" y="404738"/>
                  <a:pt x="494481" y="390153"/>
                </a:cubicBezTo>
                <a:cubicBezTo>
                  <a:pt x="495697" y="375568"/>
                  <a:pt x="496304" y="364629"/>
                  <a:pt x="496304" y="357336"/>
                </a:cubicBezTo>
                <a:cubicBezTo>
                  <a:pt x="496304" y="357336"/>
                  <a:pt x="496912" y="356729"/>
                  <a:pt x="498128" y="355513"/>
                </a:cubicBezTo>
                <a:cubicBezTo>
                  <a:pt x="499343" y="353082"/>
                  <a:pt x="501166" y="351867"/>
                  <a:pt x="503597" y="351867"/>
                </a:cubicBezTo>
                <a:cubicBezTo>
                  <a:pt x="506028" y="353082"/>
                  <a:pt x="508459" y="357336"/>
                  <a:pt x="510890" y="364629"/>
                </a:cubicBezTo>
                <a:cubicBezTo>
                  <a:pt x="512105" y="370706"/>
                  <a:pt x="513321" y="373745"/>
                  <a:pt x="514536" y="373745"/>
                </a:cubicBezTo>
                <a:cubicBezTo>
                  <a:pt x="516967" y="373745"/>
                  <a:pt x="518182" y="373137"/>
                  <a:pt x="518182" y="371922"/>
                </a:cubicBezTo>
                <a:cubicBezTo>
                  <a:pt x="531552" y="350044"/>
                  <a:pt x="546137" y="329382"/>
                  <a:pt x="561938" y="309935"/>
                </a:cubicBezTo>
                <a:close/>
                <a:moveTo>
                  <a:pt x="3546909" y="304465"/>
                </a:moveTo>
                <a:cubicBezTo>
                  <a:pt x="3537185" y="310542"/>
                  <a:pt x="3529285" y="313581"/>
                  <a:pt x="3523208" y="313581"/>
                </a:cubicBezTo>
                <a:cubicBezTo>
                  <a:pt x="3523208" y="329382"/>
                  <a:pt x="3525639" y="337890"/>
                  <a:pt x="3530501" y="339105"/>
                </a:cubicBezTo>
                <a:cubicBezTo>
                  <a:pt x="3531716" y="337890"/>
                  <a:pt x="3533539" y="334243"/>
                  <a:pt x="3535970" y="328166"/>
                </a:cubicBezTo>
                <a:cubicBezTo>
                  <a:pt x="3540832" y="318443"/>
                  <a:pt x="3544478" y="310542"/>
                  <a:pt x="3546909" y="304465"/>
                </a:cubicBezTo>
                <a:close/>
                <a:moveTo>
                  <a:pt x="3025866" y="296603"/>
                </a:moveTo>
                <a:cubicBezTo>
                  <a:pt x="3039996" y="297287"/>
                  <a:pt x="3046605" y="301731"/>
                  <a:pt x="3045693" y="309935"/>
                </a:cubicBezTo>
                <a:cubicBezTo>
                  <a:pt x="3045693" y="312366"/>
                  <a:pt x="3044477" y="315404"/>
                  <a:pt x="3042047" y="319050"/>
                </a:cubicBezTo>
                <a:cubicBezTo>
                  <a:pt x="3040831" y="321481"/>
                  <a:pt x="3040224" y="323304"/>
                  <a:pt x="3040224" y="324520"/>
                </a:cubicBezTo>
                <a:cubicBezTo>
                  <a:pt x="3037793" y="342751"/>
                  <a:pt x="3036577" y="363414"/>
                  <a:pt x="3036577" y="386507"/>
                </a:cubicBezTo>
                <a:cubicBezTo>
                  <a:pt x="3036577" y="398661"/>
                  <a:pt x="3048124" y="404131"/>
                  <a:pt x="3071217" y="402915"/>
                </a:cubicBezTo>
                <a:cubicBezTo>
                  <a:pt x="3135635" y="398053"/>
                  <a:pt x="3175744" y="390153"/>
                  <a:pt x="3191545" y="379214"/>
                </a:cubicBezTo>
                <a:cubicBezTo>
                  <a:pt x="3203699" y="358552"/>
                  <a:pt x="3210992" y="337282"/>
                  <a:pt x="3213422" y="315404"/>
                </a:cubicBezTo>
                <a:cubicBezTo>
                  <a:pt x="3214638" y="310542"/>
                  <a:pt x="3215853" y="309935"/>
                  <a:pt x="3217069" y="313581"/>
                </a:cubicBezTo>
                <a:cubicBezTo>
                  <a:pt x="3219499" y="322089"/>
                  <a:pt x="3220715" y="333028"/>
                  <a:pt x="3220715" y="346398"/>
                </a:cubicBezTo>
                <a:cubicBezTo>
                  <a:pt x="3220715" y="353690"/>
                  <a:pt x="3218892" y="362198"/>
                  <a:pt x="3215245" y="371922"/>
                </a:cubicBezTo>
                <a:cubicBezTo>
                  <a:pt x="3214030" y="379214"/>
                  <a:pt x="3212815" y="385291"/>
                  <a:pt x="3211599" y="390153"/>
                </a:cubicBezTo>
                <a:cubicBezTo>
                  <a:pt x="3199445" y="402307"/>
                  <a:pt x="3166628" y="412031"/>
                  <a:pt x="3113149" y="419323"/>
                </a:cubicBezTo>
                <a:cubicBezTo>
                  <a:pt x="3087625" y="422970"/>
                  <a:pt x="3067571" y="423577"/>
                  <a:pt x="3052986" y="421147"/>
                </a:cubicBezTo>
                <a:cubicBezTo>
                  <a:pt x="3026246" y="416285"/>
                  <a:pt x="3014092" y="404131"/>
                  <a:pt x="3016523" y="384684"/>
                </a:cubicBezTo>
                <a:cubicBezTo>
                  <a:pt x="3016523" y="378606"/>
                  <a:pt x="3017130" y="368275"/>
                  <a:pt x="3018346" y="353690"/>
                </a:cubicBezTo>
                <a:cubicBezTo>
                  <a:pt x="3019561" y="337890"/>
                  <a:pt x="3020169" y="326343"/>
                  <a:pt x="3020169" y="319050"/>
                </a:cubicBezTo>
                <a:cubicBezTo>
                  <a:pt x="3020169" y="314189"/>
                  <a:pt x="3017130" y="311150"/>
                  <a:pt x="3011053" y="309935"/>
                </a:cubicBezTo>
                <a:cubicBezTo>
                  <a:pt x="3008623" y="309935"/>
                  <a:pt x="3006799" y="309935"/>
                  <a:pt x="3005584" y="309935"/>
                </a:cubicBezTo>
                <a:cubicBezTo>
                  <a:pt x="3003153" y="307504"/>
                  <a:pt x="3001937" y="305073"/>
                  <a:pt x="3001937" y="302642"/>
                </a:cubicBezTo>
                <a:cubicBezTo>
                  <a:pt x="3003153" y="300211"/>
                  <a:pt x="3005584" y="298388"/>
                  <a:pt x="3009230" y="297173"/>
                </a:cubicBezTo>
                <a:cubicBezTo>
                  <a:pt x="3015611" y="296565"/>
                  <a:pt x="3021156" y="296375"/>
                  <a:pt x="3025866" y="296603"/>
                </a:cubicBezTo>
                <a:close/>
                <a:moveTo>
                  <a:pt x="3601603" y="286234"/>
                </a:moveTo>
                <a:cubicBezTo>
                  <a:pt x="3595526" y="289880"/>
                  <a:pt x="3588841" y="316012"/>
                  <a:pt x="3581549" y="364629"/>
                </a:cubicBezTo>
                <a:cubicBezTo>
                  <a:pt x="3600995" y="343967"/>
                  <a:pt x="3617404" y="323912"/>
                  <a:pt x="3630774" y="304465"/>
                </a:cubicBezTo>
                <a:cubicBezTo>
                  <a:pt x="3619835" y="292311"/>
                  <a:pt x="3610111" y="286234"/>
                  <a:pt x="3601603" y="286234"/>
                </a:cubicBezTo>
                <a:close/>
                <a:moveTo>
                  <a:pt x="3669060" y="242478"/>
                </a:moveTo>
                <a:cubicBezTo>
                  <a:pt x="3662983" y="243694"/>
                  <a:pt x="3653867" y="249163"/>
                  <a:pt x="3641712" y="258887"/>
                </a:cubicBezTo>
                <a:cubicBezTo>
                  <a:pt x="3633204" y="267395"/>
                  <a:pt x="3627127" y="271649"/>
                  <a:pt x="3623481" y="271649"/>
                </a:cubicBezTo>
                <a:cubicBezTo>
                  <a:pt x="3625912" y="276510"/>
                  <a:pt x="3631381" y="283195"/>
                  <a:pt x="3639889" y="291703"/>
                </a:cubicBezTo>
                <a:cubicBezTo>
                  <a:pt x="3641105" y="290488"/>
                  <a:pt x="3642320" y="288665"/>
                  <a:pt x="3643536" y="286234"/>
                </a:cubicBezTo>
                <a:cubicBezTo>
                  <a:pt x="3645966" y="283803"/>
                  <a:pt x="3647182" y="281980"/>
                  <a:pt x="3647182" y="280764"/>
                </a:cubicBezTo>
                <a:cubicBezTo>
                  <a:pt x="3650828" y="275903"/>
                  <a:pt x="3652043" y="276510"/>
                  <a:pt x="3650828" y="282587"/>
                </a:cubicBezTo>
                <a:cubicBezTo>
                  <a:pt x="3650828" y="285018"/>
                  <a:pt x="3649613" y="288665"/>
                  <a:pt x="3647182" y="293526"/>
                </a:cubicBezTo>
                <a:cubicBezTo>
                  <a:pt x="3645966" y="295957"/>
                  <a:pt x="3645359" y="297780"/>
                  <a:pt x="3645359" y="298996"/>
                </a:cubicBezTo>
                <a:cubicBezTo>
                  <a:pt x="3647790" y="300211"/>
                  <a:pt x="3651436" y="303250"/>
                  <a:pt x="3656298" y="308112"/>
                </a:cubicBezTo>
                <a:cubicBezTo>
                  <a:pt x="3661159" y="311758"/>
                  <a:pt x="3664805" y="314796"/>
                  <a:pt x="3667236" y="317227"/>
                </a:cubicBezTo>
                <a:cubicBezTo>
                  <a:pt x="3683037" y="281980"/>
                  <a:pt x="3687899" y="258887"/>
                  <a:pt x="3681822" y="247948"/>
                </a:cubicBezTo>
                <a:cubicBezTo>
                  <a:pt x="3681822" y="247948"/>
                  <a:pt x="3679998" y="246732"/>
                  <a:pt x="3676352" y="244301"/>
                </a:cubicBezTo>
                <a:cubicBezTo>
                  <a:pt x="3672706" y="243086"/>
                  <a:pt x="3670275" y="242478"/>
                  <a:pt x="3669060" y="242478"/>
                </a:cubicBezTo>
                <a:close/>
                <a:moveTo>
                  <a:pt x="662211" y="240655"/>
                </a:moveTo>
                <a:cubicBezTo>
                  <a:pt x="633040" y="255240"/>
                  <a:pt x="617847" y="266787"/>
                  <a:pt x="616632" y="275295"/>
                </a:cubicBezTo>
                <a:cubicBezTo>
                  <a:pt x="632433" y="295957"/>
                  <a:pt x="646410" y="295350"/>
                  <a:pt x="658564" y="273472"/>
                </a:cubicBezTo>
                <a:cubicBezTo>
                  <a:pt x="659780" y="269825"/>
                  <a:pt x="660387" y="264356"/>
                  <a:pt x="660387" y="257063"/>
                </a:cubicBezTo>
                <a:cubicBezTo>
                  <a:pt x="661603" y="249771"/>
                  <a:pt x="662211" y="244301"/>
                  <a:pt x="662211" y="240655"/>
                </a:cubicBezTo>
                <a:close/>
                <a:moveTo>
                  <a:pt x="140382" y="233363"/>
                </a:moveTo>
                <a:cubicBezTo>
                  <a:pt x="140382" y="234578"/>
                  <a:pt x="139774" y="237009"/>
                  <a:pt x="138559" y="240655"/>
                </a:cubicBezTo>
                <a:cubicBezTo>
                  <a:pt x="136128" y="245517"/>
                  <a:pt x="134305" y="249771"/>
                  <a:pt x="133089" y="253417"/>
                </a:cubicBezTo>
                <a:cubicBezTo>
                  <a:pt x="134305" y="252202"/>
                  <a:pt x="137343" y="250986"/>
                  <a:pt x="142205" y="249771"/>
                </a:cubicBezTo>
                <a:cubicBezTo>
                  <a:pt x="150713" y="246125"/>
                  <a:pt x="156790" y="243086"/>
                  <a:pt x="160437" y="240655"/>
                </a:cubicBezTo>
                <a:cubicBezTo>
                  <a:pt x="151929" y="239440"/>
                  <a:pt x="145244" y="237009"/>
                  <a:pt x="140382" y="233363"/>
                </a:cubicBezTo>
                <a:close/>
                <a:moveTo>
                  <a:pt x="726021" y="222424"/>
                </a:moveTo>
                <a:cubicBezTo>
                  <a:pt x="715082" y="222424"/>
                  <a:pt x="701712" y="225462"/>
                  <a:pt x="685911" y="231539"/>
                </a:cubicBezTo>
                <a:cubicBezTo>
                  <a:pt x="684696" y="235186"/>
                  <a:pt x="684088" y="241263"/>
                  <a:pt x="684088" y="249771"/>
                </a:cubicBezTo>
                <a:cubicBezTo>
                  <a:pt x="682873" y="258279"/>
                  <a:pt x="682265" y="264356"/>
                  <a:pt x="682265" y="268002"/>
                </a:cubicBezTo>
                <a:cubicBezTo>
                  <a:pt x="682265" y="275295"/>
                  <a:pt x="681050" y="281372"/>
                  <a:pt x="678619" y="286234"/>
                </a:cubicBezTo>
                <a:cubicBezTo>
                  <a:pt x="687127" y="277726"/>
                  <a:pt x="698674" y="265571"/>
                  <a:pt x="713259" y="249771"/>
                </a:cubicBezTo>
                <a:cubicBezTo>
                  <a:pt x="722982" y="238832"/>
                  <a:pt x="730275" y="230932"/>
                  <a:pt x="735136" y="226070"/>
                </a:cubicBezTo>
                <a:cubicBezTo>
                  <a:pt x="735136" y="223639"/>
                  <a:pt x="732098" y="222424"/>
                  <a:pt x="726021" y="222424"/>
                </a:cubicBezTo>
                <a:close/>
                <a:moveTo>
                  <a:pt x="4890976" y="216954"/>
                </a:moveTo>
                <a:cubicBezTo>
                  <a:pt x="4899484" y="216954"/>
                  <a:pt x="4903738" y="221816"/>
                  <a:pt x="4903738" y="231539"/>
                </a:cubicBezTo>
                <a:cubicBezTo>
                  <a:pt x="4902522" y="248555"/>
                  <a:pt x="4896445" y="257063"/>
                  <a:pt x="4885506" y="257063"/>
                </a:cubicBezTo>
                <a:cubicBezTo>
                  <a:pt x="4878214" y="255848"/>
                  <a:pt x="4873960" y="250379"/>
                  <a:pt x="4872744" y="240655"/>
                </a:cubicBezTo>
                <a:cubicBezTo>
                  <a:pt x="4875175" y="226070"/>
                  <a:pt x="4881252" y="218170"/>
                  <a:pt x="4890976" y="216954"/>
                </a:cubicBezTo>
                <a:close/>
                <a:moveTo>
                  <a:pt x="120327" y="213308"/>
                </a:moveTo>
                <a:cubicBezTo>
                  <a:pt x="97234" y="240047"/>
                  <a:pt x="79003" y="263141"/>
                  <a:pt x="65633" y="282587"/>
                </a:cubicBezTo>
                <a:cubicBezTo>
                  <a:pt x="72926" y="280157"/>
                  <a:pt x="86295" y="274079"/>
                  <a:pt x="105742" y="264356"/>
                </a:cubicBezTo>
                <a:cubicBezTo>
                  <a:pt x="111819" y="243694"/>
                  <a:pt x="116681" y="226678"/>
                  <a:pt x="120327" y="213308"/>
                </a:cubicBezTo>
                <a:close/>
                <a:moveTo>
                  <a:pt x="1995152" y="200546"/>
                </a:moveTo>
                <a:cubicBezTo>
                  <a:pt x="1989075" y="199331"/>
                  <a:pt x="1981175" y="201761"/>
                  <a:pt x="1971452" y="207839"/>
                </a:cubicBezTo>
                <a:cubicBezTo>
                  <a:pt x="1964159" y="210269"/>
                  <a:pt x="1958690" y="212093"/>
                  <a:pt x="1955043" y="213308"/>
                </a:cubicBezTo>
                <a:cubicBezTo>
                  <a:pt x="1953828" y="215739"/>
                  <a:pt x="1953220" y="218170"/>
                  <a:pt x="1953220" y="220601"/>
                </a:cubicBezTo>
                <a:cubicBezTo>
                  <a:pt x="1953220" y="226678"/>
                  <a:pt x="1954436" y="237617"/>
                  <a:pt x="1956866" y="253417"/>
                </a:cubicBezTo>
                <a:cubicBezTo>
                  <a:pt x="1960513" y="252202"/>
                  <a:pt x="1964159" y="250379"/>
                  <a:pt x="1967805" y="247948"/>
                </a:cubicBezTo>
                <a:cubicBezTo>
                  <a:pt x="1969021" y="247948"/>
                  <a:pt x="1970844" y="246125"/>
                  <a:pt x="1973275" y="242478"/>
                </a:cubicBezTo>
                <a:cubicBezTo>
                  <a:pt x="1976921" y="240047"/>
                  <a:pt x="1978744" y="238832"/>
                  <a:pt x="1978744" y="238832"/>
                </a:cubicBezTo>
                <a:cubicBezTo>
                  <a:pt x="1986037" y="225462"/>
                  <a:pt x="1991506" y="212700"/>
                  <a:pt x="1995152" y="200546"/>
                </a:cubicBezTo>
                <a:close/>
                <a:moveTo>
                  <a:pt x="463716" y="198951"/>
                </a:moveTo>
                <a:cubicBezTo>
                  <a:pt x="480580" y="199407"/>
                  <a:pt x="492658" y="206015"/>
                  <a:pt x="499951" y="218777"/>
                </a:cubicBezTo>
                <a:lnTo>
                  <a:pt x="499951" y="220601"/>
                </a:lnTo>
                <a:cubicBezTo>
                  <a:pt x="501166" y="225462"/>
                  <a:pt x="498735" y="227285"/>
                  <a:pt x="492658" y="226070"/>
                </a:cubicBezTo>
                <a:cubicBezTo>
                  <a:pt x="490227" y="226070"/>
                  <a:pt x="487189" y="224855"/>
                  <a:pt x="483542" y="222424"/>
                </a:cubicBezTo>
                <a:cubicBezTo>
                  <a:pt x="478681" y="219993"/>
                  <a:pt x="474427" y="218777"/>
                  <a:pt x="470780" y="218777"/>
                </a:cubicBezTo>
                <a:cubicBezTo>
                  <a:pt x="469565" y="218777"/>
                  <a:pt x="467134" y="218777"/>
                  <a:pt x="463488" y="218777"/>
                </a:cubicBezTo>
                <a:cubicBezTo>
                  <a:pt x="445256" y="217562"/>
                  <a:pt x="436141" y="212700"/>
                  <a:pt x="436141" y="204192"/>
                </a:cubicBezTo>
                <a:lnTo>
                  <a:pt x="436141" y="202369"/>
                </a:lnTo>
                <a:cubicBezTo>
                  <a:pt x="441002" y="201154"/>
                  <a:pt x="444041" y="200546"/>
                  <a:pt x="445256" y="200546"/>
                </a:cubicBezTo>
                <a:cubicBezTo>
                  <a:pt x="451941" y="199331"/>
                  <a:pt x="458094" y="198799"/>
                  <a:pt x="463716" y="198951"/>
                </a:cubicBezTo>
                <a:close/>
                <a:moveTo>
                  <a:pt x="4117553" y="184138"/>
                </a:moveTo>
                <a:cubicBezTo>
                  <a:pt x="4126061" y="182922"/>
                  <a:pt x="4129708" y="185353"/>
                  <a:pt x="4128492" y="191430"/>
                </a:cubicBezTo>
                <a:cubicBezTo>
                  <a:pt x="4128492" y="198723"/>
                  <a:pt x="4125453" y="204800"/>
                  <a:pt x="4119376" y="209662"/>
                </a:cubicBezTo>
                <a:cubicBezTo>
                  <a:pt x="4115730" y="212093"/>
                  <a:pt x="4113299" y="213916"/>
                  <a:pt x="4112084" y="215131"/>
                </a:cubicBezTo>
                <a:cubicBezTo>
                  <a:pt x="4098714" y="229716"/>
                  <a:pt x="4087167" y="243086"/>
                  <a:pt x="4077444" y="255240"/>
                </a:cubicBezTo>
                <a:cubicBezTo>
                  <a:pt x="4099322" y="247948"/>
                  <a:pt x="4118768" y="240655"/>
                  <a:pt x="4135784" y="233363"/>
                </a:cubicBezTo>
                <a:cubicBezTo>
                  <a:pt x="4145508" y="232147"/>
                  <a:pt x="4150977" y="235793"/>
                  <a:pt x="4152192" y="244301"/>
                </a:cubicBezTo>
                <a:cubicBezTo>
                  <a:pt x="4152192" y="249163"/>
                  <a:pt x="4149762" y="252202"/>
                  <a:pt x="4144900" y="253417"/>
                </a:cubicBezTo>
                <a:cubicBezTo>
                  <a:pt x="4142470" y="253417"/>
                  <a:pt x="4140646" y="254025"/>
                  <a:pt x="4139430" y="255240"/>
                </a:cubicBezTo>
                <a:cubicBezTo>
                  <a:pt x="4112691" y="267395"/>
                  <a:pt x="4086560" y="282587"/>
                  <a:pt x="4061036" y="300819"/>
                </a:cubicBezTo>
                <a:cubicBezTo>
                  <a:pt x="4053743" y="305681"/>
                  <a:pt x="4049489" y="312973"/>
                  <a:pt x="4048274" y="322697"/>
                </a:cubicBezTo>
                <a:cubicBezTo>
                  <a:pt x="4050705" y="332420"/>
                  <a:pt x="4054958" y="337890"/>
                  <a:pt x="4061036" y="339105"/>
                </a:cubicBezTo>
                <a:cubicBezTo>
                  <a:pt x="4062251" y="339105"/>
                  <a:pt x="4066505" y="337282"/>
                  <a:pt x="4073798" y="333636"/>
                </a:cubicBezTo>
                <a:cubicBezTo>
                  <a:pt x="4093244" y="322697"/>
                  <a:pt x="4113299" y="314189"/>
                  <a:pt x="4133962" y="308112"/>
                </a:cubicBezTo>
                <a:cubicBezTo>
                  <a:pt x="4149762" y="304465"/>
                  <a:pt x="4165562" y="303858"/>
                  <a:pt x="4181363" y="306288"/>
                </a:cubicBezTo>
                <a:cubicBezTo>
                  <a:pt x="4188656" y="307504"/>
                  <a:pt x="4192910" y="312973"/>
                  <a:pt x="4194125" y="322697"/>
                </a:cubicBezTo>
                <a:cubicBezTo>
                  <a:pt x="4194125" y="328774"/>
                  <a:pt x="4190479" y="335459"/>
                  <a:pt x="4183186" y="342751"/>
                </a:cubicBezTo>
                <a:cubicBezTo>
                  <a:pt x="4180756" y="346398"/>
                  <a:pt x="4175894" y="351259"/>
                  <a:pt x="4168601" y="357336"/>
                </a:cubicBezTo>
                <a:cubicBezTo>
                  <a:pt x="4162524" y="364629"/>
                  <a:pt x="4157662" y="370098"/>
                  <a:pt x="4154016" y="373745"/>
                </a:cubicBezTo>
                <a:cubicBezTo>
                  <a:pt x="4158878" y="374960"/>
                  <a:pt x="4161308" y="377391"/>
                  <a:pt x="4161308" y="381037"/>
                </a:cubicBezTo>
                <a:cubicBezTo>
                  <a:pt x="4161308" y="390761"/>
                  <a:pt x="4145508" y="397446"/>
                  <a:pt x="4113906" y="401092"/>
                </a:cubicBezTo>
                <a:cubicBezTo>
                  <a:pt x="4099322" y="402307"/>
                  <a:pt x="4089598" y="403523"/>
                  <a:pt x="4084736" y="404738"/>
                </a:cubicBezTo>
                <a:cubicBezTo>
                  <a:pt x="4072582" y="408384"/>
                  <a:pt x="4062251" y="410208"/>
                  <a:pt x="4053743" y="410208"/>
                </a:cubicBezTo>
                <a:cubicBezTo>
                  <a:pt x="4051312" y="410208"/>
                  <a:pt x="4050097" y="407169"/>
                  <a:pt x="4050097" y="401092"/>
                </a:cubicBezTo>
                <a:cubicBezTo>
                  <a:pt x="4050097" y="397446"/>
                  <a:pt x="4051312" y="395015"/>
                  <a:pt x="4053743" y="393799"/>
                </a:cubicBezTo>
                <a:cubicBezTo>
                  <a:pt x="4048881" y="373137"/>
                  <a:pt x="4040373" y="351867"/>
                  <a:pt x="4028219" y="329989"/>
                </a:cubicBezTo>
                <a:cubicBezTo>
                  <a:pt x="4028219" y="323912"/>
                  <a:pt x="4030650" y="316620"/>
                  <a:pt x="4035512" y="308112"/>
                </a:cubicBezTo>
                <a:cubicBezTo>
                  <a:pt x="4035512" y="308112"/>
                  <a:pt x="4036119" y="307504"/>
                  <a:pt x="4037335" y="306288"/>
                </a:cubicBezTo>
                <a:cubicBezTo>
                  <a:pt x="4038550" y="305073"/>
                  <a:pt x="4042196" y="301427"/>
                  <a:pt x="4048274" y="295350"/>
                </a:cubicBezTo>
                <a:cubicBezTo>
                  <a:pt x="4056782" y="288057"/>
                  <a:pt x="4061036" y="283803"/>
                  <a:pt x="4061036" y="282587"/>
                </a:cubicBezTo>
                <a:cubicBezTo>
                  <a:pt x="4061036" y="281372"/>
                  <a:pt x="4059820" y="280157"/>
                  <a:pt x="4057389" y="278941"/>
                </a:cubicBezTo>
                <a:cubicBezTo>
                  <a:pt x="4053743" y="276510"/>
                  <a:pt x="4051920" y="273472"/>
                  <a:pt x="4051920" y="269825"/>
                </a:cubicBezTo>
                <a:cubicBezTo>
                  <a:pt x="4051920" y="262533"/>
                  <a:pt x="4057997" y="253417"/>
                  <a:pt x="4070151" y="242478"/>
                </a:cubicBezTo>
                <a:cubicBezTo>
                  <a:pt x="4082306" y="230324"/>
                  <a:pt x="4088383" y="221208"/>
                  <a:pt x="4088383" y="215131"/>
                </a:cubicBezTo>
                <a:cubicBezTo>
                  <a:pt x="4085952" y="215131"/>
                  <a:pt x="4081698" y="216347"/>
                  <a:pt x="4075621" y="218777"/>
                </a:cubicBezTo>
                <a:cubicBezTo>
                  <a:pt x="4069544" y="222424"/>
                  <a:pt x="4064682" y="224247"/>
                  <a:pt x="4061036" y="224247"/>
                </a:cubicBezTo>
                <a:cubicBezTo>
                  <a:pt x="4052528" y="224247"/>
                  <a:pt x="4048274" y="221208"/>
                  <a:pt x="4048274" y="215131"/>
                </a:cubicBezTo>
                <a:cubicBezTo>
                  <a:pt x="4048274" y="213916"/>
                  <a:pt x="4048881" y="212093"/>
                  <a:pt x="4050097" y="209662"/>
                </a:cubicBezTo>
                <a:cubicBezTo>
                  <a:pt x="4088990" y="192646"/>
                  <a:pt x="4111476" y="184138"/>
                  <a:pt x="4117553" y="184138"/>
                </a:cubicBezTo>
                <a:close/>
                <a:moveTo>
                  <a:pt x="2080840" y="176845"/>
                </a:moveTo>
                <a:cubicBezTo>
                  <a:pt x="2067471" y="191430"/>
                  <a:pt x="2055316" y="206623"/>
                  <a:pt x="2044377" y="222424"/>
                </a:cubicBezTo>
                <a:cubicBezTo>
                  <a:pt x="2048024" y="221208"/>
                  <a:pt x="2055316" y="218777"/>
                  <a:pt x="2066255" y="215131"/>
                </a:cubicBezTo>
                <a:cubicBezTo>
                  <a:pt x="2071117" y="212700"/>
                  <a:pt x="2075371" y="210877"/>
                  <a:pt x="2079017" y="209662"/>
                </a:cubicBezTo>
                <a:cubicBezTo>
                  <a:pt x="2080233" y="198723"/>
                  <a:pt x="2080840" y="187784"/>
                  <a:pt x="2080840" y="176845"/>
                </a:cubicBezTo>
                <a:close/>
                <a:moveTo>
                  <a:pt x="3597957" y="165906"/>
                </a:moveTo>
                <a:cubicBezTo>
                  <a:pt x="3582156" y="173199"/>
                  <a:pt x="3565748" y="184138"/>
                  <a:pt x="3548732" y="198723"/>
                </a:cubicBezTo>
                <a:cubicBezTo>
                  <a:pt x="3539008" y="207231"/>
                  <a:pt x="3530501" y="207231"/>
                  <a:pt x="3523208" y="198723"/>
                </a:cubicBezTo>
                <a:cubicBezTo>
                  <a:pt x="3507407" y="214523"/>
                  <a:pt x="3494038" y="229716"/>
                  <a:pt x="3483099" y="244301"/>
                </a:cubicBezTo>
                <a:cubicBezTo>
                  <a:pt x="3492822" y="264964"/>
                  <a:pt x="3494645" y="293526"/>
                  <a:pt x="3488568" y="329989"/>
                </a:cubicBezTo>
                <a:cubicBezTo>
                  <a:pt x="3494645" y="323912"/>
                  <a:pt x="3501330" y="315404"/>
                  <a:pt x="3508623" y="304465"/>
                </a:cubicBezTo>
                <a:cubicBezTo>
                  <a:pt x="3515915" y="292311"/>
                  <a:pt x="3521385" y="286841"/>
                  <a:pt x="3525031" y="288057"/>
                </a:cubicBezTo>
                <a:cubicBezTo>
                  <a:pt x="3526246" y="292919"/>
                  <a:pt x="3526246" y="297173"/>
                  <a:pt x="3525031" y="300819"/>
                </a:cubicBezTo>
                <a:cubicBezTo>
                  <a:pt x="3531108" y="299604"/>
                  <a:pt x="3540224" y="294742"/>
                  <a:pt x="3552378" y="286234"/>
                </a:cubicBezTo>
                <a:cubicBezTo>
                  <a:pt x="3562102" y="261925"/>
                  <a:pt x="3568179" y="246125"/>
                  <a:pt x="3570610" y="238832"/>
                </a:cubicBezTo>
                <a:cubicBezTo>
                  <a:pt x="3565748" y="240047"/>
                  <a:pt x="3558456" y="243694"/>
                  <a:pt x="3548732" y="249771"/>
                </a:cubicBezTo>
                <a:cubicBezTo>
                  <a:pt x="3541439" y="254633"/>
                  <a:pt x="3535970" y="257671"/>
                  <a:pt x="3532324" y="258887"/>
                </a:cubicBezTo>
                <a:cubicBezTo>
                  <a:pt x="3525031" y="258887"/>
                  <a:pt x="3521385" y="255848"/>
                  <a:pt x="3521385" y="249771"/>
                </a:cubicBezTo>
                <a:lnTo>
                  <a:pt x="3521385" y="247948"/>
                </a:lnTo>
                <a:cubicBezTo>
                  <a:pt x="3526246" y="240655"/>
                  <a:pt x="3537185" y="232147"/>
                  <a:pt x="3554201" y="222424"/>
                </a:cubicBezTo>
                <a:cubicBezTo>
                  <a:pt x="3561494" y="218777"/>
                  <a:pt x="3566356" y="215739"/>
                  <a:pt x="3568787" y="213308"/>
                </a:cubicBezTo>
                <a:cubicBezTo>
                  <a:pt x="3571218" y="210877"/>
                  <a:pt x="3574256" y="206015"/>
                  <a:pt x="3577902" y="198723"/>
                </a:cubicBezTo>
                <a:cubicBezTo>
                  <a:pt x="3580333" y="197507"/>
                  <a:pt x="3581549" y="196292"/>
                  <a:pt x="3581549" y="195077"/>
                </a:cubicBezTo>
                <a:cubicBezTo>
                  <a:pt x="3591272" y="180491"/>
                  <a:pt x="3596742" y="170768"/>
                  <a:pt x="3597957" y="165906"/>
                </a:cubicBezTo>
                <a:close/>
                <a:moveTo>
                  <a:pt x="3049339" y="158614"/>
                </a:moveTo>
                <a:cubicBezTo>
                  <a:pt x="3056632" y="158614"/>
                  <a:pt x="3060278" y="162260"/>
                  <a:pt x="3060278" y="169553"/>
                </a:cubicBezTo>
                <a:cubicBezTo>
                  <a:pt x="3060278" y="173199"/>
                  <a:pt x="3050555" y="184138"/>
                  <a:pt x="3031108" y="202369"/>
                </a:cubicBezTo>
                <a:cubicBezTo>
                  <a:pt x="3026246" y="206015"/>
                  <a:pt x="3022600" y="209054"/>
                  <a:pt x="3020169" y="211485"/>
                </a:cubicBezTo>
                <a:cubicBezTo>
                  <a:pt x="2999507" y="233363"/>
                  <a:pt x="2985529" y="249771"/>
                  <a:pt x="2978237" y="260710"/>
                </a:cubicBezTo>
                <a:cubicBezTo>
                  <a:pt x="2995252" y="254633"/>
                  <a:pt x="3019561" y="243086"/>
                  <a:pt x="3051162" y="226070"/>
                </a:cubicBezTo>
                <a:cubicBezTo>
                  <a:pt x="3058455" y="219993"/>
                  <a:pt x="3065140" y="215131"/>
                  <a:pt x="3071217" y="211485"/>
                </a:cubicBezTo>
                <a:cubicBezTo>
                  <a:pt x="3078510" y="212700"/>
                  <a:pt x="3082763" y="217562"/>
                  <a:pt x="3083979" y="226070"/>
                </a:cubicBezTo>
                <a:cubicBezTo>
                  <a:pt x="3083979" y="227285"/>
                  <a:pt x="3074256" y="234578"/>
                  <a:pt x="3054809" y="247948"/>
                </a:cubicBezTo>
                <a:cubicBezTo>
                  <a:pt x="3039008" y="260102"/>
                  <a:pt x="3029892" y="267395"/>
                  <a:pt x="3027462" y="269825"/>
                </a:cubicBezTo>
                <a:cubicBezTo>
                  <a:pt x="3009230" y="285626"/>
                  <a:pt x="2977629" y="324520"/>
                  <a:pt x="2932658" y="386507"/>
                </a:cubicBezTo>
                <a:cubicBezTo>
                  <a:pt x="2925365" y="392584"/>
                  <a:pt x="2921112" y="396838"/>
                  <a:pt x="2919896" y="399269"/>
                </a:cubicBezTo>
                <a:cubicBezTo>
                  <a:pt x="2919896" y="399269"/>
                  <a:pt x="2918680" y="399269"/>
                  <a:pt x="2916250" y="399269"/>
                </a:cubicBezTo>
                <a:cubicBezTo>
                  <a:pt x="2906526" y="399269"/>
                  <a:pt x="2901665" y="391976"/>
                  <a:pt x="2901665" y="377391"/>
                </a:cubicBezTo>
                <a:cubicBezTo>
                  <a:pt x="2905311" y="351867"/>
                  <a:pt x="2910780" y="337890"/>
                  <a:pt x="2918073" y="335459"/>
                </a:cubicBezTo>
                <a:cubicBezTo>
                  <a:pt x="2918073" y="348828"/>
                  <a:pt x="2918073" y="362198"/>
                  <a:pt x="2918073" y="375568"/>
                </a:cubicBezTo>
                <a:cubicBezTo>
                  <a:pt x="2952105" y="331812"/>
                  <a:pt x="2978844" y="298388"/>
                  <a:pt x="2998291" y="275295"/>
                </a:cubicBezTo>
                <a:cubicBezTo>
                  <a:pt x="2992214" y="275295"/>
                  <a:pt x="2977629" y="282587"/>
                  <a:pt x="2954536" y="297173"/>
                </a:cubicBezTo>
                <a:cubicBezTo>
                  <a:pt x="2941166" y="308112"/>
                  <a:pt x="2930835" y="307504"/>
                  <a:pt x="2923542" y="295350"/>
                </a:cubicBezTo>
                <a:cubicBezTo>
                  <a:pt x="2925973" y="291703"/>
                  <a:pt x="2931442" y="286841"/>
                  <a:pt x="2939951" y="280764"/>
                </a:cubicBezTo>
                <a:cubicBezTo>
                  <a:pt x="2952105" y="272256"/>
                  <a:pt x="2961221" y="264356"/>
                  <a:pt x="2967298" y="257063"/>
                </a:cubicBezTo>
                <a:cubicBezTo>
                  <a:pt x="2978237" y="244909"/>
                  <a:pt x="2988568" y="230932"/>
                  <a:pt x="2998291" y="215131"/>
                </a:cubicBezTo>
                <a:cubicBezTo>
                  <a:pt x="3000722" y="210269"/>
                  <a:pt x="3003153" y="206623"/>
                  <a:pt x="3005584" y="204192"/>
                </a:cubicBezTo>
                <a:cubicBezTo>
                  <a:pt x="3000722" y="206623"/>
                  <a:pt x="2994645" y="209662"/>
                  <a:pt x="2987352" y="213308"/>
                </a:cubicBezTo>
                <a:cubicBezTo>
                  <a:pt x="2977629" y="218170"/>
                  <a:pt x="2970337" y="220601"/>
                  <a:pt x="2965475" y="220601"/>
                </a:cubicBezTo>
                <a:cubicBezTo>
                  <a:pt x="2959398" y="221816"/>
                  <a:pt x="2956966" y="219385"/>
                  <a:pt x="2958182" y="213308"/>
                </a:cubicBezTo>
                <a:cubicBezTo>
                  <a:pt x="2988568" y="191430"/>
                  <a:pt x="3018953" y="173199"/>
                  <a:pt x="3049339" y="158614"/>
                </a:cubicBezTo>
                <a:close/>
                <a:moveTo>
                  <a:pt x="2480518" y="144029"/>
                </a:moveTo>
                <a:cubicBezTo>
                  <a:pt x="2485380" y="144029"/>
                  <a:pt x="2487811" y="151321"/>
                  <a:pt x="2487811" y="165906"/>
                </a:cubicBezTo>
                <a:cubicBezTo>
                  <a:pt x="2487811" y="167122"/>
                  <a:pt x="2487811" y="168337"/>
                  <a:pt x="2487811" y="169553"/>
                </a:cubicBezTo>
                <a:cubicBezTo>
                  <a:pt x="2484164" y="199938"/>
                  <a:pt x="2477480" y="215739"/>
                  <a:pt x="2467756" y="216954"/>
                </a:cubicBezTo>
                <a:cubicBezTo>
                  <a:pt x="2460464" y="216954"/>
                  <a:pt x="2456817" y="213308"/>
                  <a:pt x="2456817" y="206015"/>
                </a:cubicBezTo>
                <a:cubicBezTo>
                  <a:pt x="2456817" y="202369"/>
                  <a:pt x="2458033" y="198723"/>
                  <a:pt x="2460464" y="195077"/>
                </a:cubicBezTo>
                <a:cubicBezTo>
                  <a:pt x="2464110" y="190215"/>
                  <a:pt x="2465933" y="186569"/>
                  <a:pt x="2465933" y="184138"/>
                </a:cubicBezTo>
                <a:cubicBezTo>
                  <a:pt x="2465933" y="182922"/>
                  <a:pt x="2465933" y="179884"/>
                  <a:pt x="2465933" y="175022"/>
                </a:cubicBezTo>
                <a:cubicBezTo>
                  <a:pt x="2467148" y="154360"/>
                  <a:pt x="2472010" y="144029"/>
                  <a:pt x="2480518" y="144029"/>
                </a:cubicBezTo>
                <a:close/>
                <a:moveTo>
                  <a:pt x="4731222" y="140952"/>
                </a:moveTo>
                <a:cubicBezTo>
                  <a:pt x="4738060" y="141180"/>
                  <a:pt x="4741478" y="145852"/>
                  <a:pt x="4741478" y="154967"/>
                </a:cubicBezTo>
                <a:cubicBezTo>
                  <a:pt x="4741478" y="159829"/>
                  <a:pt x="4739654" y="162260"/>
                  <a:pt x="4736008" y="162260"/>
                </a:cubicBezTo>
                <a:cubicBezTo>
                  <a:pt x="4691037" y="168337"/>
                  <a:pt x="4646066" y="178668"/>
                  <a:pt x="4601096" y="193253"/>
                </a:cubicBezTo>
                <a:cubicBezTo>
                  <a:pt x="4590156" y="196900"/>
                  <a:pt x="4580434" y="201761"/>
                  <a:pt x="4571925" y="207839"/>
                </a:cubicBezTo>
                <a:cubicBezTo>
                  <a:pt x="4554910" y="237009"/>
                  <a:pt x="4540324" y="264964"/>
                  <a:pt x="4528170" y="291703"/>
                </a:cubicBezTo>
                <a:cubicBezTo>
                  <a:pt x="4573141" y="278333"/>
                  <a:pt x="4605958" y="273472"/>
                  <a:pt x="4626620" y="277118"/>
                </a:cubicBezTo>
                <a:cubicBezTo>
                  <a:pt x="4636343" y="277118"/>
                  <a:pt x="4641204" y="283195"/>
                  <a:pt x="4641204" y="295350"/>
                </a:cubicBezTo>
                <a:cubicBezTo>
                  <a:pt x="4636343" y="341536"/>
                  <a:pt x="4607172" y="383468"/>
                  <a:pt x="4553694" y="421147"/>
                </a:cubicBezTo>
                <a:cubicBezTo>
                  <a:pt x="4553694" y="421147"/>
                  <a:pt x="4553086" y="421754"/>
                  <a:pt x="4551870" y="422970"/>
                </a:cubicBezTo>
                <a:cubicBezTo>
                  <a:pt x="4550655" y="425400"/>
                  <a:pt x="4548832" y="426616"/>
                  <a:pt x="4546401" y="426616"/>
                </a:cubicBezTo>
                <a:cubicBezTo>
                  <a:pt x="4525739" y="420539"/>
                  <a:pt x="4508722" y="412031"/>
                  <a:pt x="4495353" y="401092"/>
                </a:cubicBezTo>
                <a:cubicBezTo>
                  <a:pt x="4495353" y="398661"/>
                  <a:pt x="4497784" y="397446"/>
                  <a:pt x="4502646" y="397446"/>
                </a:cubicBezTo>
                <a:cubicBezTo>
                  <a:pt x="4507508" y="397446"/>
                  <a:pt x="4514192" y="398053"/>
                  <a:pt x="4522700" y="399269"/>
                </a:cubicBezTo>
                <a:cubicBezTo>
                  <a:pt x="4531208" y="400484"/>
                  <a:pt x="4537286" y="401092"/>
                  <a:pt x="4540932" y="401092"/>
                </a:cubicBezTo>
                <a:cubicBezTo>
                  <a:pt x="4556732" y="398661"/>
                  <a:pt x="4576179" y="379822"/>
                  <a:pt x="4599272" y="344574"/>
                </a:cubicBezTo>
                <a:cubicBezTo>
                  <a:pt x="4600488" y="342144"/>
                  <a:pt x="4604134" y="334851"/>
                  <a:pt x="4610212" y="322697"/>
                </a:cubicBezTo>
                <a:cubicBezTo>
                  <a:pt x="4613858" y="315404"/>
                  <a:pt x="4615680" y="311150"/>
                  <a:pt x="4615680" y="309935"/>
                </a:cubicBezTo>
                <a:cubicBezTo>
                  <a:pt x="4618112" y="303858"/>
                  <a:pt x="4618720" y="300211"/>
                  <a:pt x="4617504" y="298996"/>
                </a:cubicBezTo>
                <a:cubicBezTo>
                  <a:pt x="4616288" y="296565"/>
                  <a:pt x="4612034" y="295350"/>
                  <a:pt x="4604742" y="295350"/>
                </a:cubicBezTo>
                <a:cubicBezTo>
                  <a:pt x="4578002" y="297780"/>
                  <a:pt x="4551870" y="304465"/>
                  <a:pt x="4526346" y="315404"/>
                </a:cubicBezTo>
                <a:cubicBezTo>
                  <a:pt x="4525131" y="316620"/>
                  <a:pt x="4522093" y="319050"/>
                  <a:pt x="4517231" y="322697"/>
                </a:cubicBezTo>
                <a:cubicBezTo>
                  <a:pt x="4508722" y="329989"/>
                  <a:pt x="4502646" y="333028"/>
                  <a:pt x="4499000" y="331812"/>
                </a:cubicBezTo>
                <a:cubicBezTo>
                  <a:pt x="4490492" y="330597"/>
                  <a:pt x="4488668" y="323912"/>
                  <a:pt x="4493530" y="311758"/>
                </a:cubicBezTo>
                <a:cubicBezTo>
                  <a:pt x="4520270" y="264356"/>
                  <a:pt x="4536678" y="233970"/>
                  <a:pt x="4542755" y="220601"/>
                </a:cubicBezTo>
                <a:cubicBezTo>
                  <a:pt x="4524524" y="230324"/>
                  <a:pt x="4491100" y="247948"/>
                  <a:pt x="4442482" y="273472"/>
                </a:cubicBezTo>
                <a:cubicBezTo>
                  <a:pt x="4390218" y="300211"/>
                  <a:pt x="4358618" y="316012"/>
                  <a:pt x="4347678" y="320874"/>
                </a:cubicBezTo>
                <a:cubicBezTo>
                  <a:pt x="4340386" y="323304"/>
                  <a:pt x="4334916" y="326343"/>
                  <a:pt x="4331270" y="329989"/>
                </a:cubicBezTo>
                <a:cubicBezTo>
                  <a:pt x="4319116" y="329989"/>
                  <a:pt x="4314254" y="325735"/>
                  <a:pt x="4316685" y="317227"/>
                </a:cubicBezTo>
                <a:cubicBezTo>
                  <a:pt x="4325193" y="307504"/>
                  <a:pt x="4339778" y="292919"/>
                  <a:pt x="4360440" y="273472"/>
                </a:cubicBezTo>
                <a:cubicBezTo>
                  <a:pt x="4370164" y="263748"/>
                  <a:pt x="4377456" y="256456"/>
                  <a:pt x="4382318" y="251594"/>
                </a:cubicBezTo>
                <a:cubicBezTo>
                  <a:pt x="4383534" y="250379"/>
                  <a:pt x="4385357" y="248555"/>
                  <a:pt x="4387788" y="246125"/>
                </a:cubicBezTo>
                <a:cubicBezTo>
                  <a:pt x="4391434" y="240047"/>
                  <a:pt x="4395080" y="237009"/>
                  <a:pt x="4398726" y="237009"/>
                </a:cubicBezTo>
                <a:cubicBezTo>
                  <a:pt x="4403588" y="235793"/>
                  <a:pt x="4404804" y="238224"/>
                  <a:pt x="4402373" y="244301"/>
                </a:cubicBezTo>
                <a:cubicBezTo>
                  <a:pt x="4399942" y="246732"/>
                  <a:pt x="4395688" y="250986"/>
                  <a:pt x="4389611" y="257063"/>
                </a:cubicBezTo>
                <a:cubicBezTo>
                  <a:pt x="4371380" y="272864"/>
                  <a:pt x="4359225" y="286234"/>
                  <a:pt x="4353148" y="297173"/>
                </a:cubicBezTo>
                <a:cubicBezTo>
                  <a:pt x="4360440" y="297173"/>
                  <a:pt x="4375026" y="290488"/>
                  <a:pt x="4396904" y="277118"/>
                </a:cubicBezTo>
                <a:cubicBezTo>
                  <a:pt x="4413919" y="267395"/>
                  <a:pt x="4440052" y="254025"/>
                  <a:pt x="4475298" y="237009"/>
                </a:cubicBezTo>
                <a:cubicBezTo>
                  <a:pt x="4509331" y="218777"/>
                  <a:pt x="4534855" y="205408"/>
                  <a:pt x="4551870" y="196900"/>
                </a:cubicBezTo>
                <a:cubicBezTo>
                  <a:pt x="4553086" y="195684"/>
                  <a:pt x="4556732" y="192646"/>
                  <a:pt x="4562810" y="187784"/>
                </a:cubicBezTo>
                <a:cubicBezTo>
                  <a:pt x="4566456" y="184138"/>
                  <a:pt x="4568279" y="182315"/>
                  <a:pt x="4568279" y="182315"/>
                </a:cubicBezTo>
                <a:cubicBezTo>
                  <a:pt x="4568279" y="181099"/>
                  <a:pt x="4569494" y="180491"/>
                  <a:pt x="4571925" y="180491"/>
                </a:cubicBezTo>
                <a:cubicBezTo>
                  <a:pt x="4573141" y="180491"/>
                  <a:pt x="4575572" y="180491"/>
                  <a:pt x="4579218" y="180491"/>
                </a:cubicBezTo>
                <a:cubicBezTo>
                  <a:pt x="4584080" y="181707"/>
                  <a:pt x="4587726" y="181707"/>
                  <a:pt x="4590156" y="180491"/>
                </a:cubicBezTo>
                <a:cubicBezTo>
                  <a:pt x="4630266" y="163475"/>
                  <a:pt x="4674629" y="150713"/>
                  <a:pt x="4723246" y="142205"/>
                </a:cubicBezTo>
                <a:cubicBezTo>
                  <a:pt x="4726285" y="141294"/>
                  <a:pt x="4728944" y="140876"/>
                  <a:pt x="4731222" y="140952"/>
                </a:cubicBezTo>
                <a:close/>
                <a:moveTo>
                  <a:pt x="2128242" y="123974"/>
                </a:moveTo>
                <a:lnTo>
                  <a:pt x="2099072" y="158614"/>
                </a:lnTo>
                <a:cubicBezTo>
                  <a:pt x="2099072" y="162260"/>
                  <a:pt x="2099072" y="167729"/>
                  <a:pt x="2099072" y="175022"/>
                </a:cubicBezTo>
                <a:cubicBezTo>
                  <a:pt x="2100287" y="187176"/>
                  <a:pt x="2100287" y="196292"/>
                  <a:pt x="2099072" y="202369"/>
                </a:cubicBezTo>
                <a:cubicBezTo>
                  <a:pt x="2102718" y="201154"/>
                  <a:pt x="2108187" y="199331"/>
                  <a:pt x="2115480" y="196900"/>
                </a:cubicBezTo>
                <a:cubicBezTo>
                  <a:pt x="2120342" y="195684"/>
                  <a:pt x="2124596" y="194469"/>
                  <a:pt x="2128242" y="193253"/>
                </a:cubicBezTo>
                <a:cubicBezTo>
                  <a:pt x="2128242" y="165299"/>
                  <a:pt x="2128242" y="142205"/>
                  <a:pt x="2128242" y="123974"/>
                </a:cubicBezTo>
                <a:close/>
                <a:moveTo>
                  <a:pt x="6092316" y="111212"/>
                </a:moveTo>
                <a:lnTo>
                  <a:pt x="6117840" y="111212"/>
                </a:lnTo>
                <a:cubicBezTo>
                  <a:pt x="6078946" y="216954"/>
                  <a:pt x="6057676" y="293526"/>
                  <a:pt x="6054030" y="340928"/>
                </a:cubicBezTo>
                <a:cubicBezTo>
                  <a:pt x="6054030" y="353082"/>
                  <a:pt x="6055854" y="362806"/>
                  <a:pt x="6059500" y="370098"/>
                </a:cubicBezTo>
                <a:cubicBezTo>
                  <a:pt x="6083808" y="378606"/>
                  <a:pt x="6115410" y="380430"/>
                  <a:pt x="6154303" y="375568"/>
                </a:cubicBezTo>
                <a:lnTo>
                  <a:pt x="6150657" y="390153"/>
                </a:lnTo>
                <a:lnTo>
                  <a:pt x="6112371" y="390153"/>
                </a:lnTo>
                <a:cubicBezTo>
                  <a:pt x="6061322" y="388938"/>
                  <a:pt x="6034583" y="368275"/>
                  <a:pt x="6032152" y="328166"/>
                </a:cubicBezTo>
                <a:cubicBezTo>
                  <a:pt x="6032152" y="302642"/>
                  <a:pt x="6047345" y="245517"/>
                  <a:pt x="6077731" y="156791"/>
                </a:cubicBezTo>
                <a:cubicBezTo>
                  <a:pt x="6078946" y="153144"/>
                  <a:pt x="6080770" y="147675"/>
                  <a:pt x="6083200" y="140382"/>
                </a:cubicBezTo>
                <a:cubicBezTo>
                  <a:pt x="6086846" y="129443"/>
                  <a:pt x="6089886" y="119720"/>
                  <a:pt x="6092316" y="111212"/>
                </a:cubicBezTo>
                <a:close/>
                <a:moveTo>
                  <a:pt x="1701291" y="111212"/>
                </a:moveTo>
                <a:lnTo>
                  <a:pt x="1726815" y="111212"/>
                </a:lnTo>
                <a:cubicBezTo>
                  <a:pt x="1687922" y="216954"/>
                  <a:pt x="1666652" y="293526"/>
                  <a:pt x="1663005" y="340928"/>
                </a:cubicBezTo>
                <a:cubicBezTo>
                  <a:pt x="1663005" y="353082"/>
                  <a:pt x="1664828" y="362806"/>
                  <a:pt x="1668475" y="370098"/>
                </a:cubicBezTo>
                <a:cubicBezTo>
                  <a:pt x="1692783" y="378606"/>
                  <a:pt x="1724384" y="380430"/>
                  <a:pt x="1763278" y="375568"/>
                </a:cubicBezTo>
                <a:lnTo>
                  <a:pt x="1759632" y="390153"/>
                </a:lnTo>
                <a:lnTo>
                  <a:pt x="1721346" y="390153"/>
                </a:lnTo>
                <a:cubicBezTo>
                  <a:pt x="1670298" y="388938"/>
                  <a:pt x="1643558" y="368275"/>
                  <a:pt x="1641128" y="328166"/>
                </a:cubicBezTo>
                <a:cubicBezTo>
                  <a:pt x="1641128" y="302642"/>
                  <a:pt x="1656320" y="245517"/>
                  <a:pt x="1686706" y="156791"/>
                </a:cubicBezTo>
                <a:cubicBezTo>
                  <a:pt x="1687922" y="153144"/>
                  <a:pt x="1689745" y="147675"/>
                  <a:pt x="1692176" y="140382"/>
                </a:cubicBezTo>
                <a:cubicBezTo>
                  <a:pt x="1695822" y="129443"/>
                  <a:pt x="1698860" y="119720"/>
                  <a:pt x="1701291" y="111212"/>
                </a:cubicBezTo>
                <a:close/>
                <a:moveTo>
                  <a:pt x="6358830" y="107566"/>
                </a:moveTo>
                <a:lnTo>
                  <a:pt x="6377062" y="107566"/>
                </a:lnTo>
                <a:cubicBezTo>
                  <a:pt x="6352753" y="269218"/>
                  <a:pt x="6299882" y="366452"/>
                  <a:pt x="6218448" y="399269"/>
                </a:cubicBezTo>
                <a:lnTo>
                  <a:pt x="6212978" y="390153"/>
                </a:lnTo>
                <a:cubicBezTo>
                  <a:pt x="6281042" y="360983"/>
                  <a:pt x="6329660" y="266787"/>
                  <a:pt x="6358830" y="107566"/>
                </a:cubicBezTo>
                <a:close/>
                <a:moveTo>
                  <a:pt x="2547063" y="106654"/>
                </a:moveTo>
                <a:cubicBezTo>
                  <a:pt x="2549494" y="106654"/>
                  <a:pt x="2551621" y="108173"/>
                  <a:pt x="2553444" y="111212"/>
                </a:cubicBezTo>
                <a:cubicBezTo>
                  <a:pt x="2552229" y="146459"/>
                  <a:pt x="2565598" y="163475"/>
                  <a:pt x="2593553" y="162260"/>
                </a:cubicBezTo>
                <a:cubicBezTo>
                  <a:pt x="2597199" y="162260"/>
                  <a:pt x="2602061" y="161652"/>
                  <a:pt x="2608138" y="160437"/>
                </a:cubicBezTo>
                <a:cubicBezTo>
                  <a:pt x="2614216" y="159221"/>
                  <a:pt x="2618470" y="158614"/>
                  <a:pt x="2620900" y="158614"/>
                </a:cubicBezTo>
                <a:cubicBezTo>
                  <a:pt x="2625762" y="159829"/>
                  <a:pt x="2628801" y="163475"/>
                  <a:pt x="2630016" y="169553"/>
                </a:cubicBezTo>
                <a:cubicBezTo>
                  <a:pt x="2630016" y="178061"/>
                  <a:pt x="2612392" y="185353"/>
                  <a:pt x="2577145" y="191430"/>
                </a:cubicBezTo>
                <a:cubicBezTo>
                  <a:pt x="2564991" y="193861"/>
                  <a:pt x="2557698" y="195684"/>
                  <a:pt x="2555267" y="196900"/>
                </a:cubicBezTo>
                <a:cubicBezTo>
                  <a:pt x="2535820" y="211485"/>
                  <a:pt x="2523666" y="223031"/>
                  <a:pt x="2518804" y="231539"/>
                </a:cubicBezTo>
                <a:cubicBezTo>
                  <a:pt x="2518804" y="233970"/>
                  <a:pt x="2521843" y="236401"/>
                  <a:pt x="2527920" y="238832"/>
                </a:cubicBezTo>
                <a:cubicBezTo>
                  <a:pt x="2538859" y="243694"/>
                  <a:pt x="2544328" y="249163"/>
                  <a:pt x="2544328" y="255240"/>
                </a:cubicBezTo>
                <a:cubicBezTo>
                  <a:pt x="2544328" y="257671"/>
                  <a:pt x="2543113" y="260102"/>
                  <a:pt x="2540682" y="262533"/>
                </a:cubicBezTo>
                <a:cubicBezTo>
                  <a:pt x="2537036" y="267395"/>
                  <a:pt x="2533997" y="272256"/>
                  <a:pt x="2531566" y="277118"/>
                </a:cubicBezTo>
                <a:cubicBezTo>
                  <a:pt x="2532782" y="275903"/>
                  <a:pt x="2535212" y="274687"/>
                  <a:pt x="2538859" y="273472"/>
                </a:cubicBezTo>
                <a:cubicBezTo>
                  <a:pt x="2551013" y="268610"/>
                  <a:pt x="2558306" y="266179"/>
                  <a:pt x="2560737" y="266179"/>
                </a:cubicBezTo>
                <a:cubicBezTo>
                  <a:pt x="2561952" y="264964"/>
                  <a:pt x="2564383" y="263748"/>
                  <a:pt x="2568029" y="262533"/>
                </a:cubicBezTo>
                <a:cubicBezTo>
                  <a:pt x="2572891" y="260102"/>
                  <a:pt x="2577753" y="258887"/>
                  <a:pt x="2582614" y="258887"/>
                </a:cubicBezTo>
                <a:cubicBezTo>
                  <a:pt x="2586261" y="260102"/>
                  <a:pt x="2588691" y="263141"/>
                  <a:pt x="2589907" y="268002"/>
                </a:cubicBezTo>
                <a:cubicBezTo>
                  <a:pt x="2589907" y="276510"/>
                  <a:pt x="2586868" y="283195"/>
                  <a:pt x="2580791" y="288057"/>
                </a:cubicBezTo>
                <a:cubicBezTo>
                  <a:pt x="2566206" y="329382"/>
                  <a:pt x="2559521" y="360983"/>
                  <a:pt x="2560737" y="382860"/>
                </a:cubicBezTo>
                <a:cubicBezTo>
                  <a:pt x="2561952" y="398661"/>
                  <a:pt x="2572891" y="405954"/>
                  <a:pt x="2593553" y="404738"/>
                </a:cubicBezTo>
                <a:cubicBezTo>
                  <a:pt x="2659186" y="399876"/>
                  <a:pt x="2701726" y="391976"/>
                  <a:pt x="2721173" y="381037"/>
                </a:cubicBezTo>
                <a:cubicBezTo>
                  <a:pt x="2734543" y="368883"/>
                  <a:pt x="2741836" y="343967"/>
                  <a:pt x="2743051" y="306288"/>
                </a:cubicBezTo>
                <a:cubicBezTo>
                  <a:pt x="2747913" y="302642"/>
                  <a:pt x="2751559" y="303250"/>
                  <a:pt x="2753990" y="308112"/>
                </a:cubicBezTo>
                <a:cubicBezTo>
                  <a:pt x="2755205" y="350652"/>
                  <a:pt x="2752167" y="377391"/>
                  <a:pt x="2744874" y="388330"/>
                </a:cubicBezTo>
                <a:cubicBezTo>
                  <a:pt x="2738797" y="394407"/>
                  <a:pt x="2727250" y="400484"/>
                  <a:pt x="2710234" y="406561"/>
                </a:cubicBezTo>
                <a:cubicBezTo>
                  <a:pt x="2683495" y="415069"/>
                  <a:pt x="2643386" y="421147"/>
                  <a:pt x="2589907" y="424793"/>
                </a:cubicBezTo>
                <a:cubicBezTo>
                  <a:pt x="2560737" y="426008"/>
                  <a:pt x="2544936" y="414462"/>
                  <a:pt x="2542505" y="390153"/>
                </a:cubicBezTo>
                <a:cubicBezTo>
                  <a:pt x="2541290" y="371922"/>
                  <a:pt x="2543721" y="350652"/>
                  <a:pt x="2549798" y="326343"/>
                </a:cubicBezTo>
                <a:cubicBezTo>
                  <a:pt x="2553444" y="310542"/>
                  <a:pt x="2555875" y="297780"/>
                  <a:pt x="2557090" y="288057"/>
                </a:cubicBezTo>
                <a:cubicBezTo>
                  <a:pt x="2546151" y="288057"/>
                  <a:pt x="2533997" y="290488"/>
                  <a:pt x="2520627" y="295350"/>
                </a:cubicBezTo>
                <a:cubicBezTo>
                  <a:pt x="2487811" y="356121"/>
                  <a:pt x="2463502" y="390153"/>
                  <a:pt x="2447702" y="397446"/>
                </a:cubicBezTo>
                <a:cubicBezTo>
                  <a:pt x="2431901" y="408384"/>
                  <a:pt x="2419139" y="415069"/>
                  <a:pt x="2409416" y="417500"/>
                </a:cubicBezTo>
                <a:cubicBezTo>
                  <a:pt x="2403338" y="418716"/>
                  <a:pt x="2399692" y="417500"/>
                  <a:pt x="2398477" y="413854"/>
                </a:cubicBezTo>
                <a:cubicBezTo>
                  <a:pt x="2398477" y="411423"/>
                  <a:pt x="2405161" y="406561"/>
                  <a:pt x="2418531" y="399269"/>
                </a:cubicBezTo>
                <a:cubicBezTo>
                  <a:pt x="2436763" y="389545"/>
                  <a:pt x="2461071" y="359767"/>
                  <a:pt x="2491457" y="309935"/>
                </a:cubicBezTo>
                <a:cubicBezTo>
                  <a:pt x="2486595" y="312366"/>
                  <a:pt x="2479910" y="316012"/>
                  <a:pt x="2471402" y="320874"/>
                </a:cubicBezTo>
                <a:cubicBezTo>
                  <a:pt x="2459248" y="328166"/>
                  <a:pt x="2450740" y="332420"/>
                  <a:pt x="2445878" y="333636"/>
                </a:cubicBezTo>
                <a:cubicBezTo>
                  <a:pt x="2444663" y="333636"/>
                  <a:pt x="2441624" y="335459"/>
                  <a:pt x="2436763" y="339105"/>
                </a:cubicBezTo>
                <a:cubicBezTo>
                  <a:pt x="2403946" y="357336"/>
                  <a:pt x="2384499" y="366452"/>
                  <a:pt x="2378422" y="366452"/>
                </a:cubicBezTo>
                <a:cubicBezTo>
                  <a:pt x="2369914" y="365237"/>
                  <a:pt x="2365660" y="361590"/>
                  <a:pt x="2365660" y="355513"/>
                </a:cubicBezTo>
                <a:cubicBezTo>
                  <a:pt x="2365660" y="348221"/>
                  <a:pt x="2368699" y="345182"/>
                  <a:pt x="2374776" y="346398"/>
                </a:cubicBezTo>
                <a:cubicBezTo>
                  <a:pt x="2375991" y="347613"/>
                  <a:pt x="2379030" y="347613"/>
                  <a:pt x="2383891" y="346398"/>
                </a:cubicBezTo>
                <a:cubicBezTo>
                  <a:pt x="2389969" y="343967"/>
                  <a:pt x="2402731" y="337890"/>
                  <a:pt x="2422178" y="328166"/>
                </a:cubicBezTo>
                <a:cubicBezTo>
                  <a:pt x="2441624" y="318443"/>
                  <a:pt x="2454386" y="312366"/>
                  <a:pt x="2460464" y="309935"/>
                </a:cubicBezTo>
                <a:cubicBezTo>
                  <a:pt x="2462895" y="308719"/>
                  <a:pt x="2467148" y="306896"/>
                  <a:pt x="2473226" y="304465"/>
                </a:cubicBezTo>
                <a:cubicBezTo>
                  <a:pt x="2485380" y="298388"/>
                  <a:pt x="2495103" y="293526"/>
                  <a:pt x="2502396" y="289880"/>
                </a:cubicBezTo>
                <a:cubicBezTo>
                  <a:pt x="2509688" y="275295"/>
                  <a:pt x="2513335" y="264356"/>
                  <a:pt x="2513335" y="257063"/>
                </a:cubicBezTo>
                <a:cubicBezTo>
                  <a:pt x="2513335" y="257063"/>
                  <a:pt x="2512119" y="255848"/>
                  <a:pt x="2509688" y="253417"/>
                </a:cubicBezTo>
                <a:cubicBezTo>
                  <a:pt x="2501181" y="246125"/>
                  <a:pt x="2496926" y="240655"/>
                  <a:pt x="2496926" y="237009"/>
                </a:cubicBezTo>
                <a:cubicBezTo>
                  <a:pt x="2496926" y="228501"/>
                  <a:pt x="2508473" y="215739"/>
                  <a:pt x="2531566" y="198723"/>
                </a:cubicBezTo>
                <a:cubicBezTo>
                  <a:pt x="2537643" y="195077"/>
                  <a:pt x="2541290" y="192646"/>
                  <a:pt x="2542505" y="191430"/>
                </a:cubicBezTo>
                <a:cubicBezTo>
                  <a:pt x="2551013" y="182922"/>
                  <a:pt x="2555267" y="178061"/>
                  <a:pt x="2555267" y="176845"/>
                </a:cubicBezTo>
                <a:cubicBezTo>
                  <a:pt x="2557698" y="175630"/>
                  <a:pt x="2557698" y="174414"/>
                  <a:pt x="2555267" y="173199"/>
                </a:cubicBezTo>
                <a:cubicBezTo>
                  <a:pt x="2540682" y="162260"/>
                  <a:pt x="2535212" y="141598"/>
                  <a:pt x="2538859" y="111212"/>
                </a:cubicBezTo>
                <a:cubicBezTo>
                  <a:pt x="2541897" y="108173"/>
                  <a:pt x="2544632" y="106654"/>
                  <a:pt x="2547063" y="106654"/>
                </a:cubicBezTo>
                <a:close/>
                <a:moveTo>
                  <a:pt x="6045171" y="70932"/>
                </a:moveTo>
                <a:cubicBezTo>
                  <a:pt x="6057002" y="70590"/>
                  <a:pt x="6069678" y="70647"/>
                  <a:pt x="6083200" y="71103"/>
                </a:cubicBezTo>
                <a:cubicBezTo>
                  <a:pt x="6092924" y="71103"/>
                  <a:pt x="6111763" y="71710"/>
                  <a:pt x="6139718" y="72926"/>
                </a:cubicBezTo>
                <a:cubicBezTo>
                  <a:pt x="6151872" y="74141"/>
                  <a:pt x="6161596" y="74749"/>
                  <a:pt x="6168888" y="74749"/>
                </a:cubicBezTo>
                <a:cubicBezTo>
                  <a:pt x="6173750" y="74749"/>
                  <a:pt x="6179827" y="75357"/>
                  <a:pt x="6187120" y="76572"/>
                </a:cubicBezTo>
                <a:cubicBezTo>
                  <a:pt x="6202920" y="77788"/>
                  <a:pt x="6217506" y="78395"/>
                  <a:pt x="6230875" y="78395"/>
                </a:cubicBezTo>
                <a:lnTo>
                  <a:pt x="6225406" y="94804"/>
                </a:lnTo>
                <a:cubicBezTo>
                  <a:pt x="6215682" y="94804"/>
                  <a:pt x="6201705" y="94196"/>
                  <a:pt x="6183474" y="92980"/>
                </a:cubicBezTo>
                <a:cubicBezTo>
                  <a:pt x="6178612" y="92980"/>
                  <a:pt x="6171319" y="92373"/>
                  <a:pt x="6161596" y="91157"/>
                </a:cubicBezTo>
                <a:cubicBezTo>
                  <a:pt x="6142148" y="89942"/>
                  <a:pt x="6122094" y="89334"/>
                  <a:pt x="6101432" y="89334"/>
                </a:cubicBezTo>
                <a:lnTo>
                  <a:pt x="6090493" y="89334"/>
                </a:lnTo>
                <a:cubicBezTo>
                  <a:pt x="5984750" y="85688"/>
                  <a:pt x="5931880" y="98450"/>
                  <a:pt x="5931880" y="127620"/>
                </a:cubicBezTo>
                <a:cubicBezTo>
                  <a:pt x="5934310" y="155575"/>
                  <a:pt x="5959226" y="179884"/>
                  <a:pt x="6006628" y="200546"/>
                </a:cubicBezTo>
                <a:lnTo>
                  <a:pt x="5997512" y="215131"/>
                </a:lnTo>
                <a:cubicBezTo>
                  <a:pt x="5946464" y="195684"/>
                  <a:pt x="5920940" y="169553"/>
                  <a:pt x="5920940" y="136736"/>
                </a:cubicBezTo>
                <a:cubicBezTo>
                  <a:pt x="5920940" y="95259"/>
                  <a:pt x="5962351" y="73325"/>
                  <a:pt x="6045171" y="70932"/>
                </a:cubicBezTo>
                <a:close/>
                <a:moveTo>
                  <a:pt x="1654146" y="70932"/>
                </a:moveTo>
                <a:cubicBezTo>
                  <a:pt x="1665978" y="70590"/>
                  <a:pt x="1678654" y="70647"/>
                  <a:pt x="1692176" y="71103"/>
                </a:cubicBezTo>
                <a:cubicBezTo>
                  <a:pt x="1701899" y="71103"/>
                  <a:pt x="1720738" y="71710"/>
                  <a:pt x="1748693" y="72926"/>
                </a:cubicBezTo>
                <a:cubicBezTo>
                  <a:pt x="1760847" y="74141"/>
                  <a:pt x="1770571" y="74749"/>
                  <a:pt x="1777863" y="74749"/>
                </a:cubicBezTo>
                <a:cubicBezTo>
                  <a:pt x="1782725" y="74749"/>
                  <a:pt x="1788802" y="75357"/>
                  <a:pt x="1796095" y="76572"/>
                </a:cubicBezTo>
                <a:cubicBezTo>
                  <a:pt x="1811896" y="77788"/>
                  <a:pt x="1826481" y="78395"/>
                  <a:pt x="1839850" y="78395"/>
                </a:cubicBezTo>
                <a:lnTo>
                  <a:pt x="1834381" y="94804"/>
                </a:lnTo>
                <a:cubicBezTo>
                  <a:pt x="1824658" y="94804"/>
                  <a:pt x="1810680" y="94196"/>
                  <a:pt x="1792449" y="92980"/>
                </a:cubicBezTo>
                <a:cubicBezTo>
                  <a:pt x="1787587" y="92980"/>
                  <a:pt x="1780294" y="92373"/>
                  <a:pt x="1770571" y="91157"/>
                </a:cubicBezTo>
                <a:cubicBezTo>
                  <a:pt x="1751124" y="89942"/>
                  <a:pt x="1731069" y="89334"/>
                  <a:pt x="1710407" y="89334"/>
                </a:cubicBezTo>
                <a:lnTo>
                  <a:pt x="1699468" y="89334"/>
                </a:lnTo>
                <a:cubicBezTo>
                  <a:pt x="1593726" y="85688"/>
                  <a:pt x="1540855" y="98450"/>
                  <a:pt x="1540855" y="127620"/>
                </a:cubicBezTo>
                <a:cubicBezTo>
                  <a:pt x="1543285" y="155575"/>
                  <a:pt x="1568202" y="179884"/>
                  <a:pt x="1615604" y="200546"/>
                </a:cubicBezTo>
                <a:lnTo>
                  <a:pt x="1606488" y="215131"/>
                </a:lnTo>
                <a:cubicBezTo>
                  <a:pt x="1555440" y="195684"/>
                  <a:pt x="1529916" y="169553"/>
                  <a:pt x="1529916" y="136736"/>
                </a:cubicBezTo>
                <a:cubicBezTo>
                  <a:pt x="1529916" y="95259"/>
                  <a:pt x="1571326" y="73325"/>
                  <a:pt x="1654146" y="70932"/>
                </a:cubicBezTo>
                <a:close/>
                <a:moveTo>
                  <a:pt x="7102190" y="67456"/>
                </a:moveTo>
                <a:lnTo>
                  <a:pt x="7107659" y="67456"/>
                </a:lnTo>
                <a:cubicBezTo>
                  <a:pt x="7110090" y="67456"/>
                  <a:pt x="7111913" y="68064"/>
                  <a:pt x="7113128" y="69280"/>
                </a:cubicBezTo>
                <a:lnTo>
                  <a:pt x="7116774" y="69280"/>
                </a:lnTo>
                <a:cubicBezTo>
                  <a:pt x="7117990" y="70495"/>
                  <a:pt x="7136829" y="115466"/>
                  <a:pt x="7173292" y="204192"/>
                </a:cubicBezTo>
                <a:cubicBezTo>
                  <a:pt x="7197600" y="264964"/>
                  <a:pt x="7219478" y="318443"/>
                  <a:pt x="7238925" y="364629"/>
                </a:cubicBezTo>
                <a:cubicBezTo>
                  <a:pt x="7240141" y="367060"/>
                  <a:pt x="7240748" y="368275"/>
                  <a:pt x="7240748" y="368275"/>
                </a:cubicBezTo>
                <a:cubicBezTo>
                  <a:pt x="7278427" y="243086"/>
                  <a:pt x="7297266" y="151321"/>
                  <a:pt x="7297266" y="92980"/>
                </a:cubicBezTo>
                <a:cubicBezTo>
                  <a:pt x="7294835" y="88119"/>
                  <a:pt x="7291796" y="85080"/>
                  <a:pt x="7288150" y="83865"/>
                </a:cubicBezTo>
                <a:lnTo>
                  <a:pt x="7284504" y="83865"/>
                </a:lnTo>
                <a:cubicBezTo>
                  <a:pt x="7279642" y="85080"/>
                  <a:pt x="7272958" y="87511"/>
                  <a:pt x="7264450" y="91157"/>
                </a:cubicBezTo>
                <a:lnTo>
                  <a:pt x="7266272" y="78395"/>
                </a:lnTo>
                <a:cubicBezTo>
                  <a:pt x="7280858" y="71103"/>
                  <a:pt x="7293012" y="67456"/>
                  <a:pt x="7302736" y="67456"/>
                </a:cubicBezTo>
                <a:cubicBezTo>
                  <a:pt x="7312458" y="67456"/>
                  <a:pt x="7317320" y="74141"/>
                  <a:pt x="7317320" y="87511"/>
                </a:cubicBezTo>
                <a:cubicBezTo>
                  <a:pt x="7317320" y="148283"/>
                  <a:pt x="7296050" y="249163"/>
                  <a:pt x="7253510" y="390153"/>
                </a:cubicBezTo>
                <a:lnTo>
                  <a:pt x="7249864" y="390153"/>
                </a:lnTo>
                <a:cubicBezTo>
                  <a:pt x="7245002" y="390153"/>
                  <a:pt x="7241964" y="390153"/>
                  <a:pt x="7240748" y="390153"/>
                </a:cubicBezTo>
                <a:lnTo>
                  <a:pt x="7233456" y="390153"/>
                </a:lnTo>
                <a:cubicBezTo>
                  <a:pt x="7200639" y="350044"/>
                  <a:pt x="7158707" y="250379"/>
                  <a:pt x="7107659" y="91157"/>
                </a:cubicBezTo>
                <a:cubicBezTo>
                  <a:pt x="7095505" y="278333"/>
                  <a:pt x="7051750" y="383468"/>
                  <a:pt x="6976392" y="406561"/>
                </a:cubicBezTo>
                <a:lnTo>
                  <a:pt x="6970923" y="391976"/>
                </a:lnTo>
                <a:cubicBezTo>
                  <a:pt x="7028048" y="368883"/>
                  <a:pt x="7067550" y="268610"/>
                  <a:pt x="7089428" y="91157"/>
                </a:cubicBezTo>
                <a:cubicBezTo>
                  <a:pt x="7089428" y="89942"/>
                  <a:pt x="7090036" y="88119"/>
                  <a:pt x="7091250" y="85688"/>
                </a:cubicBezTo>
                <a:cubicBezTo>
                  <a:pt x="7092466" y="79611"/>
                  <a:pt x="7093074" y="74141"/>
                  <a:pt x="7093074" y="69280"/>
                </a:cubicBezTo>
                <a:cubicBezTo>
                  <a:pt x="7095505" y="69280"/>
                  <a:pt x="7098543" y="68672"/>
                  <a:pt x="7102190" y="67456"/>
                </a:cubicBezTo>
                <a:close/>
                <a:moveTo>
                  <a:pt x="6335129" y="67456"/>
                </a:moveTo>
                <a:lnTo>
                  <a:pt x="6349714" y="67456"/>
                </a:lnTo>
                <a:cubicBezTo>
                  <a:pt x="6404408" y="67456"/>
                  <a:pt x="6431148" y="123366"/>
                  <a:pt x="6429933" y="235186"/>
                </a:cubicBezTo>
                <a:lnTo>
                  <a:pt x="6429933" y="251594"/>
                </a:lnTo>
                <a:cubicBezTo>
                  <a:pt x="6429933" y="284411"/>
                  <a:pt x="6427502" y="318443"/>
                  <a:pt x="6422640" y="353690"/>
                </a:cubicBezTo>
                <a:cubicBezTo>
                  <a:pt x="6462750" y="257671"/>
                  <a:pt x="6525952" y="163475"/>
                  <a:pt x="6612247" y="71103"/>
                </a:cubicBezTo>
                <a:lnTo>
                  <a:pt x="6646887" y="71103"/>
                </a:lnTo>
                <a:cubicBezTo>
                  <a:pt x="6600701" y="190215"/>
                  <a:pt x="6576392" y="285626"/>
                  <a:pt x="6573961" y="357336"/>
                </a:cubicBezTo>
                <a:cubicBezTo>
                  <a:pt x="6573961" y="370706"/>
                  <a:pt x="6578215" y="377391"/>
                  <a:pt x="6586723" y="377391"/>
                </a:cubicBezTo>
                <a:cubicBezTo>
                  <a:pt x="6592800" y="377391"/>
                  <a:pt x="6601308" y="374960"/>
                  <a:pt x="6612247" y="370098"/>
                </a:cubicBezTo>
                <a:cubicBezTo>
                  <a:pt x="6614678" y="368883"/>
                  <a:pt x="6616501" y="368275"/>
                  <a:pt x="6617716" y="368275"/>
                </a:cubicBezTo>
                <a:lnTo>
                  <a:pt x="6615894" y="382860"/>
                </a:lnTo>
                <a:cubicBezTo>
                  <a:pt x="6604954" y="387722"/>
                  <a:pt x="6593408" y="390153"/>
                  <a:pt x="6581254" y="390153"/>
                </a:cubicBezTo>
                <a:cubicBezTo>
                  <a:pt x="6560592" y="390153"/>
                  <a:pt x="6550868" y="379822"/>
                  <a:pt x="6552084" y="359160"/>
                </a:cubicBezTo>
                <a:cubicBezTo>
                  <a:pt x="6555730" y="278941"/>
                  <a:pt x="6577000" y="191430"/>
                  <a:pt x="6615894" y="96627"/>
                </a:cubicBezTo>
                <a:cubicBezTo>
                  <a:pt x="6566061" y="142813"/>
                  <a:pt x="6506505" y="230932"/>
                  <a:pt x="6437226" y="360983"/>
                </a:cubicBezTo>
                <a:cubicBezTo>
                  <a:pt x="6436010" y="363414"/>
                  <a:pt x="6434186" y="367060"/>
                  <a:pt x="6431756" y="371922"/>
                </a:cubicBezTo>
                <a:cubicBezTo>
                  <a:pt x="6429325" y="374352"/>
                  <a:pt x="6428110" y="376176"/>
                  <a:pt x="6428110" y="377391"/>
                </a:cubicBezTo>
                <a:lnTo>
                  <a:pt x="6404408" y="377391"/>
                </a:lnTo>
                <a:cubicBezTo>
                  <a:pt x="6406840" y="345790"/>
                  <a:pt x="6408055" y="314796"/>
                  <a:pt x="6408055" y="284411"/>
                </a:cubicBezTo>
                <a:cubicBezTo>
                  <a:pt x="6408055" y="187176"/>
                  <a:pt x="6402586" y="128228"/>
                  <a:pt x="6391646" y="107566"/>
                </a:cubicBezTo>
                <a:cubicBezTo>
                  <a:pt x="6384354" y="89334"/>
                  <a:pt x="6361869" y="82042"/>
                  <a:pt x="6324190" y="85688"/>
                </a:cubicBezTo>
                <a:lnTo>
                  <a:pt x="6316898" y="85688"/>
                </a:lnTo>
                <a:lnTo>
                  <a:pt x="6320544" y="69280"/>
                </a:lnTo>
                <a:cubicBezTo>
                  <a:pt x="6324190" y="69280"/>
                  <a:pt x="6329052" y="68672"/>
                  <a:pt x="6335129" y="67456"/>
                </a:cubicBezTo>
                <a:close/>
                <a:moveTo>
                  <a:pt x="5862860" y="67456"/>
                </a:moveTo>
                <a:cubicBezTo>
                  <a:pt x="5892030" y="69887"/>
                  <a:pt x="5907832" y="88726"/>
                  <a:pt x="5910262" y="123974"/>
                </a:cubicBezTo>
                <a:cubicBezTo>
                  <a:pt x="5896892" y="238224"/>
                  <a:pt x="5836121" y="302034"/>
                  <a:pt x="5727948" y="315404"/>
                </a:cubicBezTo>
                <a:cubicBezTo>
                  <a:pt x="5709716" y="315404"/>
                  <a:pt x="5692700" y="313581"/>
                  <a:pt x="5676900" y="309935"/>
                </a:cubicBezTo>
                <a:lnTo>
                  <a:pt x="5675076" y="291703"/>
                </a:lnTo>
                <a:cubicBezTo>
                  <a:pt x="5689662" y="296565"/>
                  <a:pt x="5704247" y="298996"/>
                  <a:pt x="5718832" y="298996"/>
                </a:cubicBezTo>
                <a:cubicBezTo>
                  <a:pt x="5818498" y="288057"/>
                  <a:pt x="5874407" y="228501"/>
                  <a:pt x="5886562" y="120328"/>
                </a:cubicBezTo>
                <a:cubicBezTo>
                  <a:pt x="5886562" y="93588"/>
                  <a:pt x="5881092" y="80218"/>
                  <a:pt x="5870153" y="80218"/>
                </a:cubicBezTo>
                <a:lnTo>
                  <a:pt x="5861038" y="82042"/>
                </a:lnTo>
                <a:cubicBezTo>
                  <a:pt x="5754080" y="105135"/>
                  <a:pt x="5670822" y="223639"/>
                  <a:pt x="5611266" y="437555"/>
                </a:cubicBezTo>
                <a:lnTo>
                  <a:pt x="5587566" y="437555"/>
                </a:lnTo>
                <a:cubicBezTo>
                  <a:pt x="5591212" y="422970"/>
                  <a:pt x="5596682" y="403523"/>
                  <a:pt x="5603974" y="379214"/>
                </a:cubicBezTo>
                <a:cubicBezTo>
                  <a:pt x="5640437" y="245517"/>
                  <a:pt x="5658060" y="142813"/>
                  <a:pt x="5656845" y="71103"/>
                </a:cubicBezTo>
                <a:lnTo>
                  <a:pt x="5678723" y="71103"/>
                </a:lnTo>
                <a:lnTo>
                  <a:pt x="5680546" y="94804"/>
                </a:lnTo>
                <a:cubicBezTo>
                  <a:pt x="5681762" y="131266"/>
                  <a:pt x="5672038" y="187176"/>
                  <a:pt x="5651376" y="262533"/>
                </a:cubicBezTo>
                <a:cubicBezTo>
                  <a:pt x="5647730" y="271041"/>
                  <a:pt x="5644690" y="280157"/>
                  <a:pt x="5642260" y="289880"/>
                </a:cubicBezTo>
                <a:cubicBezTo>
                  <a:pt x="5642260" y="291096"/>
                  <a:pt x="5642260" y="292311"/>
                  <a:pt x="5642260" y="293526"/>
                </a:cubicBezTo>
                <a:cubicBezTo>
                  <a:pt x="5717616" y="148890"/>
                  <a:pt x="5791150" y="73534"/>
                  <a:pt x="5862860" y="67456"/>
                </a:cubicBezTo>
                <a:close/>
                <a:moveTo>
                  <a:pt x="5529486" y="67456"/>
                </a:moveTo>
                <a:cubicBezTo>
                  <a:pt x="5558656" y="69887"/>
                  <a:pt x="5574456" y="88726"/>
                  <a:pt x="5576887" y="123974"/>
                </a:cubicBezTo>
                <a:cubicBezTo>
                  <a:pt x="5563518" y="238224"/>
                  <a:pt x="5502746" y="302034"/>
                  <a:pt x="5394572" y="315404"/>
                </a:cubicBezTo>
                <a:cubicBezTo>
                  <a:pt x="5376342" y="315404"/>
                  <a:pt x="5359326" y="313581"/>
                  <a:pt x="5343524" y="309935"/>
                </a:cubicBezTo>
                <a:lnTo>
                  <a:pt x="5341702" y="291703"/>
                </a:lnTo>
                <a:cubicBezTo>
                  <a:pt x="5356286" y="296565"/>
                  <a:pt x="5370872" y="298996"/>
                  <a:pt x="5385457" y="298996"/>
                </a:cubicBezTo>
                <a:cubicBezTo>
                  <a:pt x="5485122" y="288057"/>
                  <a:pt x="5541032" y="228501"/>
                  <a:pt x="5553186" y="120328"/>
                </a:cubicBezTo>
                <a:cubicBezTo>
                  <a:pt x="5553186" y="93588"/>
                  <a:pt x="5547717" y="80218"/>
                  <a:pt x="5536778" y="80218"/>
                </a:cubicBezTo>
                <a:lnTo>
                  <a:pt x="5527662" y="82042"/>
                </a:lnTo>
                <a:cubicBezTo>
                  <a:pt x="5420704" y="105135"/>
                  <a:pt x="5337448" y="223639"/>
                  <a:pt x="5277892" y="437555"/>
                </a:cubicBezTo>
                <a:lnTo>
                  <a:pt x="5254190" y="437555"/>
                </a:lnTo>
                <a:cubicBezTo>
                  <a:pt x="5257837" y="422970"/>
                  <a:pt x="5263306" y="403523"/>
                  <a:pt x="5270599" y="379214"/>
                </a:cubicBezTo>
                <a:cubicBezTo>
                  <a:pt x="5307062" y="245517"/>
                  <a:pt x="5324686" y="142813"/>
                  <a:pt x="5323470" y="71103"/>
                </a:cubicBezTo>
                <a:lnTo>
                  <a:pt x="5345348" y="71103"/>
                </a:lnTo>
                <a:lnTo>
                  <a:pt x="5347171" y="94804"/>
                </a:lnTo>
                <a:cubicBezTo>
                  <a:pt x="5348386" y="131266"/>
                  <a:pt x="5338662" y="187176"/>
                  <a:pt x="5318000" y="262533"/>
                </a:cubicBezTo>
                <a:cubicBezTo>
                  <a:pt x="5314354" y="271041"/>
                  <a:pt x="5311316" y="280157"/>
                  <a:pt x="5308885" y="289880"/>
                </a:cubicBezTo>
                <a:cubicBezTo>
                  <a:pt x="5308885" y="291096"/>
                  <a:pt x="5308885" y="292311"/>
                  <a:pt x="5308885" y="293526"/>
                </a:cubicBezTo>
                <a:cubicBezTo>
                  <a:pt x="5384242" y="148890"/>
                  <a:pt x="5457775" y="73534"/>
                  <a:pt x="5529486" y="67456"/>
                </a:cubicBezTo>
                <a:close/>
                <a:moveTo>
                  <a:pt x="3964409" y="67456"/>
                </a:moveTo>
                <a:cubicBezTo>
                  <a:pt x="3966840" y="67456"/>
                  <a:pt x="3971094" y="69887"/>
                  <a:pt x="3977171" y="74749"/>
                </a:cubicBezTo>
                <a:cubicBezTo>
                  <a:pt x="3979602" y="77180"/>
                  <a:pt x="3982033" y="79003"/>
                  <a:pt x="3984464" y="80218"/>
                </a:cubicBezTo>
                <a:cubicBezTo>
                  <a:pt x="3985679" y="80218"/>
                  <a:pt x="3987502" y="80218"/>
                  <a:pt x="3989933" y="80218"/>
                </a:cubicBezTo>
                <a:cubicBezTo>
                  <a:pt x="4003303" y="81434"/>
                  <a:pt x="4009988" y="86296"/>
                  <a:pt x="4009988" y="94804"/>
                </a:cubicBezTo>
                <a:cubicBezTo>
                  <a:pt x="4009988" y="102096"/>
                  <a:pt x="4005126" y="110604"/>
                  <a:pt x="3995402" y="120328"/>
                </a:cubicBezTo>
                <a:cubicBezTo>
                  <a:pt x="3989325" y="125189"/>
                  <a:pt x="3985679" y="129443"/>
                  <a:pt x="3984464" y="133090"/>
                </a:cubicBezTo>
                <a:cubicBezTo>
                  <a:pt x="3979602" y="142813"/>
                  <a:pt x="3969878" y="156183"/>
                  <a:pt x="3955293" y="173199"/>
                </a:cubicBezTo>
                <a:cubicBezTo>
                  <a:pt x="3951647" y="178061"/>
                  <a:pt x="3949216" y="181707"/>
                  <a:pt x="3948001" y="184138"/>
                </a:cubicBezTo>
                <a:lnTo>
                  <a:pt x="3948001" y="187784"/>
                </a:lnTo>
                <a:cubicBezTo>
                  <a:pt x="3949216" y="193861"/>
                  <a:pt x="3952862" y="197507"/>
                  <a:pt x="3958940" y="198723"/>
                </a:cubicBezTo>
                <a:cubicBezTo>
                  <a:pt x="3958940" y="198723"/>
                  <a:pt x="3960155" y="197507"/>
                  <a:pt x="3962586" y="195077"/>
                </a:cubicBezTo>
                <a:cubicBezTo>
                  <a:pt x="3967447" y="186569"/>
                  <a:pt x="3972309" y="181707"/>
                  <a:pt x="3977171" y="180491"/>
                </a:cubicBezTo>
                <a:cubicBezTo>
                  <a:pt x="3979602" y="179276"/>
                  <a:pt x="3981425" y="178668"/>
                  <a:pt x="3982640" y="178668"/>
                </a:cubicBezTo>
                <a:cubicBezTo>
                  <a:pt x="3983856" y="179884"/>
                  <a:pt x="3983856" y="181099"/>
                  <a:pt x="3982640" y="182315"/>
                </a:cubicBezTo>
                <a:cubicBezTo>
                  <a:pt x="3981425" y="184745"/>
                  <a:pt x="3980817" y="187176"/>
                  <a:pt x="3980817" y="189607"/>
                </a:cubicBezTo>
                <a:cubicBezTo>
                  <a:pt x="3980817" y="190823"/>
                  <a:pt x="3982033" y="192038"/>
                  <a:pt x="3984464" y="193253"/>
                </a:cubicBezTo>
                <a:cubicBezTo>
                  <a:pt x="3997833" y="187176"/>
                  <a:pt x="4018495" y="178668"/>
                  <a:pt x="4046450" y="167729"/>
                </a:cubicBezTo>
                <a:cubicBezTo>
                  <a:pt x="4059820" y="161652"/>
                  <a:pt x="4070151" y="157398"/>
                  <a:pt x="4077444" y="154967"/>
                </a:cubicBezTo>
                <a:cubicBezTo>
                  <a:pt x="4084736" y="152537"/>
                  <a:pt x="4094460" y="148890"/>
                  <a:pt x="4106614" y="144029"/>
                </a:cubicBezTo>
                <a:cubicBezTo>
                  <a:pt x="4138215" y="131874"/>
                  <a:pt x="4162524" y="123366"/>
                  <a:pt x="4179540" y="118505"/>
                </a:cubicBezTo>
                <a:cubicBezTo>
                  <a:pt x="4185617" y="116074"/>
                  <a:pt x="4195340" y="113643"/>
                  <a:pt x="4208710" y="111212"/>
                </a:cubicBezTo>
                <a:cubicBezTo>
                  <a:pt x="4222080" y="108781"/>
                  <a:pt x="4231804" y="106958"/>
                  <a:pt x="4237880" y="105742"/>
                </a:cubicBezTo>
                <a:cubicBezTo>
                  <a:pt x="4250035" y="103312"/>
                  <a:pt x="4257328" y="106958"/>
                  <a:pt x="4259758" y="116681"/>
                </a:cubicBezTo>
                <a:cubicBezTo>
                  <a:pt x="4259758" y="127620"/>
                  <a:pt x="4254896" y="133090"/>
                  <a:pt x="4245173" y="133090"/>
                </a:cubicBezTo>
                <a:cubicBezTo>
                  <a:pt x="4243958" y="133090"/>
                  <a:pt x="4242134" y="131874"/>
                  <a:pt x="4239704" y="129443"/>
                </a:cubicBezTo>
                <a:lnTo>
                  <a:pt x="4237880" y="129443"/>
                </a:lnTo>
                <a:cubicBezTo>
                  <a:pt x="4231804" y="129443"/>
                  <a:pt x="4223903" y="131266"/>
                  <a:pt x="4214180" y="134913"/>
                </a:cubicBezTo>
                <a:cubicBezTo>
                  <a:pt x="4209318" y="136128"/>
                  <a:pt x="4205064" y="137344"/>
                  <a:pt x="4201418" y="138559"/>
                </a:cubicBezTo>
                <a:cubicBezTo>
                  <a:pt x="4200202" y="138559"/>
                  <a:pt x="4195948" y="139167"/>
                  <a:pt x="4188656" y="140382"/>
                </a:cubicBezTo>
                <a:cubicBezTo>
                  <a:pt x="4180148" y="141598"/>
                  <a:pt x="4175286" y="142205"/>
                  <a:pt x="4174070" y="142205"/>
                </a:cubicBezTo>
                <a:cubicBezTo>
                  <a:pt x="4172855" y="142205"/>
                  <a:pt x="4167994" y="142813"/>
                  <a:pt x="4159486" y="144029"/>
                </a:cubicBezTo>
                <a:cubicBezTo>
                  <a:pt x="4153408" y="144029"/>
                  <a:pt x="4150370" y="144029"/>
                  <a:pt x="4150370" y="144029"/>
                </a:cubicBezTo>
                <a:cubicBezTo>
                  <a:pt x="4130922" y="147675"/>
                  <a:pt x="4102968" y="157398"/>
                  <a:pt x="4066505" y="173199"/>
                </a:cubicBezTo>
                <a:cubicBezTo>
                  <a:pt x="4044627" y="182922"/>
                  <a:pt x="4028219" y="189607"/>
                  <a:pt x="4017280" y="193253"/>
                </a:cubicBezTo>
                <a:cubicBezTo>
                  <a:pt x="4014849" y="194469"/>
                  <a:pt x="4009988" y="196900"/>
                  <a:pt x="4002695" y="200546"/>
                </a:cubicBezTo>
                <a:cubicBezTo>
                  <a:pt x="3985679" y="211485"/>
                  <a:pt x="3974740" y="215739"/>
                  <a:pt x="3969878" y="213308"/>
                </a:cubicBezTo>
                <a:cubicBezTo>
                  <a:pt x="3968663" y="215739"/>
                  <a:pt x="3968055" y="217562"/>
                  <a:pt x="3968055" y="218777"/>
                </a:cubicBezTo>
                <a:cubicBezTo>
                  <a:pt x="3968055" y="222424"/>
                  <a:pt x="3968055" y="227893"/>
                  <a:pt x="3968055" y="235186"/>
                </a:cubicBezTo>
                <a:cubicBezTo>
                  <a:pt x="3969271" y="242478"/>
                  <a:pt x="3969878" y="248555"/>
                  <a:pt x="3969878" y="253417"/>
                </a:cubicBezTo>
                <a:cubicBezTo>
                  <a:pt x="3969878" y="258279"/>
                  <a:pt x="3969271" y="265571"/>
                  <a:pt x="3968055" y="275295"/>
                </a:cubicBezTo>
                <a:cubicBezTo>
                  <a:pt x="3965624" y="294742"/>
                  <a:pt x="3964409" y="309327"/>
                  <a:pt x="3964409" y="319050"/>
                </a:cubicBezTo>
                <a:cubicBezTo>
                  <a:pt x="3976563" y="306896"/>
                  <a:pt x="3992364" y="288665"/>
                  <a:pt x="4011811" y="264356"/>
                </a:cubicBezTo>
                <a:cubicBezTo>
                  <a:pt x="4015457" y="260710"/>
                  <a:pt x="4016065" y="261925"/>
                  <a:pt x="4013634" y="268002"/>
                </a:cubicBezTo>
                <a:cubicBezTo>
                  <a:pt x="4009988" y="275295"/>
                  <a:pt x="4003910" y="286234"/>
                  <a:pt x="3995402" y="300819"/>
                </a:cubicBezTo>
                <a:cubicBezTo>
                  <a:pt x="3988110" y="315404"/>
                  <a:pt x="3982033" y="326343"/>
                  <a:pt x="3977171" y="333636"/>
                </a:cubicBezTo>
                <a:cubicBezTo>
                  <a:pt x="3975956" y="336066"/>
                  <a:pt x="3971702" y="345182"/>
                  <a:pt x="3964409" y="360983"/>
                </a:cubicBezTo>
                <a:cubicBezTo>
                  <a:pt x="3952255" y="391368"/>
                  <a:pt x="3943747" y="406561"/>
                  <a:pt x="3938885" y="406561"/>
                </a:cubicBezTo>
                <a:cubicBezTo>
                  <a:pt x="3935239" y="406561"/>
                  <a:pt x="3931592" y="404131"/>
                  <a:pt x="3927946" y="399269"/>
                </a:cubicBezTo>
                <a:cubicBezTo>
                  <a:pt x="3927946" y="396838"/>
                  <a:pt x="3927946" y="393799"/>
                  <a:pt x="3927946" y="390153"/>
                </a:cubicBezTo>
                <a:cubicBezTo>
                  <a:pt x="3927946" y="387722"/>
                  <a:pt x="3927946" y="385899"/>
                  <a:pt x="3927946" y="384684"/>
                </a:cubicBezTo>
                <a:cubicBezTo>
                  <a:pt x="3930377" y="378606"/>
                  <a:pt x="3932808" y="368275"/>
                  <a:pt x="3935239" y="353690"/>
                </a:cubicBezTo>
                <a:cubicBezTo>
                  <a:pt x="3943747" y="311150"/>
                  <a:pt x="3948001" y="273472"/>
                  <a:pt x="3948001" y="240655"/>
                </a:cubicBezTo>
                <a:cubicBezTo>
                  <a:pt x="3948001" y="216347"/>
                  <a:pt x="3942531" y="204192"/>
                  <a:pt x="3931592" y="204192"/>
                </a:cubicBezTo>
                <a:lnTo>
                  <a:pt x="3925422" y="205735"/>
                </a:lnTo>
                <a:lnTo>
                  <a:pt x="3922477" y="207839"/>
                </a:lnTo>
                <a:cubicBezTo>
                  <a:pt x="3916399" y="213916"/>
                  <a:pt x="3906676" y="223031"/>
                  <a:pt x="3893306" y="235186"/>
                </a:cubicBezTo>
                <a:cubicBezTo>
                  <a:pt x="3879937" y="247340"/>
                  <a:pt x="3869605" y="257063"/>
                  <a:pt x="3862313" y="264356"/>
                </a:cubicBezTo>
                <a:cubicBezTo>
                  <a:pt x="3859882" y="271649"/>
                  <a:pt x="3855020" y="270433"/>
                  <a:pt x="3847728" y="260710"/>
                </a:cubicBezTo>
                <a:cubicBezTo>
                  <a:pt x="3845297" y="258279"/>
                  <a:pt x="3844081" y="257063"/>
                  <a:pt x="3844081" y="257063"/>
                </a:cubicBezTo>
                <a:cubicBezTo>
                  <a:pt x="3850159" y="241263"/>
                  <a:pt x="3867782" y="222424"/>
                  <a:pt x="3896953" y="200546"/>
                </a:cubicBezTo>
                <a:cubicBezTo>
                  <a:pt x="3901814" y="196900"/>
                  <a:pt x="3905461" y="194469"/>
                  <a:pt x="3907891" y="193253"/>
                </a:cubicBezTo>
                <a:cubicBezTo>
                  <a:pt x="3929769" y="172591"/>
                  <a:pt x="3951647" y="142813"/>
                  <a:pt x="3973525" y="103919"/>
                </a:cubicBezTo>
                <a:cubicBezTo>
                  <a:pt x="3975956" y="101488"/>
                  <a:pt x="3975956" y="99665"/>
                  <a:pt x="3973525" y="98450"/>
                </a:cubicBezTo>
                <a:cubicBezTo>
                  <a:pt x="3973525" y="98450"/>
                  <a:pt x="3972309" y="97842"/>
                  <a:pt x="3969878" y="96627"/>
                </a:cubicBezTo>
                <a:cubicBezTo>
                  <a:pt x="3961370" y="88119"/>
                  <a:pt x="3957116" y="81434"/>
                  <a:pt x="3957116" y="76572"/>
                </a:cubicBezTo>
                <a:cubicBezTo>
                  <a:pt x="3957116" y="70495"/>
                  <a:pt x="3959547" y="67456"/>
                  <a:pt x="3964409" y="67456"/>
                </a:cubicBezTo>
                <a:close/>
                <a:moveTo>
                  <a:pt x="1471836" y="67456"/>
                </a:moveTo>
                <a:cubicBezTo>
                  <a:pt x="1501006" y="69887"/>
                  <a:pt x="1516806" y="88726"/>
                  <a:pt x="1519237" y="123974"/>
                </a:cubicBezTo>
                <a:cubicBezTo>
                  <a:pt x="1505868" y="238224"/>
                  <a:pt x="1445096" y="302034"/>
                  <a:pt x="1336923" y="315404"/>
                </a:cubicBezTo>
                <a:cubicBezTo>
                  <a:pt x="1318691" y="315404"/>
                  <a:pt x="1301675" y="313581"/>
                  <a:pt x="1285875" y="309935"/>
                </a:cubicBezTo>
                <a:lnTo>
                  <a:pt x="1284052" y="291703"/>
                </a:lnTo>
                <a:cubicBezTo>
                  <a:pt x="1298637" y="296565"/>
                  <a:pt x="1313222" y="298996"/>
                  <a:pt x="1327807" y="298996"/>
                </a:cubicBezTo>
                <a:cubicBezTo>
                  <a:pt x="1427472" y="288057"/>
                  <a:pt x="1483382" y="228501"/>
                  <a:pt x="1495536" y="120328"/>
                </a:cubicBezTo>
                <a:cubicBezTo>
                  <a:pt x="1495536" y="93588"/>
                  <a:pt x="1490067" y="80218"/>
                  <a:pt x="1479128" y="80218"/>
                </a:cubicBezTo>
                <a:lnTo>
                  <a:pt x="1470012" y="82042"/>
                </a:lnTo>
                <a:cubicBezTo>
                  <a:pt x="1363055" y="105135"/>
                  <a:pt x="1279798" y="223639"/>
                  <a:pt x="1220242" y="437555"/>
                </a:cubicBezTo>
                <a:lnTo>
                  <a:pt x="1196541" y="437555"/>
                </a:lnTo>
                <a:cubicBezTo>
                  <a:pt x="1200187" y="422970"/>
                  <a:pt x="1205656" y="403523"/>
                  <a:pt x="1212949" y="379214"/>
                </a:cubicBezTo>
                <a:cubicBezTo>
                  <a:pt x="1249412" y="245517"/>
                  <a:pt x="1267036" y="142813"/>
                  <a:pt x="1265820" y="71103"/>
                </a:cubicBezTo>
                <a:lnTo>
                  <a:pt x="1287698" y="71103"/>
                </a:lnTo>
                <a:lnTo>
                  <a:pt x="1289521" y="94804"/>
                </a:lnTo>
                <a:cubicBezTo>
                  <a:pt x="1290736" y="131266"/>
                  <a:pt x="1281013" y="187176"/>
                  <a:pt x="1260351" y="262533"/>
                </a:cubicBezTo>
                <a:cubicBezTo>
                  <a:pt x="1256705" y="271041"/>
                  <a:pt x="1253666" y="280157"/>
                  <a:pt x="1251235" y="289880"/>
                </a:cubicBezTo>
                <a:cubicBezTo>
                  <a:pt x="1251235" y="291096"/>
                  <a:pt x="1251235" y="292311"/>
                  <a:pt x="1251235" y="293526"/>
                </a:cubicBezTo>
                <a:cubicBezTo>
                  <a:pt x="1326592" y="148890"/>
                  <a:pt x="1400125" y="73534"/>
                  <a:pt x="1471836" y="67456"/>
                </a:cubicBezTo>
                <a:close/>
                <a:moveTo>
                  <a:pt x="1138461" y="67456"/>
                </a:moveTo>
                <a:cubicBezTo>
                  <a:pt x="1167631" y="69887"/>
                  <a:pt x="1183432" y="88726"/>
                  <a:pt x="1185862" y="123974"/>
                </a:cubicBezTo>
                <a:cubicBezTo>
                  <a:pt x="1172493" y="238224"/>
                  <a:pt x="1111721" y="302034"/>
                  <a:pt x="1003548" y="315404"/>
                </a:cubicBezTo>
                <a:cubicBezTo>
                  <a:pt x="985316" y="315404"/>
                  <a:pt x="968300" y="313581"/>
                  <a:pt x="952500" y="309935"/>
                </a:cubicBezTo>
                <a:lnTo>
                  <a:pt x="950677" y="291703"/>
                </a:lnTo>
                <a:cubicBezTo>
                  <a:pt x="965262" y="296565"/>
                  <a:pt x="979847" y="298996"/>
                  <a:pt x="994432" y="298996"/>
                </a:cubicBezTo>
                <a:cubicBezTo>
                  <a:pt x="1094097" y="288057"/>
                  <a:pt x="1150007" y="228501"/>
                  <a:pt x="1162161" y="120328"/>
                </a:cubicBezTo>
                <a:cubicBezTo>
                  <a:pt x="1162161" y="93588"/>
                  <a:pt x="1156692" y="80218"/>
                  <a:pt x="1145753" y="80218"/>
                </a:cubicBezTo>
                <a:lnTo>
                  <a:pt x="1136637" y="82042"/>
                </a:lnTo>
                <a:cubicBezTo>
                  <a:pt x="1029680" y="105135"/>
                  <a:pt x="946423" y="223639"/>
                  <a:pt x="886867" y="437555"/>
                </a:cubicBezTo>
                <a:lnTo>
                  <a:pt x="863166" y="437555"/>
                </a:lnTo>
                <a:cubicBezTo>
                  <a:pt x="866812" y="422970"/>
                  <a:pt x="872282" y="403523"/>
                  <a:pt x="879574" y="379214"/>
                </a:cubicBezTo>
                <a:cubicBezTo>
                  <a:pt x="916037" y="245517"/>
                  <a:pt x="933661" y="142813"/>
                  <a:pt x="932445" y="71103"/>
                </a:cubicBezTo>
                <a:lnTo>
                  <a:pt x="954323" y="71103"/>
                </a:lnTo>
                <a:lnTo>
                  <a:pt x="956146" y="94804"/>
                </a:lnTo>
                <a:cubicBezTo>
                  <a:pt x="957362" y="131266"/>
                  <a:pt x="947638" y="187176"/>
                  <a:pt x="926976" y="262533"/>
                </a:cubicBezTo>
                <a:cubicBezTo>
                  <a:pt x="923330" y="271041"/>
                  <a:pt x="920291" y="280157"/>
                  <a:pt x="917860" y="289880"/>
                </a:cubicBezTo>
                <a:cubicBezTo>
                  <a:pt x="917860" y="291096"/>
                  <a:pt x="917860" y="292311"/>
                  <a:pt x="917860" y="293526"/>
                </a:cubicBezTo>
                <a:cubicBezTo>
                  <a:pt x="993217" y="148890"/>
                  <a:pt x="1066750" y="73534"/>
                  <a:pt x="1138461" y="67456"/>
                </a:cubicBezTo>
                <a:close/>
                <a:moveTo>
                  <a:pt x="6947892" y="61987"/>
                </a:moveTo>
                <a:cubicBezTo>
                  <a:pt x="6958830" y="63202"/>
                  <a:pt x="6969770" y="72926"/>
                  <a:pt x="6980708" y="91157"/>
                </a:cubicBezTo>
                <a:cubicBezTo>
                  <a:pt x="6979493" y="120328"/>
                  <a:pt x="6969770" y="164083"/>
                  <a:pt x="6951538" y="222424"/>
                </a:cubicBezTo>
                <a:cubicBezTo>
                  <a:pt x="6932091" y="288057"/>
                  <a:pt x="6922368" y="336674"/>
                  <a:pt x="6922368" y="368275"/>
                </a:cubicBezTo>
                <a:cubicBezTo>
                  <a:pt x="6922368" y="382860"/>
                  <a:pt x="6935738" y="385899"/>
                  <a:pt x="6962477" y="377391"/>
                </a:cubicBezTo>
                <a:lnTo>
                  <a:pt x="6957008" y="388330"/>
                </a:lnTo>
                <a:cubicBezTo>
                  <a:pt x="6946068" y="389545"/>
                  <a:pt x="6935130" y="390153"/>
                  <a:pt x="6924191" y="390153"/>
                </a:cubicBezTo>
                <a:cubicBezTo>
                  <a:pt x="6908390" y="390153"/>
                  <a:pt x="6900490" y="382860"/>
                  <a:pt x="6900490" y="368275"/>
                </a:cubicBezTo>
                <a:cubicBezTo>
                  <a:pt x="6900490" y="343967"/>
                  <a:pt x="6912644" y="283803"/>
                  <a:pt x="6936953" y="187784"/>
                </a:cubicBezTo>
                <a:cubicBezTo>
                  <a:pt x="6953969" y="125797"/>
                  <a:pt x="6961262" y="91157"/>
                  <a:pt x="6958830" y="83865"/>
                </a:cubicBezTo>
                <a:lnTo>
                  <a:pt x="6953362" y="78395"/>
                </a:lnTo>
                <a:cubicBezTo>
                  <a:pt x="6915683" y="82042"/>
                  <a:pt x="6851872" y="137344"/>
                  <a:pt x="6761931" y="244301"/>
                </a:cubicBezTo>
                <a:lnTo>
                  <a:pt x="6794748" y="242478"/>
                </a:lnTo>
                <a:lnTo>
                  <a:pt x="6902313" y="244301"/>
                </a:lnTo>
                <a:lnTo>
                  <a:pt x="6896844" y="258887"/>
                </a:lnTo>
                <a:lnTo>
                  <a:pt x="6798394" y="257063"/>
                </a:lnTo>
                <a:lnTo>
                  <a:pt x="6752816" y="257063"/>
                </a:lnTo>
                <a:cubicBezTo>
                  <a:pt x="6721214" y="304465"/>
                  <a:pt x="6695082" y="348828"/>
                  <a:pt x="6674420" y="390153"/>
                </a:cubicBezTo>
                <a:lnTo>
                  <a:pt x="6650720" y="390153"/>
                </a:lnTo>
                <a:cubicBezTo>
                  <a:pt x="6653150" y="387722"/>
                  <a:pt x="6654973" y="384076"/>
                  <a:pt x="6656188" y="379214"/>
                </a:cubicBezTo>
                <a:cubicBezTo>
                  <a:pt x="6684144" y="318443"/>
                  <a:pt x="6707844" y="278333"/>
                  <a:pt x="6727292" y="258887"/>
                </a:cubicBezTo>
                <a:cubicBezTo>
                  <a:pt x="6707844" y="258887"/>
                  <a:pt x="6689006" y="259494"/>
                  <a:pt x="6670774" y="260710"/>
                </a:cubicBezTo>
                <a:lnTo>
                  <a:pt x="6672597" y="247948"/>
                </a:lnTo>
                <a:cubicBezTo>
                  <a:pt x="6694475" y="244301"/>
                  <a:pt x="6715745" y="243086"/>
                  <a:pt x="6736407" y="244301"/>
                </a:cubicBezTo>
                <a:cubicBezTo>
                  <a:pt x="6828780" y="126405"/>
                  <a:pt x="6899274" y="65633"/>
                  <a:pt x="6947892" y="61987"/>
                </a:cubicBezTo>
                <a:close/>
                <a:moveTo>
                  <a:pt x="58341" y="61987"/>
                </a:moveTo>
                <a:cubicBezTo>
                  <a:pt x="63202" y="61987"/>
                  <a:pt x="66241" y="69887"/>
                  <a:pt x="67456" y="85688"/>
                </a:cubicBezTo>
                <a:cubicBezTo>
                  <a:pt x="67456" y="91765"/>
                  <a:pt x="68064" y="95411"/>
                  <a:pt x="69279" y="96627"/>
                </a:cubicBezTo>
                <a:cubicBezTo>
                  <a:pt x="70495" y="97842"/>
                  <a:pt x="72318" y="99058"/>
                  <a:pt x="74749" y="100273"/>
                </a:cubicBezTo>
                <a:cubicBezTo>
                  <a:pt x="77180" y="101488"/>
                  <a:pt x="78395" y="103919"/>
                  <a:pt x="78395" y="107566"/>
                </a:cubicBezTo>
                <a:cubicBezTo>
                  <a:pt x="78395" y="127013"/>
                  <a:pt x="74141" y="136736"/>
                  <a:pt x="65633" y="136736"/>
                </a:cubicBezTo>
                <a:cubicBezTo>
                  <a:pt x="53479" y="135521"/>
                  <a:pt x="46794" y="119720"/>
                  <a:pt x="45579" y="89334"/>
                </a:cubicBezTo>
                <a:cubicBezTo>
                  <a:pt x="46794" y="71103"/>
                  <a:pt x="51048" y="61987"/>
                  <a:pt x="58341" y="61987"/>
                </a:cubicBezTo>
                <a:close/>
                <a:moveTo>
                  <a:pt x="2182936" y="60164"/>
                </a:moveTo>
                <a:cubicBezTo>
                  <a:pt x="2190229" y="58948"/>
                  <a:pt x="2193875" y="61987"/>
                  <a:pt x="2193875" y="69280"/>
                </a:cubicBezTo>
                <a:cubicBezTo>
                  <a:pt x="2193875" y="71710"/>
                  <a:pt x="2189014" y="75964"/>
                  <a:pt x="2179290" y="82042"/>
                </a:cubicBezTo>
                <a:cubicBezTo>
                  <a:pt x="2164705" y="89334"/>
                  <a:pt x="2156197" y="96627"/>
                  <a:pt x="2153766" y="103919"/>
                </a:cubicBezTo>
                <a:cubicBezTo>
                  <a:pt x="2153766" y="106350"/>
                  <a:pt x="2153158" y="109996"/>
                  <a:pt x="2151943" y="114858"/>
                </a:cubicBezTo>
                <a:cubicBezTo>
                  <a:pt x="2151943" y="119720"/>
                  <a:pt x="2151335" y="123974"/>
                  <a:pt x="2150120" y="127620"/>
                </a:cubicBezTo>
                <a:cubicBezTo>
                  <a:pt x="2148904" y="130051"/>
                  <a:pt x="2148297" y="149498"/>
                  <a:pt x="2148297" y="185961"/>
                </a:cubicBezTo>
                <a:cubicBezTo>
                  <a:pt x="2149512" y="185961"/>
                  <a:pt x="2151943" y="185353"/>
                  <a:pt x="2155589" y="184138"/>
                </a:cubicBezTo>
                <a:cubicBezTo>
                  <a:pt x="2164097" y="180491"/>
                  <a:pt x="2171997" y="178668"/>
                  <a:pt x="2179290" y="178668"/>
                </a:cubicBezTo>
                <a:cubicBezTo>
                  <a:pt x="2179290" y="178668"/>
                  <a:pt x="2177467" y="176845"/>
                  <a:pt x="2173821" y="173199"/>
                </a:cubicBezTo>
                <a:cubicBezTo>
                  <a:pt x="2170174" y="169553"/>
                  <a:pt x="2167743" y="167122"/>
                  <a:pt x="2166528" y="165906"/>
                </a:cubicBezTo>
                <a:cubicBezTo>
                  <a:pt x="2166528" y="162260"/>
                  <a:pt x="2167743" y="160437"/>
                  <a:pt x="2170174" y="160437"/>
                </a:cubicBezTo>
                <a:cubicBezTo>
                  <a:pt x="2196914" y="161652"/>
                  <a:pt x="2222438" y="167122"/>
                  <a:pt x="2246746" y="176845"/>
                </a:cubicBezTo>
                <a:cubicBezTo>
                  <a:pt x="2250393" y="180491"/>
                  <a:pt x="2252216" y="182922"/>
                  <a:pt x="2252216" y="184138"/>
                </a:cubicBezTo>
                <a:cubicBezTo>
                  <a:pt x="2251000" y="191430"/>
                  <a:pt x="2247354" y="195684"/>
                  <a:pt x="2241277" y="196900"/>
                </a:cubicBezTo>
                <a:cubicBezTo>
                  <a:pt x="2238846" y="196900"/>
                  <a:pt x="2235808" y="196292"/>
                  <a:pt x="2232161" y="195077"/>
                </a:cubicBezTo>
                <a:cubicBezTo>
                  <a:pt x="2229730" y="193861"/>
                  <a:pt x="2228515" y="193253"/>
                  <a:pt x="2228515" y="193253"/>
                </a:cubicBezTo>
                <a:cubicBezTo>
                  <a:pt x="2207853" y="192038"/>
                  <a:pt x="2181113" y="195684"/>
                  <a:pt x="2148297" y="204192"/>
                </a:cubicBezTo>
                <a:lnTo>
                  <a:pt x="2148297" y="335459"/>
                </a:lnTo>
                <a:cubicBezTo>
                  <a:pt x="2148297" y="371922"/>
                  <a:pt x="2149512" y="395015"/>
                  <a:pt x="2151943" y="404738"/>
                </a:cubicBezTo>
                <a:cubicBezTo>
                  <a:pt x="2150728" y="414462"/>
                  <a:pt x="2147689" y="420539"/>
                  <a:pt x="2142827" y="422970"/>
                </a:cubicBezTo>
                <a:cubicBezTo>
                  <a:pt x="2134319" y="419323"/>
                  <a:pt x="2129457" y="402307"/>
                  <a:pt x="2128242" y="371922"/>
                </a:cubicBezTo>
                <a:cubicBezTo>
                  <a:pt x="2128242" y="318443"/>
                  <a:pt x="2128242" y="264356"/>
                  <a:pt x="2128242" y="209662"/>
                </a:cubicBezTo>
                <a:cubicBezTo>
                  <a:pt x="2117303" y="212093"/>
                  <a:pt x="2107580" y="215131"/>
                  <a:pt x="2099072" y="218777"/>
                </a:cubicBezTo>
                <a:cubicBezTo>
                  <a:pt x="2097856" y="235793"/>
                  <a:pt x="2094210" y="253417"/>
                  <a:pt x="2088133" y="271649"/>
                </a:cubicBezTo>
                <a:cubicBezTo>
                  <a:pt x="2080840" y="299604"/>
                  <a:pt x="2062609" y="325735"/>
                  <a:pt x="2033438" y="350044"/>
                </a:cubicBezTo>
                <a:cubicBezTo>
                  <a:pt x="2024931" y="352475"/>
                  <a:pt x="2020676" y="349436"/>
                  <a:pt x="2020676" y="340928"/>
                </a:cubicBezTo>
                <a:cubicBezTo>
                  <a:pt x="2051062" y="308112"/>
                  <a:pt x="2069901" y="269825"/>
                  <a:pt x="2077194" y="226070"/>
                </a:cubicBezTo>
                <a:cubicBezTo>
                  <a:pt x="2062609" y="232147"/>
                  <a:pt x="2052278" y="237009"/>
                  <a:pt x="2046200" y="240655"/>
                </a:cubicBezTo>
                <a:cubicBezTo>
                  <a:pt x="2034046" y="247948"/>
                  <a:pt x="2026146" y="251594"/>
                  <a:pt x="2022500" y="251594"/>
                </a:cubicBezTo>
                <a:cubicBezTo>
                  <a:pt x="2022500" y="251594"/>
                  <a:pt x="2020676" y="250986"/>
                  <a:pt x="2017030" y="249771"/>
                </a:cubicBezTo>
                <a:cubicBezTo>
                  <a:pt x="2014599" y="248555"/>
                  <a:pt x="2012776" y="247948"/>
                  <a:pt x="2011561" y="247948"/>
                </a:cubicBezTo>
                <a:cubicBezTo>
                  <a:pt x="2007914" y="247948"/>
                  <a:pt x="2000014" y="251594"/>
                  <a:pt x="1987860" y="258887"/>
                </a:cubicBezTo>
                <a:cubicBezTo>
                  <a:pt x="1974490" y="266179"/>
                  <a:pt x="1964159" y="271041"/>
                  <a:pt x="1956866" y="273472"/>
                </a:cubicBezTo>
                <a:cubicBezTo>
                  <a:pt x="1956866" y="286841"/>
                  <a:pt x="1953220" y="293526"/>
                  <a:pt x="1945928" y="293526"/>
                </a:cubicBezTo>
                <a:cubicBezTo>
                  <a:pt x="1941066" y="292311"/>
                  <a:pt x="1938027" y="289880"/>
                  <a:pt x="1936812" y="286234"/>
                </a:cubicBezTo>
                <a:cubicBezTo>
                  <a:pt x="1936812" y="278941"/>
                  <a:pt x="1936812" y="268610"/>
                  <a:pt x="1936812" y="255240"/>
                </a:cubicBezTo>
                <a:cubicBezTo>
                  <a:pt x="1936812" y="240655"/>
                  <a:pt x="1936204" y="230324"/>
                  <a:pt x="1934989" y="224247"/>
                </a:cubicBezTo>
                <a:cubicBezTo>
                  <a:pt x="1900957" y="268002"/>
                  <a:pt x="1876648" y="296565"/>
                  <a:pt x="1862063" y="309935"/>
                </a:cubicBezTo>
                <a:cubicBezTo>
                  <a:pt x="1862063" y="309935"/>
                  <a:pt x="1862063" y="310542"/>
                  <a:pt x="1862063" y="311758"/>
                </a:cubicBezTo>
                <a:cubicBezTo>
                  <a:pt x="1855986" y="320266"/>
                  <a:pt x="1850516" y="324520"/>
                  <a:pt x="1845655" y="324520"/>
                </a:cubicBezTo>
                <a:cubicBezTo>
                  <a:pt x="1839578" y="324520"/>
                  <a:pt x="1836539" y="318443"/>
                  <a:pt x="1836539" y="306288"/>
                </a:cubicBezTo>
                <a:cubicBezTo>
                  <a:pt x="1840185" y="277118"/>
                  <a:pt x="1848693" y="254633"/>
                  <a:pt x="1862063" y="238832"/>
                </a:cubicBezTo>
                <a:cubicBezTo>
                  <a:pt x="1863278" y="246125"/>
                  <a:pt x="1861455" y="255848"/>
                  <a:pt x="1856593" y="268002"/>
                </a:cubicBezTo>
                <a:cubicBezTo>
                  <a:pt x="1851732" y="277726"/>
                  <a:pt x="1849301" y="285626"/>
                  <a:pt x="1849301" y="291703"/>
                </a:cubicBezTo>
                <a:cubicBezTo>
                  <a:pt x="1849301" y="295350"/>
                  <a:pt x="1850516" y="296565"/>
                  <a:pt x="1852947" y="295350"/>
                </a:cubicBezTo>
                <a:cubicBezTo>
                  <a:pt x="1883333" y="262533"/>
                  <a:pt x="1907034" y="232147"/>
                  <a:pt x="1924050" y="204192"/>
                </a:cubicBezTo>
                <a:cubicBezTo>
                  <a:pt x="1925265" y="202977"/>
                  <a:pt x="1926481" y="201154"/>
                  <a:pt x="1927696" y="198723"/>
                </a:cubicBezTo>
                <a:cubicBezTo>
                  <a:pt x="1931342" y="190215"/>
                  <a:pt x="1934989" y="185353"/>
                  <a:pt x="1938635" y="184138"/>
                </a:cubicBezTo>
                <a:cubicBezTo>
                  <a:pt x="1956866" y="158614"/>
                  <a:pt x="1969628" y="137344"/>
                  <a:pt x="1976921" y="120328"/>
                </a:cubicBezTo>
                <a:cubicBezTo>
                  <a:pt x="1978137" y="117897"/>
                  <a:pt x="1976921" y="116074"/>
                  <a:pt x="1973275" y="114858"/>
                </a:cubicBezTo>
                <a:cubicBezTo>
                  <a:pt x="1967198" y="116074"/>
                  <a:pt x="1959297" y="119112"/>
                  <a:pt x="1949574" y="123974"/>
                </a:cubicBezTo>
                <a:cubicBezTo>
                  <a:pt x="1939850" y="130051"/>
                  <a:pt x="1932558" y="133090"/>
                  <a:pt x="1927696" y="133090"/>
                </a:cubicBezTo>
                <a:cubicBezTo>
                  <a:pt x="1916757" y="129443"/>
                  <a:pt x="1913111" y="125189"/>
                  <a:pt x="1916757" y="120328"/>
                </a:cubicBezTo>
                <a:cubicBezTo>
                  <a:pt x="1928912" y="121543"/>
                  <a:pt x="1957474" y="109996"/>
                  <a:pt x="2002445" y="85688"/>
                </a:cubicBezTo>
                <a:cubicBezTo>
                  <a:pt x="2008522" y="82042"/>
                  <a:pt x="2013992" y="80218"/>
                  <a:pt x="2018853" y="80218"/>
                </a:cubicBezTo>
                <a:cubicBezTo>
                  <a:pt x="2026146" y="81434"/>
                  <a:pt x="2030400" y="84472"/>
                  <a:pt x="2031615" y="89334"/>
                </a:cubicBezTo>
                <a:cubicBezTo>
                  <a:pt x="2031615" y="94196"/>
                  <a:pt x="2026754" y="98450"/>
                  <a:pt x="2017030" y="102096"/>
                </a:cubicBezTo>
                <a:cubicBezTo>
                  <a:pt x="2013384" y="102096"/>
                  <a:pt x="2010953" y="102704"/>
                  <a:pt x="2009738" y="103919"/>
                </a:cubicBezTo>
                <a:cubicBezTo>
                  <a:pt x="2004876" y="109996"/>
                  <a:pt x="2000622" y="116681"/>
                  <a:pt x="1996976" y="123974"/>
                </a:cubicBezTo>
                <a:cubicBezTo>
                  <a:pt x="1987252" y="143421"/>
                  <a:pt x="1971452" y="169553"/>
                  <a:pt x="1949574" y="202369"/>
                </a:cubicBezTo>
                <a:cubicBezTo>
                  <a:pt x="1955651" y="199938"/>
                  <a:pt x="1964767" y="196292"/>
                  <a:pt x="1976921" y="191430"/>
                </a:cubicBezTo>
                <a:cubicBezTo>
                  <a:pt x="1993937" y="182922"/>
                  <a:pt x="2007914" y="178668"/>
                  <a:pt x="2018853" y="178668"/>
                </a:cubicBezTo>
                <a:cubicBezTo>
                  <a:pt x="2024931" y="178668"/>
                  <a:pt x="2027969" y="181099"/>
                  <a:pt x="2027969" y="185961"/>
                </a:cubicBezTo>
                <a:cubicBezTo>
                  <a:pt x="2027969" y="192038"/>
                  <a:pt x="2024323" y="199331"/>
                  <a:pt x="2017030" y="207839"/>
                </a:cubicBezTo>
                <a:cubicBezTo>
                  <a:pt x="2008522" y="217562"/>
                  <a:pt x="2003660" y="226070"/>
                  <a:pt x="2002445" y="233363"/>
                </a:cubicBezTo>
                <a:cubicBezTo>
                  <a:pt x="2015815" y="227285"/>
                  <a:pt x="2024323" y="223031"/>
                  <a:pt x="2027969" y="220601"/>
                </a:cubicBezTo>
                <a:cubicBezTo>
                  <a:pt x="2034046" y="212093"/>
                  <a:pt x="2043770" y="199938"/>
                  <a:pt x="2057139" y="184138"/>
                </a:cubicBezTo>
                <a:cubicBezTo>
                  <a:pt x="2065647" y="171983"/>
                  <a:pt x="2071724" y="163475"/>
                  <a:pt x="2075371" y="158614"/>
                </a:cubicBezTo>
                <a:cubicBezTo>
                  <a:pt x="2075371" y="156183"/>
                  <a:pt x="2072940" y="152537"/>
                  <a:pt x="2068078" y="147675"/>
                </a:cubicBezTo>
                <a:cubicBezTo>
                  <a:pt x="2062001" y="141598"/>
                  <a:pt x="2058962" y="136736"/>
                  <a:pt x="2058962" y="133090"/>
                </a:cubicBezTo>
                <a:cubicBezTo>
                  <a:pt x="2060178" y="130659"/>
                  <a:pt x="2062001" y="128836"/>
                  <a:pt x="2064432" y="127620"/>
                </a:cubicBezTo>
                <a:cubicBezTo>
                  <a:pt x="2074155" y="127620"/>
                  <a:pt x="2082663" y="132482"/>
                  <a:pt x="2089956" y="142205"/>
                </a:cubicBezTo>
                <a:cubicBezTo>
                  <a:pt x="2093602" y="138559"/>
                  <a:pt x="2100287" y="130659"/>
                  <a:pt x="2110011" y="118505"/>
                </a:cubicBezTo>
                <a:cubicBezTo>
                  <a:pt x="2117303" y="109996"/>
                  <a:pt x="2122773" y="103919"/>
                  <a:pt x="2126419" y="100273"/>
                </a:cubicBezTo>
                <a:cubicBezTo>
                  <a:pt x="2103326" y="107566"/>
                  <a:pt x="2082663" y="116681"/>
                  <a:pt x="2064432" y="127620"/>
                </a:cubicBezTo>
                <a:cubicBezTo>
                  <a:pt x="2064432" y="127620"/>
                  <a:pt x="2062609" y="128228"/>
                  <a:pt x="2058962" y="129443"/>
                </a:cubicBezTo>
                <a:cubicBezTo>
                  <a:pt x="2054101" y="130659"/>
                  <a:pt x="2051062" y="131266"/>
                  <a:pt x="2049847" y="131266"/>
                </a:cubicBezTo>
                <a:cubicBezTo>
                  <a:pt x="2046200" y="130051"/>
                  <a:pt x="2043770" y="127620"/>
                  <a:pt x="2042554" y="123974"/>
                </a:cubicBezTo>
                <a:cubicBezTo>
                  <a:pt x="2043770" y="110604"/>
                  <a:pt x="2046200" y="103919"/>
                  <a:pt x="2049847" y="103919"/>
                </a:cubicBezTo>
                <a:cubicBezTo>
                  <a:pt x="2051062" y="103919"/>
                  <a:pt x="2053493" y="106350"/>
                  <a:pt x="2057139" y="111212"/>
                </a:cubicBezTo>
                <a:cubicBezTo>
                  <a:pt x="2083879" y="102704"/>
                  <a:pt x="2115480" y="89942"/>
                  <a:pt x="2151943" y="72926"/>
                </a:cubicBezTo>
                <a:cubicBezTo>
                  <a:pt x="2154374" y="71710"/>
                  <a:pt x="2158020" y="69887"/>
                  <a:pt x="2162882" y="67456"/>
                </a:cubicBezTo>
                <a:cubicBezTo>
                  <a:pt x="2172605" y="63810"/>
                  <a:pt x="2179290" y="61379"/>
                  <a:pt x="2182936" y="60164"/>
                </a:cubicBezTo>
                <a:close/>
                <a:moveTo>
                  <a:pt x="2925365" y="51048"/>
                </a:moveTo>
                <a:cubicBezTo>
                  <a:pt x="2937520" y="53479"/>
                  <a:pt x="2944812" y="61379"/>
                  <a:pt x="2947243" y="74749"/>
                </a:cubicBezTo>
                <a:cubicBezTo>
                  <a:pt x="2947243" y="79611"/>
                  <a:pt x="2945420" y="83865"/>
                  <a:pt x="2941774" y="87511"/>
                </a:cubicBezTo>
                <a:cubicBezTo>
                  <a:pt x="2940558" y="88726"/>
                  <a:pt x="2939343" y="89942"/>
                  <a:pt x="2938127" y="91157"/>
                </a:cubicBezTo>
                <a:cubicBezTo>
                  <a:pt x="2916250" y="121543"/>
                  <a:pt x="2904095" y="145244"/>
                  <a:pt x="2901665" y="162260"/>
                </a:cubicBezTo>
                <a:cubicBezTo>
                  <a:pt x="2901665" y="164691"/>
                  <a:pt x="2902880" y="167729"/>
                  <a:pt x="2905311" y="171376"/>
                </a:cubicBezTo>
                <a:cubicBezTo>
                  <a:pt x="2906526" y="173807"/>
                  <a:pt x="2907134" y="175022"/>
                  <a:pt x="2907134" y="175022"/>
                </a:cubicBezTo>
                <a:cubicBezTo>
                  <a:pt x="2929012" y="198115"/>
                  <a:pt x="2939343" y="216954"/>
                  <a:pt x="2938127" y="231539"/>
                </a:cubicBezTo>
                <a:cubicBezTo>
                  <a:pt x="2938127" y="241263"/>
                  <a:pt x="2933266" y="243694"/>
                  <a:pt x="2923542" y="238832"/>
                </a:cubicBezTo>
                <a:cubicBezTo>
                  <a:pt x="2916250" y="233970"/>
                  <a:pt x="2906526" y="230932"/>
                  <a:pt x="2894372" y="229716"/>
                </a:cubicBezTo>
                <a:cubicBezTo>
                  <a:pt x="2877356" y="226070"/>
                  <a:pt x="2868240" y="219993"/>
                  <a:pt x="2867025" y="211485"/>
                </a:cubicBezTo>
                <a:cubicBezTo>
                  <a:pt x="2867025" y="207839"/>
                  <a:pt x="2868848" y="206015"/>
                  <a:pt x="2872494" y="206015"/>
                </a:cubicBezTo>
                <a:cubicBezTo>
                  <a:pt x="2876141" y="206015"/>
                  <a:pt x="2881002" y="207231"/>
                  <a:pt x="2887079" y="209662"/>
                </a:cubicBezTo>
                <a:cubicBezTo>
                  <a:pt x="2893156" y="212093"/>
                  <a:pt x="2897411" y="213308"/>
                  <a:pt x="2899841" y="213308"/>
                </a:cubicBezTo>
                <a:cubicBezTo>
                  <a:pt x="2905918" y="213308"/>
                  <a:pt x="2908957" y="212093"/>
                  <a:pt x="2908957" y="209662"/>
                </a:cubicBezTo>
                <a:cubicBezTo>
                  <a:pt x="2908957" y="204800"/>
                  <a:pt x="2904095" y="198115"/>
                  <a:pt x="2894372" y="189607"/>
                </a:cubicBezTo>
                <a:cubicBezTo>
                  <a:pt x="2884649" y="181099"/>
                  <a:pt x="2879787" y="173807"/>
                  <a:pt x="2879787" y="167729"/>
                </a:cubicBezTo>
                <a:cubicBezTo>
                  <a:pt x="2879787" y="151929"/>
                  <a:pt x="2884649" y="136128"/>
                  <a:pt x="2894372" y="120328"/>
                </a:cubicBezTo>
                <a:cubicBezTo>
                  <a:pt x="2871279" y="132482"/>
                  <a:pt x="2859125" y="141598"/>
                  <a:pt x="2857909" y="147675"/>
                </a:cubicBezTo>
                <a:cubicBezTo>
                  <a:pt x="2862771" y="229109"/>
                  <a:pt x="2859125" y="296565"/>
                  <a:pt x="2846970" y="350044"/>
                </a:cubicBezTo>
                <a:cubicBezTo>
                  <a:pt x="2854263" y="345182"/>
                  <a:pt x="2868240" y="330597"/>
                  <a:pt x="2888903" y="306288"/>
                </a:cubicBezTo>
                <a:cubicBezTo>
                  <a:pt x="2890118" y="303858"/>
                  <a:pt x="2890726" y="303858"/>
                  <a:pt x="2890726" y="306288"/>
                </a:cubicBezTo>
                <a:cubicBezTo>
                  <a:pt x="2890726" y="318443"/>
                  <a:pt x="2879787" y="337890"/>
                  <a:pt x="2857909" y="364629"/>
                </a:cubicBezTo>
                <a:cubicBezTo>
                  <a:pt x="2850616" y="374352"/>
                  <a:pt x="2845755" y="381037"/>
                  <a:pt x="2843324" y="384684"/>
                </a:cubicBezTo>
                <a:cubicBezTo>
                  <a:pt x="2843324" y="385899"/>
                  <a:pt x="2842716" y="387722"/>
                  <a:pt x="2841501" y="390153"/>
                </a:cubicBezTo>
                <a:cubicBezTo>
                  <a:pt x="2837854" y="401092"/>
                  <a:pt x="2832993" y="406561"/>
                  <a:pt x="2826916" y="406561"/>
                </a:cubicBezTo>
                <a:cubicBezTo>
                  <a:pt x="2820839" y="405346"/>
                  <a:pt x="2816584" y="400484"/>
                  <a:pt x="2814154" y="391976"/>
                </a:cubicBezTo>
                <a:lnTo>
                  <a:pt x="2814154" y="390153"/>
                </a:lnTo>
                <a:cubicBezTo>
                  <a:pt x="2815369" y="384076"/>
                  <a:pt x="2818407" y="373745"/>
                  <a:pt x="2823269" y="359160"/>
                </a:cubicBezTo>
                <a:cubicBezTo>
                  <a:pt x="2826916" y="348221"/>
                  <a:pt x="2829346" y="340320"/>
                  <a:pt x="2830562" y="335459"/>
                </a:cubicBezTo>
                <a:cubicBezTo>
                  <a:pt x="2839070" y="295350"/>
                  <a:pt x="2843324" y="244301"/>
                  <a:pt x="2843324" y="182315"/>
                </a:cubicBezTo>
                <a:cubicBezTo>
                  <a:pt x="2843324" y="170160"/>
                  <a:pt x="2841501" y="162868"/>
                  <a:pt x="2837854" y="160437"/>
                </a:cubicBezTo>
                <a:cubicBezTo>
                  <a:pt x="2836639" y="161652"/>
                  <a:pt x="2834816" y="162260"/>
                  <a:pt x="2832385" y="162260"/>
                </a:cubicBezTo>
                <a:cubicBezTo>
                  <a:pt x="2828739" y="162260"/>
                  <a:pt x="2826916" y="161652"/>
                  <a:pt x="2826916" y="160437"/>
                </a:cubicBezTo>
                <a:cubicBezTo>
                  <a:pt x="2825700" y="158006"/>
                  <a:pt x="2825092" y="152537"/>
                  <a:pt x="2825092" y="144029"/>
                </a:cubicBezTo>
                <a:cubicBezTo>
                  <a:pt x="2825092" y="142813"/>
                  <a:pt x="2834816" y="136128"/>
                  <a:pt x="2854263" y="123974"/>
                </a:cubicBezTo>
                <a:cubicBezTo>
                  <a:pt x="2890726" y="100881"/>
                  <a:pt x="2910173" y="86903"/>
                  <a:pt x="2912603" y="82042"/>
                </a:cubicBezTo>
                <a:cubicBezTo>
                  <a:pt x="2913819" y="79611"/>
                  <a:pt x="2914427" y="75357"/>
                  <a:pt x="2914427" y="69280"/>
                </a:cubicBezTo>
                <a:cubicBezTo>
                  <a:pt x="2914427" y="57125"/>
                  <a:pt x="2918073" y="51048"/>
                  <a:pt x="2925365" y="51048"/>
                </a:cubicBezTo>
                <a:close/>
                <a:moveTo>
                  <a:pt x="520005" y="49225"/>
                </a:moveTo>
                <a:cubicBezTo>
                  <a:pt x="551607" y="73534"/>
                  <a:pt x="568623" y="90550"/>
                  <a:pt x="571053" y="100273"/>
                </a:cubicBezTo>
                <a:cubicBezTo>
                  <a:pt x="571053" y="106350"/>
                  <a:pt x="566192" y="110604"/>
                  <a:pt x="556468" y="113035"/>
                </a:cubicBezTo>
                <a:cubicBezTo>
                  <a:pt x="551607" y="113035"/>
                  <a:pt x="548568" y="113643"/>
                  <a:pt x="547353" y="114858"/>
                </a:cubicBezTo>
                <a:cubicBezTo>
                  <a:pt x="544922" y="114858"/>
                  <a:pt x="541883" y="115466"/>
                  <a:pt x="538237" y="116681"/>
                </a:cubicBezTo>
                <a:cubicBezTo>
                  <a:pt x="533375" y="119112"/>
                  <a:pt x="529729" y="120328"/>
                  <a:pt x="527298" y="120328"/>
                </a:cubicBezTo>
                <a:cubicBezTo>
                  <a:pt x="522436" y="120328"/>
                  <a:pt x="520005" y="119112"/>
                  <a:pt x="520005" y="116681"/>
                </a:cubicBezTo>
                <a:cubicBezTo>
                  <a:pt x="520005" y="114250"/>
                  <a:pt x="522436" y="111212"/>
                  <a:pt x="527298" y="107566"/>
                </a:cubicBezTo>
                <a:cubicBezTo>
                  <a:pt x="534591" y="102704"/>
                  <a:pt x="538237" y="98450"/>
                  <a:pt x="538237" y="94804"/>
                </a:cubicBezTo>
                <a:cubicBezTo>
                  <a:pt x="538237" y="94804"/>
                  <a:pt x="537629" y="94196"/>
                  <a:pt x="536414" y="92980"/>
                </a:cubicBezTo>
                <a:cubicBezTo>
                  <a:pt x="536414" y="92980"/>
                  <a:pt x="535806" y="92373"/>
                  <a:pt x="534591" y="91157"/>
                </a:cubicBezTo>
                <a:cubicBezTo>
                  <a:pt x="520005" y="77788"/>
                  <a:pt x="512713" y="66241"/>
                  <a:pt x="512713" y="56518"/>
                </a:cubicBezTo>
                <a:cubicBezTo>
                  <a:pt x="512713" y="51656"/>
                  <a:pt x="515144" y="49225"/>
                  <a:pt x="520005" y="49225"/>
                </a:cubicBezTo>
                <a:close/>
                <a:moveTo>
                  <a:pt x="3594311" y="30994"/>
                </a:moveTo>
                <a:lnTo>
                  <a:pt x="3599780" y="30994"/>
                </a:lnTo>
                <a:cubicBezTo>
                  <a:pt x="3599780" y="30994"/>
                  <a:pt x="3600388" y="31601"/>
                  <a:pt x="3601603" y="32817"/>
                </a:cubicBezTo>
                <a:cubicBezTo>
                  <a:pt x="3605249" y="35248"/>
                  <a:pt x="3607073" y="38286"/>
                  <a:pt x="3607073" y="41932"/>
                </a:cubicBezTo>
                <a:cubicBezTo>
                  <a:pt x="3607073" y="44363"/>
                  <a:pt x="3605857" y="48617"/>
                  <a:pt x="3603426" y="54694"/>
                </a:cubicBezTo>
                <a:cubicBezTo>
                  <a:pt x="3600995" y="58341"/>
                  <a:pt x="3599780" y="61379"/>
                  <a:pt x="3599780" y="63810"/>
                </a:cubicBezTo>
                <a:cubicBezTo>
                  <a:pt x="3599780" y="71103"/>
                  <a:pt x="3599172" y="83865"/>
                  <a:pt x="3597957" y="102096"/>
                </a:cubicBezTo>
                <a:cubicBezTo>
                  <a:pt x="3596742" y="123974"/>
                  <a:pt x="3595526" y="139167"/>
                  <a:pt x="3594311" y="147675"/>
                </a:cubicBezTo>
                <a:lnTo>
                  <a:pt x="3616188" y="136736"/>
                </a:lnTo>
                <a:cubicBezTo>
                  <a:pt x="3616188" y="133090"/>
                  <a:pt x="3614973" y="127013"/>
                  <a:pt x="3612542" y="118505"/>
                </a:cubicBezTo>
                <a:cubicBezTo>
                  <a:pt x="3611327" y="111212"/>
                  <a:pt x="3610719" y="106350"/>
                  <a:pt x="3610719" y="103919"/>
                </a:cubicBezTo>
                <a:cubicBezTo>
                  <a:pt x="3610719" y="102704"/>
                  <a:pt x="3613150" y="100273"/>
                  <a:pt x="3618012" y="96627"/>
                </a:cubicBezTo>
                <a:cubicBezTo>
                  <a:pt x="3619227" y="95411"/>
                  <a:pt x="3619835" y="94804"/>
                  <a:pt x="3619835" y="94804"/>
                </a:cubicBezTo>
                <a:cubicBezTo>
                  <a:pt x="3635635" y="102096"/>
                  <a:pt x="3645966" y="110604"/>
                  <a:pt x="3650828" y="120328"/>
                </a:cubicBezTo>
                <a:cubicBezTo>
                  <a:pt x="3650828" y="122758"/>
                  <a:pt x="3648397" y="126405"/>
                  <a:pt x="3643536" y="131266"/>
                </a:cubicBezTo>
                <a:cubicBezTo>
                  <a:pt x="3641105" y="133697"/>
                  <a:pt x="3637458" y="139775"/>
                  <a:pt x="3632597" y="149498"/>
                </a:cubicBezTo>
                <a:cubicBezTo>
                  <a:pt x="3630166" y="153144"/>
                  <a:pt x="3627127" y="156791"/>
                  <a:pt x="3623481" y="160437"/>
                </a:cubicBezTo>
                <a:cubicBezTo>
                  <a:pt x="3614973" y="170160"/>
                  <a:pt x="3607680" y="181707"/>
                  <a:pt x="3601603" y="195077"/>
                </a:cubicBezTo>
                <a:cubicBezTo>
                  <a:pt x="3613757" y="191430"/>
                  <a:pt x="3619835" y="193861"/>
                  <a:pt x="3619835" y="202369"/>
                </a:cubicBezTo>
                <a:cubicBezTo>
                  <a:pt x="3619835" y="204800"/>
                  <a:pt x="3618012" y="206623"/>
                  <a:pt x="3614365" y="207839"/>
                </a:cubicBezTo>
                <a:cubicBezTo>
                  <a:pt x="3611934" y="209054"/>
                  <a:pt x="3610111" y="210269"/>
                  <a:pt x="3608896" y="211485"/>
                </a:cubicBezTo>
                <a:cubicBezTo>
                  <a:pt x="3599172" y="219993"/>
                  <a:pt x="3588233" y="238224"/>
                  <a:pt x="3576079" y="266179"/>
                </a:cubicBezTo>
                <a:cubicBezTo>
                  <a:pt x="3582156" y="257671"/>
                  <a:pt x="3592487" y="257671"/>
                  <a:pt x="3607073" y="266179"/>
                </a:cubicBezTo>
                <a:cubicBezTo>
                  <a:pt x="3613150" y="260102"/>
                  <a:pt x="3619227" y="250379"/>
                  <a:pt x="3625304" y="237009"/>
                </a:cubicBezTo>
                <a:cubicBezTo>
                  <a:pt x="3644751" y="184745"/>
                  <a:pt x="3660552" y="131266"/>
                  <a:pt x="3672706" y="76572"/>
                </a:cubicBezTo>
                <a:cubicBezTo>
                  <a:pt x="3672706" y="71710"/>
                  <a:pt x="3669060" y="67456"/>
                  <a:pt x="3661767" y="63810"/>
                </a:cubicBezTo>
                <a:cubicBezTo>
                  <a:pt x="3653259" y="61379"/>
                  <a:pt x="3649005" y="57733"/>
                  <a:pt x="3649005" y="52871"/>
                </a:cubicBezTo>
                <a:cubicBezTo>
                  <a:pt x="3649005" y="49225"/>
                  <a:pt x="3652043" y="47402"/>
                  <a:pt x="3658121" y="47402"/>
                </a:cubicBezTo>
                <a:cubicBezTo>
                  <a:pt x="3681214" y="52264"/>
                  <a:pt x="3693976" y="58948"/>
                  <a:pt x="3696407" y="67456"/>
                </a:cubicBezTo>
                <a:lnTo>
                  <a:pt x="3696407" y="69280"/>
                </a:lnTo>
                <a:cubicBezTo>
                  <a:pt x="3695191" y="72926"/>
                  <a:pt x="3693368" y="78395"/>
                  <a:pt x="3690937" y="85688"/>
                </a:cubicBezTo>
                <a:cubicBezTo>
                  <a:pt x="3687291" y="95411"/>
                  <a:pt x="3684860" y="103312"/>
                  <a:pt x="3683645" y="109389"/>
                </a:cubicBezTo>
                <a:cubicBezTo>
                  <a:pt x="3672706" y="154360"/>
                  <a:pt x="3659336" y="197507"/>
                  <a:pt x="3643536" y="238832"/>
                </a:cubicBezTo>
                <a:cubicBezTo>
                  <a:pt x="3659336" y="229109"/>
                  <a:pt x="3679998" y="215131"/>
                  <a:pt x="3705522" y="196900"/>
                </a:cubicBezTo>
                <a:cubicBezTo>
                  <a:pt x="3726185" y="182315"/>
                  <a:pt x="3738947" y="173807"/>
                  <a:pt x="3743808" y="171376"/>
                </a:cubicBezTo>
                <a:cubicBezTo>
                  <a:pt x="3752316" y="168945"/>
                  <a:pt x="3756570" y="171983"/>
                  <a:pt x="3756570" y="180491"/>
                </a:cubicBezTo>
                <a:cubicBezTo>
                  <a:pt x="3757786" y="184138"/>
                  <a:pt x="3756570" y="186569"/>
                  <a:pt x="3752924" y="187784"/>
                </a:cubicBezTo>
                <a:cubicBezTo>
                  <a:pt x="3752924" y="188999"/>
                  <a:pt x="3750494" y="189607"/>
                  <a:pt x="3745632" y="189607"/>
                </a:cubicBezTo>
                <a:cubicBezTo>
                  <a:pt x="3734693" y="195684"/>
                  <a:pt x="3714031" y="209054"/>
                  <a:pt x="3683645" y="229716"/>
                </a:cubicBezTo>
                <a:cubicBezTo>
                  <a:pt x="3687291" y="230932"/>
                  <a:pt x="3691545" y="232755"/>
                  <a:pt x="3696407" y="235186"/>
                </a:cubicBezTo>
                <a:cubicBezTo>
                  <a:pt x="3706130" y="238832"/>
                  <a:pt x="3710992" y="242478"/>
                  <a:pt x="3710992" y="246125"/>
                </a:cubicBezTo>
                <a:cubicBezTo>
                  <a:pt x="3710992" y="248555"/>
                  <a:pt x="3709169" y="252202"/>
                  <a:pt x="3705522" y="257063"/>
                </a:cubicBezTo>
                <a:cubicBezTo>
                  <a:pt x="3703092" y="260710"/>
                  <a:pt x="3701876" y="263141"/>
                  <a:pt x="3701876" y="264356"/>
                </a:cubicBezTo>
                <a:cubicBezTo>
                  <a:pt x="3698230" y="283803"/>
                  <a:pt x="3690937" y="305681"/>
                  <a:pt x="3679998" y="329989"/>
                </a:cubicBezTo>
                <a:cubicBezTo>
                  <a:pt x="3712815" y="356729"/>
                  <a:pt x="3738947" y="373137"/>
                  <a:pt x="3758394" y="379214"/>
                </a:cubicBezTo>
                <a:cubicBezTo>
                  <a:pt x="3766902" y="381645"/>
                  <a:pt x="3780271" y="382860"/>
                  <a:pt x="3798503" y="382860"/>
                </a:cubicBezTo>
                <a:cubicBezTo>
                  <a:pt x="3816734" y="382860"/>
                  <a:pt x="3825850" y="385291"/>
                  <a:pt x="3825850" y="390153"/>
                </a:cubicBezTo>
                <a:cubicBezTo>
                  <a:pt x="3825850" y="397446"/>
                  <a:pt x="3820988" y="400484"/>
                  <a:pt x="3811265" y="399269"/>
                </a:cubicBezTo>
                <a:cubicBezTo>
                  <a:pt x="3807619" y="399269"/>
                  <a:pt x="3802757" y="399876"/>
                  <a:pt x="3796680" y="401092"/>
                </a:cubicBezTo>
                <a:cubicBezTo>
                  <a:pt x="3789387" y="402307"/>
                  <a:pt x="3783918" y="402915"/>
                  <a:pt x="3780271" y="402915"/>
                </a:cubicBezTo>
                <a:cubicBezTo>
                  <a:pt x="3768117" y="402915"/>
                  <a:pt x="3755963" y="400484"/>
                  <a:pt x="3743808" y="395622"/>
                </a:cubicBezTo>
                <a:cubicBezTo>
                  <a:pt x="3719500" y="382253"/>
                  <a:pt x="3695799" y="365237"/>
                  <a:pt x="3672706" y="344574"/>
                </a:cubicBezTo>
                <a:cubicBezTo>
                  <a:pt x="3671491" y="345790"/>
                  <a:pt x="3670275" y="348221"/>
                  <a:pt x="3669060" y="351867"/>
                </a:cubicBezTo>
                <a:cubicBezTo>
                  <a:pt x="3666629" y="356729"/>
                  <a:pt x="3664805" y="359767"/>
                  <a:pt x="3663590" y="360983"/>
                </a:cubicBezTo>
                <a:cubicBezTo>
                  <a:pt x="3649005" y="382860"/>
                  <a:pt x="3634420" y="394407"/>
                  <a:pt x="3619835" y="395622"/>
                </a:cubicBezTo>
                <a:cubicBezTo>
                  <a:pt x="3606465" y="394407"/>
                  <a:pt x="3594918" y="390761"/>
                  <a:pt x="3585195" y="384684"/>
                </a:cubicBezTo>
                <a:cubicBezTo>
                  <a:pt x="3582764" y="385899"/>
                  <a:pt x="3579725" y="387722"/>
                  <a:pt x="3576079" y="390153"/>
                </a:cubicBezTo>
                <a:cubicBezTo>
                  <a:pt x="3571218" y="393799"/>
                  <a:pt x="3567571" y="395622"/>
                  <a:pt x="3565140" y="395622"/>
                </a:cubicBezTo>
                <a:cubicBezTo>
                  <a:pt x="3556632" y="395622"/>
                  <a:pt x="3552378" y="393799"/>
                  <a:pt x="3552378" y="390153"/>
                </a:cubicBezTo>
                <a:cubicBezTo>
                  <a:pt x="3553594" y="387722"/>
                  <a:pt x="3554809" y="385291"/>
                  <a:pt x="3556025" y="382860"/>
                </a:cubicBezTo>
                <a:cubicBezTo>
                  <a:pt x="3563317" y="374352"/>
                  <a:pt x="3571825" y="343967"/>
                  <a:pt x="3581549" y="291703"/>
                </a:cubicBezTo>
                <a:cubicBezTo>
                  <a:pt x="3581549" y="288057"/>
                  <a:pt x="3581549" y="286234"/>
                  <a:pt x="3581549" y="286234"/>
                </a:cubicBezTo>
                <a:cubicBezTo>
                  <a:pt x="3580333" y="285018"/>
                  <a:pt x="3578510" y="285018"/>
                  <a:pt x="3576079" y="286234"/>
                </a:cubicBezTo>
                <a:cubicBezTo>
                  <a:pt x="3572433" y="287449"/>
                  <a:pt x="3568787" y="289272"/>
                  <a:pt x="3565140" y="291703"/>
                </a:cubicBezTo>
                <a:cubicBezTo>
                  <a:pt x="3565140" y="292919"/>
                  <a:pt x="3564533" y="294742"/>
                  <a:pt x="3563317" y="297173"/>
                </a:cubicBezTo>
                <a:cubicBezTo>
                  <a:pt x="3562102" y="304465"/>
                  <a:pt x="3557848" y="315404"/>
                  <a:pt x="3550555" y="329989"/>
                </a:cubicBezTo>
                <a:cubicBezTo>
                  <a:pt x="3543263" y="349436"/>
                  <a:pt x="3537185" y="359160"/>
                  <a:pt x="3532324" y="359160"/>
                </a:cubicBezTo>
                <a:cubicBezTo>
                  <a:pt x="3520170" y="362806"/>
                  <a:pt x="3513484" y="349436"/>
                  <a:pt x="3512269" y="319050"/>
                </a:cubicBezTo>
                <a:lnTo>
                  <a:pt x="3479453" y="381037"/>
                </a:lnTo>
                <a:cubicBezTo>
                  <a:pt x="3479453" y="383468"/>
                  <a:pt x="3477629" y="387114"/>
                  <a:pt x="3473983" y="391976"/>
                </a:cubicBezTo>
                <a:cubicBezTo>
                  <a:pt x="3472768" y="394407"/>
                  <a:pt x="3472160" y="395622"/>
                  <a:pt x="3472160" y="395622"/>
                </a:cubicBezTo>
                <a:cubicBezTo>
                  <a:pt x="3472160" y="395622"/>
                  <a:pt x="3470945" y="395622"/>
                  <a:pt x="3468514" y="395622"/>
                </a:cubicBezTo>
                <a:cubicBezTo>
                  <a:pt x="3458790" y="395622"/>
                  <a:pt x="3453928" y="393799"/>
                  <a:pt x="3453928" y="390153"/>
                </a:cubicBezTo>
                <a:lnTo>
                  <a:pt x="3453928" y="386507"/>
                </a:lnTo>
                <a:cubicBezTo>
                  <a:pt x="3453928" y="385291"/>
                  <a:pt x="3456359" y="381037"/>
                  <a:pt x="3461221" y="373745"/>
                </a:cubicBezTo>
                <a:cubicBezTo>
                  <a:pt x="3475806" y="319050"/>
                  <a:pt x="3478845" y="280764"/>
                  <a:pt x="3470337" y="258887"/>
                </a:cubicBezTo>
                <a:cubicBezTo>
                  <a:pt x="3467906" y="261317"/>
                  <a:pt x="3463044" y="264964"/>
                  <a:pt x="3455752" y="269825"/>
                </a:cubicBezTo>
                <a:cubicBezTo>
                  <a:pt x="3420504" y="300211"/>
                  <a:pt x="3396196" y="314796"/>
                  <a:pt x="3382826" y="313581"/>
                </a:cubicBezTo>
                <a:cubicBezTo>
                  <a:pt x="3382826" y="313581"/>
                  <a:pt x="3382218" y="313581"/>
                  <a:pt x="3381003" y="313581"/>
                </a:cubicBezTo>
                <a:cubicBezTo>
                  <a:pt x="3377356" y="314796"/>
                  <a:pt x="3375533" y="313581"/>
                  <a:pt x="3375533" y="309935"/>
                </a:cubicBezTo>
                <a:cubicBezTo>
                  <a:pt x="3399842" y="298996"/>
                  <a:pt x="3428404" y="274687"/>
                  <a:pt x="3461221" y="237009"/>
                </a:cubicBezTo>
                <a:cubicBezTo>
                  <a:pt x="3478237" y="217562"/>
                  <a:pt x="3491607" y="201154"/>
                  <a:pt x="3501330" y="187784"/>
                </a:cubicBezTo>
                <a:cubicBezTo>
                  <a:pt x="3497684" y="186569"/>
                  <a:pt x="3492215" y="185353"/>
                  <a:pt x="3484922" y="184138"/>
                </a:cubicBezTo>
                <a:cubicBezTo>
                  <a:pt x="3478845" y="182922"/>
                  <a:pt x="3473983" y="181707"/>
                  <a:pt x="3470337" y="180491"/>
                </a:cubicBezTo>
                <a:cubicBezTo>
                  <a:pt x="3465475" y="180491"/>
                  <a:pt x="3463044" y="178061"/>
                  <a:pt x="3463044" y="173199"/>
                </a:cubicBezTo>
                <a:cubicBezTo>
                  <a:pt x="3463044" y="170768"/>
                  <a:pt x="3468514" y="163475"/>
                  <a:pt x="3479453" y="151321"/>
                </a:cubicBezTo>
                <a:cubicBezTo>
                  <a:pt x="3496469" y="133090"/>
                  <a:pt x="3504977" y="119720"/>
                  <a:pt x="3504977" y="111212"/>
                </a:cubicBezTo>
                <a:cubicBezTo>
                  <a:pt x="3504977" y="109996"/>
                  <a:pt x="3503761" y="107566"/>
                  <a:pt x="3501330" y="103919"/>
                </a:cubicBezTo>
                <a:cubicBezTo>
                  <a:pt x="3498899" y="100273"/>
                  <a:pt x="3497684" y="97234"/>
                  <a:pt x="3497684" y="94804"/>
                </a:cubicBezTo>
                <a:cubicBezTo>
                  <a:pt x="3498899" y="89942"/>
                  <a:pt x="3501330" y="87511"/>
                  <a:pt x="3504977" y="87511"/>
                </a:cubicBezTo>
                <a:cubicBezTo>
                  <a:pt x="3519562" y="93588"/>
                  <a:pt x="3529285" y="100881"/>
                  <a:pt x="3534147" y="109389"/>
                </a:cubicBezTo>
                <a:cubicBezTo>
                  <a:pt x="3534147" y="114250"/>
                  <a:pt x="3527462" y="125189"/>
                  <a:pt x="3514092" y="142205"/>
                </a:cubicBezTo>
                <a:cubicBezTo>
                  <a:pt x="3504369" y="154360"/>
                  <a:pt x="3499507" y="161652"/>
                  <a:pt x="3499507" y="164083"/>
                </a:cubicBezTo>
                <a:cubicBezTo>
                  <a:pt x="3500722" y="164083"/>
                  <a:pt x="3502546" y="164691"/>
                  <a:pt x="3504977" y="165906"/>
                </a:cubicBezTo>
                <a:cubicBezTo>
                  <a:pt x="3515915" y="169553"/>
                  <a:pt x="3523208" y="173199"/>
                  <a:pt x="3526854" y="176845"/>
                </a:cubicBezTo>
                <a:cubicBezTo>
                  <a:pt x="3528070" y="175630"/>
                  <a:pt x="3528677" y="171376"/>
                  <a:pt x="3528677" y="164083"/>
                </a:cubicBezTo>
                <a:cubicBezTo>
                  <a:pt x="3528677" y="148283"/>
                  <a:pt x="3533539" y="140382"/>
                  <a:pt x="3543263" y="140382"/>
                </a:cubicBezTo>
                <a:cubicBezTo>
                  <a:pt x="3546909" y="140382"/>
                  <a:pt x="3548732" y="144029"/>
                  <a:pt x="3548732" y="151321"/>
                </a:cubicBezTo>
                <a:cubicBezTo>
                  <a:pt x="3548732" y="153752"/>
                  <a:pt x="3548124" y="158006"/>
                  <a:pt x="3546909" y="164083"/>
                </a:cubicBezTo>
                <a:cubicBezTo>
                  <a:pt x="3545694" y="170160"/>
                  <a:pt x="3545694" y="175630"/>
                  <a:pt x="3546909" y="180491"/>
                </a:cubicBezTo>
                <a:cubicBezTo>
                  <a:pt x="3548124" y="179276"/>
                  <a:pt x="3550555" y="177453"/>
                  <a:pt x="3554201" y="175022"/>
                </a:cubicBezTo>
                <a:cubicBezTo>
                  <a:pt x="3561494" y="168945"/>
                  <a:pt x="3566963" y="165299"/>
                  <a:pt x="3570610" y="164083"/>
                </a:cubicBezTo>
                <a:cubicBezTo>
                  <a:pt x="3573041" y="147067"/>
                  <a:pt x="3574864" y="120328"/>
                  <a:pt x="3576079" y="83865"/>
                </a:cubicBezTo>
                <a:cubicBezTo>
                  <a:pt x="3577295" y="71710"/>
                  <a:pt x="3577902" y="62595"/>
                  <a:pt x="3577902" y="56518"/>
                </a:cubicBezTo>
                <a:cubicBezTo>
                  <a:pt x="3577902" y="54087"/>
                  <a:pt x="3574864" y="52264"/>
                  <a:pt x="3568787" y="51048"/>
                </a:cubicBezTo>
                <a:cubicBezTo>
                  <a:pt x="3561494" y="49833"/>
                  <a:pt x="3557848" y="47402"/>
                  <a:pt x="3557848" y="43756"/>
                </a:cubicBezTo>
                <a:cubicBezTo>
                  <a:pt x="3557848" y="40109"/>
                  <a:pt x="3559063" y="37678"/>
                  <a:pt x="3561494" y="36463"/>
                </a:cubicBezTo>
                <a:cubicBezTo>
                  <a:pt x="3562709" y="36463"/>
                  <a:pt x="3565140" y="35855"/>
                  <a:pt x="3568787" y="34640"/>
                </a:cubicBezTo>
                <a:cubicBezTo>
                  <a:pt x="3579725" y="32209"/>
                  <a:pt x="3588233" y="30994"/>
                  <a:pt x="3594311" y="30994"/>
                </a:cubicBezTo>
                <a:close/>
                <a:moveTo>
                  <a:pt x="642156" y="18232"/>
                </a:moveTo>
                <a:lnTo>
                  <a:pt x="645802" y="18232"/>
                </a:lnTo>
                <a:cubicBezTo>
                  <a:pt x="660387" y="23093"/>
                  <a:pt x="674973" y="27347"/>
                  <a:pt x="689558" y="30994"/>
                </a:cubicBezTo>
                <a:cubicBezTo>
                  <a:pt x="690773" y="32209"/>
                  <a:pt x="691989" y="32817"/>
                  <a:pt x="693204" y="32817"/>
                </a:cubicBezTo>
                <a:cubicBezTo>
                  <a:pt x="696850" y="35248"/>
                  <a:pt x="698674" y="37678"/>
                  <a:pt x="698674" y="40109"/>
                </a:cubicBezTo>
                <a:cubicBezTo>
                  <a:pt x="693812" y="55910"/>
                  <a:pt x="679227" y="75357"/>
                  <a:pt x="654918" y="98450"/>
                </a:cubicBezTo>
                <a:cubicBezTo>
                  <a:pt x="631825" y="121543"/>
                  <a:pt x="617240" y="140990"/>
                  <a:pt x="611163" y="156791"/>
                </a:cubicBezTo>
                <a:cubicBezTo>
                  <a:pt x="619671" y="156791"/>
                  <a:pt x="631825" y="154360"/>
                  <a:pt x="647625" y="149498"/>
                </a:cubicBezTo>
                <a:cubicBezTo>
                  <a:pt x="660995" y="145852"/>
                  <a:pt x="670719" y="144029"/>
                  <a:pt x="676796" y="144029"/>
                </a:cubicBezTo>
                <a:cubicBezTo>
                  <a:pt x="680442" y="144029"/>
                  <a:pt x="684088" y="144029"/>
                  <a:pt x="687735" y="144029"/>
                </a:cubicBezTo>
                <a:cubicBezTo>
                  <a:pt x="691381" y="147675"/>
                  <a:pt x="693204" y="151321"/>
                  <a:pt x="693204" y="154967"/>
                </a:cubicBezTo>
                <a:cubicBezTo>
                  <a:pt x="693204" y="174414"/>
                  <a:pt x="691989" y="193253"/>
                  <a:pt x="689558" y="211485"/>
                </a:cubicBezTo>
                <a:cubicBezTo>
                  <a:pt x="705358" y="206623"/>
                  <a:pt x="721767" y="202977"/>
                  <a:pt x="738783" y="200546"/>
                </a:cubicBezTo>
                <a:cubicBezTo>
                  <a:pt x="763091" y="200546"/>
                  <a:pt x="775246" y="206015"/>
                  <a:pt x="775246" y="216954"/>
                </a:cubicBezTo>
                <a:cubicBezTo>
                  <a:pt x="775246" y="218170"/>
                  <a:pt x="774638" y="219993"/>
                  <a:pt x="773422" y="222424"/>
                </a:cubicBezTo>
                <a:cubicBezTo>
                  <a:pt x="743037" y="250379"/>
                  <a:pt x="698066" y="294134"/>
                  <a:pt x="638510" y="353690"/>
                </a:cubicBezTo>
                <a:cubicBezTo>
                  <a:pt x="647018" y="352475"/>
                  <a:pt x="660387" y="350652"/>
                  <a:pt x="678619" y="348221"/>
                </a:cubicBezTo>
                <a:cubicBezTo>
                  <a:pt x="710220" y="343359"/>
                  <a:pt x="732706" y="340928"/>
                  <a:pt x="746075" y="340928"/>
                </a:cubicBezTo>
                <a:cubicBezTo>
                  <a:pt x="761876" y="340928"/>
                  <a:pt x="769776" y="347005"/>
                  <a:pt x="769776" y="359160"/>
                </a:cubicBezTo>
                <a:cubicBezTo>
                  <a:pt x="768561" y="364021"/>
                  <a:pt x="766130" y="367060"/>
                  <a:pt x="762484" y="368275"/>
                </a:cubicBezTo>
                <a:cubicBezTo>
                  <a:pt x="736960" y="367060"/>
                  <a:pt x="698066" y="370098"/>
                  <a:pt x="645802" y="377391"/>
                </a:cubicBezTo>
                <a:cubicBezTo>
                  <a:pt x="626355" y="379822"/>
                  <a:pt x="611770" y="381645"/>
                  <a:pt x="602047" y="382860"/>
                </a:cubicBezTo>
                <a:cubicBezTo>
                  <a:pt x="592323" y="382860"/>
                  <a:pt x="587462" y="379822"/>
                  <a:pt x="587462" y="373745"/>
                </a:cubicBezTo>
                <a:cubicBezTo>
                  <a:pt x="587462" y="370098"/>
                  <a:pt x="591108" y="365237"/>
                  <a:pt x="598401" y="359160"/>
                </a:cubicBezTo>
                <a:cubicBezTo>
                  <a:pt x="616632" y="344574"/>
                  <a:pt x="636079" y="326951"/>
                  <a:pt x="656741" y="306288"/>
                </a:cubicBezTo>
                <a:cubicBezTo>
                  <a:pt x="649449" y="309935"/>
                  <a:pt x="642156" y="309327"/>
                  <a:pt x="634863" y="304465"/>
                </a:cubicBezTo>
                <a:cubicBezTo>
                  <a:pt x="633648" y="304465"/>
                  <a:pt x="631825" y="303858"/>
                  <a:pt x="629394" y="302642"/>
                </a:cubicBezTo>
                <a:cubicBezTo>
                  <a:pt x="605085" y="292919"/>
                  <a:pt x="593539" y="281372"/>
                  <a:pt x="594754" y="268002"/>
                </a:cubicBezTo>
                <a:cubicBezTo>
                  <a:pt x="594754" y="255848"/>
                  <a:pt x="618455" y="239440"/>
                  <a:pt x="665857" y="218777"/>
                </a:cubicBezTo>
                <a:cubicBezTo>
                  <a:pt x="667072" y="202977"/>
                  <a:pt x="667680" y="185961"/>
                  <a:pt x="667680" y="167729"/>
                </a:cubicBezTo>
                <a:cubicBezTo>
                  <a:pt x="643372" y="167729"/>
                  <a:pt x="620278" y="172591"/>
                  <a:pt x="598401" y="182315"/>
                </a:cubicBezTo>
                <a:cubicBezTo>
                  <a:pt x="592323" y="181099"/>
                  <a:pt x="588677" y="178061"/>
                  <a:pt x="587462" y="173199"/>
                </a:cubicBezTo>
                <a:cubicBezTo>
                  <a:pt x="587462" y="161045"/>
                  <a:pt x="595970" y="145852"/>
                  <a:pt x="612986" y="127620"/>
                </a:cubicBezTo>
                <a:cubicBezTo>
                  <a:pt x="619063" y="121543"/>
                  <a:pt x="623317" y="117289"/>
                  <a:pt x="625748" y="114858"/>
                </a:cubicBezTo>
                <a:cubicBezTo>
                  <a:pt x="646410" y="91765"/>
                  <a:pt x="660387" y="71103"/>
                  <a:pt x="667680" y="52871"/>
                </a:cubicBezTo>
                <a:lnTo>
                  <a:pt x="667680" y="51048"/>
                </a:lnTo>
                <a:cubicBezTo>
                  <a:pt x="667680" y="48617"/>
                  <a:pt x="662818" y="45579"/>
                  <a:pt x="653095" y="41932"/>
                </a:cubicBezTo>
                <a:cubicBezTo>
                  <a:pt x="638510" y="37071"/>
                  <a:pt x="631217" y="31601"/>
                  <a:pt x="631217" y="25524"/>
                </a:cubicBezTo>
                <a:cubicBezTo>
                  <a:pt x="631217" y="20662"/>
                  <a:pt x="634863" y="18232"/>
                  <a:pt x="642156" y="18232"/>
                </a:cubicBezTo>
                <a:close/>
                <a:moveTo>
                  <a:pt x="4053743" y="16408"/>
                </a:moveTo>
                <a:cubicBezTo>
                  <a:pt x="4061036" y="17624"/>
                  <a:pt x="4062251" y="18839"/>
                  <a:pt x="4057389" y="20055"/>
                </a:cubicBezTo>
                <a:cubicBezTo>
                  <a:pt x="4054958" y="22486"/>
                  <a:pt x="4053743" y="25524"/>
                  <a:pt x="4053743" y="29170"/>
                </a:cubicBezTo>
                <a:cubicBezTo>
                  <a:pt x="4053743" y="42540"/>
                  <a:pt x="4068936" y="55910"/>
                  <a:pt x="4099322" y="69280"/>
                </a:cubicBezTo>
                <a:cubicBezTo>
                  <a:pt x="4123630" y="81434"/>
                  <a:pt x="4135784" y="91765"/>
                  <a:pt x="4135784" y="100273"/>
                </a:cubicBezTo>
                <a:cubicBezTo>
                  <a:pt x="4135784" y="107566"/>
                  <a:pt x="4129100" y="111212"/>
                  <a:pt x="4115730" y="111212"/>
                </a:cubicBezTo>
                <a:cubicBezTo>
                  <a:pt x="4109653" y="111212"/>
                  <a:pt x="4105398" y="111820"/>
                  <a:pt x="4102968" y="113035"/>
                </a:cubicBezTo>
                <a:cubicBezTo>
                  <a:pt x="4100537" y="114250"/>
                  <a:pt x="4096283" y="115466"/>
                  <a:pt x="4090206" y="116681"/>
                </a:cubicBezTo>
                <a:cubicBezTo>
                  <a:pt x="4084129" y="119112"/>
                  <a:pt x="4079267" y="120935"/>
                  <a:pt x="4075621" y="122151"/>
                </a:cubicBezTo>
                <a:cubicBezTo>
                  <a:pt x="4071974" y="122151"/>
                  <a:pt x="4069544" y="120935"/>
                  <a:pt x="4068328" y="118505"/>
                </a:cubicBezTo>
                <a:cubicBezTo>
                  <a:pt x="4068328" y="114858"/>
                  <a:pt x="4073190" y="110604"/>
                  <a:pt x="4082913" y="105742"/>
                </a:cubicBezTo>
                <a:cubicBezTo>
                  <a:pt x="4091422" y="100881"/>
                  <a:pt x="4095675" y="97234"/>
                  <a:pt x="4095675" y="94804"/>
                </a:cubicBezTo>
                <a:lnTo>
                  <a:pt x="4095675" y="92980"/>
                </a:lnTo>
                <a:cubicBezTo>
                  <a:pt x="4092029" y="90550"/>
                  <a:pt x="4087167" y="87511"/>
                  <a:pt x="4081090" y="83865"/>
                </a:cubicBezTo>
                <a:cubicBezTo>
                  <a:pt x="4050705" y="66849"/>
                  <a:pt x="4036119" y="48617"/>
                  <a:pt x="4037335" y="29170"/>
                </a:cubicBezTo>
                <a:cubicBezTo>
                  <a:pt x="4037335" y="20662"/>
                  <a:pt x="4042804" y="16408"/>
                  <a:pt x="4053743" y="16408"/>
                </a:cubicBezTo>
                <a:close/>
                <a:moveTo>
                  <a:pt x="164083" y="12762"/>
                </a:moveTo>
                <a:cubicBezTo>
                  <a:pt x="166514" y="12762"/>
                  <a:pt x="169552" y="13370"/>
                  <a:pt x="173199" y="14585"/>
                </a:cubicBezTo>
                <a:cubicBezTo>
                  <a:pt x="175629" y="17016"/>
                  <a:pt x="178060" y="18232"/>
                  <a:pt x="180491" y="18232"/>
                </a:cubicBezTo>
                <a:cubicBezTo>
                  <a:pt x="181707" y="18232"/>
                  <a:pt x="185353" y="18839"/>
                  <a:pt x="191430" y="20055"/>
                </a:cubicBezTo>
                <a:cubicBezTo>
                  <a:pt x="198723" y="22486"/>
                  <a:pt x="202369" y="23701"/>
                  <a:pt x="202369" y="23701"/>
                </a:cubicBezTo>
                <a:cubicBezTo>
                  <a:pt x="210877" y="26132"/>
                  <a:pt x="215739" y="30386"/>
                  <a:pt x="216954" y="36463"/>
                </a:cubicBezTo>
                <a:cubicBezTo>
                  <a:pt x="216954" y="37678"/>
                  <a:pt x="216346" y="40109"/>
                  <a:pt x="215131" y="43756"/>
                </a:cubicBezTo>
                <a:cubicBezTo>
                  <a:pt x="212700" y="46186"/>
                  <a:pt x="211485" y="48010"/>
                  <a:pt x="211485" y="49225"/>
                </a:cubicBezTo>
                <a:cubicBezTo>
                  <a:pt x="184745" y="86903"/>
                  <a:pt x="156183" y="121543"/>
                  <a:pt x="125797" y="153144"/>
                </a:cubicBezTo>
                <a:cubicBezTo>
                  <a:pt x="152536" y="142205"/>
                  <a:pt x="176845" y="130051"/>
                  <a:pt x="198723" y="116681"/>
                </a:cubicBezTo>
                <a:cubicBezTo>
                  <a:pt x="208446" y="113035"/>
                  <a:pt x="215131" y="114858"/>
                  <a:pt x="218777" y="122151"/>
                </a:cubicBezTo>
                <a:cubicBezTo>
                  <a:pt x="219993" y="123366"/>
                  <a:pt x="217562" y="127013"/>
                  <a:pt x="211485" y="133090"/>
                </a:cubicBezTo>
                <a:cubicBezTo>
                  <a:pt x="181099" y="151321"/>
                  <a:pt x="160437" y="167729"/>
                  <a:pt x="149498" y="182315"/>
                </a:cubicBezTo>
                <a:cubicBezTo>
                  <a:pt x="151929" y="184745"/>
                  <a:pt x="151929" y="189607"/>
                  <a:pt x="149498" y="196900"/>
                </a:cubicBezTo>
                <a:cubicBezTo>
                  <a:pt x="149498" y="198115"/>
                  <a:pt x="148890" y="199331"/>
                  <a:pt x="147675" y="200546"/>
                </a:cubicBezTo>
                <a:cubicBezTo>
                  <a:pt x="145244" y="207839"/>
                  <a:pt x="144028" y="213308"/>
                  <a:pt x="144028" y="216954"/>
                </a:cubicBezTo>
                <a:cubicBezTo>
                  <a:pt x="139167" y="226678"/>
                  <a:pt x="159829" y="230324"/>
                  <a:pt x="206015" y="227893"/>
                </a:cubicBezTo>
                <a:cubicBezTo>
                  <a:pt x="214523" y="227893"/>
                  <a:pt x="218777" y="231539"/>
                  <a:pt x="218777" y="238832"/>
                </a:cubicBezTo>
                <a:cubicBezTo>
                  <a:pt x="219993" y="243694"/>
                  <a:pt x="216954" y="246732"/>
                  <a:pt x="209662" y="247948"/>
                </a:cubicBezTo>
                <a:cubicBezTo>
                  <a:pt x="180491" y="256456"/>
                  <a:pt x="152536" y="266179"/>
                  <a:pt x="125797" y="277118"/>
                </a:cubicBezTo>
                <a:cubicBezTo>
                  <a:pt x="94196" y="343967"/>
                  <a:pt x="63810" y="388330"/>
                  <a:pt x="34640" y="410208"/>
                </a:cubicBezTo>
                <a:cubicBezTo>
                  <a:pt x="27347" y="416285"/>
                  <a:pt x="19447" y="417500"/>
                  <a:pt x="10939" y="413854"/>
                </a:cubicBezTo>
                <a:cubicBezTo>
                  <a:pt x="6077" y="412638"/>
                  <a:pt x="2431" y="408992"/>
                  <a:pt x="0" y="402915"/>
                </a:cubicBezTo>
                <a:cubicBezTo>
                  <a:pt x="0" y="400484"/>
                  <a:pt x="1823" y="399269"/>
                  <a:pt x="5469" y="399269"/>
                </a:cubicBezTo>
                <a:cubicBezTo>
                  <a:pt x="6685" y="399269"/>
                  <a:pt x="8508" y="399269"/>
                  <a:pt x="10939" y="399269"/>
                </a:cubicBezTo>
                <a:cubicBezTo>
                  <a:pt x="15801" y="400484"/>
                  <a:pt x="19447" y="399876"/>
                  <a:pt x="21878" y="397446"/>
                </a:cubicBezTo>
                <a:cubicBezTo>
                  <a:pt x="42540" y="385291"/>
                  <a:pt x="66849" y="349436"/>
                  <a:pt x="94803" y="289880"/>
                </a:cubicBezTo>
                <a:cubicBezTo>
                  <a:pt x="92373" y="291096"/>
                  <a:pt x="88119" y="292919"/>
                  <a:pt x="82041" y="295350"/>
                </a:cubicBezTo>
                <a:cubicBezTo>
                  <a:pt x="68672" y="301427"/>
                  <a:pt x="58948" y="306288"/>
                  <a:pt x="52871" y="309935"/>
                </a:cubicBezTo>
                <a:cubicBezTo>
                  <a:pt x="35855" y="313581"/>
                  <a:pt x="29170" y="308719"/>
                  <a:pt x="32817" y="295350"/>
                </a:cubicBezTo>
                <a:cubicBezTo>
                  <a:pt x="57125" y="267395"/>
                  <a:pt x="81434" y="237009"/>
                  <a:pt x="105742" y="204192"/>
                </a:cubicBezTo>
                <a:cubicBezTo>
                  <a:pt x="105742" y="202977"/>
                  <a:pt x="104527" y="201154"/>
                  <a:pt x="102096" y="198723"/>
                </a:cubicBezTo>
                <a:cubicBezTo>
                  <a:pt x="99665" y="196292"/>
                  <a:pt x="98450" y="194469"/>
                  <a:pt x="98450" y="193253"/>
                </a:cubicBezTo>
                <a:cubicBezTo>
                  <a:pt x="98450" y="188392"/>
                  <a:pt x="105742" y="184745"/>
                  <a:pt x="120327" y="182315"/>
                </a:cubicBezTo>
                <a:cubicBezTo>
                  <a:pt x="125189" y="182315"/>
                  <a:pt x="128835" y="181707"/>
                  <a:pt x="131266" y="180491"/>
                </a:cubicBezTo>
                <a:cubicBezTo>
                  <a:pt x="131266" y="180491"/>
                  <a:pt x="132482" y="178668"/>
                  <a:pt x="134913" y="175022"/>
                </a:cubicBezTo>
                <a:cubicBezTo>
                  <a:pt x="139774" y="170160"/>
                  <a:pt x="142813" y="167122"/>
                  <a:pt x="144028" y="165906"/>
                </a:cubicBezTo>
                <a:cubicBezTo>
                  <a:pt x="130659" y="168337"/>
                  <a:pt x="109996" y="176237"/>
                  <a:pt x="82041" y="189607"/>
                </a:cubicBezTo>
                <a:cubicBezTo>
                  <a:pt x="63810" y="199331"/>
                  <a:pt x="51656" y="204800"/>
                  <a:pt x="45579" y="206015"/>
                </a:cubicBezTo>
                <a:cubicBezTo>
                  <a:pt x="27347" y="210877"/>
                  <a:pt x="17624" y="206623"/>
                  <a:pt x="16408" y="193253"/>
                </a:cubicBezTo>
                <a:cubicBezTo>
                  <a:pt x="15193" y="187176"/>
                  <a:pt x="17624" y="184138"/>
                  <a:pt x="23701" y="184138"/>
                </a:cubicBezTo>
                <a:cubicBezTo>
                  <a:pt x="26132" y="184138"/>
                  <a:pt x="28563" y="184745"/>
                  <a:pt x="30993" y="185961"/>
                </a:cubicBezTo>
                <a:cubicBezTo>
                  <a:pt x="33424" y="187176"/>
                  <a:pt x="35247" y="187784"/>
                  <a:pt x="36463" y="187784"/>
                </a:cubicBezTo>
                <a:cubicBezTo>
                  <a:pt x="65633" y="179276"/>
                  <a:pt x="92373" y="168337"/>
                  <a:pt x="116681" y="154967"/>
                </a:cubicBezTo>
                <a:cubicBezTo>
                  <a:pt x="110604" y="153752"/>
                  <a:pt x="109996" y="150106"/>
                  <a:pt x="114858" y="144029"/>
                </a:cubicBezTo>
                <a:cubicBezTo>
                  <a:pt x="140382" y="116074"/>
                  <a:pt x="163475" y="85080"/>
                  <a:pt x="184137" y="51048"/>
                </a:cubicBezTo>
                <a:cubicBezTo>
                  <a:pt x="186568" y="43756"/>
                  <a:pt x="185353" y="38894"/>
                  <a:pt x="180491" y="36463"/>
                </a:cubicBezTo>
                <a:cubicBezTo>
                  <a:pt x="178060" y="35248"/>
                  <a:pt x="173806" y="33424"/>
                  <a:pt x="167729" y="30994"/>
                </a:cubicBezTo>
                <a:cubicBezTo>
                  <a:pt x="158006" y="27347"/>
                  <a:pt x="152536" y="24309"/>
                  <a:pt x="151321" y="21878"/>
                </a:cubicBezTo>
                <a:cubicBezTo>
                  <a:pt x="154967" y="15801"/>
                  <a:pt x="159221" y="12762"/>
                  <a:pt x="164083" y="12762"/>
                </a:cubicBezTo>
                <a:close/>
                <a:moveTo>
                  <a:pt x="4582864" y="10939"/>
                </a:moveTo>
                <a:cubicBezTo>
                  <a:pt x="4599880" y="13370"/>
                  <a:pt x="4609604" y="20662"/>
                  <a:pt x="4612034" y="32817"/>
                </a:cubicBezTo>
                <a:cubicBezTo>
                  <a:pt x="4612034" y="38894"/>
                  <a:pt x="4605350" y="48010"/>
                  <a:pt x="4591980" y="60164"/>
                </a:cubicBezTo>
                <a:cubicBezTo>
                  <a:pt x="4588334" y="63810"/>
                  <a:pt x="4585903" y="66241"/>
                  <a:pt x="4584688" y="67456"/>
                </a:cubicBezTo>
                <a:cubicBezTo>
                  <a:pt x="4570102" y="85688"/>
                  <a:pt x="4559163" y="102096"/>
                  <a:pt x="4551870" y="116681"/>
                </a:cubicBezTo>
                <a:cubicBezTo>
                  <a:pt x="4554302" y="116681"/>
                  <a:pt x="4557948" y="116074"/>
                  <a:pt x="4562810" y="114858"/>
                </a:cubicBezTo>
                <a:cubicBezTo>
                  <a:pt x="4566456" y="113643"/>
                  <a:pt x="4569494" y="113035"/>
                  <a:pt x="4571925" y="113035"/>
                </a:cubicBezTo>
                <a:cubicBezTo>
                  <a:pt x="4579218" y="113035"/>
                  <a:pt x="4582864" y="114858"/>
                  <a:pt x="4582864" y="118505"/>
                </a:cubicBezTo>
                <a:cubicBezTo>
                  <a:pt x="4584080" y="129443"/>
                  <a:pt x="4583472" y="134913"/>
                  <a:pt x="4581041" y="134913"/>
                </a:cubicBezTo>
                <a:cubicBezTo>
                  <a:pt x="4568886" y="137344"/>
                  <a:pt x="4552478" y="144636"/>
                  <a:pt x="4531816" y="156791"/>
                </a:cubicBezTo>
                <a:cubicBezTo>
                  <a:pt x="4523308" y="160437"/>
                  <a:pt x="4517231" y="163475"/>
                  <a:pt x="4513584" y="165906"/>
                </a:cubicBezTo>
                <a:cubicBezTo>
                  <a:pt x="4511154" y="167122"/>
                  <a:pt x="4505684" y="170160"/>
                  <a:pt x="4497176" y="175022"/>
                </a:cubicBezTo>
                <a:cubicBezTo>
                  <a:pt x="4481376" y="185961"/>
                  <a:pt x="4471652" y="191430"/>
                  <a:pt x="4468006" y="191430"/>
                </a:cubicBezTo>
                <a:cubicBezTo>
                  <a:pt x="4466790" y="191430"/>
                  <a:pt x="4466183" y="190215"/>
                  <a:pt x="4466183" y="187784"/>
                </a:cubicBezTo>
                <a:cubicBezTo>
                  <a:pt x="4466183" y="185353"/>
                  <a:pt x="4467398" y="183530"/>
                  <a:pt x="4469829" y="182315"/>
                </a:cubicBezTo>
                <a:cubicBezTo>
                  <a:pt x="4469829" y="183530"/>
                  <a:pt x="4470436" y="183530"/>
                  <a:pt x="4471652" y="182315"/>
                </a:cubicBezTo>
                <a:cubicBezTo>
                  <a:pt x="4472868" y="179884"/>
                  <a:pt x="4475906" y="176845"/>
                  <a:pt x="4480768" y="173199"/>
                </a:cubicBezTo>
                <a:cubicBezTo>
                  <a:pt x="4485630" y="169553"/>
                  <a:pt x="4488668" y="166514"/>
                  <a:pt x="4489884" y="164083"/>
                </a:cubicBezTo>
                <a:cubicBezTo>
                  <a:pt x="4489884" y="162868"/>
                  <a:pt x="4487453" y="160437"/>
                  <a:pt x="4482591" y="156791"/>
                </a:cubicBezTo>
                <a:cubicBezTo>
                  <a:pt x="4476514" y="153144"/>
                  <a:pt x="4472868" y="150713"/>
                  <a:pt x="4471652" y="149498"/>
                </a:cubicBezTo>
                <a:cubicBezTo>
                  <a:pt x="4469222" y="144636"/>
                  <a:pt x="4466790" y="137344"/>
                  <a:pt x="4464360" y="127620"/>
                </a:cubicBezTo>
                <a:cubicBezTo>
                  <a:pt x="4461929" y="121543"/>
                  <a:pt x="4460106" y="116681"/>
                  <a:pt x="4458890" y="113035"/>
                </a:cubicBezTo>
                <a:cubicBezTo>
                  <a:pt x="4457674" y="110604"/>
                  <a:pt x="4455852" y="107566"/>
                  <a:pt x="4453421" y="103919"/>
                </a:cubicBezTo>
                <a:cubicBezTo>
                  <a:pt x="4447344" y="97842"/>
                  <a:pt x="4444305" y="92373"/>
                  <a:pt x="4444305" y="87511"/>
                </a:cubicBezTo>
                <a:cubicBezTo>
                  <a:pt x="4443090" y="83865"/>
                  <a:pt x="4443698" y="81434"/>
                  <a:pt x="4446128" y="80218"/>
                </a:cubicBezTo>
                <a:cubicBezTo>
                  <a:pt x="4448559" y="79003"/>
                  <a:pt x="4451598" y="79611"/>
                  <a:pt x="4455244" y="82042"/>
                </a:cubicBezTo>
                <a:cubicBezTo>
                  <a:pt x="4466183" y="85688"/>
                  <a:pt x="4474691" y="95411"/>
                  <a:pt x="4480768" y="111212"/>
                </a:cubicBezTo>
                <a:cubicBezTo>
                  <a:pt x="4485630" y="130659"/>
                  <a:pt x="4491100" y="140382"/>
                  <a:pt x="4497176" y="140382"/>
                </a:cubicBezTo>
                <a:cubicBezTo>
                  <a:pt x="4506900" y="139167"/>
                  <a:pt x="4515408" y="134913"/>
                  <a:pt x="4522700" y="127620"/>
                </a:cubicBezTo>
                <a:cubicBezTo>
                  <a:pt x="4537286" y="98450"/>
                  <a:pt x="4552478" y="73534"/>
                  <a:pt x="4568279" y="52871"/>
                </a:cubicBezTo>
                <a:cubicBezTo>
                  <a:pt x="4559771" y="52871"/>
                  <a:pt x="4550655" y="55302"/>
                  <a:pt x="4540932" y="60164"/>
                </a:cubicBezTo>
                <a:cubicBezTo>
                  <a:pt x="4520270" y="68672"/>
                  <a:pt x="4508115" y="73534"/>
                  <a:pt x="4504469" y="74749"/>
                </a:cubicBezTo>
                <a:cubicBezTo>
                  <a:pt x="4502038" y="75964"/>
                  <a:pt x="4500215" y="77180"/>
                  <a:pt x="4499000" y="78395"/>
                </a:cubicBezTo>
                <a:cubicBezTo>
                  <a:pt x="4497784" y="79611"/>
                  <a:pt x="4496569" y="80218"/>
                  <a:pt x="4495353" y="80218"/>
                </a:cubicBezTo>
                <a:cubicBezTo>
                  <a:pt x="4490492" y="80218"/>
                  <a:pt x="4488060" y="77180"/>
                  <a:pt x="4488060" y="71103"/>
                </a:cubicBezTo>
                <a:cubicBezTo>
                  <a:pt x="4488060" y="63810"/>
                  <a:pt x="4506900" y="54087"/>
                  <a:pt x="4544578" y="41932"/>
                </a:cubicBezTo>
                <a:cubicBezTo>
                  <a:pt x="4561594" y="37071"/>
                  <a:pt x="4571925" y="33424"/>
                  <a:pt x="4575572" y="30994"/>
                </a:cubicBezTo>
                <a:cubicBezTo>
                  <a:pt x="4574356" y="27347"/>
                  <a:pt x="4573748" y="23093"/>
                  <a:pt x="4573748" y="18232"/>
                </a:cubicBezTo>
                <a:cubicBezTo>
                  <a:pt x="4572533" y="14585"/>
                  <a:pt x="4575572" y="12154"/>
                  <a:pt x="4582864" y="10939"/>
                </a:cubicBezTo>
                <a:close/>
                <a:moveTo>
                  <a:pt x="2978237" y="5470"/>
                </a:moveTo>
                <a:cubicBezTo>
                  <a:pt x="2983099" y="5470"/>
                  <a:pt x="2990391" y="8508"/>
                  <a:pt x="3000114" y="14585"/>
                </a:cubicBezTo>
                <a:cubicBezTo>
                  <a:pt x="3007407" y="20662"/>
                  <a:pt x="3012876" y="24309"/>
                  <a:pt x="3016523" y="25524"/>
                </a:cubicBezTo>
                <a:cubicBezTo>
                  <a:pt x="3025031" y="27955"/>
                  <a:pt x="3037185" y="30994"/>
                  <a:pt x="3052986" y="34640"/>
                </a:cubicBezTo>
                <a:cubicBezTo>
                  <a:pt x="3061494" y="38286"/>
                  <a:pt x="3065748" y="43148"/>
                  <a:pt x="3065748" y="49225"/>
                </a:cubicBezTo>
                <a:cubicBezTo>
                  <a:pt x="3065748" y="51656"/>
                  <a:pt x="3064532" y="54087"/>
                  <a:pt x="3062101" y="56518"/>
                </a:cubicBezTo>
                <a:cubicBezTo>
                  <a:pt x="3060886" y="57733"/>
                  <a:pt x="3060278" y="58341"/>
                  <a:pt x="3060278" y="58341"/>
                </a:cubicBezTo>
                <a:cubicBezTo>
                  <a:pt x="3042047" y="60772"/>
                  <a:pt x="3020776" y="70495"/>
                  <a:pt x="2996468" y="87511"/>
                </a:cubicBezTo>
                <a:cubicBezTo>
                  <a:pt x="2978237" y="102096"/>
                  <a:pt x="2964259" y="121543"/>
                  <a:pt x="2954536" y="145852"/>
                </a:cubicBezTo>
                <a:cubicBezTo>
                  <a:pt x="2969121" y="139775"/>
                  <a:pt x="2989783" y="128228"/>
                  <a:pt x="3016523" y="111212"/>
                </a:cubicBezTo>
                <a:cubicBezTo>
                  <a:pt x="3035970" y="99058"/>
                  <a:pt x="3050555" y="90550"/>
                  <a:pt x="3060278" y="85688"/>
                </a:cubicBezTo>
                <a:cubicBezTo>
                  <a:pt x="3062709" y="84472"/>
                  <a:pt x="3066963" y="82649"/>
                  <a:pt x="3073040" y="80218"/>
                </a:cubicBezTo>
                <a:cubicBezTo>
                  <a:pt x="3085195" y="72926"/>
                  <a:pt x="3096133" y="69280"/>
                  <a:pt x="3105857" y="69280"/>
                </a:cubicBezTo>
                <a:cubicBezTo>
                  <a:pt x="3105857" y="69280"/>
                  <a:pt x="3107072" y="69280"/>
                  <a:pt x="3109503" y="69280"/>
                </a:cubicBezTo>
                <a:cubicBezTo>
                  <a:pt x="3135027" y="68064"/>
                  <a:pt x="3147789" y="72926"/>
                  <a:pt x="3147789" y="83865"/>
                </a:cubicBezTo>
                <a:cubicBezTo>
                  <a:pt x="3147789" y="93588"/>
                  <a:pt x="3138066" y="102704"/>
                  <a:pt x="3118619" y="111212"/>
                </a:cubicBezTo>
                <a:cubicBezTo>
                  <a:pt x="3112542" y="113643"/>
                  <a:pt x="3108287" y="115466"/>
                  <a:pt x="3105857" y="116681"/>
                </a:cubicBezTo>
                <a:cubicBezTo>
                  <a:pt x="3104641" y="116681"/>
                  <a:pt x="3088841" y="124582"/>
                  <a:pt x="3058455" y="140382"/>
                </a:cubicBezTo>
                <a:cubicBezTo>
                  <a:pt x="3045085" y="147675"/>
                  <a:pt x="3037185" y="151929"/>
                  <a:pt x="3034754" y="153144"/>
                </a:cubicBezTo>
                <a:cubicBezTo>
                  <a:pt x="3031108" y="155575"/>
                  <a:pt x="3028677" y="156183"/>
                  <a:pt x="3027462" y="154967"/>
                </a:cubicBezTo>
                <a:cubicBezTo>
                  <a:pt x="3027462" y="152537"/>
                  <a:pt x="3028677" y="150106"/>
                  <a:pt x="3031108" y="147675"/>
                </a:cubicBezTo>
                <a:cubicBezTo>
                  <a:pt x="3049339" y="133090"/>
                  <a:pt x="3067571" y="119720"/>
                  <a:pt x="3085802" y="107566"/>
                </a:cubicBezTo>
                <a:cubicBezTo>
                  <a:pt x="3096741" y="101488"/>
                  <a:pt x="3104641" y="96019"/>
                  <a:pt x="3109503" y="91157"/>
                </a:cubicBezTo>
                <a:cubicBezTo>
                  <a:pt x="3114365" y="87511"/>
                  <a:pt x="3110719" y="85688"/>
                  <a:pt x="3098564" y="85688"/>
                </a:cubicBezTo>
                <a:cubicBezTo>
                  <a:pt x="3081548" y="85688"/>
                  <a:pt x="3046300" y="104527"/>
                  <a:pt x="2992822" y="142205"/>
                </a:cubicBezTo>
                <a:cubicBezTo>
                  <a:pt x="2978237" y="153144"/>
                  <a:pt x="2968513" y="159829"/>
                  <a:pt x="2963651" y="162260"/>
                </a:cubicBezTo>
                <a:cubicBezTo>
                  <a:pt x="2953928" y="169553"/>
                  <a:pt x="2943597" y="176237"/>
                  <a:pt x="2932658" y="182315"/>
                </a:cubicBezTo>
                <a:cubicBezTo>
                  <a:pt x="2925365" y="182315"/>
                  <a:pt x="2921719" y="179276"/>
                  <a:pt x="2921719" y="173199"/>
                </a:cubicBezTo>
                <a:cubicBezTo>
                  <a:pt x="2926581" y="134305"/>
                  <a:pt x="2958790" y="93588"/>
                  <a:pt x="3018346" y="51048"/>
                </a:cubicBezTo>
                <a:cubicBezTo>
                  <a:pt x="2986745" y="35248"/>
                  <a:pt x="2971552" y="22486"/>
                  <a:pt x="2972767" y="12762"/>
                </a:cubicBezTo>
                <a:cubicBezTo>
                  <a:pt x="2972767" y="7900"/>
                  <a:pt x="2974590" y="5470"/>
                  <a:pt x="2978237" y="5470"/>
                </a:cubicBezTo>
                <a:close/>
                <a:moveTo>
                  <a:pt x="2487811" y="0"/>
                </a:moveTo>
                <a:lnTo>
                  <a:pt x="2491457" y="0"/>
                </a:lnTo>
                <a:cubicBezTo>
                  <a:pt x="2491457" y="2431"/>
                  <a:pt x="2492065" y="6077"/>
                  <a:pt x="2493280" y="10939"/>
                </a:cubicBezTo>
                <a:cubicBezTo>
                  <a:pt x="2493280" y="19447"/>
                  <a:pt x="2493888" y="24309"/>
                  <a:pt x="2495103" y="25524"/>
                </a:cubicBezTo>
                <a:cubicBezTo>
                  <a:pt x="2502396" y="31601"/>
                  <a:pt x="2524881" y="43148"/>
                  <a:pt x="2562560" y="60164"/>
                </a:cubicBezTo>
                <a:cubicBezTo>
                  <a:pt x="2601453" y="46794"/>
                  <a:pt x="2637916" y="41325"/>
                  <a:pt x="2671948" y="43756"/>
                </a:cubicBezTo>
                <a:cubicBezTo>
                  <a:pt x="2707196" y="47402"/>
                  <a:pt x="2726643" y="57733"/>
                  <a:pt x="2730289" y="74749"/>
                </a:cubicBezTo>
                <a:cubicBezTo>
                  <a:pt x="2731505" y="85688"/>
                  <a:pt x="2716919" y="94196"/>
                  <a:pt x="2686533" y="100273"/>
                </a:cubicBezTo>
                <a:cubicBezTo>
                  <a:pt x="2675595" y="102704"/>
                  <a:pt x="2665871" y="105742"/>
                  <a:pt x="2657363" y="109389"/>
                </a:cubicBezTo>
                <a:cubicBezTo>
                  <a:pt x="2651286" y="111820"/>
                  <a:pt x="2643386" y="113643"/>
                  <a:pt x="2633662" y="114858"/>
                </a:cubicBezTo>
                <a:cubicBezTo>
                  <a:pt x="2626370" y="116074"/>
                  <a:pt x="2620900" y="117289"/>
                  <a:pt x="2617254" y="118505"/>
                </a:cubicBezTo>
                <a:cubicBezTo>
                  <a:pt x="2614823" y="119720"/>
                  <a:pt x="2613000" y="119112"/>
                  <a:pt x="2611785" y="116681"/>
                </a:cubicBezTo>
                <a:cubicBezTo>
                  <a:pt x="2610569" y="115466"/>
                  <a:pt x="2610569" y="114250"/>
                  <a:pt x="2611785" y="113035"/>
                </a:cubicBezTo>
                <a:cubicBezTo>
                  <a:pt x="2613000" y="111820"/>
                  <a:pt x="2618470" y="109389"/>
                  <a:pt x="2628193" y="105742"/>
                </a:cubicBezTo>
                <a:cubicBezTo>
                  <a:pt x="2664656" y="88726"/>
                  <a:pt x="2685318" y="77788"/>
                  <a:pt x="2690180" y="72926"/>
                </a:cubicBezTo>
                <a:cubicBezTo>
                  <a:pt x="2687749" y="65633"/>
                  <a:pt x="2674379" y="61987"/>
                  <a:pt x="2650071" y="61987"/>
                </a:cubicBezTo>
                <a:cubicBezTo>
                  <a:pt x="2586868" y="59556"/>
                  <a:pt x="2515766" y="87511"/>
                  <a:pt x="2436763" y="145852"/>
                </a:cubicBezTo>
                <a:cubicBezTo>
                  <a:pt x="2422178" y="155575"/>
                  <a:pt x="2408808" y="164691"/>
                  <a:pt x="2396653" y="173199"/>
                </a:cubicBezTo>
                <a:cubicBezTo>
                  <a:pt x="2395438" y="174414"/>
                  <a:pt x="2393007" y="177453"/>
                  <a:pt x="2389361" y="182315"/>
                </a:cubicBezTo>
                <a:cubicBezTo>
                  <a:pt x="2378422" y="196900"/>
                  <a:pt x="2369914" y="204192"/>
                  <a:pt x="2363837" y="204192"/>
                </a:cubicBezTo>
                <a:cubicBezTo>
                  <a:pt x="2357760" y="202977"/>
                  <a:pt x="2354113" y="200546"/>
                  <a:pt x="2352898" y="196900"/>
                </a:cubicBezTo>
                <a:cubicBezTo>
                  <a:pt x="2352898" y="189607"/>
                  <a:pt x="2358367" y="178668"/>
                  <a:pt x="2369306" y="164083"/>
                </a:cubicBezTo>
                <a:cubicBezTo>
                  <a:pt x="2375384" y="158006"/>
                  <a:pt x="2379030" y="153752"/>
                  <a:pt x="2380245" y="151321"/>
                </a:cubicBezTo>
                <a:cubicBezTo>
                  <a:pt x="2381461" y="148890"/>
                  <a:pt x="2383284" y="145244"/>
                  <a:pt x="2385715" y="140382"/>
                </a:cubicBezTo>
                <a:cubicBezTo>
                  <a:pt x="2393007" y="125797"/>
                  <a:pt x="2397261" y="113643"/>
                  <a:pt x="2398477" y="103919"/>
                </a:cubicBezTo>
                <a:cubicBezTo>
                  <a:pt x="2400908" y="102704"/>
                  <a:pt x="2403946" y="102096"/>
                  <a:pt x="2407592" y="102096"/>
                </a:cubicBezTo>
                <a:cubicBezTo>
                  <a:pt x="2411239" y="102096"/>
                  <a:pt x="2413062" y="106350"/>
                  <a:pt x="2413062" y="114858"/>
                </a:cubicBezTo>
                <a:cubicBezTo>
                  <a:pt x="2413062" y="117289"/>
                  <a:pt x="2412454" y="122151"/>
                  <a:pt x="2411239" y="129443"/>
                </a:cubicBezTo>
                <a:cubicBezTo>
                  <a:pt x="2410023" y="135520"/>
                  <a:pt x="2409416" y="140382"/>
                  <a:pt x="2409416" y="144029"/>
                </a:cubicBezTo>
                <a:cubicBezTo>
                  <a:pt x="2410631" y="142813"/>
                  <a:pt x="2412454" y="141598"/>
                  <a:pt x="2414885" y="140382"/>
                </a:cubicBezTo>
                <a:cubicBezTo>
                  <a:pt x="2445271" y="123366"/>
                  <a:pt x="2468364" y="108781"/>
                  <a:pt x="2484164" y="96627"/>
                </a:cubicBezTo>
                <a:cubicBezTo>
                  <a:pt x="2481733" y="95411"/>
                  <a:pt x="2480518" y="92980"/>
                  <a:pt x="2480518" y="89334"/>
                </a:cubicBezTo>
                <a:cubicBezTo>
                  <a:pt x="2480518" y="88119"/>
                  <a:pt x="2485380" y="85080"/>
                  <a:pt x="2495103" y="80218"/>
                </a:cubicBezTo>
                <a:cubicBezTo>
                  <a:pt x="2508473" y="72926"/>
                  <a:pt x="2516373" y="67456"/>
                  <a:pt x="2518804" y="63810"/>
                </a:cubicBezTo>
                <a:cubicBezTo>
                  <a:pt x="2518804" y="62595"/>
                  <a:pt x="2517589" y="61987"/>
                  <a:pt x="2515158" y="61987"/>
                </a:cubicBezTo>
                <a:cubicBezTo>
                  <a:pt x="2512727" y="60772"/>
                  <a:pt x="2509688" y="58948"/>
                  <a:pt x="2506042" y="56518"/>
                </a:cubicBezTo>
                <a:cubicBezTo>
                  <a:pt x="2485380" y="49225"/>
                  <a:pt x="2475657" y="38894"/>
                  <a:pt x="2476872" y="25524"/>
                </a:cubicBezTo>
                <a:cubicBezTo>
                  <a:pt x="2476872" y="8508"/>
                  <a:pt x="2480518" y="0"/>
                  <a:pt x="24878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215" name="直接连接符 1214"/>
          <p:cNvCxnSpPr/>
          <p:nvPr/>
        </p:nvCxnSpPr>
        <p:spPr>
          <a:xfrm>
            <a:off x="4235450" y="3650457"/>
            <a:ext cx="7524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 Box 3"/>
          <p:cNvSpPr txBox="1">
            <a:spLocks noChangeArrowheads="1"/>
          </p:cNvSpPr>
          <p:nvPr/>
        </p:nvSpPr>
        <p:spPr bwMode="blackWhite">
          <a:xfrm>
            <a:off x="4271884" y="3875117"/>
            <a:ext cx="7296726" cy="1066786"/>
          </a:xfrm>
          <a:prstGeom prst="rect">
            <a:avLst/>
          </a:prstGeom>
          <a:noFill/>
          <a:ln w="12700">
            <a:noFill/>
            <a:miter lim="800000"/>
            <a:headEnd len="sm" type="none" w="sm"/>
            <a:tailEnd len="sm" type="none" w="sm"/>
          </a:ln>
          <a:effectLst/>
        </p:spPr>
        <p:txBody>
          <a:bodyPr anchor="t" anchorCtr="0" bIns="45713" compatLnSpc="1" lIns="91425" numCol="1" rIns="91425" tIns="45713" vert="horz" wrap="square">
            <a:prstTxWarp prst="textNoShape">
              <a:avLst/>
            </a:prstTxWarp>
            <a:spAutoFit/>
          </a:bodyPr>
          <a:lstStyle/>
          <a:p>
            <a:pPr algn="ctr" defTabSz="914099" eaLnBrk="0" hangingPunct="0"/>
            <a:r>
              <a:rPr altLang="en-US" lang="zh-CN" sz="16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本作品版权归上海锐普广告有限公司PPT研究院作者所有</a:t>
            </a:r>
          </a:p>
          <a:p>
            <a:pPr algn="ctr" defTabSz="914099" eaLnBrk="0" hangingPunct="0"/>
            <a:r>
              <a:rPr altLang="en-US" lang="zh-CN" sz="16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购买和下载者只是获得了使用授权，并不能获得著作权</a:t>
            </a:r>
          </a:p>
          <a:p>
            <a:pPr algn="ctr" defTabSz="914099" eaLnBrk="0" hangingPunct="0"/>
            <a:r>
              <a:rPr altLang="en-US" lang="zh-CN" sz="16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任单位和个人不得以任何形式销售、传播本作品</a:t>
            </a:r>
          </a:p>
          <a:p>
            <a:pPr algn="ctr" defTabSz="914099" eaLnBrk="0" hangingPunct="0"/>
            <a:r>
              <a:rPr altLang="en-US" lang="zh-CN" sz="16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转载请注明出处，保留本版权页，请勿以身试法</a:t>
            </a:r>
          </a:p>
        </p:txBody>
      </p:sp>
      <p:grpSp>
        <p:nvGrpSpPr>
          <p:cNvPr id="421" name="组合 420"/>
          <p:cNvGrpSpPr/>
          <p:nvPr/>
        </p:nvGrpSpPr>
        <p:grpSpPr>
          <a:xfrm>
            <a:off x="1050925" y="604838"/>
            <a:ext cx="3621088" cy="6330950"/>
            <a:chOff x="1050925" y="604838"/>
            <a:chExt cx="3621088" cy="6330950"/>
          </a:xfrm>
        </p:grpSpPr>
        <p:sp>
          <p:nvSpPr>
            <p:cNvPr id="422" name="Freeform 1058"/>
            <p:cNvSpPr/>
            <p:nvPr/>
          </p:nvSpPr>
          <p:spPr bwMode="auto">
            <a:xfrm>
              <a:off x="1270751" y="604838"/>
              <a:ext cx="3182938" cy="4913313"/>
            </a:xfrm>
            <a:custGeom>
              <a:gdLst>
                <a:gd fmla="*/ 500 w 999" name="T0"/>
                <a:gd fmla="*/ 0 h 1542" name="T1"/>
                <a:gd fmla="*/ 237 w 999" name="T2"/>
                <a:gd fmla="*/ 1542 h 1542" name="T3"/>
                <a:gd fmla="*/ 500 w 999" name="T4"/>
                <a:gd fmla="*/ 1542 h 1542" name="T5"/>
                <a:gd fmla="*/ 762 w 999" name="T6"/>
                <a:gd fmla="*/ 1542 h 1542" name="T7"/>
                <a:gd fmla="*/ 500 w 999" name="T8"/>
                <a:gd fmla="*/ 0 h 15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42" w="999">
                  <a:moveTo>
                    <a:pt x="500" y="0"/>
                  </a:moveTo>
                  <a:cubicBezTo>
                    <a:pt x="500" y="0"/>
                    <a:pt x="0" y="584"/>
                    <a:pt x="237" y="1542"/>
                  </a:cubicBezTo>
                  <a:cubicBezTo>
                    <a:pt x="500" y="1542"/>
                    <a:pt x="500" y="1542"/>
                    <a:pt x="500" y="1542"/>
                  </a:cubicBezTo>
                  <a:cubicBezTo>
                    <a:pt x="762" y="1542"/>
                    <a:pt x="762" y="1542"/>
                    <a:pt x="762" y="1542"/>
                  </a:cubicBezTo>
                  <a:cubicBezTo>
                    <a:pt x="999" y="584"/>
                    <a:pt x="500" y="0"/>
                    <a:pt x="500" y="0"/>
                  </a:cubicBezTo>
                </a:path>
              </a:pathLst>
            </a:custGeom>
            <a:solidFill>
              <a:srgbClr val="FDD4C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3" name="Oval 604"/>
            <p:cNvSpPr>
              <a:spLocks noChangeArrowheads="1"/>
            </p:cNvSpPr>
            <p:nvPr/>
          </p:nvSpPr>
          <p:spPr bwMode="auto">
            <a:xfrm>
              <a:off x="233838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4" name="Oval 605"/>
            <p:cNvSpPr>
              <a:spLocks noChangeArrowheads="1"/>
            </p:cNvSpPr>
            <p:nvPr/>
          </p:nvSpPr>
          <p:spPr bwMode="auto">
            <a:xfrm>
              <a:off x="233838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5" name="Oval 606"/>
            <p:cNvSpPr>
              <a:spLocks noChangeArrowheads="1"/>
            </p:cNvSpPr>
            <p:nvPr/>
          </p:nvSpPr>
          <p:spPr bwMode="auto">
            <a:xfrm>
              <a:off x="233838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6" name="Oval 607"/>
            <p:cNvSpPr>
              <a:spLocks noChangeArrowheads="1"/>
            </p:cNvSpPr>
            <p:nvPr/>
          </p:nvSpPr>
          <p:spPr bwMode="auto">
            <a:xfrm>
              <a:off x="233838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7" name="Oval 608"/>
            <p:cNvSpPr>
              <a:spLocks noChangeArrowheads="1"/>
            </p:cNvSpPr>
            <p:nvPr/>
          </p:nvSpPr>
          <p:spPr bwMode="auto">
            <a:xfrm>
              <a:off x="233838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8" name="Oval 609"/>
            <p:cNvSpPr>
              <a:spLocks noChangeArrowheads="1"/>
            </p:cNvSpPr>
            <p:nvPr/>
          </p:nvSpPr>
          <p:spPr bwMode="auto">
            <a:xfrm>
              <a:off x="233838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9" name="Oval 610"/>
            <p:cNvSpPr>
              <a:spLocks noChangeArrowheads="1"/>
            </p:cNvSpPr>
            <p:nvPr/>
          </p:nvSpPr>
          <p:spPr bwMode="auto">
            <a:xfrm>
              <a:off x="233838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0" name="Oval 611"/>
            <p:cNvSpPr>
              <a:spLocks noChangeArrowheads="1"/>
            </p:cNvSpPr>
            <p:nvPr/>
          </p:nvSpPr>
          <p:spPr bwMode="auto">
            <a:xfrm>
              <a:off x="233838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1" name="Oval 612"/>
            <p:cNvSpPr>
              <a:spLocks noChangeArrowheads="1"/>
            </p:cNvSpPr>
            <p:nvPr/>
          </p:nvSpPr>
          <p:spPr bwMode="auto">
            <a:xfrm>
              <a:off x="233838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2" name="Oval 631"/>
            <p:cNvSpPr>
              <a:spLocks noChangeArrowheads="1"/>
            </p:cNvSpPr>
            <p:nvPr/>
          </p:nvSpPr>
          <p:spPr bwMode="auto">
            <a:xfrm>
              <a:off x="2401888" y="61372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3" name="Oval 632"/>
            <p:cNvSpPr>
              <a:spLocks noChangeArrowheads="1"/>
            </p:cNvSpPr>
            <p:nvPr/>
          </p:nvSpPr>
          <p:spPr bwMode="auto">
            <a:xfrm>
              <a:off x="2401888" y="62325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4" name="Oval 633"/>
            <p:cNvSpPr>
              <a:spLocks noChangeArrowheads="1"/>
            </p:cNvSpPr>
            <p:nvPr/>
          </p:nvSpPr>
          <p:spPr bwMode="auto">
            <a:xfrm>
              <a:off x="2401888" y="63277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5" name="Oval 634"/>
            <p:cNvSpPr>
              <a:spLocks noChangeArrowheads="1"/>
            </p:cNvSpPr>
            <p:nvPr/>
          </p:nvSpPr>
          <p:spPr bwMode="auto">
            <a:xfrm>
              <a:off x="2401888" y="64230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6" name="Oval 635"/>
            <p:cNvSpPr>
              <a:spLocks noChangeArrowheads="1"/>
            </p:cNvSpPr>
            <p:nvPr/>
          </p:nvSpPr>
          <p:spPr bwMode="auto">
            <a:xfrm>
              <a:off x="2401888" y="6515100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7" name="Oval 636"/>
            <p:cNvSpPr>
              <a:spLocks noChangeArrowheads="1"/>
            </p:cNvSpPr>
            <p:nvPr/>
          </p:nvSpPr>
          <p:spPr bwMode="auto">
            <a:xfrm>
              <a:off x="2401888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8" name="Oval 637"/>
            <p:cNvSpPr>
              <a:spLocks noChangeArrowheads="1"/>
            </p:cNvSpPr>
            <p:nvPr/>
          </p:nvSpPr>
          <p:spPr bwMode="auto">
            <a:xfrm>
              <a:off x="2401888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39" name="Oval 638"/>
            <p:cNvSpPr>
              <a:spLocks noChangeArrowheads="1"/>
            </p:cNvSpPr>
            <p:nvPr/>
          </p:nvSpPr>
          <p:spPr bwMode="auto">
            <a:xfrm>
              <a:off x="2401888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0" name="Oval 639"/>
            <p:cNvSpPr>
              <a:spLocks noChangeArrowheads="1"/>
            </p:cNvSpPr>
            <p:nvPr/>
          </p:nvSpPr>
          <p:spPr bwMode="auto">
            <a:xfrm>
              <a:off x="2401888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1" name="Oval 657"/>
            <p:cNvSpPr>
              <a:spLocks noChangeArrowheads="1"/>
            </p:cNvSpPr>
            <p:nvPr/>
          </p:nvSpPr>
          <p:spPr bwMode="auto">
            <a:xfrm>
              <a:off x="246538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2" name="Oval 658"/>
            <p:cNvSpPr>
              <a:spLocks noChangeArrowheads="1"/>
            </p:cNvSpPr>
            <p:nvPr/>
          </p:nvSpPr>
          <p:spPr bwMode="auto">
            <a:xfrm>
              <a:off x="246538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3" name="Oval 659"/>
            <p:cNvSpPr>
              <a:spLocks noChangeArrowheads="1"/>
            </p:cNvSpPr>
            <p:nvPr/>
          </p:nvSpPr>
          <p:spPr bwMode="auto">
            <a:xfrm>
              <a:off x="246538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4" name="Oval 660"/>
            <p:cNvSpPr>
              <a:spLocks noChangeArrowheads="1"/>
            </p:cNvSpPr>
            <p:nvPr/>
          </p:nvSpPr>
          <p:spPr bwMode="auto">
            <a:xfrm>
              <a:off x="246538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5" name="Oval 661"/>
            <p:cNvSpPr>
              <a:spLocks noChangeArrowheads="1"/>
            </p:cNvSpPr>
            <p:nvPr/>
          </p:nvSpPr>
          <p:spPr bwMode="auto">
            <a:xfrm>
              <a:off x="246538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6" name="Oval 662"/>
            <p:cNvSpPr>
              <a:spLocks noChangeArrowheads="1"/>
            </p:cNvSpPr>
            <p:nvPr/>
          </p:nvSpPr>
          <p:spPr bwMode="auto">
            <a:xfrm>
              <a:off x="246538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7" name="Oval 663"/>
            <p:cNvSpPr>
              <a:spLocks noChangeArrowheads="1"/>
            </p:cNvSpPr>
            <p:nvPr/>
          </p:nvSpPr>
          <p:spPr bwMode="auto">
            <a:xfrm>
              <a:off x="246538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8" name="Oval 664"/>
            <p:cNvSpPr>
              <a:spLocks noChangeArrowheads="1"/>
            </p:cNvSpPr>
            <p:nvPr/>
          </p:nvSpPr>
          <p:spPr bwMode="auto">
            <a:xfrm>
              <a:off x="246538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9" name="Oval 665"/>
            <p:cNvSpPr>
              <a:spLocks noChangeArrowheads="1"/>
            </p:cNvSpPr>
            <p:nvPr/>
          </p:nvSpPr>
          <p:spPr bwMode="auto">
            <a:xfrm>
              <a:off x="246538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0" name="Oval 684"/>
            <p:cNvSpPr>
              <a:spLocks noChangeArrowheads="1"/>
            </p:cNvSpPr>
            <p:nvPr/>
          </p:nvSpPr>
          <p:spPr bwMode="auto">
            <a:xfrm>
              <a:off x="2525713" y="61372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1" name="Oval 685"/>
            <p:cNvSpPr>
              <a:spLocks noChangeArrowheads="1"/>
            </p:cNvSpPr>
            <p:nvPr/>
          </p:nvSpPr>
          <p:spPr bwMode="auto">
            <a:xfrm>
              <a:off x="2525713" y="62325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2" name="Oval 686"/>
            <p:cNvSpPr>
              <a:spLocks noChangeArrowheads="1"/>
            </p:cNvSpPr>
            <p:nvPr/>
          </p:nvSpPr>
          <p:spPr bwMode="auto">
            <a:xfrm>
              <a:off x="2525713" y="63277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3" name="Oval 687"/>
            <p:cNvSpPr>
              <a:spLocks noChangeArrowheads="1"/>
            </p:cNvSpPr>
            <p:nvPr/>
          </p:nvSpPr>
          <p:spPr bwMode="auto">
            <a:xfrm>
              <a:off x="2525713" y="64230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4" name="Oval 688"/>
            <p:cNvSpPr>
              <a:spLocks noChangeArrowheads="1"/>
            </p:cNvSpPr>
            <p:nvPr/>
          </p:nvSpPr>
          <p:spPr bwMode="auto">
            <a:xfrm>
              <a:off x="2525713" y="6515100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5" name="Oval 689"/>
            <p:cNvSpPr>
              <a:spLocks noChangeArrowheads="1"/>
            </p:cNvSpPr>
            <p:nvPr/>
          </p:nvSpPr>
          <p:spPr bwMode="auto">
            <a:xfrm>
              <a:off x="2525713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6" name="Oval 690"/>
            <p:cNvSpPr>
              <a:spLocks noChangeArrowheads="1"/>
            </p:cNvSpPr>
            <p:nvPr/>
          </p:nvSpPr>
          <p:spPr bwMode="auto">
            <a:xfrm>
              <a:off x="2525713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7" name="Oval 691"/>
            <p:cNvSpPr>
              <a:spLocks noChangeArrowheads="1"/>
            </p:cNvSpPr>
            <p:nvPr/>
          </p:nvSpPr>
          <p:spPr bwMode="auto">
            <a:xfrm>
              <a:off x="2525713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8" name="Oval 692"/>
            <p:cNvSpPr>
              <a:spLocks noChangeArrowheads="1"/>
            </p:cNvSpPr>
            <p:nvPr/>
          </p:nvSpPr>
          <p:spPr bwMode="auto">
            <a:xfrm>
              <a:off x="2525713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59" name="Oval 710"/>
            <p:cNvSpPr>
              <a:spLocks noChangeArrowheads="1"/>
            </p:cNvSpPr>
            <p:nvPr/>
          </p:nvSpPr>
          <p:spPr bwMode="auto">
            <a:xfrm>
              <a:off x="2589213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0" name="Oval 711"/>
            <p:cNvSpPr>
              <a:spLocks noChangeArrowheads="1"/>
            </p:cNvSpPr>
            <p:nvPr/>
          </p:nvSpPr>
          <p:spPr bwMode="auto">
            <a:xfrm>
              <a:off x="2589213" y="618490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1" name="Oval 712"/>
            <p:cNvSpPr>
              <a:spLocks noChangeArrowheads="1"/>
            </p:cNvSpPr>
            <p:nvPr/>
          </p:nvSpPr>
          <p:spPr bwMode="auto">
            <a:xfrm>
              <a:off x="2589213" y="628015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2" name="Oval 713"/>
            <p:cNvSpPr>
              <a:spLocks noChangeArrowheads="1"/>
            </p:cNvSpPr>
            <p:nvPr/>
          </p:nvSpPr>
          <p:spPr bwMode="auto">
            <a:xfrm>
              <a:off x="2589213" y="637540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3" name="Oval 714"/>
            <p:cNvSpPr>
              <a:spLocks noChangeArrowheads="1"/>
            </p:cNvSpPr>
            <p:nvPr/>
          </p:nvSpPr>
          <p:spPr bwMode="auto">
            <a:xfrm>
              <a:off x="2589213" y="647065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4" name="Oval 715"/>
            <p:cNvSpPr>
              <a:spLocks noChangeArrowheads="1"/>
            </p:cNvSpPr>
            <p:nvPr/>
          </p:nvSpPr>
          <p:spPr bwMode="auto">
            <a:xfrm>
              <a:off x="2589213" y="6562725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5" name="Oval 716"/>
            <p:cNvSpPr>
              <a:spLocks noChangeArrowheads="1"/>
            </p:cNvSpPr>
            <p:nvPr/>
          </p:nvSpPr>
          <p:spPr bwMode="auto">
            <a:xfrm>
              <a:off x="2589213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6" name="Oval 717"/>
            <p:cNvSpPr>
              <a:spLocks noChangeArrowheads="1"/>
            </p:cNvSpPr>
            <p:nvPr/>
          </p:nvSpPr>
          <p:spPr bwMode="auto">
            <a:xfrm>
              <a:off x="2589213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7" name="Oval 718"/>
            <p:cNvSpPr>
              <a:spLocks noChangeArrowheads="1"/>
            </p:cNvSpPr>
            <p:nvPr/>
          </p:nvSpPr>
          <p:spPr bwMode="auto">
            <a:xfrm>
              <a:off x="2589213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8" name="Oval 737"/>
            <p:cNvSpPr>
              <a:spLocks noChangeArrowheads="1"/>
            </p:cNvSpPr>
            <p:nvPr/>
          </p:nvSpPr>
          <p:spPr bwMode="auto">
            <a:xfrm>
              <a:off x="2652713" y="61372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9" name="Oval 738"/>
            <p:cNvSpPr>
              <a:spLocks noChangeArrowheads="1"/>
            </p:cNvSpPr>
            <p:nvPr/>
          </p:nvSpPr>
          <p:spPr bwMode="auto">
            <a:xfrm>
              <a:off x="2652713" y="62325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0" name="Oval 739"/>
            <p:cNvSpPr>
              <a:spLocks noChangeArrowheads="1"/>
            </p:cNvSpPr>
            <p:nvPr/>
          </p:nvSpPr>
          <p:spPr bwMode="auto">
            <a:xfrm>
              <a:off x="2652713" y="63277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1" name="Oval 740"/>
            <p:cNvSpPr>
              <a:spLocks noChangeArrowheads="1"/>
            </p:cNvSpPr>
            <p:nvPr/>
          </p:nvSpPr>
          <p:spPr bwMode="auto">
            <a:xfrm>
              <a:off x="2652713" y="64230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2" name="Oval 741"/>
            <p:cNvSpPr>
              <a:spLocks noChangeArrowheads="1"/>
            </p:cNvSpPr>
            <p:nvPr/>
          </p:nvSpPr>
          <p:spPr bwMode="auto">
            <a:xfrm>
              <a:off x="2652713" y="6515100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3" name="Oval 742"/>
            <p:cNvSpPr>
              <a:spLocks noChangeArrowheads="1"/>
            </p:cNvSpPr>
            <p:nvPr/>
          </p:nvSpPr>
          <p:spPr bwMode="auto">
            <a:xfrm>
              <a:off x="2652713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4" name="Oval 743"/>
            <p:cNvSpPr>
              <a:spLocks noChangeArrowheads="1"/>
            </p:cNvSpPr>
            <p:nvPr/>
          </p:nvSpPr>
          <p:spPr bwMode="auto">
            <a:xfrm>
              <a:off x="2652713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5" name="Oval 744"/>
            <p:cNvSpPr>
              <a:spLocks noChangeArrowheads="1"/>
            </p:cNvSpPr>
            <p:nvPr/>
          </p:nvSpPr>
          <p:spPr bwMode="auto">
            <a:xfrm>
              <a:off x="2652713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6" name="Oval 745"/>
            <p:cNvSpPr>
              <a:spLocks noChangeArrowheads="1"/>
            </p:cNvSpPr>
            <p:nvPr/>
          </p:nvSpPr>
          <p:spPr bwMode="auto">
            <a:xfrm>
              <a:off x="2652713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7" name="Oval 763"/>
            <p:cNvSpPr>
              <a:spLocks noChangeArrowheads="1"/>
            </p:cNvSpPr>
            <p:nvPr/>
          </p:nvSpPr>
          <p:spPr bwMode="auto">
            <a:xfrm>
              <a:off x="2716213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8" name="Oval 764"/>
            <p:cNvSpPr>
              <a:spLocks noChangeArrowheads="1"/>
            </p:cNvSpPr>
            <p:nvPr/>
          </p:nvSpPr>
          <p:spPr bwMode="auto">
            <a:xfrm>
              <a:off x="2716213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9" name="Oval 765"/>
            <p:cNvSpPr>
              <a:spLocks noChangeArrowheads="1"/>
            </p:cNvSpPr>
            <p:nvPr/>
          </p:nvSpPr>
          <p:spPr bwMode="auto">
            <a:xfrm>
              <a:off x="2716213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0" name="Oval 766"/>
            <p:cNvSpPr>
              <a:spLocks noChangeArrowheads="1"/>
            </p:cNvSpPr>
            <p:nvPr/>
          </p:nvSpPr>
          <p:spPr bwMode="auto">
            <a:xfrm>
              <a:off x="2716213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1" name="Oval 767"/>
            <p:cNvSpPr>
              <a:spLocks noChangeArrowheads="1"/>
            </p:cNvSpPr>
            <p:nvPr/>
          </p:nvSpPr>
          <p:spPr bwMode="auto">
            <a:xfrm>
              <a:off x="2716213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2" name="Oval 768"/>
            <p:cNvSpPr>
              <a:spLocks noChangeArrowheads="1"/>
            </p:cNvSpPr>
            <p:nvPr/>
          </p:nvSpPr>
          <p:spPr bwMode="auto">
            <a:xfrm>
              <a:off x="2716213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3" name="Oval 769"/>
            <p:cNvSpPr>
              <a:spLocks noChangeArrowheads="1"/>
            </p:cNvSpPr>
            <p:nvPr/>
          </p:nvSpPr>
          <p:spPr bwMode="auto">
            <a:xfrm>
              <a:off x="2716213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4" name="Oval 770"/>
            <p:cNvSpPr>
              <a:spLocks noChangeArrowheads="1"/>
            </p:cNvSpPr>
            <p:nvPr/>
          </p:nvSpPr>
          <p:spPr bwMode="auto">
            <a:xfrm>
              <a:off x="2716213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5" name="Oval 771"/>
            <p:cNvSpPr>
              <a:spLocks noChangeArrowheads="1"/>
            </p:cNvSpPr>
            <p:nvPr/>
          </p:nvSpPr>
          <p:spPr bwMode="auto">
            <a:xfrm>
              <a:off x="2716213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6" name="Oval 791"/>
            <p:cNvSpPr>
              <a:spLocks noChangeArrowheads="1"/>
            </p:cNvSpPr>
            <p:nvPr/>
          </p:nvSpPr>
          <p:spPr bwMode="auto">
            <a:xfrm>
              <a:off x="2779713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7" name="Oval 792"/>
            <p:cNvSpPr>
              <a:spLocks noChangeArrowheads="1"/>
            </p:cNvSpPr>
            <p:nvPr/>
          </p:nvSpPr>
          <p:spPr bwMode="auto">
            <a:xfrm>
              <a:off x="2779713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8" name="Oval 793"/>
            <p:cNvSpPr>
              <a:spLocks noChangeArrowheads="1"/>
            </p:cNvSpPr>
            <p:nvPr/>
          </p:nvSpPr>
          <p:spPr bwMode="auto">
            <a:xfrm>
              <a:off x="2779713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9" name="Oval 794"/>
            <p:cNvSpPr>
              <a:spLocks noChangeArrowheads="1"/>
            </p:cNvSpPr>
            <p:nvPr/>
          </p:nvSpPr>
          <p:spPr bwMode="auto">
            <a:xfrm>
              <a:off x="2779713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0" name="Oval 795"/>
            <p:cNvSpPr>
              <a:spLocks noChangeArrowheads="1"/>
            </p:cNvSpPr>
            <p:nvPr/>
          </p:nvSpPr>
          <p:spPr bwMode="auto">
            <a:xfrm>
              <a:off x="2779713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1" name="Oval 796"/>
            <p:cNvSpPr>
              <a:spLocks noChangeArrowheads="1"/>
            </p:cNvSpPr>
            <p:nvPr/>
          </p:nvSpPr>
          <p:spPr bwMode="auto">
            <a:xfrm>
              <a:off x="2779713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2" name="Oval 797"/>
            <p:cNvSpPr>
              <a:spLocks noChangeArrowheads="1"/>
            </p:cNvSpPr>
            <p:nvPr/>
          </p:nvSpPr>
          <p:spPr bwMode="auto">
            <a:xfrm>
              <a:off x="2779713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3" name="Oval 798"/>
            <p:cNvSpPr>
              <a:spLocks noChangeArrowheads="1"/>
            </p:cNvSpPr>
            <p:nvPr/>
          </p:nvSpPr>
          <p:spPr bwMode="auto">
            <a:xfrm>
              <a:off x="2779713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4" name="Oval 799"/>
            <p:cNvSpPr>
              <a:spLocks noChangeArrowheads="1"/>
            </p:cNvSpPr>
            <p:nvPr/>
          </p:nvSpPr>
          <p:spPr bwMode="auto">
            <a:xfrm>
              <a:off x="2779713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5" name="Oval 817"/>
            <p:cNvSpPr>
              <a:spLocks noChangeArrowheads="1"/>
            </p:cNvSpPr>
            <p:nvPr/>
          </p:nvSpPr>
          <p:spPr bwMode="auto">
            <a:xfrm>
              <a:off x="2841626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6" name="Oval 818"/>
            <p:cNvSpPr>
              <a:spLocks noChangeArrowheads="1"/>
            </p:cNvSpPr>
            <p:nvPr/>
          </p:nvSpPr>
          <p:spPr bwMode="auto">
            <a:xfrm>
              <a:off x="2841626" y="61849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7" name="Oval 819"/>
            <p:cNvSpPr>
              <a:spLocks noChangeArrowheads="1"/>
            </p:cNvSpPr>
            <p:nvPr/>
          </p:nvSpPr>
          <p:spPr bwMode="auto">
            <a:xfrm>
              <a:off x="2841626" y="62801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8" name="Oval 820"/>
            <p:cNvSpPr>
              <a:spLocks noChangeArrowheads="1"/>
            </p:cNvSpPr>
            <p:nvPr/>
          </p:nvSpPr>
          <p:spPr bwMode="auto">
            <a:xfrm>
              <a:off x="2841626" y="63754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9" name="Oval 821"/>
            <p:cNvSpPr>
              <a:spLocks noChangeArrowheads="1"/>
            </p:cNvSpPr>
            <p:nvPr/>
          </p:nvSpPr>
          <p:spPr bwMode="auto">
            <a:xfrm>
              <a:off x="2841626" y="64706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0" name="Oval 822"/>
            <p:cNvSpPr>
              <a:spLocks noChangeArrowheads="1"/>
            </p:cNvSpPr>
            <p:nvPr/>
          </p:nvSpPr>
          <p:spPr bwMode="auto">
            <a:xfrm>
              <a:off x="2841626" y="6562726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1" name="Oval 823"/>
            <p:cNvSpPr>
              <a:spLocks noChangeArrowheads="1"/>
            </p:cNvSpPr>
            <p:nvPr/>
          </p:nvSpPr>
          <p:spPr bwMode="auto">
            <a:xfrm>
              <a:off x="2841626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2" name="Oval 824"/>
            <p:cNvSpPr>
              <a:spLocks noChangeArrowheads="1"/>
            </p:cNvSpPr>
            <p:nvPr/>
          </p:nvSpPr>
          <p:spPr bwMode="auto">
            <a:xfrm>
              <a:off x="2841626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3" name="Oval 825"/>
            <p:cNvSpPr>
              <a:spLocks noChangeArrowheads="1"/>
            </p:cNvSpPr>
            <p:nvPr/>
          </p:nvSpPr>
          <p:spPr bwMode="auto">
            <a:xfrm>
              <a:off x="2841626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4" name="Oval 844"/>
            <p:cNvSpPr>
              <a:spLocks noChangeArrowheads="1"/>
            </p:cNvSpPr>
            <p:nvPr/>
          </p:nvSpPr>
          <p:spPr bwMode="auto">
            <a:xfrm>
              <a:off x="2905126" y="613727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5" name="Oval 845"/>
            <p:cNvSpPr>
              <a:spLocks noChangeArrowheads="1"/>
            </p:cNvSpPr>
            <p:nvPr/>
          </p:nvSpPr>
          <p:spPr bwMode="auto">
            <a:xfrm>
              <a:off x="2905126" y="623252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6" name="Oval 846"/>
            <p:cNvSpPr>
              <a:spLocks noChangeArrowheads="1"/>
            </p:cNvSpPr>
            <p:nvPr/>
          </p:nvSpPr>
          <p:spPr bwMode="auto">
            <a:xfrm>
              <a:off x="2905126" y="632777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7" name="Oval 847"/>
            <p:cNvSpPr>
              <a:spLocks noChangeArrowheads="1"/>
            </p:cNvSpPr>
            <p:nvPr/>
          </p:nvSpPr>
          <p:spPr bwMode="auto">
            <a:xfrm>
              <a:off x="2905126" y="642302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8" name="Oval 848"/>
            <p:cNvSpPr>
              <a:spLocks noChangeArrowheads="1"/>
            </p:cNvSpPr>
            <p:nvPr/>
          </p:nvSpPr>
          <p:spPr bwMode="auto">
            <a:xfrm>
              <a:off x="2905126" y="6515101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9" name="Oval 849"/>
            <p:cNvSpPr>
              <a:spLocks noChangeArrowheads="1"/>
            </p:cNvSpPr>
            <p:nvPr/>
          </p:nvSpPr>
          <p:spPr bwMode="auto">
            <a:xfrm>
              <a:off x="2905126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0" name="Oval 850"/>
            <p:cNvSpPr>
              <a:spLocks noChangeArrowheads="1"/>
            </p:cNvSpPr>
            <p:nvPr/>
          </p:nvSpPr>
          <p:spPr bwMode="auto">
            <a:xfrm>
              <a:off x="2905126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1" name="Oval 851"/>
            <p:cNvSpPr>
              <a:spLocks noChangeArrowheads="1"/>
            </p:cNvSpPr>
            <p:nvPr/>
          </p:nvSpPr>
          <p:spPr bwMode="auto">
            <a:xfrm>
              <a:off x="2905126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2" name="Oval 852"/>
            <p:cNvSpPr>
              <a:spLocks noChangeArrowheads="1"/>
            </p:cNvSpPr>
            <p:nvPr/>
          </p:nvSpPr>
          <p:spPr bwMode="auto">
            <a:xfrm>
              <a:off x="2905126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3" name="Oval 870"/>
            <p:cNvSpPr>
              <a:spLocks noChangeArrowheads="1"/>
            </p:cNvSpPr>
            <p:nvPr/>
          </p:nvSpPr>
          <p:spPr bwMode="auto">
            <a:xfrm>
              <a:off x="2968626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4" name="Oval 871"/>
            <p:cNvSpPr>
              <a:spLocks noChangeArrowheads="1"/>
            </p:cNvSpPr>
            <p:nvPr/>
          </p:nvSpPr>
          <p:spPr bwMode="auto">
            <a:xfrm>
              <a:off x="2968626" y="61849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5" name="Oval 872"/>
            <p:cNvSpPr>
              <a:spLocks noChangeArrowheads="1"/>
            </p:cNvSpPr>
            <p:nvPr/>
          </p:nvSpPr>
          <p:spPr bwMode="auto">
            <a:xfrm>
              <a:off x="2968626" y="62801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6" name="Oval 873"/>
            <p:cNvSpPr>
              <a:spLocks noChangeArrowheads="1"/>
            </p:cNvSpPr>
            <p:nvPr/>
          </p:nvSpPr>
          <p:spPr bwMode="auto">
            <a:xfrm>
              <a:off x="2968626" y="63754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7" name="Oval 874"/>
            <p:cNvSpPr>
              <a:spLocks noChangeArrowheads="1"/>
            </p:cNvSpPr>
            <p:nvPr/>
          </p:nvSpPr>
          <p:spPr bwMode="auto">
            <a:xfrm>
              <a:off x="2968626" y="64706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8" name="Oval 875"/>
            <p:cNvSpPr>
              <a:spLocks noChangeArrowheads="1"/>
            </p:cNvSpPr>
            <p:nvPr/>
          </p:nvSpPr>
          <p:spPr bwMode="auto">
            <a:xfrm>
              <a:off x="2968626" y="6562726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9" name="Oval 876"/>
            <p:cNvSpPr>
              <a:spLocks noChangeArrowheads="1"/>
            </p:cNvSpPr>
            <p:nvPr/>
          </p:nvSpPr>
          <p:spPr bwMode="auto">
            <a:xfrm>
              <a:off x="2968626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0" name="Oval 877"/>
            <p:cNvSpPr>
              <a:spLocks noChangeArrowheads="1"/>
            </p:cNvSpPr>
            <p:nvPr/>
          </p:nvSpPr>
          <p:spPr bwMode="auto">
            <a:xfrm>
              <a:off x="2968626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1" name="Oval 878"/>
            <p:cNvSpPr>
              <a:spLocks noChangeArrowheads="1"/>
            </p:cNvSpPr>
            <p:nvPr/>
          </p:nvSpPr>
          <p:spPr bwMode="auto">
            <a:xfrm>
              <a:off x="2968626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2" name="Oval 897"/>
            <p:cNvSpPr>
              <a:spLocks noChangeArrowheads="1"/>
            </p:cNvSpPr>
            <p:nvPr/>
          </p:nvSpPr>
          <p:spPr bwMode="auto">
            <a:xfrm>
              <a:off x="3032126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3" name="Oval 898"/>
            <p:cNvSpPr>
              <a:spLocks noChangeArrowheads="1"/>
            </p:cNvSpPr>
            <p:nvPr/>
          </p:nvSpPr>
          <p:spPr bwMode="auto">
            <a:xfrm>
              <a:off x="3032126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4" name="Oval 899"/>
            <p:cNvSpPr>
              <a:spLocks noChangeArrowheads="1"/>
            </p:cNvSpPr>
            <p:nvPr/>
          </p:nvSpPr>
          <p:spPr bwMode="auto">
            <a:xfrm>
              <a:off x="3032126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5" name="Oval 900"/>
            <p:cNvSpPr>
              <a:spLocks noChangeArrowheads="1"/>
            </p:cNvSpPr>
            <p:nvPr/>
          </p:nvSpPr>
          <p:spPr bwMode="auto">
            <a:xfrm>
              <a:off x="3032126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6" name="Oval 901"/>
            <p:cNvSpPr>
              <a:spLocks noChangeArrowheads="1"/>
            </p:cNvSpPr>
            <p:nvPr/>
          </p:nvSpPr>
          <p:spPr bwMode="auto">
            <a:xfrm>
              <a:off x="3032126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7" name="Oval 902"/>
            <p:cNvSpPr>
              <a:spLocks noChangeArrowheads="1"/>
            </p:cNvSpPr>
            <p:nvPr/>
          </p:nvSpPr>
          <p:spPr bwMode="auto">
            <a:xfrm>
              <a:off x="3032126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8" name="Oval 903"/>
            <p:cNvSpPr>
              <a:spLocks noChangeArrowheads="1"/>
            </p:cNvSpPr>
            <p:nvPr/>
          </p:nvSpPr>
          <p:spPr bwMode="auto">
            <a:xfrm>
              <a:off x="3032126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9" name="Oval 904"/>
            <p:cNvSpPr>
              <a:spLocks noChangeArrowheads="1"/>
            </p:cNvSpPr>
            <p:nvPr/>
          </p:nvSpPr>
          <p:spPr bwMode="auto">
            <a:xfrm>
              <a:off x="3032126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0" name="Oval 905"/>
            <p:cNvSpPr>
              <a:spLocks noChangeArrowheads="1"/>
            </p:cNvSpPr>
            <p:nvPr/>
          </p:nvSpPr>
          <p:spPr bwMode="auto">
            <a:xfrm>
              <a:off x="3032126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1" name="Oval 923"/>
            <p:cNvSpPr>
              <a:spLocks noChangeArrowheads="1"/>
            </p:cNvSpPr>
            <p:nvPr/>
          </p:nvSpPr>
          <p:spPr bwMode="auto">
            <a:xfrm>
              <a:off x="3095626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2" name="Oval 924"/>
            <p:cNvSpPr>
              <a:spLocks noChangeArrowheads="1"/>
            </p:cNvSpPr>
            <p:nvPr/>
          </p:nvSpPr>
          <p:spPr bwMode="auto">
            <a:xfrm>
              <a:off x="3095626" y="61849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3" name="Oval 925"/>
            <p:cNvSpPr>
              <a:spLocks noChangeArrowheads="1"/>
            </p:cNvSpPr>
            <p:nvPr/>
          </p:nvSpPr>
          <p:spPr bwMode="auto">
            <a:xfrm>
              <a:off x="3095626" y="62801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4" name="Oval 926"/>
            <p:cNvSpPr>
              <a:spLocks noChangeArrowheads="1"/>
            </p:cNvSpPr>
            <p:nvPr/>
          </p:nvSpPr>
          <p:spPr bwMode="auto">
            <a:xfrm>
              <a:off x="3095626" y="63754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5" name="Oval 927"/>
            <p:cNvSpPr>
              <a:spLocks noChangeArrowheads="1"/>
            </p:cNvSpPr>
            <p:nvPr/>
          </p:nvSpPr>
          <p:spPr bwMode="auto">
            <a:xfrm>
              <a:off x="3095626" y="64706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6" name="Oval 928"/>
            <p:cNvSpPr>
              <a:spLocks noChangeArrowheads="1"/>
            </p:cNvSpPr>
            <p:nvPr/>
          </p:nvSpPr>
          <p:spPr bwMode="auto">
            <a:xfrm>
              <a:off x="3095626" y="6562726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7" name="Oval 929"/>
            <p:cNvSpPr>
              <a:spLocks noChangeArrowheads="1"/>
            </p:cNvSpPr>
            <p:nvPr/>
          </p:nvSpPr>
          <p:spPr bwMode="auto">
            <a:xfrm>
              <a:off x="3095626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8" name="Oval 930"/>
            <p:cNvSpPr>
              <a:spLocks noChangeArrowheads="1"/>
            </p:cNvSpPr>
            <p:nvPr/>
          </p:nvSpPr>
          <p:spPr bwMode="auto">
            <a:xfrm>
              <a:off x="3095626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9" name="Oval 931"/>
            <p:cNvSpPr>
              <a:spLocks noChangeArrowheads="1"/>
            </p:cNvSpPr>
            <p:nvPr/>
          </p:nvSpPr>
          <p:spPr bwMode="auto">
            <a:xfrm>
              <a:off x="3095626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0" name="Oval 950"/>
            <p:cNvSpPr>
              <a:spLocks noChangeArrowheads="1"/>
            </p:cNvSpPr>
            <p:nvPr/>
          </p:nvSpPr>
          <p:spPr bwMode="auto">
            <a:xfrm>
              <a:off x="3159126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1" name="Oval 951"/>
            <p:cNvSpPr>
              <a:spLocks noChangeArrowheads="1"/>
            </p:cNvSpPr>
            <p:nvPr/>
          </p:nvSpPr>
          <p:spPr bwMode="auto">
            <a:xfrm>
              <a:off x="3159126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2" name="Oval 952"/>
            <p:cNvSpPr>
              <a:spLocks noChangeArrowheads="1"/>
            </p:cNvSpPr>
            <p:nvPr/>
          </p:nvSpPr>
          <p:spPr bwMode="auto">
            <a:xfrm>
              <a:off x="3159126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3" name="Oval 953"/>
            <p:cNvSpPr>
              <a:spLocks noChangeArrowheads="1"/>
            </p:cNvSpPr>
            <p:nvPr/>
          </p:nvSpPr>
          <p:spPr bwMode="auto">
            <a:xfrm>
              <a:off x="3159126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4" name="Oval 954"/>
            <p:cNvSpPr>
              <a:spLocks noChangeArrowheads="1"/>
            </p:cNvSpPr>
            <p:nvPr/>
          </p:nvSpPr>
          <p:spPr bwMode="auto">
            <a:xfrm>
              <a:off x="3159126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5" name="Oval 955"/>
            <p:cNvSpPr>
              <a:spLocks noChangeArrowheads="1"/>
            </p:cNvSpPr>
            <p:nvPr/>
          </p:nvSpPr>
          <p:spPr bwMode="auto">
            <a:xfrm>
              <a:off x="3159126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6" name="Oval 956"/>
            <p:cNvSpPr>
              <a:spLocks noChangeArrowheads="1"/>
            </p:cNvSpPr>
            <p:nvPr/>
          </p:nvSpPr>
          <p:spPr bwMode="auto">
            <a:xfrm>
              <a:off x="3159126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7" name="Oval 957"/>
            <p:cNvSpPr>
              <a:spLocks noChangeArrowheads="1"/>
            </p:cNvSpPr>
            <p:nvPr/>
          </p:nvSpPr>
          <p:spPr bwMode="auto">
            <a:xfrm>
              <a:off x="3159126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8" name="Oval 958"/>
            <p:cNvSpPr>
              <a:spLocks noChangeArrowheads="1"/>
            </p:cNvSpPr>
            <p:nvPr/>
          </p:nvSpPr>
          <p:spPr bwMode="auto">
            <a:xfrm>
              <a:off x="3159126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9" name="Oval 976"/>
            <p:cNvSpPr>
              <a:spLocks noChangeArrowheads="1"/>
            </p:cNvSpPr>
            <p:nvPr/>
          </p:nvSpPr>
          <p:spPr bwMode="auto">
            <a:xfrm>
              <a:off x="3219451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0" name="Oval 977"/>
            <p:cNvSpPr>
              <a:spLocks noChangeArrowheads="1"/>
            </p:cNvSpPr>
            <p:nvPr/>
          </p:nvSpPr>
          <p:spPr bwMode="auto">
            <a:xfrm>
              <a:off x="3219451" y="61849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1" name="Oval 978"/>
            <p:cNvSpPr>
              <a:spLocks noChangeArrowheads="1"/>
            </p:cNvSpPr>
            <p:nvPr/>
          </p:nvSpPr>
          <p:spPr bwMode="auto">
            <a:xfrm>
              <a:off x="3219451" y="62801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2" name="Oval 979"/>
            <p:cNvSpPr>
              <a:spLocks noChangeArrowheads="1"/>
            </p:cNvSpPr>
            <p:nvPr/>
          </p:nvSpPr>
          <p:spPr bwMode="auto">
            <a:xfrm>
              <a:off x="3219451" y="63754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3" name="Oval 980"/>
            <p:cNvSpPr>
              <a:spLocks noChangeArrowheads="1"/>
            </p:cNvSpPr>
            <p:nvPr/>
          </p:nvSpPr>
          <p:spPr bwMode="auto">
            <a:xfrm>
              <a:off x="3219451" y="64706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4" name="Oval 981"/>
            <p:cNvSpPr>
              <a:spLocks noChangeArrowheads="1"/>
            </p:cNvSpPr>
            <p:nvPr/>
          </p:nvSpPr>
          <p:spPr bwMode="auto">
            <a:xfrm>
              <a:off x="3219451" y="6562726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5" name="Oval 982"/>
            <p:cNvSpPr>
              <a:spLocks noChangeArrowheads="1"/>
            </p:cNvSpPr>
            <p:nvPr/>
          </p:nvSpPr>
          <p:spPr bwMode="auto">
            <a:xfrm>
              <a:off x="3219451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6" name="Oval 983"/>
            <p:cNvSpPr>
              <a:spLocks noChangeArrowheads="1"/>
            </p:cNvSpPr>
            <p:nvPr/>
          </p:nvSpPr>
          <p:spPr bwMode="auto">
            <a:xfrm>
              <a:off x="3219451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7" name="Oval 984"/>
            <p:cNvSpPr>
              <a:spLocks noChangeArrowheads="1"/>
            </p:cNvSpPr>
            <p:nvPr/>
          </p:nvSpPr>
          <p:spPr bwMode="auto">
            <a:xfrm>
              <a:off x="3219451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8" name="Oval 1004"/>
            <p:cNvSpPr>
              <a:spLocks noChangeArrowheads="1"/>
            </p:cNvSpPr>
            <p:nvPr/>
          </p:nvSpPr>
          <p:spPr bwMode="auto">
            <a:xfrm>
              <a:off x="334803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59" name="Oval 1005"/>
            <p:cNvSpPr>
              <a:spLocks noChangeArrowheads="1"/>
            </p:cNvSpPr>
            <p:nvPr/>
          </p:nvSpPr>
          <p:spPr bwMode="auto">
            <a:xfrm>
              <a:off x="334803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0" name="Oval 1006"/>
            <p:cNvSpPr>
              <a:spLocks noChangeArrowheads="1"/>
            </p:cNvSpPr>
            <p:nvPr/>
          </p:nvSpPr>
          <p:spPr bwMode="auto">
            <a:xfrm>
              <a:off x="334803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1" name="Oval 1007"/>
            <p:cNvSpPr>
              <a:spLocks noChangeArrowheads="1"/>
            </p:cNvSpPr>
            <p:nvPr/>
          </p:nvSpPr>
          <p:spPr bwMode="auto">
            <a:xfrm>
              <a:off x="334803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2" name="Oval 1008"/>
            <p:cNvSpPr>
              <a:spLocks noChangeArrowheads="1"/>
            </p:cNvSpPr>
            <p:nvPr/>
          </p:nvSpPr>
          <p:spPr bwMode="auto">
            <a:xfrm>
              <a:off x="334803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3" name="Oval 1009"/>
            <p:cNvSpPr>
              <a:spLocks noChangeArrowheads="1"/>
            </p:cNvSpPr>
            <p:nvPr/>
          </p:nvSpPr>
          <p:spPr bwMode="auto">
            <a:xfrm>
              <a:off x="334803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4" name="Oval 1010"/>
            <p:cNvSpPr>
              <a:spLocks noChangeArrowheads="1"/>
            </p:cNvSpPr>
            <p:nvPr/>
          </p:nvSpPr>
          <p:spPr bwMode="auto">
            <a:xfrm>
              <a:off x="334803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5" name="Oval 1011"/>
            <p:cNvSpPr>
              <a:spLocks noChangeArrowheads="1"/>
            </p:cNvSpPr>
            <p:nvPr/>
          </p:nvSpPr>
          <p:spPr bwMode="auto">
            <a:xfrm>
              <a:off x="334803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6" name="Oval 1012"/>
            <p:cNvSpPr>
              <a:spLocks noChangeArrowheads="1"/>
            </p:cNvSpPr>
            <p:nvPr/>
          </p:nvSpPr>
          <p:spPr bwMode="auto">
            <a:xfrm>
              <a:off x="334803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7" name="Oval 1031"/>
            <p:cNvSpPr>
              <a:spLocks noChangeArrowheads="1"/>
            </p:cNvSpPr>
            <p:nvPr/>
          </p:nvSpPr>
          <p:spPr bwMode="auto">
            <a:xfrm>
              <a:off x="3282950" y="61372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8" name="Oval 1032"/>
            <p:cNvSpPr>
              <a:spLocks noChangeArrowheads="1"/>
            </p:cNvSpPr>
            <p:nvPr/>
          </p:nvSpPr>
          <p:spPr bwMode="auto">
            <a:xfrm>
              <a:off x="3282950" y="62325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69" name="Oval 1033"/>
            <p:cNvSpPr>
              <a:spLocks noChangeArrowheads="1"/>
            </p:cNvSpPr>
            <p:nvPr/>
          </p:nvSpPr>
          <p:spPr bwMode="auto">
            <a:xfrm>
              <a:off x="3282950" y="63277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0" name="Oval 1034"/>
            <p:cNvSpPr>
              <a:spLocks noChangeArrowheads="1"/>
            </p:cNvSpPr>
            <p:nvPr/>
          </p:nvSpPr>
          <p:spPr bwMode="auto">
            <a:xfrm>
              <a:off x="3282950" y="64230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1" name="Oval 1035"/>
            <p:cNvSpPr>
              <a:spLocks noChangeArrowheads="1"/>
            </p:cNvSpPr>
            <p:nvPr/>
          </p:nvSpPr>
          <p:spPr bwMode="auto">
            <a:xfrm>
              <a:off x="3282950" y="6515100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2" name="Oval 1036"/>
            <p:cNvSpPr>
              <a:spLocks noChangeArrowheads="1"/>
            </p:cNvSpPr>
            <p:nvPr/>
          </p:nvSpPr>
          <p:spPr bwMode="auto">
            <a:xfrm>
              <a:off x="3282950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3" name="Oval 1037"/>
            <p:cNvSpPr>
              <a:spLocks noChangeArrowheads="1"/>
            </p:cNvSpPr>
            <p:nvPr/>
          </p:nvSpPr>
          <p:spPr bwMode="auto">
            <a:xfrm>
              <a:off x="3282950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4" name="Oval 1038"/>
            <p:cNvSpPr>
              <a:spLocks noChangeArrowheads="1"/>
            </p:cNvSpPr>
            <p:nvPr/>
          </p:nvSpPr>
          <p:spPr bwMode="auto">
            <a:xfrm>
              <a:off x="3282950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5" name="Oval 1039"/>
            <p:cNvSpPr>
              <a:spLocks noChangeArrowheads="1"/>
            </p:cNvSpPr>
            <p:nvPr/>
          </p:nvSpPr>
          <p:spPr bwMode="auto">
            <a:xfrm>
              <a:off x="3282950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6" name="Freeform 1057"/>
            <p:cNvSpPr/>
            <p:nvPr/>
          </p:nvSpPr>
          <p:spPr bwMode="auto">
            <a:xfrm>
              <a:off x="2111375" y="5476875"/>
              <a:ext cx="1500188" cy="582613"/>
            </a:xfrm>
            <a:custGeom>
              <a:gdLst>
                <a:gd fmla="*/ 813 w 945" name="T0"/>
                <a:gd fmla="*/ 367 h 367" name="T1"/>
                <a:gd fmla="*/ 133 w 945" name="T2"/>
                <a:gd fmla="*/ 367 h 367" name="T3"/>
                <a:gd fmla="*/ 0 w 945" name="T4"/>
                <a:gd fmla="*/ 0 h 367" name="T5"/>
                <a:gd fmla="*/ 945 w 945" name="T6"/>
                <a:gd fmla="*/ 0 h 367" name="T7"/>
                <a:gd fmla="*/ 813 w 945" name="T8"/>
                <a:gd fmla="*/ 367 h 3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7" w="944">
                  <a:moveTo>
                    <a:pt x="813" y="367"/>
                  </a:moveTo>
                  <a:lnTo>
                    <a:pt x="133" y="367"/>
                  </a:lnTo>
                  <a:lnTo>
                    <a:pt x="0" y="0"/>
                  </a:lnTo>
                  <a:lnTo>
                    <a:pt x="945" y="0"/>
                  </a:lnTo>
                  <a:lnTo>
                    <a:pt x="813" y="367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7" name="任意多边形 576"/>
            <p:cNvSpPr/>
            <p:nvPr/>
          </p:nvSpPr>
          <p:spPr bwMode="auto">
            <a:xfrm>
              <a:off x="1821960" y="604838"/>
              <a:ext cx="2079324" cy="4913313"/>
            </a:xfrm>
            <a:custGeom>
              <a:gdLst>
                <a:gd fmla="*/ 1041102 w 2079324" name="connsiteX0"/>
                <a:gd fmla="*/ 0 h 4913313" name="connsiteY0"/>
                <a:gd fmla="*/ 1875867 w 2079324" name="connsiteX1"/>
                <a:gd fmla="*/ 4913313 h 4913313" name="connsiteY1"/>
                <a:gd fmla="*/ 1041102 w 2079324" name="connsiteX2"/>
                <a:gd fmla="*/ 4913313 h 4913313" name="connsiteY2"/>
                <a:gd fmla="*/ 203152 w 2079324" name="connsiteX3"/>
                <a:gd fmla="*/ 4913313 h 4913313" name="connsiteY3"/>
                <a:gd fmla="*/ 1041102 w 2079324" name="connsiteX4"/>
                <a:gd fmla="*/ 0 h 491331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913313" w="2079324">
                  <a:moveTo>
                    <a:pt x="1041102" y="0"/>
                  </a:moveTo>
                  <a:cubicBezTo>
                    <a:pt x="1041102" y="0"/>
                    <a:pt x="2630978" y="1860814"/>
                    <a:pt x="1875867" y="4913313"/>
                  </a:cubicBezTo>
                  <a:cubicBezTo>
                    <a:pt x="1875867" y="4913313"/>
                    <a:pt x="1875867" y="4913313"/>
                    <a:pt x="1041102" y="4913313"/>
                  </a:cubicBezTo>
                  <a:cubicBezTo>
                    <a:pt x="1041102" y="4913313"/>
                    <a:pt x="1041102" y="4913313"/>
                    <a:pt x="203152" y="4913313"/>
                  </a:cubicBezTo>
                  <a:cubicBezTo>
                    <a:pt x="-551960" y="1860814"/>
                    <a:pt x="1041102" y="0"/>
                    <a:pt x="1041102" y="0"/>
                  </a:cubicBezTo>
                  <a:close/>
                </a:path>
              </a:pathLst>
            </a:custGeom>
            <a:solidFill>
              <a:srgbClr val="FEE9E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/>
            </a:p>
          </p:txBody>
        </p:sp>
        <p:sp>
          <p:nvSpPr>
            <p:cNvPr id="578" name="Freeform 1059"/>
            <p:cNvSpPr/>
            <p:nvPr/>
          </p:nvSpPr>
          <p:spPr bwMode="auto">
            <a:xfrm>
              <a:off x="1766888" y="2838450"/>
              <a:ext cx="2189163" cy="2679700"/>
            </a:xfrm>
            <a:custGeom>
              <a:gdLst>
                <a:gd fmla="*/ 81 w 687" name="T0"/>
                <a:gd fmla="*/ 841 h 841" name="T1"/>
                <a:gd fmla="*/ 344 w 687" name="T2"/>
                <a:gd fmla="*/ 841 h 841" name="T3"/>
                <a:gd fmla="*/ 606 w 687" name="T4"/>
                <a:gd fmla="*/ 841 h 841" name="T5"/>
                <a:gd fmla="*/ 641 w 687" name="T6"/>
                <a:gd fmla="*/ 0 h 841" name="T7"/>
                <a:gd fmla="*/ 46 w 687" name="T8"/>
                <a:gd fmla="*/ 0 h 841" name="T9"/>
                <a:gd fmla="*/ 81 w 687" name="T10"/>
                <a:gd fmla="*/ 841 h 84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41" w="687">
                  <a:moveTo>
                    <a:pt x="81" y="841"/>
                  </a:moveTo>
                  <a:cubicBezTo>
                    <a:pt x="344" y="841"/>
                    <a:pt x="344" y="841"/>
                    <a:pt x="344" y="841"/>
                  </a:cubicBezTo>
                  <a:cubicBezTo>
                    <a:pt x="606" y="841"/>
                    <a:pt x="606" y="841"/>
                    <a:pt x="606" y="841"/>
                  </a:cubicBezTo>
                  <a:cubicBezTo>
                    <a:pt x="687" y="514"/>
                    <a:pt x="682" y="232"/>
                    <a:pt x="64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" y="232"/>
                    <a:pt x="0" y="514"/>
                    <a:pt x="81" y="841"/>
                  </a:cubicBezTo>
                  <a:close/>
                </a:path>
              </a:pathLst>
            </a:custGeom>
            <a:solidFill>
              <a:srgbClr val="F15A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79" name="Freeform 1060"/>
            <p:cNvSpPr/>
            <p:nvPr/>
          </p:nvSpPr>
          <p:spPr bwMode="auto">
            <a:xfrm>
              <a:off x="2178050" y="1395413"/>
              <a:ext cx="1366838" cy="471488"/>
            </a:xfrm>
            <a:custGeom>
              <a:gdLst>
                <a:gd fmla="*/ 0 w 429" name="T0"/>
                <a:gd fmla="*/ 148 h 148" name="T1"/>
                <a:gd fmla="*/ 429 w 429" name="T2"/>
                <a:gd fmla="*/ 148 h 148" name="T3"/>
                <a:gd fmla="*/ 367 w 429" name="T4"/>
                <a:gd fmla="*/ 0 h 148" name="T5"/>
                <a:gd fmla="*/ 63 w 429" name="T6"/>
                <a:gd fmla="*/ 0 h 148" name="T7"/>
                <a:gd fmla="*/ 0 w 429" name="T8"/>
                <a:gd fmla="*/ 148 h 1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8" w="429">
                  <a:moveTo>
                    <a:pt x="0" y="148"/>
                  </a:moveTo>
                  <a:cubicBezTo>
                    <a:pt x="429" y="148"/>
                    <a:pt x="429" y="148"/>
                    <a:pt x="429" y="148"/>
                  </a:cubicBezTo>
                  <a:cubicBezTo>
                    <a:pt x="409" y="94"/>
                    <a:pt x="388" y="44"/>
                    <a:pt x="36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42" y="44"/>
                    <a:pt x="20" y="94"/>
                    <a:pt x="0" y="148"/>
                  </a:cubicBezTo>
                </a:path>
              </a:pathLst>
            </a:custGeom>
            <a:solidFill>
              <a:srgbClr val="F15A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0" name="Oval 1061"/>
            <p:cNvSpPr>
              <a:spLocks noChangeArrowheads="1"/>
            </p:cNvSpPr>
            <p:nvPr/>
          </p:nvSpPr>
          <p:spPr bwMode="auto">
            <a:xfrm>
              <a:off x="202247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1" name="Oval 1062"/>
            <p:cNvSpPr>
              <a:spLocks noChangeArrowheads="1"/>
            </p:cNvSpPr>
            <p:nvPr/>
          </p:nvSpPr>
          <p:spPr bwMode="auto">
            <a:xfrm>
              <a:off x="220027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2" name="Oval 1063"/>
            <p:cNvSpPr>
              <a:spLocks noChangeArrowheads="1"/>
            </p:cNvSpPr>
            <p:nvPr/>
          </p:nvSpPr>
          <p:spPr bwMode="auto">
            <a:xfrm>
              <a:off x="23828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3" name="Oval 1064"/>
            <p:cNvSpPr>
              <a:spLocks noChangeArrowheads="1"/>
            </p:cNvSpPr>
            <p:nvPr/>
          </p:nvSpPr>
          <p:spPr bwMode="auto">
            <a:xfrm>
              <a:off x="25606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4" name="Oval 1065"/>
            <p:cNvSpPr>
              <a:spLocks noChangeArrowheads="1"/>
            </p:cNvSpPr>
            <p:nvPr/>
          </p:nvSpPr>
          <p:spPr bwMode="auto">
            <a:xfrm>
              <a:off x="27384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5" name="Oval 1066"/>
            <p:cNvSpPr>
              <a:spLocks noChangeArrowheads="1"/>
            </p:cNvSpPr>
            <p:nvPr/>
          </p:nvSpPr>
          <p:spPr bwMode="auto">
            <a:xfrm>
              <a:off x="2917825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6" name="Oval 1067"/>
            <p:cNvSpPr>
              <a:spLocks noChangeArrowheads="1"/>
            </p:cNvSpPr>
            <p:nvPr/>
          </p:nvSpPr>
          <p:spPr bwMode="auto">
            <a:xfrm>
              <a:off x="309562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7" name="Oval 1068"/>
            <p:cNvSpPr>
              <a:spLocks noChangeArrowheads="1"/>
            </p:cNvSpPr>
            <p:nvPr/>
          </p:nvSpPr>
          <p:spPr bwMode="auto">
            <a:xfrm>
              <a:off x="3273425" y="2889250"/>
              <a:ext cx="71438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8" name="Oval 1069"/>
            <p:cNvSpPr>
              <a:spLocks noChangeArrowheads="1"/>
            </p:cNvSpPr>
            <p:nvPr/>
          </p:nvSpPr>
          <p:spPr bwMode="auto">
            <a:xfrm>
              <a:off x="345598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89" name="Oval 1070"/>
            <p:cNvSpPr>
              <a:spLocks noChangeArrowheads="1"/>
            </p:cNvSpPr>
            <p:nvPr/>
          </p:nvSpPr>
          <p:spPr bwMode="auto">
            <a:xfrm>
              <a:off x="363378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0" name="Oval 1071"/>
            <p:cNvSpPr>
              <a:spLocks noChangeArrowheads="1"/>
            </p:cNvSpPr>
            <p:nvPr/>
          </p:nvSpPr>
          <p:spPr bwMode="auto">
            <a:xfrm>
              <a:off x="2279650" y="1762125"/>
              <a:ext cx="61913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1" name="Oval 1072"/>
            <p:cNvSpPr>
              <a:spLocks noChangeArrowheads="1"/>
            </p:cNvSpPr>
            <p:nvPr/>
          </p:nvSpPr>
          <p:spPr bwMode="auto">
            <a:xfrm>
              <a:off x="243681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2" name="Oval 1073"/>
            <p:cNvSpPr>
              <a:spLocks noChangeArrowheads="1"/>
            </p:cNvSpPr>
            <p:nvPr/>
          </p:nvSpPr>
          <p:spPr bwMode="auto">
            <a:xfrm>
              <a:off x="259556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3" name="Oval 1074"/>
            <p:cNvSpPr>
              <a:spLocks noChangeArrowheads="1"/>
            </p:cNvSpPr>
            <p:nvPr/>
          </p:nvSpPr>
          <p:spPr bwMode="auto">
            <a:xfrm>
              <a:off x="2751138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4" name="Oval 1075"/>
            <p:cNvSpPr>
              <a:spLocks noChangeArrowheads="1"/>
            </p:cNvSpPr>
            <p:nvPr/>
          </p:nvSpPr>
          <p:spPr bwMode="auto">
            <a:xfrm>
              <a:off x="2911475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5" name="Oval 1076"/>
            <p:cNvSpPr>
              <a:spLocks noChangeArrowheads="1"/>
            </p:cNvSpPr>
            <p:nvPr/>
          </p:nvSpPr>
          <p:spPr bwMode="auto">
            <a:xfrm>
              <a:off x="3067050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6" name="Oval 1077"/>
            <p:cNvSpPr>
              <a:spLocks noChangeArrowheads="1"/>
            </p:cNvSpPr>
            <p:nvPr/>
          </p:nvSpPr>
          <p:spPr bwMode="auto">
            <a:xfrm>
              <a:off x="3225800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7" name="Oval 1078"/>
            <p:cNvSpPr>
              <a:spLocks noChangeArrowheads="1"/>
            </p:cNvSpPr>
            <p:nvPr/>
          </p:nvSpPr>
          <p:spPr bwMode="auto">
            <a:xfrm>
              <a:off x="338296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8" name="Freeform 1079"/>
            <p:cNvSpPr/>
            <p:nvPr/>
          </p:nvSpPr>
          <p:spPr bwMode="auto">
            <a:xfrm>
              <a:off x="1050925" y="4249738"/>
              <a:ext cx="1019175" cy="1524000"/>
            </a:xfrm>
            <a:custGeom>
              <a:gdLst>
                <a:gd fmla="*/ 642 w 642" name="T0"/>
                <a:gd fmla="*/ 761 h 960" name="T1"/>
                <a:gd fmla="*/ 26 w 642" name="T2"/>
                <a:gd fmla="*/ 960 h 960" name="T3"/>
                <a:gd fmla="*/ 0 w 642" name="T4"/>
                <a:gd fmla="*/ 725 h 960" name="T5"/>
                <a:gd fmla="*/ 558 w 642" name="T6"/>
                <a:gd fmla="*/ 0 h 960" name="T7"/>
                <a:gd fmla="*/ 642 w 642" name="T8"/>
                <a:gd fmla="*/ 761 h 9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60" w="642">
                  <a:moveTo>
                    <a:pt x="642" y="761"/>
                  </a:moveTo>
                  <a:lnTo>
                    <a:pt x="26" y="960"/>
                  </a:lnTo>
                  <a:lnTo>
                    <a:pt x="0" y="725"/>
                  </a:lnTo>
                  <a:lnTo>
                    <a:pt x="558" y="0"/>
                  </a:lnTo>
                  <a:lnTo>
                    <a:pt x="642" y="761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99" name="Freeform 1080"/>
            <p:cNvSpPr/>
            <p:nvPr/>
          </p:nvSpPr>
          <p:spPr bwMode="auto">
            <a:xfrm>
              <a:off x="3656013" y="4249738"/>
              <a:ext cx="1016000" cy="1524000"/>
            </a:xfrm>
            <a:custGeom>
              <a:gdLst>
                <a:gd fmla="*/ 0 w 640" name="T0"/>
                <a:gd fmla="*/ 761 h 960" name="T1"/>
                <a:gd fmla="*/ 614 w 640" name="T2"/>
                <a:gd fmla="*/ 960 h 960" name="T3"/>
                <a:gd fmla="*/ 640 w 640" name="T4"/>
                <a:gd fmla="*/ 725 h 960" name="T5"/>
                <a:gd fmla="*/ 82 w 640" name="T6"/>
                <a:gd fmla="*/ 0 h 960" name="T7"/>
                <a:gd fmla="*/ 0 w 640" name="T8"/>
                <a:gd fmla="*/ 761 h 9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60" w="640">
                  <a:moveTo>
                    <a:pt x="0" y="761"/>
                  </a:moveTo>
                  <a:lnTo>
                    <a:pt x="614" y="960"/>
                  </a:lnTo>
                  <a:lnTo>
                    <a:pt x="640" y="725"/>
                  </a:lnTo>
                  <a:lnTo>
                    <a:pt x="82" y="0"/>
                  </a:lnTo>
                  <a:lnTo>
                    <a:pt x="0" y="761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0" name="Freeform 1081"/>
            <p:cNvSpPr/>
            <p:nvPr/>
          </p:nvSpPr>
          <p:spPr bwMode="auto">
            <a:xfrm>
              <a:off x="2795588" y="4249738"/>
              <a:ext cx="134938" cy="1524000"/>
            </a:xfrm>
            <a:custGeom>
              <a:gdLst>
                <a:gd fmla="*/ 0 w 85" name="T0"/>
                <a:gd fmla="*/ 239 h 960" name="T1"/>
                <a:gd fmla="*/ 43 w 85" name="T2"/>
                <a:gd fmla="*/ 0 h 960" name="T3"/>
                <a:gd fmla="*/ 85 w 85" name="T4"/>
                <a:gd fmla="*/ 239 h 960" name="T5"/>
                <a:gd fmla="*/ 85 w 85" name="T6"/>
                <a:gd fmla="*/ 721 h 960" name="T7"/>
                <a:gd fmla="*/ 43 w 85" name="T8"/>
                <a:gd fmla="*/ 960 h 960" name="T9"/>
                <a:gd fmla="*/ 0 w 85" name="T10"/>
                <a:gd fmla="*/ 721 h 960" name="T11"/>
                <a:gd fmla="*/ 0 w 85" name="T12"/>
                <a:gd fmla="*/ 239 h 96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60" w="85">
                  <a:moveTo>
                    <a:pt x="0" y="239"/>
                  </a:moveTo>
                  <a:lnTo>
                    <a:pt x="43" y="0"/>
                  </a:lnTo>
                  <a:lnTo>
                    <a:pt x="85" y="239"/>
                  </a:lnTo>
                  <a:lnTo>
                    <a:pt x="85" y="721"/>
                  </a:lnTo>
                  <a:lnTo>
                    <a:pt x="43" y="960"/>
                  </a:lnTo>
                  <a:lnTo>
                    <a:pt x="0" y="721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1" name="Oval 1082"/>
            <p:cNvSpPr>
              <a:spLocks noChangeArrowheads="1"/>
            </p:cNvSpPr>
            <p:nvPr/>
          </p:nvSpPr>
          <p:spPr bwMode="auto">
            <a:xfrm>
              <a:off x="2490788" y="1987550"/>
              <a:ext cx="741363" cy="73977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2" name="Oval 1083"/>
            <p:cNvSpPr>
              <a:spLocks noChangeArrowheads="1"/>
            </p:cNvSpPr>
            <p:nvPr/>
          </p:nvSpPr>
          <p:spPr bwMode="auto">
            <a:xfrm>
              <a:off x="2570163" y="2065338"/>
              <a:ext cx="585788" cy="585788"/>
            </a:xfrm>
            <a:prstGeom prst="ellipse">
              <a:avLst/>
            </a:prstGeom>
            <a:solidFill>
              <a:srgbClr val="00909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03" name="Freeform 1168"/>
            <p:cNvSpPr/>
            <p:nvPr/>
          </p:nvSpPr>
          <p:spPr bwMode="auto">
            <a:xfrm>
              <a:off x="3324225" y="1385888"/>
              <a:ext cx="157163" cy="319088"/>
            </a:xfrm>
            <a:custGeom>
              <a:gdLst>
                <a:gd fmla="*/ 5 w 49" name="T0"/>
                <a:gd fmla="*/ 0 h 100" name="T1"/>
                <a:gd fmla="*/ 0 w 49" name="T2"/>
                <a:gd fmla="*/ 3 h 100" name="T3"/>
                <a:gd fmla="*/ 7 w 49" name="T4"/>
                <a:gd fmla="*/ 3 h 100" name="T5"/>
                <a:gd fmla="*/ 49 w 49" name="T6"/>
                <a:gd fmla="*/ 100 h 100" name="T7"/>
                <a:gd fmla="*/ 49 w 49" name="T8"/>
                <a:gd fmla="*/ 100 h 100" name="T9"/>
                <a:gd fmla="*/ 5 w 49" name="T10"/>
                <a:gd fmla="*/ 0 h 10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0" w="49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21" y="33"/>
                    <a:pt x="35" y="65"/>
                    <a:pt x="49" y="100"/>
                  </a:cubicBezTo>
                  <a:cubicBezTo>
                    <a:pt x="49" y="100"/>
                    <a:pt x="49" y="100"/>
                    <a:pt x="49" y="100"/>
                  </a:cubicBezTo>
                  <a:cubicBezTo>
                    <a:pt x="35" y="64"/>
                    <a:pt x="20" y="31"/>
                    <a:pt x="5" y="0"/>
                  </a:cubicBezTo>
                </a:path>
              </a:pathLst>
            </a:custGeom>
            <a:solidFill>
              <a:srgbClr val="C8DFE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pic>
          <p:nvPicPr>
            <p:cNvPr id="604" name="图片 60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1962150" y="3144837"/>
              <a:ext cx="1828800" cy="1828800"/>
            </a:xfrm>
            <a:prstGeom prst="rect">
              <a:avLst/>
            </a:prstGeom>
          </p:spPr>
        </p:pic>
        <p:sp>
          <p:nvSpPr>
            <p:cNvPr id="605" name="任意多边形 604"/>
            <p:cNvSpPr>
              <a:spLocks noChangeArrowheads="1"/>
            </p:cNvSpPr>
            <p:nvPr/>
          </p:nvSpPr>
          <p:spPr bwMode="auto">
            <a:xfrm>
              <a:off x="2758283" y="2236986"/>
              <a:ext cx="242887" cy="287536"/>
            </a:xfrm>
            <a:custGeom>
              <a:rect b="b" l="l" r="r" t="t"/>
              <a:pathLst>
                <a:path h="287536" w="242887">
                  <a:moveTo>
                    <a:pt x="46434" y="41077"/>
                  </a:moveTo>
                  <a:lnTo>
                    <a:pt x="46434" y="133945"/>
                  </a:lnTo>
                  <a:lnTo>
                    <a:pt x="196453" y="133945"/>
                  </a:lnTo>
                  <a:lnTo>
                    <a:pt x="196453" y="41077"/>
                  </a:lnTo>
                  <a:close/>
                  <a:moveTo>
                    <a:pt x="0" y="0"/>
                  </a:moveTo>
                  <a:lnTo>
                    <a:pt x="242887" y="0"/>
                  </a:lnTo>
                  <a:lnTo>
                    <a:pt x="242887" y="175022"/>
                  </a:lnTo>
                  <a:lnTo>
                    <a:pt x="46434" y="175022"/>
                  </a:lnTo>
                  <a:lnTo>
                    <a:pt x="46434" y="287536"/>
                  </a:lnTo>
                  <a:lnTo>
                    <a:pt x="0" y="287536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</a:defRPr>
              </a:lvl9pPr>
            </a:lstStyle>
            <a:p>
              <a:pPr algn="l" defTabSz="914400" eaLnBrk="0" fontAlgn="base" hangingPunct="0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altLang="zh-CN" b="0" baseline="0" cap="none" i="0" kumimoji="0" lang="zh-CN" normalizeH="0" smtClean="0" strike="noStrike" sz="1800" u="none">
                <a:ln>
                  <a:noFill/>
                </a:ln>
                <a:solidFill>
                  <a:schemeClr val="tx1"/>
                </a:solidFill>
                <a:effectLst/>
                <a:latin charset="0" panose="020b0604020202020204" pitchFamily="34" typeface="Arial"/>
              </a:endParaRPr>
            </a:p>
          </p:txBody>
        </p:sp>
      </p:grpSp>
    </p:spTree>
    <p:extLst>
      <p:ext uri="{BB962C8B-B14F-4D97-AF65-F5344CB8AC3E}">
        <p14:creationId val="27314522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8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95833E-06 -2.22222E-06 L 0.06628 -2.22222E-06" pathEditMode="relative" ptsTypes="AA" rAng="0">
                                      <p:cBhvr>
                                        <p:cTn dur="4600" fill="hold" id="9"/>
                                        <p:tgtEl>
                                          <p:spTgt spid="2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7" y="0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13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06 -2.22222E-06 L 0.0793 -0.00023" pathEditMode="relative" ptsTypes="AA" rAng="0">
                                      <p:cBhvr>
                                        <p:cTn dur="3100" fill="hold" id="14"/>
                                        <p:tgtEl>
                                          <p:spTgt spid="25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-23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18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07 2.96296E-06 L -0.11263 -0.00023" pathEditMode="relative" ptsTypes="AA" rAng="0">
                                      <p:cBhvr>
                                        <p:cTn dur="4000" fill="hold" id="19"/>
                                        <p:tgtEl>
                                          <p:spTgt spid="2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38" y="-23"/>
                                    </p:animMotion>
                                  </p:childTnLst>
                                </p:cTn>
                              </p:par>
                              <p:par>
                                <p:cTn decel="56000" fill="hold" id="2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2"/>
                                        <p:tgtEl>
                                          <p:spTgt spid="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23"/>
                                        <p:tgtEl>
                                          <p:spTgt spid="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24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6"/>
                                        <p:tgtEl>
                                          <p:spTgt spid="1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27"/>
                                        <p:tgtEl>
                                          <p:spTgt spid="1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28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0"/>
                                        <p:tgtEl>
                                          <p:spTgt spid="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1"/>
                                        <p:tgtEl>
                                          <p:spTgt spid="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32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4"/>
                                        <p:tgtEl>
                                          <p:spTgt spid="1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1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36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8"/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40" nodeType="withEffect" presetClass="entr" presetID="2" presetSubtype="4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2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3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2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9"/>
                                        <p:tgtEl>
                                          <p:spTgt spid="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2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2" presetSubtype="1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68"/>
                                        <p:tgtEl>
                                          <p:spTgt spid="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50667" fill="hold" id="72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4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75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350"/>
      <p:bldP grpId="1" spid="2350"/>
      <p:bldP grpId="0" spid="2552"/>
      <p:bldP grpId="1" spid="2552"/>
      <p:bldP grpId="0" spid="1187"/>
      <p:bldP grpId="0" spid="1179"/>
      <p:bldP grpId="0" spid="1182"/>
      <p:bldP grpId="0" spid="1184"/>
      <p:bldP grpId="0" spid="2351"/>
      <p:bldP grpId="1" spid="2351"/>
      <p:bldP grpId="0" spid="1225"/>
      <p:bldP grpId="0" spid="236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Freeform 25"/>
          <p:cNvSpPr/>
          <p:nvPr/>
        </p:nvSpPr>
        <p:spPr bwMode="auto">
          <a:xfrm>
            <a:off x="3104154" y="5637422"/>
            <a:ext cx="771852" cy="440658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34" name="组合 33"/>
          <p:cNvGrpSpPr/>
          <p:nvPr/>
        </p:nvGrpSpPr>
        <p:grpSpPr>
          <a:xfrm>
            <a:off x="544669" y="687026"/>
            <a:ext cx="4052570" cy="5410921"/>
            <a:chOff x="351790" y="474980"/>
            <a:chExt cx="4052570" cy="5410921"/>
          </a:xfrm>
        </p:grpSpPr>
        <p:grpSp>
          <p:nvGrpSpPr>
            <p:cNvPr id="24" name="组合 23"/>
            <p:cNvGrpSpPr/>
            <p:nvPr/>
          </p:nvGrpSpPr>
          <p:grpSpPr>
            <a:xfrm>
              <a:off x="351790" y="474980"/>
              <a:ext cx="4052570" cy="5410921"/>
              <a:chOff x="793750" y="825500"/>
              <a:chExt cx="3433763" cy="4584701"/>
            </a:xfrm>
          </p:grpSpPr>
          <p:sp>
            <p:nvSpPr>
              <p:cNvPr id="7" name="Freeform 5"/>
              <p:cNvSpPr/>
              <p:nvPr/>
            </p:nvSpPr>
            <p:spPr bwMode="auto">
              <a:xfrm>
                <a:off x="793750" y="1138238"/>
                <a:ext cx="1716088" cy="3246438"/>
              </a:xfrm>
              <a:custGeom>
                <a:gdLst>
                  <a:gd fmla="*/ 111 w 219" name="T0"/>
                  <a:gd fmla="*/ 0 h 415" name="T1"/>
                  <a:gd fmla="*/ 33 w 219" name="T2"/>
                  <a:gd fmla="*/ 183 h 415" name="T3"/>
                  <a:gd fmla="*/ 219 w 219" name="T4"/>
                  <a:gd fmla="*/ 415 h 415" name="T5"/>
                  <a:gd fmla="*/ 111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11" y="0"/>
                    </a:moveTo>
                    <a:cubicBezTo>
                      <a:pt x="111" y="0"/>
                      <a:pt x="0" y="36"/>
                      <a:pt x="33" y="183"/>
                    </a:cubicBezTo>
                    <a:cubicBezTo>
                      <a:pt x="65" y="329"/>
                      <a:pt x="219" y="415"/>
                      <a:pt x="219" y="415"/>
                    </a:cubicBez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6"/>
              <p:cNvSpPr/>
              <p:nvPr/>
            </p:nvSpPr>
            <p:spPr bwMode="auto">
              <a:xfrm>
                <a:off x="1052513" y="1052513"/>
                <a:ext cx="1457325" cy="3332163"/>
              </a:xfrm>
              <a:custGeom>
                <a:gdLst>
                  <a:gd fmla="*/ 118 w 186" name="T0"/>
                  <a:gd fmla="*/ 0 h 426" name="T1"/>
                  <a:gd fmla="*/ 12 w 186" name="T2"/>
                  <a:gd fmla="*/ 128 h 426" name="T3"/>
                  <a:gd fmla="*/ 186 w 186" name="T4"/>
                  <a:gd fmla="*/ 426 h 426" name="T5"/>
                  <a:gd fmla="*/ 11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118" y="0"/>
                    </a:moveTo>
                    <a:cubicBezTo>
                      <a:pt x="118" y="0"/>
                      <a:pt x="25" y="1"/>
                      <a:pt x="12" y="128"/>
                    </a:cubicBezTo>
                    <a:cubicBezTo>
                      <a:pt x="0" y="254"/>
                      <a:pt x="165" y="416"/>
                      <a:pt x="186" y="426"/>
                    </a:cubicBezTo>
                    <a:lnTo>
                      <a:pt x="11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Freeform 7"/>
              <p:cNvSpPr/>
              <p:nvPr/>
            </p:nvSpPr>
            <p:spPr bwMode="auto">
              <a:xfrm>
                <a:off x="1357313" y="825500"/>
                <a:ext cx="1152525" cy="3559175"/>
              </a:xfrm>
              <a:custGeom>
                <a:gdLst>
                  <a:gd fmla="*/ 128 w 147" name="T0"/>
                  <a:gd fmla="*/ 22 h 455" name="T1"/>
                  <a:gd fmla="*/ 17 w 147" name="T2"/>
                  <a:gd fmla="*/ 141 h 455" name="T3"/>
                  <a:gd fmla="*/ 147 w 147" name="T4"/>
                  <a:gd fmla="*/ 455 h 455" name="T5"/>
                  <a:gd fmla="*/ 128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28" y="22"/>
                    </a:moveTo>
                    <a:cubicBezTo>
                      <a:pt x="128" y="22"/>
                      <a:pt x="34" y="0"/>
                      <a:pt x="17" y="141"/>
                    </a:cubicBezTo>
                    <a:cubicBezTo>
                      <a:pt x="0" y="282"/>
                      <a:pt x="147" y="455"/>
                      <a:pt x="147" y="455"/>
                    </a:cubicBezTo>
                    <a:lnTo>
                      <a:pt x="128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Freeform 8"/>
              <p:cNvSpPr/>
              <p:nvPr/>
            </p:nvSpPr>
            <p:spPr bwMode="auto">
              <a:xfrm>
                <a:off x="1820863" y="935037"/>
                <a:ext cx="688975" cy="3449638"/>
              </a:xfrm>
              <a:custGeom>
                <a:gdLst>
                  <a:gd fmla="*/ 88 w 88" name="T0"/>
                  <a:gd fmla="*/ 3 h 441" name="T1"/>
                  <a:gd fmla="*/ 88 w 88" name="T2"/>
                  <a:gd fmla="*/ 441 h 441" name="T3"/>
                  <a:gd fmla="*/ 42 w 88" name="T4"/>
                  <a:gd fmla="*/ 298 h 441" name="T5"/>
                  <a:gd fmla="*/ 39 w 88" name="T6"/>
                  <a:gd fmla="*/ 32 h 441" name="T7"/>
                  <a:gd fmla="*/ 88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88" y="3"/>
                    </a:moveTo>
                    <a:cubicBezTo>
                      <a:pt x="88" y="441"/>
                      <a:pt x="88" y="441"/>
                      <a:pt x="88" y="441"/>
                    </a:cubicBezTo>
                    <a:cubicBezTo>
                      <a:pt x="88" y="441"/>
                      <a:pt x="62" y="372"/>
                      <a:pt x="42" y="298"/>
                    </a:cubicBezTo>
                    <a:cubicBezTo>
                      <a:pt x="30" y="252"/>
                      <a:pt x="0" y="131"/>
                      <a:pt x="39" y="32"/>
                    </a:cubicBezTo>
                    <a:cubicBezTo>
                      <a:pt x="47" y="10"/>
                      <a:pt x="64" y="0"/>
                      <a:pt x="88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Freeform 9"/>
              <p:cNvSpPr/>
              <p:nvPr/>
            </p:nvSpPr>
            <p:spPr bwMode="auto">
              <a:xfrm>
                <a:off x="2509838" y="1138238"/>
                <a:ext cx="1717675" cy="3246438"/>
              </a:xfrm>
              <a:custGeom>
                <a:gdLst>
                  <a:gd fmla="*/ 108 w 219" name="T0"/>
                  <a:gd fmla="*/ 0 h 415" name="T1"/>
                  <a:gd fmla="*/ 186 w 219" name="T2"/>
                  <a:gd fmla="*/ 183 h 415" name="T3"/>
                  <a:gd fmla="*/ 0 w 219" name="T4"/>
                  <a:gd fmla="*/ 415 h 415" name="T5"/>
                  <a:gd fmla="*/ 108 w 219" name="T6"/>
                  <a:gd fmla="*/ 0 h 41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15" w="219">
                    <a:moveTo>
                      <a:pt x="108" y="0"/>
                    </a:moveTo>
                    <a:cubicBezTo>
                      <a:pt x="108" y="0"/>
                      <a:pt x="219" y="36"/>
                      <a:pt x="186" y="183"/>
                    </a:cubicBezTo>
                    <a:cubicBezTo>
                      <a:pt x="154" y="329"/>
                      <a:pt x="0" y="415"/>
                      <a:pt x="0" y="415"/>
                    </a:cubicBez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Freeform 10"/>
              <p:cNvSpPr/>
              <p:nvPr/>
            </p:nvSpPr>
            <p:spPr bwMode="auto">
              <a:xfrm>
                <a:off x="2509838" y="1052513"/>
                <a:ext cx="1458913" cy="3332163"/>
              </a:xfrm>
              <a:custGeom>
                <a:gdLst>
                  <a:gd fmla="*/ 68 w 186" name="T0"/>
                  <a:gd fmla="*/ 0 h 426" name="T1"/>
                  <a:gd fmla="*/ 174 w 186" name="T2"/>
                  <a:gd fmla="*/ 128 h 426" name="T3"/>
                  <a:gd fmla="*/ 0 w 186" name="T4"/>
                  <a:gd fmla="*/ 426 h 426" name="T5"/>
                  <a:gd fmla="*/ 68 w 186" name="T6"/>
                  <a:gd fmla="*/ 0 h 42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26" w="186">
                    <a:moveTo>
                      <a:pt x="68" y="0"/>
                    </a:moveTo>
                    <a:cubicBezTo>
                      <a:pt x="68" y="0"/>
                      <a:pt x="162" y="1"/>
                      <a:pt x="174" y="128"/>
                    </a:cubicBezTo>
                    <a:cubicBezTo>
                      <a:pt x="186" y="254"/>
                      <a:pt x="21" y="416"/>
                      <a:pt x="0" y="426"/>
                    </a:cubicBez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11"/>
              <p:cNvSpPr/>
              <p:nvPr/>
            </p:nvSpPr>
            <p:spPr bwMode="auto">
              <a:xfrm>
                <a:off x="2509838" y="825500"/>
                <a:ext cx="1154113" cy="3559175"/>
              </a:xfrm>
              <a:custGeom>
                <a:gdLst>
                  <a:gd fmla="*/ 19 w 147" name="T0"/>
                  <a:gd fmla="*/ 22 h 455" name="T1"/>
                  <a:gd fmla="*/ 130 w 147" name="T2"/>
                  <a:gd fmla="*/ 141 h 455" name="T3"/>
                  <a:gd fmla="*/ 0 w 147" name="T4"/>
                  <a:gd fmla="*/ 455 h 455" name="T5"/>
                  <a:gd fmla="*/ 19 w 147" name="T6"/>
                  <a:gd fmla="*/ 22 h 45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55" w="147">
                    <a:moveTo>
                      <a:pt x="19" y="22"/>
                    </a:moveTo>
                    <a:cubicBezTo>
                      <a:pt x="19" y="22"/>
                      <a:pt x="113" y="0"/>
                      <a:pt x="130" y="141"/>
                    </a:cubicBezTo>
                    <a:cubicBezTo>
                      <a:pt x="147" y="282"/>
                      <a:pt x="0" y="455"/>
                      <a:pt x="0" y="455"/>
                    </a:cubicBezTo>
                    <a:lnTo>
                      <a:pt x="19" y="22"/>
                    </a:lnTo>
                    <a:close/>
                  </a:path>
                </a:pathLst>
              </a:custGeom>
              <a:solidFill>
                <a:srgbClr val="FCFC04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4" name="Freeform 12"/>
              <p:cNvSpPr/>
              <p:nvPr/>
            </p:nvSpPr>
            <p:spPr bwMode="auto">
              <a:xfrm>
                <a:off x="2509838" y="935037"/>
                <a:ext cx="690563" cy="3449638"/>
              </a:xfrm>
              <a:custGeom>
                <a:gdLst>
                  <a:gd fmla="*/ 0 w 88" name="T0"/>
                  <a:gd fmla="*/ 3 h 441" name="T1"/>
                  <a:gd fmla="*/ 0 w 88" name="T2"/>
                  <a:gd fmla="*/ 441 h 441" name="T3"/>
                  <a:gd fmla="*/ 46 w 88" name="T4"/>
                  <a:gd fmla="*/ 298 h 441" name="T5"/>
                  <a:gd fmla="*/ 49 w 88" name="T6"/>
                  <a:gd fmla="*/ 32 h 441" name="T7"/>
                  <a:gd fmla="*/ 0 w 88" name="T8"/>
                  <a:gd fmla="*/ 3 h 44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1" w="88">
                    <a:moveTo>
                      <a:pt x="0" y="3"/>
                    </a:moveTo>
                    <a:cubicBezTo>
                      <a:pt x="0" y="441"/>
                      <a:pt x="0" y="441"/>
                      <a:pt x="0" y="441"/>
                    </a:cubicBezTo>
                    <a:cubicBezTo>
                      <a:pt x="0" y="441"/>
                      <a:pt x="26" y="372"/>
                      <a:pt x="46" y="298"/>
                    </a:cubicBezTo>
                    <a:cubicBezTo>
                      <a:pt x="58" y="252"/>
                      <a:pt x="88" y="131"/>
                      <a:pt x="49" y="32"/>
                    </a:cubicBezTo>
                    <a:cubicBezTo>
                      <a:pt x="41" y="10"/>
                      <a:pt x="24" y="0"/>
                      <a:pt x="0" y="3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5" name="Freeform 13"/>
              <p:cNvSpPr/>
              <p:nvPr/>
            </p:nvSpPr>
            <p:spPr bwMode="auto">
              <a:xfrm>
                <a:off x="1655763" y="3681413"/>
                <a:ext cx="1709738" cy="703263"/>
              </a:xfrm>
              <a:custGeom>
                <a:gdLst>
                  <a:gd fmla="*/ 0 w 1077" name="T0"/>
                  <a:gd fmla="*/ 0 h 443" name="T1"/>
                  <a:gd fmla="*/ 1077 w 1077" name="T2"/>
                  <a:gd fmla="*/ 0 h 443" name="T3"/>
                  <a:gd fmla="*/ 662 w 1077" name="T4"/>
                  <a:gd fmla="*/ 443 h 443" name="T5"/>
                  <a:gd fmla="*/ 410 w 1077" name="T6"/>
                  <a:gd fmla="*/ 443 h 443" name="T7"/>
                  <a:gd fmla="*/ 0 w 1077" name="T8"/>
                  <a:gd fmla="*/ 0 h 4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42" w="1077">
                    <a:moveTo>
                      <a:pt x="0" y="0"/>
                    </a:moveTo>
                    <a:lnTo>
                      <a:pt x="1077" y="0"/>
                    </a:lnTo>
                    <a:lnTo>
                      <a:pt x="662" y="443"/>
                    </a:lnTo>
                    <a:lnTo>
                      <a:pt x="410" y="4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2298700" y="4376738"/>
                <a:ext cx="31750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2690813" y="4376738"/>
                <a:ext cx="23813" cy="51752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16"/>
              <p:cNvSpPr/>
              <p:nvPr/>
            </p:nvSpPr>
            <p:spPr bwMode="auto">
              <a:xfrm>
                <a:off x="2109788" y="4173538"/>
                <a:ext cx="792163" cy="211138"/>
              </a:xfrm>
              <a:custGeom>
                <a:gdLst>
                  <a:gd fmla="*/ 0 w 499" name="T0"/>
                  <a:gd fmla="*/ 0 h 133" name="T1"/>
                  <a:gd fmla="*/ 124 w 499" name="T2"/>
                  <a:gd fmla="*/ 133 h 133" name="T3"/>
                  <a:gd fmla="*/ 376 w 499" name="T4"/>
                  <a:gd fmla="*/ 133 h 133" name="T5"/>
                  <a:gd fmla="*/ 499 w 499" name="T6"/>
                  <a:gd fmla="*/ 0 h 133" name="T7"/>
                  <a:gd fmla="*/ 0 w 499" name="T8"/>
                  <a:gd fmla="*/ 0 h 13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33" w="499">
                    <a:moveTo>
                      <a:pt x="0" y="0"/>
                    </a:moveTo>
                    <a:lnTo>
                      <a:pt x="124" y="133"/>
                    </a:lnTo>
                    <a:lnTo>
                      <a:pt x="376" y="133"/>
                    </a:lnTo>
                    <a:lnTo>
                      <a:pt x="49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17"/>
              <p:cNvSpPr/>
              <p:nvPr/>
            </p:nvSpPr>
            <p:spPr bwMode="auto">
              <a:xfrm>
                <a:off x="2220913" y="4932363"/>
                <a:ext cx="571500" cy="477838"/>
              </a:xfrm>
              <a:custGeom>
                <a:gdLst>
                  <a:gd fmla="*/ 39 w 73" name="T0"/>
                  <a:gd fmla="*/ 0 h 61" name="T1"/>
                  <a:gd fmla="*/ 39 w 73" name="T2"/>
                  <a:gd fmla="*/ 0 h 61" name="T3"/>
                  <a:gd fmla="*/ 37 w 73" name="T4"/>
                  <a:gd fmla="*/ 0 h 61" name="T5"/>
                  <a:gd fmla="*/ 35 w 73" name="T6"/>
                  <a:gd fmla="*/ 0 h 61" name="T7"/>
                  <a:gd fmla="*/ 35 w 73" name="T8"/>
                  <a:gd fmla="*/ 0 h 61" name="T9"/>
                  <a:gd fmla="*/ 0 w 73" name="T10"/>
                  <a:gd fmla="*/ 1 h 61" name="T11"/>
                  <a:gd fmla="*/ 8 w 73" name="T12"/>
                  <a:gd fmla="*/ 51 h 61" name="T13"/>
                  <a:gd fmla="*/ 23 w 73" name="T14"/>
                  <a:gd fmla="*/ 61 h 61" name="T15"/>
                  <a:gd fmla="*/ 36 w 73" name="T16"/>
                  <a:gd fmla="*/ 61 h 61" name="T17"/>
                  <a:gd fmla="*/ 38 w 73" name="T18"/>
                  <a:gd fmla="*/ 61 h 61" name="T19"/>
                  <a:gd fmla="*/ 51 w 73" name="T20"/>
                  <a:gd fmla="*/ 61 h 61" name="T21"/>
                  <a:gd fmla="*/ 66 w 73" name="T22"/>
                  <a:gd fmla="*/ 51 h 61" name="T23"/>
                  <a:gd fmla="*/ 73 w 73" name="T24"/>
                  <a:gd fmla="*/ 1 h 61" name="T25"/>
                  <a:gd fmla="*/ 39 w 73" name="T26"/>
                  <a:gd fmla="*/ 0 h 61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61" w="73">
                    <a:moveTo>
                      <a:pt x="39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8" y="51"/>
                      <a:pt x="9" y="61"/>
                      <a:pt x="23" y="61"/>
                    </a:cubicBezTo>
                    <a:cubicBezTo>
                      <a:pt x="30" y="61"/>
                      <a:pt x="34" y="61"/>
                      <a:pt x="36" y="61"/>
                    </a:cubicBezTo>
                    <a:cubicBezTo>
                      <a:pt x="38" y="61"/>
                      <a:pt x="38" y="61"/>
                      <a:pt x="38" y="61"/>
                    </a:cubicBezTo>
                    <a:cubicBezTo>
                      <a:pt x="40" y="61"/>
                      <a:pt x="43" y="61"/>
                      <a:pt x="51" y="61"/>
                    </a:cubicBezTo>
                    <a:cubicBezTo>
                      <a:pt x="64" y="61"/>
                      <a:pt x="66" y="51"/>
                      <a:pt x="66" y="51"/>
                    </a:cubicBezTo>
                    <a:cubicBezTo>
                      <a:pt x="73" y="1"/>
                      <a:pt x="73" y="1"/>
                      <a:pt x="73" y="1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2212975" y="4894263"/>
                <a:ext cx="595313" cy="6191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1" name="Freeform 19"/>
              <p:cNvSpPr/>
              <p:nvPr/>
            </p:nvSpPr>
            <p:spPr bwMode="auto">
              <a:xfrm>
                <a:off x="2274888" y="4932363"/>
                <a:ext cx="95250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4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2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2" name="Freeform 20"/>
              <p:cNvSpPr/>
              <p:nvPr/>
            </p:nvSpPr>
            <p:spPr bwMode="auto">
              <a:xfrm>
                <a:off x="2463800" y="4932363"/>
                <a:ext cx="93663" cy="188913"/>
              </a:xfrm>
              <a:custGeom>
                <a:gdLst>
                  <a:gd fmla="*/ 8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8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8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8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3" name="Freeform 21"/>
              <p:cNvSpPr/>
              <p:nvPr/>
            </p:nvSpPr>
            <p:spPr bwMode="auto">
              <a:xfrm>
                <a:off x="2651125" y="4932363"/>
                <a:ext cx="95250" cy="188913"/>
              </a:xfrm>
              <a:custGeom>
                <a:gdLst>
                  <a:gd fmla="*/ 9 w 12" name="T0"/>
                  <a:gd fmla="*/ 11 h 24" name="T1"/>
                  <a:gd fmla="*/ 7 w 12" name="T2"/>
                  <a:gd fmla="*/ 2 h 24" name="T3"/>
                  <a:gd fmla="*/ 6 w 12" name="T4"/>
                  <a:gd fmla="*/ 0 h 24" name="T5"/>
                  <a:gd fmla="*/ 5 w 12" name="T6"/>
                  <a:gd fmla="*/ 2 h 24" name="T7"/>
                  <a:gd fmla="*/ 3 w 12" name="T8"/>
                  <a:gd fmla="*/ 11 h 24" name="T9"/>
                  <a:gd fmla="*/ 0 w 12" name="T10"/>
                  <a:gd fmla="*/ 18 h 24" name="T11"/>
                  <a:gd fmla="*/ 6 w 12" name="T12"/>
                  <a:gd fmla="*/ 24 h 24" name="T13"/>
                  <a:gd fmla="*/ 12 w 12" name="T14"/>
                  <a:gd fmla="*/ 18 h 24" name="T15"/>
                  <a:gd fmla="*/ 9 w 12" name="T16"/>
                  <a:gd fmla="*/ 11 h 24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4" w="12">
                    <a:moveTo>
                      <a:pt x="9" y="11"/>
                    </a:moveTo>
                    <a:cubicBezTo>
                      <a:pt x="7" y="7"/>
                      <a:pt x="7" y="2"/>
                      <a:pt x="7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7"/>
                      <a:pt x="3" y="11"/>
                    </a:cubicBezTo>
                    <a:cubicBezTo>
                      <a:pt x="3" y="12"/>
                      <a:pt x="0" y="16"/>
                      <a:pt x="0" y="18"/>
                    </a:cubicBezTo>
                    <a:cubicBezTo>
                      <a:pt x="0" y="22"/>
                      <a:pt x="3" y="24"/>
                      <a:pt x="6" y="24"/>
                    </a:cubicBezTo>
                    <a:cubicBezTo>
                      <a:pt x="9" y="24"/>
                      <a:pt x="12" y="22"/>
                      <a:pt x="12" y="18"/>
                    </a:cubicBezTo>
                    <a:cubicBezTo>
                      <a:pt x="12" y="16"/>
                      <a:pt x="9" y="12"/>
                      <a:pt x="9" y="11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  <p:sp>
          <p:nvSpPr>
            <p:cNvPr id="25" name="椭圆 24"/>
            <p:cNvSpPr/>
            <p:nvPr/>
          </p:nvSpPr>
          <p:spPr>
            <a:xfrm>
              <a:off x="1824997" y="1622956"/>
              <a:ext cx="1086278" cy="1086278"/>
            </a:xfrm>
            <a:prstGeom prst="ellipse">
              <a:avLst/>
            </a:prstGeom>
            <a:noFill/>
            <a:ln w="5080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6600"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sp>
        <p:nvSpPr>
          <p:cNvPr id="31" name="Freeform 25"/>
          <p:cNvSpPr/>
          <p:nvPr/>
        </p:nvSpPr>
        <p:spPr bwMode="auto">
          <a:xfrm>
            <a:off x="1686282" y="4797527"/>
            <a:ext cx="291021" cy="166147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文本框 2"/>
          <p:cNvSpPr txBox="1"/>
          <p:nvPr/>
        </p:nvSpPr>
        <p:spPr>
          <a:xfrm>
            <a:off x="5590732" y="2884656"/>
            <a:ext cx="592836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b="1" lang="zh-CN" smtClean="0" sz="60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37" name="Freeform 25"/>
          <p:cNvSpPr/>
          <p:nvPr/>
        </p:nvSpPr>
        <p:spPr bwMode="auto">
          <a:xfrm>
            <a:off x="4774523" y="3630789"/>
            <a:ext cx="993493" cy="567195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6" name="Freeform 25"/>
          <p:cNvSpPr/>
          <p:nvPr/>
        </p:nvSpPr>
        <p:spPr bwMode="auto">
          <a:xfrm flipH="1">
            <a:off x="10721416" y="2483249"/>
            <a:ext cx="797676" cy="455401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98100520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4" name="任意多边形 2"/>
          <p:cNvSpPr/>
          <p:nvPr/>
        </p:nvSpPr>
        <p:spPr bwMode="auto">
          <a:xfrm>
            <a:off x="2243138" y="2946400"/>
            <a:ext cx="596900" cy="657225"/>
          </a:xfrm>
          <a:custGeom>
            <a:gdLst>
              <a:gd fmla="*/ 0 w 576448" name="T0"/>
              <a:gd fmla="*/ 0 h 576263" name="T1"/>
              <a:gd fmla="*/ 575933 w 576448" name="T2"/>
              <a:gd fmla="*/ 576263 h 576263" name="T3"/>
              <a:gd fmla="*/ 576263 w 576448" name="T4"/>
              <a:gd fmla="*/ 0 h 576263" name="T5"/>
              <a:gd fmla="*/ 0 w 576448" name="T6"/>
              <a:gd fmla="*/ 0 h 576263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576263" w="576448">
                <a:moveTo>
                  <a:pt x="0" y="0"/>
                </a:moveTo>
                <a:lnTo>
                  <a:pt x="575933" y="576263"/>
                </a:lnTo>
                <a:cubicBezTo>
                  <a:pt x="577576" y="384175"/>
                  <a:pt x="574620" y="192088"/>
                  <a:pt x="57626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19428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endParaRPr altLang="en-US" lang="zh-CN" smtClean="0">
              <a:solidFill>
                <a:srgbClr val="000000"/>
              </a:solidFill>
            </a:endParaRPr>
          </a:p>
        </p:txBody>
      </p:sp>
      <p:sp>
        <p:nvSpPr>
          <p:cNvPr id="3075" name="矩形 3"/>
          <p:cNvSpPr>
            <a:spLocks noChangeArrowheads="1"/>
          </p:cNvSpPr>
          <p:nvPr/>
        </p:nvSpPr>
        <p:spPr bwMode="auto">
          <a:xfrm>
            <a:off x="2832100" y="2949575"/>
            <a:ext cx="9359900" cy="6572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180000" rIns="180000" tIns="0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mtClean="0" sz="2800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www.youyedoc.com      </a:t>
            </a:r>
          </a:p>
        </p:txBody>
      </p:sp>
      <p:sp>
        <p:nvSpPr>
          <p:cNvPr id="3076" name="矩形 6"/>
          <p:cNvSpPr>
            <a:spLocks noChangeArrowheads="1"/>
          </p:cNvSpPr>
          <p:nvPr/>
        </p:nvSpPr>
        <p:spPr bwMode="auto">
          <a:xfrm>
            <a:off x="0" y="2182813"/>
            <a:ext cx="9312275" cy="774700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3200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                   更多精品PPT资源尽在—优页PPT！</a:t>
            </a:r>
          </a:p>
        </p:txBody>
      </p:sp>
      <p:sp>
        <p:nvSpPr>
          <p:cNvPr id="3077" name="直角三角形 5"/>
          <p:cNvSpPr>
            <a:spLocks noChangeArrowheads="1"/>
          </p:cNvSpPr>
          <p:nvPr/>
        </p:nvSpPr>
        <p:spPr bwMode="auto">
          <a:xfrm>
            <a:off x="9312275" y="2178050"/>
            <a:ext cx="854075" cy="779463"/>
          </a:xfrm>
          <a:prstGeom prst="rtTriangle">
            <a:avLst/>
          </a:prstGeom>
          <a:solidFill>
            <a:srgbClr val="007CA8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endParaRPr altLang="en-US" lang="zh-CN" smtClean="0">
              <a:solidFill>
                <a:srgbClr val="FFFFFF"/>
              </a:solidFill>
            </a:endParaRPr>
          </a:p>
        </p:txBody>
      </p:sp>
      <p:sp>
        <p:nvSpPr>
          <p:cNvPr id="3078" name="矩形 11"/>
          <p:cNvSpPr>
            <a:spLocks noChangeArrowheads="1"/>
          </p:cNvSpPr>
          <p:nvPr/>
        </p:nvSpPr>
        <p:spPr bwMode="auto">
          <a:xfrm>
            <a:off x="2581275" y="3921125"/>
            <a:ext cx="69072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mtClean="0" sz="1200">
                <a:solidFill>
                  <a:srgbClr val="4A452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PPT模板下载：www.youyedoc.com/moban/         节日PPT模板：www.youyedoc.com/jieri/</a:t>
            </a:r>
          </a:p>
          <a:p>
            <a:pPr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mtClean="0" sz="1200">
                <a:solidFill>
                  <a:srgbClr val="4A452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PPT背景图片：www.youyedoc.com/beijing/          PPT图表下载：www.youyedoc.com/tubiao/</a:t>
            </a:r>
          </a:p>
          <a:p>
            <a:pPr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mtClean="0" sz="1200">
                <a:solidFill>
                  <a:srgbClr val="4A452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PPT素材下载： www.youyedoc.com/sucai/            PPT教程下载：www.youyedoc.com/jiaocheng/      </a:t>
            </a:r>
          </a:p>
        </p:txBody>
      </p:sp>
    </p:spTree>
    <p:extLst>
      <p:ext uri="{BB962C8B-B14F-4D97-AF65-F5344CB8AC3E}">
        <p14:creationId val="86956488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9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grpSp>
        <p:nvGrpSpPr>
          <p:cNvPr id="29" name="组合 28"/>
          <p:cNvGrpSpPr/>
          <p:nvPr/>
        </p:nvGrpSpPr>
        <p:grpSpPr>
          <a:xfrm flipV="1" rot="3836917">
            <a:off x="589147" y="928176"/>
            <a:ext cx="2130272" cy="2833989"/>
            <a:chOff x="6721349" y="762000"/>
            <a:chExt cx="3536950" cy="4705350"/>
          </a:xfrm>
        </p:grpSpPr>
        <p:sp>
          <p:nvSpPr>
            <p:cNvPr id="31" name="Freeform 5"/>
            <p:cNvSpPr/>
            <p:nvPr/>
          </p:nvSpPr>
          <p:spPr bwMode="auto">
            <a:xfrm>
              <a:off x="6721349" y="762000"/>
              <a:ext cx="3536950" cy="4705350"/>
            </a:xfrm>
            <a:custGeom>
              <a:gdLst>
                <a:gd fmla="*/ 929 w 940" name="T0"/>
                <a:gd fmla="*/ 670 h 1252" name="T1"/>
                <a:gd fmla="*/ 849 w 940" name="T2"/>
                <a:gd fmla="*/ 0 h 1252" name="T3"/>
                <a:gd fmla="*/ 285 w 940" name="T4"/>
                <a:gd fmla="*/ 371 h 1252" name="T5"/>
                <a:gd fmla="*/ 232 w 940" name="T6"/>
                <a:gd fmla="*/ 406 h 1252" name="T7"/>
                <a:gd fmla="*/ 102 w 940" name="T8"/>
                <a:gd fmla="*/ 569 h 1252" name="T9"/>
                <a:gd fmla="*/ 315 w 940" name="T10"/>
                <a:gd fmla="*/ 1150 h 1252" name="T11"/>
                <a:gd fmla="*/ 897 w 940" name="T12"/>
                <a:gd fmla="*/ 937 h 1252" name="T13"/>
                <a:gd fmla="*/ 937 w 940" name="T14"/>
                <a:gd fmla="*/ 733 h 1252" name="T15"/>
                <a:gd fmla="*/ 929 w 940" name="T16"/>
                <a:gd fmla="*/ 670 h 12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52" w="940">
                  <a:moveTo>
                    <a:pt x="929" y="670"/>
                  </a:moveTo>
                  <a:cubicBezTo>
                    <a:pt x="849" y="0"/>
                    <a:pt x="849" y="0"/>
                    <a:pt x="849" y="0"/>
                  </a:cubicBezTo>
                  <a:cubicBezTo>
                    <a:pt x="285" y="371"/>
                    <a:pt x="285" y="371"/>
                    <a:pt x="285" y="371"/>
                  </a:cubicBezTo>
                  <a:cubicBezTo>
                    <a:pt x="232" y="406"/>
                    <a:pt x="232" y="406"/>
                    <a:pt x="232" y="406"/>
                  </a:cubicBezTo>
                  <a:cubicBezTo>
                    <a:pt x="178" y="448"/>
                    <a:pt x="133" y="503"/>
                    <a:pt x="102" y="569"/>
                  </a:cubicBezTo>
                  <a:cubicBezTo>
                    <a:pt x="0" y="788"/>
                    <a:pt x="96" y="1049"/>
                    <a:pt x="315" y="1150"/>
                  </a:cubicBezTo>
                  <a:cubicBezTo>
                    <a:pt x="535" y="1252"/>
                    <a:pt x="795" y="1157"/>
                    <a:pt x="897" y="937"/>
                  </a:cubicBezTo>
                  <a:cubicBezTo>
                    <a:pt x="928" y="871"/>
                    <a:pt x="940" y="801"/>
                    <a:pt x="937" y="733"/>
                  </a:cubicBezTo>
                  <a:lnTo>
                    <a:pt x="929" y="67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2" name="Freeform 6"/>
            <p:cNvSpPr/>
            <p:nvPr/>
          </p:nvSpPr>
          <p:spPr bwMode="auto">
            <a:xfrm>
              <a:off x="7001543" y="1133475"/>
              <a:ext cx="2976563" cy="3962400"/>
            </a:xfrm>
            <a:custGeom>
              <a:gdLst>
                <a:gd fmla="*/ 715 w 791" name="T0"/>
                <a:gd fmla="*/ 0 h 1054" name="T1"/>
                <a:gd fmla="*/ 193 w 791" name="T2"/>
                <a:gd fmla="*/ 344 h 1054" name="T3"/>
                <a:gd fmla="*/ 86 w 791" name="T4"/>
                <a:gd fmla="*/ 479 h 1054" name="T5"/>
                <a:gd fmla="*/ 265 w 791" name="T6"/>
                <a:gd fmla="*/ 969 h 1054" name="T7"/>
                <a:gd fmla="*/ 755 w 791" name="T8"/>
                <a:gd fmla="*/ 789 h 1054" name="T9"/>
                <a:gd fmla="*/ 789 w 791" name="T10"/>
                <a:gd fmla="*/ 620 h 1054" name="T11"/>
                <a:gd fmla="*/ 715 w 791" name="T12"/>
                <a:gd fmla="*/ 0 h 10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54" w="791">
                  <a:moveTo>
                    <a:pt x="715" y="0"/>
                  </a:moveTo>
                  <a:cubicBezTo>
                    <a:pt x="193" y="344"/>
                    <a:pt x="193" y="344"/>
                    <a:pt x="193" y="344"/>
                  </a:cubicBezTo>
                  <a:cubicBezTo>
                    <a:pt x="147" y="379"/>
                    <a:pt x="111" y="426"/>
                    <a:pt x="86" y="479"/>
                  </a:cubicBezTo>
                  <a:cubicBezTo>
                    <a:pt x="0" y="664"/>
                    <a:pt x="81" y="883"/>
                    <a:pt x="265" y="969"/>
                  </a:cubicBezTo>
                  <a:cubicBezTo>
                    <a:pt x="450" y="1054"/>
                    <a:pt x="669" y="974"/>
                    <a:pt x="755" y="789"/>
                  </a:cubicBezTo>
                  <a:cubicBezTo>
                    <a:pt x="780" y="736"/>
                    <a:pt x="791" y="678"/>
                    <a:pt x="789" y="620"/>
                  </a:cubicBezTo>
                  <a:lnTo>
                    <a:pt x="715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aphicFrame>
        <p:nvGraphicFramePr>
          <p:cNvPr id="30" name="图表 29"/>
          <p:cNvGraphicFramePr/>
          <p:nvPr>
            <p:extLst>
              <p:ext uri="{D42A27DB-BD31-4B8C-83A1-F6EECF244321}">
                <p14:modId val="194537416"/>
              </p:ext>
            </p:extLst>
          </p:nvPr>
        </p:nvGraphicFramePr>
        <p:xfrm>
          <a:off x="747873" y="1552852"/>
          <a:ext cx="2246612" cy="1497742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463548" y="1975292"/>
            <a:ext cx="89249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chemeClr val="bg1"/>
                </a:solidFill>
              </a:rPr>
              <a:t>70%</a:t>
            </a:r>
          </a:p>
        </p:txBody>
      </p:sp>
      <p:grpSp>
        <p:nvGrpSpPr>
          <p:cNvPr id="34" name="组合 33"/>
          <p:cNvGrpSpPr/>
          <p:nvPr/>
        </p:nvGrpSpPr>
        <p:grpSpPr>
          <a:xfrm flipV="1" rot="3836917">
            <a:off x="4831229" y="928177"/>
            <a:ext cx="2130272" cy="2833989"/>
            <a:chOff x="6721349" y="762000"/>
            <a:chExt cx="3536950" cy="4705350"/>
          </a:xfrm>
        </p:grpSpPr>
        <p:sp>
          <p:nvSpPr>
            <p:cNvPr id="37" name="Freeform 5"/>
            <p:cNvSpPr/>
            <p:nvPr/>
          </p:nvSpPr>
          <p:spPr bwMode="auto">
            <a:xfrm>
              <a:off x="6721349" y="762000"/>
              <a:ext cx="3536950" cy="4705350"/>
            </a:xfrm>
            <a:custGeom>
              <a:gdLst>
                <a:gd fmla="*/ 929 w 940" name="T0"/>
                <a:gd fmla="*/ 670 h 1252" name="T1"/>
                <a:gd fmla="*/ 849 w 940" name="T2"/>
                <a:gd fmla="*/ 0 h 1252" name="T3"/>
                <a:gd fmla="*/ 285 w 940" name="T4"/>
                <a:gd fmla="*/ 371 h 1252" name="T5"/>
                <a:gd fmla="*/ 232 w 940" name="T6"/>
                <a:gd fmla="*/ 406 h 1252" name="T7"/>
                <a:gd fmla="*/ 102 w 940" name="T8"/>
                <a:gd fmla="*/ 569 h 1252" name="T9"/>
                <a:gd fmla="*/ 315 w 940" name="T10"/>
                <a:gd fmla="*/ 1150 h 1252" name="T11"/>
                <a:gd fmla="*/ 897 w 940" name="T12"/>
                <a:gd fmla="*/ 937 h 1252" name="T13"/>
                <a:gd fmla="*/ 937 w 940" name="T14"/>
                <a:gd fmla="*/ 733 h 1252" name="T15"/>
                <a:gd fmla="*/ 929 w 940" name="T16"/>
                <a:gd fmla="*/ 670 h 12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52" w="940">
                  <a:moveTo>
                    <a:pt x="929" y="670"/>
                  </a:moveTo>
                  <a:cubicBezTo>
                    <a:pt x="849" y="0"/>
                    <a:pt x="849" y="0"/>
                    <a:pt x="849" y="0"/>
                  </a:cubicBezTo>
                  <a:cubicBezTo>
                    <a:pt x="285" y="371"/>
                    <a:pt x="285" y="371"/>
                    <a:pt x="285" y="371"/>
                  </a:cubicBezTo>
                  <a:cubicBezTo>
                    <a:pt x="232" y="406"/>
                    <a:pt x="232" y="406"/>
                    <a:pt x="232" y="406"/>
                  </a:cubicBezTo>
                  <a:cubicBezTo>
                    <a:pt x="178" y="448"/>
                    <a:pt x="133" y="503"/>
                    <a:pt x="102" y="569"/>
                  </a:cubicBezTo>
                  <a:cubicBezTo>
                    <a:pt x="0" y="788"/>
                    <a:pt x="96" y="1049"/>
                    <a:pt x="315" y="1150"/>
                  </a:cubicBezTo>
                  <a:cubicBezTo>
                    <a:pt x="535" y="1252"/>
                    <a:pt x="795" y="1157"/>
                    <a:pt x="897" y="937"/>
                  </a:cubicBezTo>
                  <a:cubicBezTo>
                    <a:pt x="928" y="871"/>
                    <a:pt x="940" y="801"/>
                    <a:pt x="937" y="733"/>
                  </a:cubicBezTo>
                  <a:lnTo>
                    <a:pt x="929" y="67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8" name="Freeform 6"/>
            <p:cNvSpPr/>
            <p:nvPr/>
          </p:nvSpPr>
          <p:spPr bwMode="auto">
            <a:xfrm>
              <a:off x="7001543" y="1133475"/>
              <a:ext cx="2976563" cy="3962400"/>
            </a:xfrm>
            <a:custGeom>
              <a:gdLst>
                <a:gd fmla="*/ 715 w 791" name="T0"/>
                <a:gd fmla="*/ 0 h 1054" name="T1"/>
                <a:gd fmla="*/ 193 w 791" name="T2"/>
                <a:gd fmla="*/ 344 h 1054" name="T3"/>
                <a:gd fmla="*/ 86 w 791" name="T4"/>
                <a:gd fmla="*/ 479 h 1054" name="T5"/>
                <a:gd fmla="*/ 265 w 791" name="T6"/>
                <a:gd fmla="*/ 969 h 1054" name="T7"/>
                <a:gd fmla="*/ 755 w 791" name="T8"/>
                <a:gd fmla="*/ 789 h 1054" name="T9"/>
                <a:gd fmla="*/ 789 w 791" name="T10"/>
                <a:gd fmla="*/ 620 h 1054" name="T11"/>
                <a:gd fmla="*/ 715 w 791" name="T12"/>
                <a:gd fmla="*/ 0 h 10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54" w="791">
                  <a:moveTo>
                    <a:pt x="715" y="0"/>
                  </a:moveTo>
                  <a:cubicBezTo>
                    <a:pt x="193" y="344"/>
                    <a:pt x="193" y="344"/>
                    <a:pt x="193" y="344"/>
                  </a:cubicBezTo>
                  <a:cubicBezTo>
                    <a:pt x="147" y="379"/>
                    <a:pt x="111" y="426"/>
                    <a:pt x="86" y="479"/>
                  </a:cubicBezTo>
                  <a:cubicBezTo>
                    <a:pt x="0" y="664"/>
                    <a:pt x="81" y="883"/>
                    <a:pt x="265" y="969"/>
                  </a:cubicBezTo>
                  <a:cubicBezTo>
                    <a:pt x="450" y="1054"/>
                    <a:pt x="669" y="974"/>
                    <a:pt x="755" y="789"/>
                  </a:cubicBezTo>
                  <a:cubicBezTo>
                    <a:pt x="780" y="736"/>
                    <a:pt x="791" y="678"/>
                    <a:pt x="789" y="620"/>
                  </a:cubicBezTo>
                  <a:lnTo>
                    <a:pt x="715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aphicFrame>
        <p:nvGraphicFramePr>
          <p:cNvPr id="35" name="图表 34"/>
          <p:cNvGraphicFramePr/>
          <p:nvPr>
            <p:extLst>
              <p:ext uri="{D42A27DB-BD31-4B8C-83A1-F6EECF244321}">
                <p14:modId val="110265673"/>
              </p:ext>
            </p:extLst>
          </p:nvPr>
        </p:nvGraphicFramePr>
        <p:xfrm>
          <a:off x="4989955" y="1552853"/>
          <a:ext cx="2246612" cy="149774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6" name="文本框 35"/>
          <p:cNvSpPr txBox="1"/>
          <p:nvPr/>
        </p:nvSpPr>
        <p:spPr>
          <a:xfrm>
            <a:off x="5705630" y="1975293"/>
            <a:ext cx="89249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chemeClr val="bg1"/>
                </a:solidFill>
              </a:rPr>
              <a:t>80%</a:t>
            </a:r>
          </a:p>
        </p:txBody>
      </p:sp>
      <p:grpSp>
        <p:nvGrpSpPr>
          <p:cNvPr id="40" name="组合 39"/>
          <p:cNvGrpSpPr/>
          <p:nvPr/>
        </p:nvGrpSpPr>
        <p:grpSpPr>
          <a:xfrm flipV="1" rot="3836917">
            <a:off x="9214194" y="928178"/>
            <a:ext cx="2130272" cy="2833989"/>
            <a:chOff x="6721349" y="762000"/>
            <a:chExt cx="3536950" cy="4705350"/>
          </a:xfrm>
        </p:grpSpPr>
        <p:sp>
          <p:nvSpPr>
            <p:cNvPr id="43" name="Freeform 5"/>
            <p:cNvSpPr/>
            <p:nvPr/>
          </p:nvSpPr>
          <p:spPr bwMode="auto">
            <a:xfrm>
              <a:off x="6721349" y="762000"/>
              <a:ext cx="3536950" cy="4705350"/>
            </a:xfrm>
            <a:custGeom>
              <a:gdLst>
                <a:gd fmla="*/ 929 w 940" name="T0"/>
                <a:gd fmla="*/ 670 h 1252" name="T1"/>
                <a:gd fmla="*/ 849 w 940" name="T2"/>
                <a:gd fmla="*/ 0 h 1252" name="T3"/>
                <a:gd fmla="*/ 285 w 940" name="T4"/>
                <a:gd fmla="*/ 371 h 1252" name="T5"/>
                <a:gd fmla="*/ 232 w 940" name="T6"/>
                <a:gd fmla="*/ 406 h 1252" name="T7"/>
                <a:gd fmla="*/ 102 w 940" name="T8"/>
                <a:gd fmla="*/ 569 h 1252" name="T9"/>
                <a:gd fmla="*/ 315 w 940" name="T10"/>
                <a:gd fmla="*/ 1150 h 1252" name="T11"/>
                <a:gd fmla="*/ 897 w 940" name="T12"/>
                <a:gd fmla="*/ 937 h 1252" name="T13"/>
                <a:gd fmla="*/ 937 w 940" name="T14"/>
                <a:gd fmla="*/ 733 h 1252" name="T15"/>
                <a:gd fmla="*/ 929 w 940" name="T16"/>
                <a:gd fmla="*/ 670 h 12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52" w="940">
                  <a:moveTo>
                    <a:pt x="929" y="670"/>
                  </a:moveTo>
                  <a:cubicBezTo>
                    <a:pt x="849" y="0"/>
                    <a:pt x="849" y="0"/>
                    <a:pt x="849" y="0"/>
                  </a:cubicBezTo>
                  <a:cubicBezTo>
                    <a:pt x="285" y="371"/>
                    <a:pt x="285" y="371"/>
                    <a:pt x="285" y="371"/>
                  </a:cubicBezTo>
                  <a:cubicBezTo>
                    <a:pt x="232" y="406"/>
                    <a:pt x="232" y="406"/>
                    <a:pt x="232" y="406"/>
                  </a:cubicBezTo>
                  <a:cubicBezTo>
                    <a:pt x="178" y="448"/>
                    <a:pt x="133" y="503"/>
                    <a:pt x="102" y="569"/>
                  </a:cubicBezTo>
                  <a:cubicBezTo>
                    <a:pt x="0" y="788"/>
                    <a:pt x="96" y="1049"/>
                    <a:pt x="315" y="1150"/>
                  </a:cubicBezTo>
                  <a:cubicBezTo>
                    <a:pt x="535" y="1252"/>
                    <a:pt x="795" y="1157"/>
                    <a:pt x="897" y="937"/>
                  </a:cubicBezTo>
                  <a:cubicBezTo>
                    <a:pt x="928" y="871"/>
                    <a:pt x="940" y="801"/>
                    <a:pt x="937" y="733"/>
                  </a:cubicBezTo>
                  <a:lnTo>
                    <a:pt x="929" y="67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4" name="Freeform 6"/>
            <p:cNvSpPr/>
            <p:nvPr/>
          </p:nvSpPr>
          <p:spPr bwMode="auto">
            <a:xfrm>
              <a:off x="7001543" y="1133475"/>
              <a:ext cx="2976563" cy="3962400"/>
            </a:xfrm>
            <a:custGeom>
              <a:gdLst>
                <a:gd fmla="*/ 715 w 791" name="T0"/>
                <a:gd fmla="*/ 0 h 1054" name="T1"/>
                <a:gd fmla="*/ 193 w 791" name="T2"/>
                <a:gd fmla="*/ 344 h 1054" name="T3"/>
                <a:gd fmla="*/ 86 w 791" name="T4"/>
                <a:gd fmla="*/ 479 h 1054" name="T5"/>
                <a:gd fmla="*/ 265 w 791" name="T6"/>
                <a:gd fmla="*/ 969 h 1054" name="T7"/>
                <a:gd fmla="*/ 755 w 791" name="T8"/>
                <a:gd fmla="*/ 789 h 1054" name="T9"/>
                <a:gd fmla="*/ 789 w 791" name="T10"/>
                <a:gd fmla="*/ 620 h 1054" name="T11"/>
                <a:gd fmla="*/ 715 w 791" name="T12"/>
                <a:gd fmla="*/ 0 h 10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54" w="791">
                  <a:moveTo>
                    <a:pt x="715" y="0"/>
                  </a:moveTo>
                  <a:cubicBezTo>
                    <a:pt x="193" y="344"/>
                    <a:pt x="193" y="344"/>
                    <a:pt x="193" y="344"/>
                  </a:cubicBezTo>
                  <a:cubicBezTo>
                    <a:pt x="147" y="379"/>
                    <a:pt x="111" y="426"/>
                    <a:pt x="86" y="479"/>
                  </a:cubicBezTo>
                  <a:cubicBezTo>
                    <a:pt x="0" y="664"/>
                    <a:pt x="81" y="883"/>
                    <a:pt x="265" y="969"/>
                  </a:cubicBezTo>
                  <a:cubicBezTo>
                    <a:pt x="450" y="1054"/>
                    <a:pt x="669" y="974"/>
                    <a:pt x="755" y="789"/>
                  </a:cubicBezTo>
                  <a:cubicBezTo>
                    <a:pt x="780" y="736"/>
                    <a:pt x="791" y="678"/>
                    <a:pt x="789" y="620"/>
                  </a:cubicBezTo>
                  <a:lnTo>
                    <a:pt x="715" y="0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aphicFrame>
        <p:nvGraphicFramePr>
          <p:cNvPr id="41" name="图表 40"/>
          <p:cNvGraphicFramePr/>
          <p:nvPr>
            <p:extLst>
              <p:ext uri="{D42A27DB-BD31-4B8C-83A1-F6EECF244321}">
                <p14:modId val="2668047191"/>
              </p:ext>
            </p:extLst>
          </p:nvPr>
        </p:nvGraphicFramePr>
        <p:xfrm>
          <a:off x="9372920" y="1552854"/>
          <a:ext cx="2246612" cy="149774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42" name="文本框 41"/>
          <p:cNvSpPr txBox="1"/>
          <p:nvPr/>
        </p:nvSpPr>
        <p:spPr>
          <a:xfrm>
            <a:off x="10088594" y="1975294"/>
            <a:ext cx="89249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chemeClr val="bg1"/>
                </a:solidFill>
              </a:rPr>
              <a:t>60%</a:t>
            </a:r>
          </a:p>
        </p:txBody>
      </p:sp>
      <p:cxnSp>
        <p:nvCxnSpPr>
          <p:cNvPr id="48" name="直接连接符 47"/>
          <p:cNvCxnSpPr/>
          <p:nvPr/>
        </p:nvCxnSpPr>
        <p:spPr>
          <a:xfrm>
            <a:off x="439423" y="4362709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1041911" y="3714341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9" name="Freeform 25"/>
          <p:cNvSpPr/>
          <p:nvPr/>
        </p:nvSpPr>
        <p:spPr bwMode="auto">
          <a:xfrm>
            <a:off x="418789" y="3865249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2" name="文本框 51"/>
          <p:cNvSpPr txBox="1"/>
          <p:nvPr/>
        </p:nvSpPr>
        <p:spPr>
          <a:xfrm>
            <a:off x="363894" y="4369517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4610610" y="4362709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58" name="直接连接符 57"/>
          <p:cNvCxnSpPr/>
          <p:nvPr/>
        </p:nvCxnSpPr>
        <p:spPr>
          <a:xfrm>
            <a:off x="4649816" y="4345717"/>
            <a:ext cx="32588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>
            <a:off x="5279632" y="3699533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60" name="Freeform 25"/>
          <p:cNvSpPr/>
          <p:nvPr/>
        </p:nvSpPr>
        <p:spPr bwMode="auto">
          <a:xfrm>
            <a:off x="4656510" y="385044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7" name="文本框 66"/>
          <p:cNvSpPr txBox="1"/>
          <p:nvPr/>
        </p:nvSpPr>
        <p:spPr>
          <a:xfrm>
            <a:off x="8614439" y="4362709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68" name="直接连接符 67"/>
          <p:cNvCxnSpPr/>
          <p:nvPr/>
        </p:nvCxnSpPr>
        <p:spPr>
          <a:xfrm>
            <a:off x="8695849" y="4345717"/>
            <a:ext cx="3118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9318970" y="3699533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5B9BD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70" name="Freeform 25"/>
          <p:cNvSpPr/>
          <p:nvPr/>
        </p:nvSpPr>
        <p:spPr bwMode="auto">
          <a:xfrm>
            <a:off x="8695849" y="3850442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1302946938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5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58" name="矩形 57"/>
          <p:cNvSpPr/>
          <p:nvPr/>
        </p:nvSpPr>
        <p:spPr>
          <a:xfrm>
            <a:off x="0" y="4360906"/>
            <a:ext cx="2411588" cy="10936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矩形 10"/>
          <p:cNvSpPr/>
          <p:nvPr/>
        </p:nvSpPr>
        <p:spPr>
          <a:xfrm>
            <a:off x="2411588" y="4360906"/>
            <a:ext cx="1053934" cy="1876459"/>
          </a:xfrm>
          <a:custGeom>
            <a:gdLst>
              <a:gd fmla="*/ 0 w 1310640" name="connsiteX0"/>
              <a:gd fmla="*/ 0 h 1019810" name="connsiteY0"/>
              <a:gd fmla="*/ 1310640 w 1310640" name="connsiteX1"/>
              <a:gd fmla="*/ 0 h 1019810" name="connsiteY1"/>
              <a:gd fmla="*/ 1310640 w 1310640" name="connsiteX2"/>
              <a:gd fmla="*/ 1019810 h 1019810" name="connsiteY2"/>
              <a:gd fmla="*/ 0 w 1310640" name="connsiteX3"/>
              <a:gd fmla="*/ 594360 h 1019810" name="connsiteY3"/>
              <a:gd fmla="*/ 0 w 1310640" name="connsiteX4"/>
              <a:gd fmla="*/ 0 h 101981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019810" w="1310640">
                <a:moveTo>
                  <a:pt x="0" y="0"/>
                </a:moveTo>
                <a:lnTo>
                  <a:pt x="1310640" y="0"/>
                </a:lnTo>
                <a:lnTo>
                  <a:pt x="1310640" y="1019810"/>
                </a:lnTo>
                <a:lnTo>
                  <a:pt x="0" y="594360"/>
                </a:lnTo>
                <a:lnTo>
                  <a:pt x="0" y="0"/>
                </a:lnTo>
                <a:close/>
              </a:path>
            </a:pathLst>
          </a:custGeom>
          <a:solidFill>
            <a:srgbClr val="C89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" name="矩形 60"/>
          <p:cNvSpPr/>
          <p:nvPr/>
        </p:nvSpPr>
        <p:spPr>
          <a:xfrm>
            <a:off x="3465521" y="4360906"/>
            <a:ext cx="6372225" cy="18764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矩形 66"/>
          <p:cNvSpPr/>
          <p:nvPr/>
        </p:nvSpPr>
        <p:spPr>
          <a:xfrm flipV="1">
            <a:off x="0" y="3267277"/>
            <a:ext cx="2407054" cy="109362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矩形 10"/>
          <p:cNvSpPr/>
          <p:nvPr/>
        </p:nvSpPr>
        <p:spPr>
          <a:xfrm flipV="1">
            <a:off x="2407054" y="2484447"/>
            <a:ext cx="1053934" cy="1876459"/>
          </a:xfrm>
          <a:custGeom>
            <a:gdLst>
              <a:gd fmla="*/ 0 w 1310640" name="connsiteX0"/>
              <a:gd fmla="*/ 0 h 1019810" name="connsiteY0"/>
              <a:gd fmla="*/ 1310640 w 1310640" name="connsiteX1"/>
              <a:gd fmla="*/ 0 h 1019810" name="connsiteY1"/>
              <a:gd fmla="*/ 1310640 w 1310640" name="connsiteX2"/>
              <a:gd fmla="*/ 1019810 h 1019810" name="connsiteY2"/>
              <a:gd fmla="*/ 0 w 1310640" name="connsiteX3"/>
              <a:gd fmla="*/ 594360 h 1019810" name="connsiteY3"/>
              <a:gd fmla="*/ 0 w 1310640" name="connsiteX4"/>
              <a:gd fmla="*/ 0 h 101981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019810" w="1310640">
                <a:moveTo>
                  <a:pt x="0" y="0"/>
                </a:moveTo>
                <a:lnTo>
                  <a:pt x="1310640" y="0"/>
                </a:lnTo>
                <a:lnTo>
                  <a:pt x="1310640" y="1019810"/>
                </a:lnTo>
                <a:lnTo>
                  <a:pt x="0" y="594360"/>
                </a:lnTo>
                <a:lnTo>
                  <a:pt x="0" y="0"/>
                </a:lnTo>
                <a:close/>
              </a:path>
            </a:pathLst>
          </a:custGeom>
          <a:solidFill>
            <a:srgbClr val="6BA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矩形 68"/>
          <p:cNvSpPr/>
          <p:nvPr/>
        </p:nvSpPr>
        <p:spPr>
          <a:xfrm flipV="1">
            <a:off x="3460987" y="2484447"/>
            <a:ext cx="6372225" cy="18764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0" name="组合 69"/>
          <p:cNvGrpSpPr/>
          <p:nvPr/>
        </p:nvGrpSpPr>
        <p:grpSpPr>
          <a:xfrm>
            <a:off x="3917113" y="2662625"/>
            <a:ext cx="665468" cy="1544439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71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2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4593915" y="2762929"/>
            <a:ext cx="622249" cy="1444135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74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5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5286379" y="2879249"/>
            <a:ext cx="572129" cy="1327815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77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8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5982714" y="2976090"/>
            <a:ext cx="530402" cy="1230974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84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5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6679049" y="3267278"/>
            <a:ext cx="404935" cy="939786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87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8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7375384" y="3483243"/>
            <a:ext cx="311880" cy="723821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90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1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8071719" y="3593680"/>
            <a:ext cx="264295" cy="613384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93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4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9125871" y="3897956"/>
            <a:ext cx="143587" cy="333242"/>
            <a:chOff x="2068513" y="3043238"/>
            <a:chExt cx="1524000" cy="3536950"/>
          </a:xfrm>
          <a:solidFill>
            <a:srgbClr val="FFC000"/>
          </a:solidFill>
        </p:grpSpPr>
        <p:sp>
          <p:nvSpPr>
            <p:cNvPr id="96" name="Oval 23"/>
            <p:cNvSpPr>
              <a:spLocks noChangeArrowheads="1"/>
            </p:cNvSpPr>
            <p:nvPr/>
          </p:nvSpPr>
          <p:spPr bwMode="auto">
            <a:xfrm>
              <a:off x="2474913" y="3043238"/>
              <a:ext cx="711200" cy="7112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7" name="Freeform 24"/>
            <p:cNvSpPr/>
            <p:nvPr/>
          </p:nvSpPr>
          <p:spPr bwMode="auto">
            <a:xfrm>
              <a:off x="2068513" y="3856038"/>
              <a:ext cx="1524000" cy="2724150"/>
            </a:xfrm>
            <a:custGeom>
              <a:gdLst>
                <a:gd fmla="*/ 398 w 405" name="T0"/>
                <a:gd fmla="*/ 240 h 724" name="T1"/>
                <a:gd fmla="*/ 391 w 405" name="T2"/>
                <a:gd fmla="*/ 175 h 724" name="T3"/>
                <a:gd fmla="*/ 380 w 405" name="T4"/>
                <a:gd fmla="*/ 115 h 724" name="T5"/>
                <a:gd fmla="*/ 346 w 405" name="T6"/>
                <a:gd fmla="*/ 49 h 724" name="T7"/>
                <a:gd fmla="*/ 311 w 405" name="T8"/>
                <a:gd fmla="*/ 21 h 724" name="T9"/>
                <a:gd fmla="*/ 262 w 405" name="T10"/>
                <a:gd fmla="*/ 3 h 724" name="T11"/>
                <a:gd fmla="*/ 253 w 405" name="T12"/>
                <a:gd fmla="*/ 2 h 724" name="T13"/>
                <a:gd fmla="*/ 237 w 405" name="T14"/>
                <a:gd fmla="*/ 0 h 724" name="T15"/>
                <a:gd fmla="*/ 168 w 405" name="T16"/>
                <a:gd fmla="*/ 0 h 724" name="T17"/>
                <a:gd fmla="*/ 151 w 405" name="T18"/>
                <a:gd fmla="*/ 2 h 724" name="T19"/>
                <a:gd fmla="*/ 106 w 405" name="T20"/>
                <a:gd fmla="*/ 15 h 724" name="T21"/>
                <a:gd fmla="*/ 58 w 405" name="T22"/>
                <a:gd fmla="*/ 49 h 724" name="T23"/>
                <a:gd fmla="*/ 24 w 405" name="T24"/>
                <a:gd fmla="*/ 115 h 724" name="T25"/>
                <a:gd fmla="*/ 14 w 405" name="T26"/>
                <a:gd fmla="*/ 175 h 724" name="T27"/>
                <a:gd fmla="*/ 1 w 405" name="T28"/>
                <a:gd fmla="*/ 322 h 724" name="T29"/>
                <a:gd fmla="*/ 34 w 405" name="T30"/>
                <a:gd fmla="*/ 359 h 724" name="T31"/>
                <a:gd fmla="*/ 71 w 405" name="T32"/>
                <a:gd fmla="*/ 326 h 724" name="T33"/>
                <a:gd fmla="*/ 71 w 405" name="T34"/>
                <a:gd fmla="*/ 321 h 724" name="T35"/>
                <a:gd fmla="*/ 77 w 405" name="T36"/>
                <a:gd fmla="*/ 231 h 724" name="T37"/>
                <a:gd fmla="*/ 84 w 405" name="T38"/>
                <a:gd fmla="*/ 177 h 724" name="T39"/>
                <a:gd fmla="*/ 92 w 405" name="T40"/>
                <a:gd fmla="*/ 132 h 724" name="T41"/>
                <a:gd fmla="*/ 99 w 405" name="T42"/>
                <a:gd fmla="*/ 113 h 724" name="T43"/>
                <a:gd fmla="*/ 99 w 405" name="T44"/>
                <a:gd fmla="*/ 303 h 724" name="T45"/>
                <a:gd fmla="*/ 100 w 405" name="T46"/>
                <a:gd fmla="*/ 311 h 724" name="T47"/>
                <a:gd fmla="*/ 99 w 405" name="T48"/>
                <a:gd fmla="*/ 315 h 724" name="T49"/>
                <a:gd fmla="*/ 99 w 405" name="T50"/>
                <a:gd fmla="*/ 679 h 724" name="T51"/>
                <a:gd fmla="*/ 144 w 405" name="T52"/>
                <a:gd fmla="*/ 724 h 724" name="T53"/>
                <a:gd fmla="*/ 188 w 405" name="T54"/>
                <a:gd fmla="*/ 679 h 724" name="T55"/>
                <a:gd fmla="*/ 188 w 405" name="T56"/>
                <a:gd fmla="*/ 372 h 724" name="T57"/>
                <a:gd fmla="*/ 217 w 405" name="T58"/>
                <a:gd fmla="*/ 372 h 724" name="T59"/>
                <a:gd fmla="*/ 217 w 405" name="T60"/>
                <a:gd fmla="*/ 679 h 724" name="T61"/>
                <a:gd fmla="*/ 261 w 405" name="T62"/>
                <a:gd fmla="*/ 724 h 724" name="T63"/>
                <a:gd fmla="*/ 305 w 405" name="T64"/>
                <a:gd fmla="*/ 679 h 724" name="T65"/>
                <a:gd fmla="*/ 305 w 405" name="T66"/>
                <a:gd fmla="*/ 315 h 724" name="T67"/>
                <a:gd fmla="*/ 305 w 405" name="T68"/>
                <a:gd fmla="*/ 311 h 724" name="T69"/>
                <a:gd fmla="*/ 306 w 405" name="T70"/>
                <a:gd fmla="*/ 303 h 724" name="T71"/>
                <a:gd fmla="*/ 306 w 405" name="T72"/>
                <a:gd fmla="*/ 113 h 724" name="T73"/>
                <a:gd fmla="*/ 312 w 405" name="T74"/>
                <a:gd fmla="*/ 132 h 724" name="T75"/>
                <a:gd fmla="*/ 322 w 405" name="T76"/>
                <a:gd fmla="*/ 185 h 724" name="T77"/>
                <a:gd fmla="*/ 331 w 405" name="T78"/>
                <a:gd fmla="*/ 274 h 724" name="T79"/>
                <a:gd fmla="*/ 333 w 405" name="T80"/>
                <a:gd fmla="*/ 314 h 724" name="T81"/>
                <a:gd fmla="*/ 334 w 405" name="T82"/>
                <a:gd fmla="*/ 323 h 724" name="T83"/>
                <a:gd fmla="*/ 334 w 405" name="T84"/>
                <a:gd fmla="*/ 326 h 724" name="T85"/>
                <a:gd fmla="*/ 371 w 405" name="T86"/>
                <a:gd fmla="*/ 359 h 724" name="T87"/>
                <a:gd fmla="*/ 404 w 405" name="T88"/>
                <a:gd fmla="*/ 322 h 724" name="T89"/>
                <a:gd fmla="*/ 398 w 405" name="T90"/>
                <a:gd fmla="*/ 240 h 724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24" w="405">
                  <a:moveTo>
                    <a:pt x="398" y="240"/>
                  </a:moveTo>
                  <a:cubicBezTo>
                    <a:pt x="396" y="219"/>
                    <a:pt x="394" y="197"/>
                    <a:pt x="391" y="175"/>
                  </a:cubicBezTo>
                  <a:cubicBezTo>
                    <a:pt x="388" y="154"/>
                    <a:pt x="385" y="133"/>
                    <a:pt x="380" y="115"/>
                  </a:cubicBezTo>
                  <a:cubicBezTo>
                    <a:pt x="373" y="88"/>
                    <a:pt x="361" y="66"/>
                    <a:pt x="346" y="49"/>
                  </a:cubicBezTo>
                  <a:cubicBezTo>
                    <a:pt x="335" y="37"/>
                    <a:pt x="323" y="28"/>
                    <a:pt x="311" y="21"/>
                  </a:cubicBezTo>
                  <a:cubicBezTo>
                    <a:pt x="293" y="11"/>
                    <a:pt x="275" y="6"/>
                    <a:pt x="262" y="3"/>
                  </a:cubicBezTo>
                  <a:cubicBezTo>
                    <a:pt x="259" y="3"/>
                    <a:pt x="256" y="2"/>
                    <a:pt x="253" y="2"/>
                  </a:cubicBezTo>
                  <a:cubicBezTo>
                    <a:pt x="248" y="1"/>
                    <a:pt x="242" y="0"/>
                    <a:pt x="237" y="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0"/>
                    <a:pt x="157" y="1"/>
                    <a:pt x="151" y="2"/>
                  </a:cubicBezTo>
                  <a:cubicBezTo>
                    <a:pt x="140" y="3"/>
                    <a:pt x="124" y="7"/>
                    <a:pt x="106" y="15"/>
                  </a:cubicBezTo>
                  <a:cubicBezTo>
                    <a:pt x="90" y="22"/>
                    <a:pt x="73" y="33"/>
                    <a:pt x="58" y="49"/>
                  </a:cubicBezTo>
                  <a:cubicBezTo>
                    <a:pt x="44" y="66"/>
                    <a:pt x="31" y="88"/>
                    <a:pt x="24" y="115"/>
                  </a:cubicBezTo>
                  <a:cubicBezTo>
                    <a:pt x="20" y="133"/>
                    <a:pt x="17" y="154"/>
                    <a:pt x="14" y="175"/>
                  </a:cubicBezTo>
                  <a:cubicBezTo>
                    <a:pt x="5" y="240"/>
                    <a:pt x="1" y="322"/>
                    <a:pt x="1" y="322"/>
                  </a:cubicBezTo>
                  <a:cubicBezTo>
                    <a:pt x="0" y="341"/>
                    <a:pt x="15" y="358"/>
                    <a:pt x="34" y="359"/>
                  </a:cubicBezTo>
                  <a:cubicBezTo>
                    <a:pt x="53" y="360"/>
                    <a:pt x="70" y="345"/>
                    <a:pt x="71" y="326"/>
                  </a:cubicBezTo>
                  <a:cubicBezTo>
                    <a:pt x="71" y="326"/>
                    <a:pt x="71" y="324"/>
                    <a:pt x="71" y="321"/>
                  </a:cubicBezTo>
                  <a:cubicBezTo>
                    <a:pt x="72" y="308"/>
                    <a:pt x="74" y="267"/>
                    <a:pt x="77" y="231"/>
                  </a:cubicBezTo>
                  <a:cubicBezTo>
                    <a:pt x="79" y="213"/>
                    <a:pt x="81" y="195"/>
                    <a:pt x="84" y="177"/>
                  </a:cubicBezTo>
                  <a:cubicBezTo>
                    <a:pt x="86" y="160"/>
                    <a:pt x="89" y="144"/>
                    <a:pt x="92" y="132"/>
                  </a:cubicBezTo>
                  <a:cubicBezTo>
                    <a:pt x="94" y="124"/>
                    <a:pt x="96" y="118"/>
                    <a:pt x="99" y="113"/>
                  </a:cubicBezTo>
                  <a:cubicBezTo>
                    <a:pt x="99" y="303"/>
                    <a:pt x="99" y="303"/>
                    <a:pt x="99" y="303"/>
                  </a:cubicBezTo>
                  <a:cubicBezTo>
                    <a:pt x="99" y="306"/>
                    <a:pt x="99" y="308"/>
                    <a:pt x="100" y="311"/>
                  </a:cubicBezTo>
                  <a:cubicBezTo>
                    <a:pt x="100" y="312"/>
                    <a:pt x="99" y="314"/>
                    <a:pt x="99" y="315"/>
                  </a:cubicBezTo>
                  <a:cubicBezTo>
                    <a:pt x="99" y="679"/>
                    <a:pt x="99" y="679"/>
                    <a:pt x="99" y="679"/>
                  </a:cubicBezTo>
                  <a:cubicBezTo>
                    <a:pt x="99" y="704"/>
                    <a:pt x="119" y="724"/>
                    <a:pt x="144" y="724"/>
                  </a:cubicBezTo>
                  <a:cubicBezTo>
                    <a:pt x="168" y="724"/>
                    <a:pt x="188" y="704"/>
                    <a:pt x="188" y="679"/>
                  </a:cubicBezTo>
                  <a:cubicBezTo>
                    <a:pt x="188" y="372"/>
                    <a:pt x="188" y="372"/>
                    <a:pt x="188" y="372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17" y="679"/>
                    <a:pt x="217" y="679"/>
                    <a:pt x="217" y="679"/>
                  </a:cubicBezTo>
                  <a:cubicBezTo>
                    <a:pt x="217" y="704"/>
                    <a:pt x="236" y="724"/>
                    <a:pt x="261" y="724"/>
                  </a:cubicBezTo>
                  <a:cubicBezTo>
                    <a:pt x="285" y="724"/>
                    <a:pt x="305" y="704"/>
                    <a:pt x="305" y="679"/>
                  </a:cubicBezTo>
                  <a:cubicBezTo>
                    <a:pt x="305" y="315"/>
                    <a:pt x="305" y="315"/>
                    <a:pt x="305" y="315"/>
                  </a:cubicBezTo>
                  <a:cubicBezTo>
                    <a:pt x="305" y="314"/>
                    <a:pt x="305" y="312"/>
                    <a:pt x="305" y="311"/>
                  </a:cubicBezTo>
                  <a:cubicBezTo>
                    <a:pt x="305" y="308"/>
                    <a:pt x="306" y="306"/>
                    <a:pt x="306" y="303"/>
                  </a:cubicBezTo>
                  <a:cubicBezTo>
                    <a:pt x="306" y="113"/>
                    <a:pt x="306" y="113"/>
                    <a:pt x="306" y="113"/>
                  </a:cubicBezTo>
                  <a:cubicBezTo>
                    <a:pt x="308" y="118"/>
                    <a:pt x="311" y="124"/>
                    <a:pt x="312" y="132"/>
                  </a:cubicBezTo>
                  <a:cubicBezTo>
                    <a:pt x="316" y="146"/>
                    <a:pt x="319" y="165"/>
                    <a:pt x="322" y="185"/>
                  </a:cubicBezTo>
                  <a:cubicBezTo>
                    <a:pt x="326" y="215"/>
                    <a:pt x="329" y="248"/>
                    <a:pt x="331" y="274"/>
                  </a:cubicBezTo>
                  <a:cubicBezTo>
                    <a:pt x="332" y="286"/>
                    <a:pt x="333" y="307"/>
                    <a:pt x="333" y="314"/>
                  </a:cubicBezTo>
                  <a:cubicBezTo>
                    <a:pt x="333" y="318"/>
                    <a:pt x="334" y="321"/>
                    <a:pt x="334" y="323"/>
                  </a:cubicBezTo>
                  <a:cubicBezTo>
                    <a:pt x="334" y="325"/>
                    <a:pt x="334" y="326"/>
                    <a:pt x="334" y="326"/>
                  </a:cubicBezTo>
                  <a:cubicBezTo>
                    <a:pt x="335" y="345"/>
                    <a:pt x="351" y="360"/>
                    <a:pt x="371" y="359"/>
                  </a:cubicBezTo>
                  <a:cubicBezTo>
                    <a:pt x="390" y="358"/>
                    <a:pt x="405" y="341"/>
                    <a:pt x="404" y="322"/>
                  </a:cubicBezTo>
                  <a:cubicBezTo>
                    <a:pt x="404" y="322"/>
                    <a:pt x="402" y="280"/>
                    <a:pt x="39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98" name="组合 97"/>
          <p:cNvGrpSpPr/>
          <p:nvPr/>
        </p:nvGrpSpPr>
        <p:grpSpPr>
          <a:xfrm>
            <a:off x="3883534" y="4470854"/>
            <a:ext cx="710381" cy="1710116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99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0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4593915" y="4665774"/>
            <a:ext cx="629411" cy="1515195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59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2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5304296" y="4847990"/>
            <a:ext cx="553719" cy="1332980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64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5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6014677" y="4981066"/>
            <a:ext cx="498439" cy="1199903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79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0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81" name="组合 80"/>
          <p:cNvGrpSpPr/>
          <p:nvPr/>
        </p:nvGrpSpPr>
        <p:grpSpPr>
          <a:xfrm>
            <a:off x="6725058" y="5123632"/>
            <a:ext cx="439217" cy="1057337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82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1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7435439" y="5454532"/>
            <a:ext cx="301761" cy="726437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103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4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8145821" y="5655576"/>
            <a:ext cx="218248" cy="525393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106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7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08" name="组合 107"/>
          <p:cNvGrpSpPr/>
          <p:nvPr/>
        </p:nvGrpSpPr>
        <p:grpSpPr>
          <a:xfrm flipH="1">
            <a:off x="9141613" y="5788673"/>
            <a:ext cx="147097" cy="354109"/>
            <a:chOff x="3905251" y="3240088"/>
            <a:chExt cx="1387475" cy="3340100"/>
          </a:xfrm>
          <a:solidFill>
            <a:srgbClr val="6BA42C"/>
          </a:solidFill>
        </p:grpSpPr>
        <p:sp>
          <p:nvSpPr>
            <p:cNvPr id="109" name="Oval 25"/>
            <p:cNvSpPr>
              <a:spLocks noChangeArrowheads="1"/>
            </p:cNvSpPr>
            <p:nvPr/>
          </p:nvSpPr>
          <p:spPr bwMode="auto">
            <a:xfrm>
              <a:off x="4276726" y="3240088"/>
              <a:ext cx="644525" cy="642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0" name="Freeform 26"/>
            <p:cNvSpPr/>
            <p:nvPr/>
          </p:nvSpPr>
          <p:spPr bwMode="auto">
            <a:xfrm>
              <a:off x="3905251" y="3976688"/>
              <a:ext cx="1387475" cy="2603500"/>
            </a:xfrm>
            <a:custGeom>
              <a:gdLst>
                <a:gd fmla="*/ 366 w 369" name="T0"/>
                <a:gd fmla="*/ 294 h 692" name="T1"/>
                <a:gd fmla="*/ 345 w 369" name="T2"/>
                <a:gd fmla="*/ 187 h 692" name="T3"/>
                <a:gd fmla="*/ 328 w 369" name="T4"/>
                <a:gd fmla="*/ 107 h 692" name="T5"/>
                <a:gd fmla="*/ 304 w 369" name="T6"/>
                <a:gd fmla="*/ 48 h 692" name="T7"/>
                <a:gd fmla="*/ 253 w 369" name="T8"/>
                <a:gd fmla="*/ 7 h 692" name="T9"/>
                <a:gd fmla="*/ 241 w 369" name="T10"/>
                <a:gd fmla="*/ 3 h 692" name="T11"/>
                <a:gd fmla="*/ 222 w 369" name="T12"/>
                <a:gd fmla="*/ 0 h 692" name="T13"/>
                <a:gd fmla="*/ 189 w 369" name="T14"/>
                <a:gd fmla="*/ 0 h 692" name="T15"/>
                <a:gd fmla="*/ 180 w 369" name="T16"/>
                <a:gd fmla="*/ 0 h 692" name="T17"/>
                <a:gd fmla="*/ 147 w 369" name="T18"/>
                <a:gd fmla="*/ 0 h 692" name="T19"/>
                <a:gd fmla="*/ 127 w 369" name="T20"/>
                <a:gd fmla="*/ 4 h 692" name="T21"/>
                <a:gd fmla="*/ 99 w 369" name="T22"/>
                <a:gd fmla="*/ 15 h 692" name="T23"/>
                <a:gd fmla="*/ 65 w 369" name="T24"/>
                <a:gd fmla="*/ 48 h 692" name="T25"/>
                <a:gd fmla="*/ 41 w 369" name="T26"/>
                <a:gd fmla="*/ 107 h 692" name="T27"/>
                <a:gd fmla="*/ 24 w 369" name="T28"/>
                <a:gd fmla="*/ 187 h 692" name="T29"/>
                <a:gd fmla="*/ 3 w 369" name="T30"/>
                <a:gd fmla="*/ 294 h 692" name="T31"/>
                <a:gd fmla="*/ 25 w 369" name="T32"/>
                <a:gd fmla="*/ 328 h 692" name="T33"/>
                <a:gd fmla="*/ 59 w 369" name="T34"/>
                <a:gd fmla="*/ 306 h 692" name="T35"/>
                <a:gd fmla="*/ 81 w 369" name="T36"/>
                <a:gd fmla="*/ 198 h 692" name="T37"/>
                <a:gd fmla="*/ 96 w 369" name="T38"/>
                <a:gd fmla="*/ 119 h 692" name="T39"/>
                <a:gd fmla="*/ 107 w 369" name="T40"/>
                <a:gd fmla="*/ 90 h 692" name="T41"/>
                <a:gd fmla="*/ 118 w 369" name="T42"/>
                <a:gd fmla="*/ 127 h 692" name="T43"/>
                <a:gd fmla="*/ 63 w 369" name="T44"/>
                <a:gd fmla="*/ 394 h 692" name="T45"/>
                <a:gd fmla="*/ 113 w 369" name="T46"/>
                <a:gd fmla="*/ 411 h 692" name="T47"/>
                <a:gd fmla="*/ 113 w 369" name="T48"/>
                <a:gd fmla="*/ 660 h 692" name="T49"/>
                <a:gd fmla="*/ 144 w 369" name="T50"/>
                <a:gd fmla="*/ 692 h 692" name="T51"/>
                <a:gd fmla="*/ 176 w 369" name="T52"/>
                <a:gd fmla="*/ 660 h 692" name="T53"/>
                <a:gd fmla="*/ 176 w 369" name="T54"/>
                <a:gd fmla="*/ 412 h 692" name="T55"/>
                <a:gd fmla="*/ 180 w 369" name="T56"/>
                <a:gd fmla="*/ 412 h 692" name="T57"/>
                <a:gd fmla="*/ 189 w 369" name="T58"/>
                <a:gd fmla="*/ 412 h 692" name="T59"/>
                <a:gd fmla="*/ 193 w 369" name="T60"/>
                <a:gd fmla="*/ 412 h 692" name="T61"/>
                <a:gd fmla="*/ 193 w 369" name="T62"/>
                <a:gd fmla="*/ 660 h 692" name="T63"/>
                <a:gd fmla="*/ 225 w 369" name="T64"/>
                <a:gd fmla="*/ 692 h 692" name="T65"/>
                <a:gd fmla="*/ 257 w 369" name="T66"/>
                <a:gd fmla="*/ 660 h 692" name="T67"/>
                <a:gd fmla="*/ 257 w 369" name="T68"/>
                <a:gd fmla="*/ 411 h 692" name="T69"/>
                <a:gd fmla="*/ 306 w 369" name="T70"/>
                <a:gd fmla="*/ 394 h 692" name="T71"/>
                <a:gd fmla="*/ 251 w 369" name="T72"/>
                <a:gd fmla="*/ 127 h 692" name="T73"/>
                <a:gd fmla="*/ 263 w 369" name="T74"/>
                <a:gd fmla="*/ 90 h 692" name="T75"/>
                <a:gd fmla="*/ 273 w 369" name="T76"/>
                <a:gd fmla="*/ 119 h 692" name="T77"/>
                <a:gd fmla="*/ 289 w 369" name="T78"/>
                <a:gd fmla="*/ 198 h 692" name="T79"/>
                <a:gd fmla="*/ 310 w 369" name="T80"/>
                <a:gd fmla="*/ 306 h 692" name="T81"/>
                <a:gd fmla="*/ 344 w 369" name="T82"/>
                <a:gd fmla="*/ 328 h 692" name="T83"/>
                <a:gd fmla="*/ 366 w 369" name="T84"/>
                <a:gd fmla="*/ 294 h 692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692" w="369">
                  <a:moveTo>
                    <a:pt x="366" y="294"/>
                  </a:moveTo>
                  <a:cubicBezTo>
                    <a:pt x="355" y="244"/>
                    <a:pt x="350" y="213"/>
                    <a:pt x="345" y="187"/>
                  </a:cubicBezTo>
                  <a:cubicBezTo>
                    <a:pt x="340" y="161"/>
                    <a:pt x="336" y="139"/>
                    <a:pt x="328" y="107"/>
                  </a:cubicBezTo>
                  <a:cubicBezTo>
                    <a:pt x="323" y="83"/>
                    <a:pt x="315" y="64"/>
                    <a:pt x="304" y="48"/>
                  </a:cubicBezTo>
                  <a:cubicBezTo>
                    <a:pt x="288" y="26"/>
                    <a:pt x="269" y="13"/>
                    <a:pt x="253" y="7"/>
                  </a:cubicBezTo>
                  <a:cubicBezTo>
                    <a:pt x="249" y="5"/>
                    <a:pt x="245" y="4"/>
                    <a:pt x="241" y="3"/>
                  </a:cubicBezTo>
                  <a:cubicBezTo>
                    <a:pt x="235" y="1"/>
                    <a:pt x="228" y="0"/>
                    <a:pt x="222" y="0"/>
                  </a:cubicBezTo>
                  <a:cubicBezTo>
                    <a:pt x="189" y="0"/>
                    <a:pt x="189" y="0"/>
                    <a:pt x="189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0" y="0"/>
                    <a:pt x="134" y="1"/>
                    <a:pt x="127" y="4"/>
                  </a:cubicBezTo>
                  <a:cubicBezTo>
                    <a:pt x="119" y="6"/>
                    <a:pt x="110" y="9"/>
                    <a:pt x="99" y="15"/>
                  </a:cubicBezTo>
                  <a:cubicBezTo>
                    <a:pt x="88" y="23"/>
                    <a:pt x="76" y="33"/>
                    <a:pt x="65" y="48"/>
                  </a:cubicBezTo>
                  <a:cubicBezTo>
                    <a:pt x="54" y="64"/>
                    <a:pt x="46" y="83"/>
                    <a:pt x="41" y="107"/>
                  </a:cubicBezTo>
                  <a:cubicBezTo>
                    <a:pt x="33" y="139"/>
                    <a:pt x="29" y="161"/>
                    <a:pt x="24" y="187"/>
                  </a:cubicBezTo>
                  <a:cubicBezTo>
                    <a:pt x="20" y="213"/>
                    <a:pt x="14" y="244"/>
                    <a:pt x="3" y="294"/>
                  </a:cubicBezTo>
                  <a:cubicBezTo>
                    <a:pt x="0" y="309"/>
                    <a:pt x="10" y="324"/>
                    <a:pt x="25" y="328"/>
                  </a:cubicBezTo>
                  <a:cubicBezTo>
                    <a:pt x="41" y="331"/>
                    <a:pt x="56" y="321"/>
                    <a:pt x="59" y="306"/>
                  </a:cubicBezTo>
                  <a:cubicBezTo>
                    <a:pt x="70" y="255"/>
                    <a:pt x="76" y="224"/>
                    <a:pt x="81" y="198"/>
                  </a:cubicBezTo>
                  <a:cubicBezTo>
                    <a:pt x="85" y="171"/>
                    <a:pt x="89" y="151"/>
                    <a:pt x="96" y="119"/>
                  </a:cubicBezTo>
                  <a:cubicBezTo>
                    <a:pt x="99" y="107"/>
                    <a:pt x="103" y="98"/>
                    <a:pt x="107" y="90"/>
                  </a:cubicBezTo>
                  <a:cubicBezTo>
                    <a:pt x="110" y="99"/>
                    <a:pt x="114" y="111"/>
                    <a:pt x="118" y="127"/>
                  </a:cubicBezTo>
                  <a:cubicBezTo>
                    <a:pt x="131" y="181"/>
                    <a:pt x="74" y="241"/>
                    <a:pt x="63" y="394"/>
                  </a:cubicBezTo>
                  <a:cubicBezTo>
                    <a:pt x="75" y="404"/>
                    <a:pt x="92" y="409"/>
                    <a:pt x="113" y="411"/>
                  </a:cubicBezTo>
                  <a:cubicBezTo>
                    <a:pt x="113" y="660"/>
                    <a:pt x="113" y="660"/>
                    <a:pt x="113" y="660"/>
                  </a:cubicBezTo>
                  <a:cubicBezTo>
                    <a:pt x="113" y="678"/>
                    <a:pt x="127" y="692"/>
                    <a:pt x="144" y="692"/>
                  </a:cubicBezTo>
                  <a:cubicBezTo>
                    <a:pt x="162" y="692"/>
                    <a:pt x="176" y="678"/>
                    <a:pt x="176" y="660"/>
                  </a:cubicBezTo>
                  <a:cubicBezTo>
                    <a:pt x="176" y="412"/>
                    <a:pt x="176" y="412"/>
                    <a:pt x="176" y="412"/>
                  </a:cubicBezTo>
                  <a:cubicBezTo>
                    <a:pt x="180" y="412"/>
                    <a:pt x="180" y="412"/>
                    <a:pt x="180" y="412"/>
                  </a:cubicBezTo>
                  <a:cubicBezTo>
                    <a:pt x="189" y="412"/>
                    <a:pt x="189" y="412"/>
                    <a:pt x="189" y="412"/>
                  </a:cubicBezTo>
                  <a:cubicBezTo>
                    <a:pt x="193" y="412"/>
                    <a:pt x="193" y="412"/>
                    <a:pt x="193" y="412"/>
                  </a:cubicBezTo>
                  <a:cubicBezTo>
                    <a:pt x="193" y="660"/>
                    <a:pt x="193" y="660"/>
                    <a:pt x="193" y="660"/>
                  </a:cubicBezTo>
                  <a:cubicBezTo>
                    <a:pt x="193" y="678"/>
                    <a:pt x="207" y="692"/>
                    <a:pt x="225" y="692"/>
                  </a:cubicBezTo>
                  <a:cubicBezTo>
                    <a:pt x="242" y="692"/>
                    <a:pt x="257" y="678"/>
                    <a:pt x="257" y="660"/>
                  </a:cubicBezTo>
                  <a:cubicBezTo>
                    <a:pt x="257" y="411"/>
                    <a:pt x="257" y="411"/>
                    <a:pt x="257" y="411"/>
                  </a:cubicBezTo>
                  <a:cubicBezTo>
                    <a:pt x="277" y="409"/>
                    <a:pt x="294" y="404"/>
                    <a:pt x="306" y="394"/>
                  </a:cubicBezTo>
                  <a:cubicBezTo>
                    <a:pt x="295" y="241"/>
                    <a:pt x="238" y="181"/>
                    <a:pt x="251" y="127"/>
                  </a:cubicBezTo>
                  <a:cubicBezTo>
                    <a:pt x="255" y="111"/>
                    <a:pt x="259" y="99"/>
                    <a:pt x="263" y="90"/>
                  </a:cubicBezTo>
                  <a:cubicBezTo>
                    <a:pt x="266" y="98"/>
                    <a:pt x="270" y="107"/>
                    <a:pt x="273" y="119"/>
                  </a:cubicBezTo>
                  <a:cubicBezTo>
                    <a:pt x="280" y="151"/>
                    <a:pt x="284" y="171"/>
                    <a:pt x="289" y="198"/>
                  </a:cubicBezTo>
                  <a:cubicBezTo>
                    <a:pt x="294" y="224"/>
                    <a:pt x="299" y="255"/>
                    <a:pt x="310" y="306"/>
                  </a:cubicBezTo>
                  <a:cubicBezTo>
                    <a:pt x="313" y="321"/>
                    <a:pt x="328" y="331"/>
                    <a:pt x="344" y="328"/>
                  </a:cubicBezTo>
                  <a:cubicBezTo>
                    <a:pt x="359" y="324"/>
                    <a:pt x="369" y="309"/>
                    <a:pt x="366" y="29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54296" y="3583260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14" name="文本框 113"/>
          <p:cNvSpPr txBox="1"/>
          <p:nvPr/>
        </p:nvSpPr>
        <p:spPr>
          <a:xfrm>
            <a:off x="651796" y="4676887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115" name="Freeform 5"/>
          <p:cNvSpPr/>
          <p:nvPr/>
        </p:nvSpPr>
        <p:spPr bwMode="auto">
          <a:xfrm>
            <a:off x="8571988" y="2614156"/>
            <a:ext cx="1095727" cy="1231002"/>
          </a:xfrm>
          <a:custGeom>
            <a:gdLst>
              <a:gd fmla="*/ 518 w 796" name="T0"/>
              <a:gd fmla="*/ 891 h 895" name="T1"/>
              <a:gd fmla="*/ 500 w 796" name="T2"/>
              <a:gd fmla="*/ 891 h 895" name="T3"/>
              <a:gd fmla="*/ 493 w 796" name="T4"/>
              <a:gd fmla="*/ 874 h 895" name="T5"/>
              <a:gd fmla="*/ 493 w 796" name="T6"/>
              <a:gd fmla="*/ 874 h 895" name="T7"/>
              <a:gd fmla="*/ 502 w 796" name="T8"/>
              <a:gd fmla="*/ 836 h 895" name="T9"/>
              <a:gd fmla="*/ 507 w 796" name="T10"/>
              <a:gd fmla="*/ 803 h 895" name="T11"/>
              <a:gd fmla="*/ 509 w 796" name="T12"/>
              <a:gd fmla="*/ 781 h 895" name="T13"/>
              <a:gd fmla="*/ 398 w 796" name="T14"/>
              <a:gd fmla="*/ 797 h 895" name="T15"/>
              <a:gd fmla="*/ 117 w 796" name="T16"/>
              <a:gd fmla="*/ 680 h 895" name="T17"/>
              <a:gd fmla="*/ 0 w 796" name="T18"/>
              <a:gd fmla="*/ 398 h 895" name="T19"/>
              <a:gd fmla="*/ 117 w 796" name="T20"/>
              <a:gd fmla="*/ 117 h 895" name="T21"/>
              <a:gd fmla="*/ 398 w 796" name="T22"/>
              <a:gd fmla="*/ 0 h 895" name="T23"/>
              <a:gd fmla="*/ 680 w 796" name="T24"/>
              <a:gd fmla="*/ 117 h 895" name="T25"/>
              <a:gd fmla="*/ 796 w 796" name="T26"/>
              <a:gd fmla="*/ 398 h 895" name="T27"/>
              <a:gd fmla="*/ 796 w 796" name="T28"/>
              <a:gd fmla="*/ 403 h 895" name="T29"/>
              <a:gd fmla="*/ 796 w 796" name="T30"/>
              <a:gd fmla="*/ 404 h 895" name="T31"/>
              <a:gd fmla="*/ 754 w 796" name="T32"/>
              <a:gd fmla="*/ 598 h 895" name="T33"/>
              <a:gd fmla="*/ 518 w 796" name="T34"/>
              <a:gd fmla="*/ 891 h 895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895" w="796">
                <a:moveTo>
                  <a:pt x="518" y="891"/>
                </a:moveTo>
                <a:cubicBezTo>
                  <a:pt x="513" y="895"/>
                  <a:pt x="505" y="895"/>
                  <a:pt x="500" y="891"/>
                </a:cubicBezTo>
                <a:cubicBezTo>
                  <a:pt x="494" y="887"/>
                  <a:pt x="492" y="881"/>
                  <a:pt x="493" y="874"/>
                </a:cubicBezTo>
                <a:cubicBezTo>
                  <a:pt x="493" y="874"/>
                  <a:pt x="493" y="874"/>
                  <a:pt x="493" y="874"/>
                </a:cubicBezTo>
                <a:cubicBezTo>
                  <a:pt x="494" y="872"/>
                  <a:pt x="498" y="856"/>
                  <a:pt x="502" y="836"/>
                </a:cubicBezTo>
                <a:cubicBezTo>
                  <a:pt x="504" y="826"/>
                  <a:pt x="505" y="814"/>
                  <a:pt x="507" y="803"/>
                </a:cubicBezTo>
                <a:cubicBezTo>
                  <a:pt x="508" y="796"/>
                  <a:pt x="508" y="788"/>
                  <a:pt x="509" y="781"/>
                </a:cubicBezTo>
                <a:cubicBezTo>
                  <a:pt x="474" y="791"/>
                  <a:pt x="436" y="797"/>
                  <a:pt x="398" y="797"/>
                </a:cubicBezTo>
                <a:cubicBezTo>
                  <a:pt x="288" y="797"/>
                  <a:pt x="189" y="752"/>
                  <a:pt x="117" y="680"/>
                </a:cubicBezTo>
                <a:cubicBezTo>
                  <a:pt x="45" y="608"/>
                  <a:pt x="0" y="508"/>
                  <a:pt x="0" y="398"/>
                </a:cubicBezTo>
                <a:cubicBezTo>
                  <a:pt x="0" y="289"/>
                  <a:pt x="45" y="189"/>
                  <a:pt x="117" y="117"/>
                </a:cubicBezTo>
                <a:cubicBezTo>
                  <a:pt x="189" y="45"/>
                  <a:pt x="288" y="0"/>
                  <a:pt x="398" y="0"/>
                </a:cubicBezTo>
                <a:cubicBezTo>
                  <a:pt x="508" y="0"/>
                  <a:pt x="608" y="45"/>
                  <a:pt x="680" y="117"/>
                </a:cubicBezTo>
                <a:cubicBezTo>
                  <a:pt x="752" y="189"/>
                  <a:pt x="796" y="289"/>
                  <a:pt x="796" y="398"/>
                </a:cubicBezTo>
                <a:cubicBezTo>
                  <a:pt x="796" y="400"/>
                  <a:pt x="796" y="402"/>
                  <a:pt x="796" y="403"/>
                </a:cubicBezTo>
                <a:cubicBezTo>
                  <a:pt x="796" y="403"/>
                  <a:pt x="796" y="404"/>
                  <a:pt x="796" y="404"/>
                </a:cubicBezTo>
                <a:cubicBezTo>
                  <a:pt x="796" y="435"/>
                  <a:pt x="792" y="508"/>
                  <a:pt x="754" y="598"/>
                </a:cubicBezTo>
                <a:cubicBezTo>
                  <a:pt x="717" y="689"/>
                  <a:pt x="647" y="795"/>
                  <a:pt x="518" y="89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6" name="Freeform 5"/>
          <p:cNvSpPr/>
          <p:nvPr/>
        </p:nvSpPr>
        <p:spPr bwMode="auto">
          <a:xfrm>
            <a:off x="8625940" y="4597257"/>
            <a:ext cx="997208" cy="1120320"/>
          </a:xfrm>
          <a:custGeom>
            <a:gdLst>
              <a:gd fmla="*/ 518 w 796" name="T0"/>
              <a:gd fmla="*/ 891 h 895" name="T1"/>
              <a:gd fmla="*/ 500 w 796" name="T2"/>
              <a:gd fmla="*/ 891 h 895" name="T3"/>
              <a:gd fmla="*/ 493 w 796" name="T4"/>
              <a:gd fmla="*/ 874 h 895" name="T5"/>
              <a:gd fmla="*/ 493 w 796" name="T6"/>
              <a:gd fmla="*/ 874 h 895" name="T7"/>
              <a:gd fmla="*/ 502 w 796" name="T8"/>
              <a:gd fmla="*/ 836 h 895" name="T9"/>
              <a:gd fmla="*/ 507 w 796" name="T10"/>
              <a:gd fmla="*/ 803 h 895" name="T11"/>
              <a:gd fmla="*/ 509 w 796" name="T12"/>
              <a:gd fmla="*/ 781 h 895" name="T13"/>
              <a:gd fmla="*/ 398 w 796" name="T14"/>
              <a:gd fmla="*/ 797 h 895" name="T15"/>
              <a:gd fmla="*/ 117 w 796" name="T16"/>
              <a:gd fmla="*/ 680 h 895" name="T17"/>
              <a:gd fmla="*/ 0 w 796" name="T18"/>
              <a:gd fmla="*/ 398 h 895" name="T19"/>
              <a:gd fmla="*/ 117 w 796" name="T20"/>
              <a:gd fmla="*/ 117 h 895" name="T21"/>
              <a:gd fmla="*/ 398 w 796" name="T22"/>
              <a:gd fmla="*/ 0 h 895" name="T23"/>
              <a:gd fmla="*/ 680 w 796" name="T24"/>
              <a:gd fmla="*/ 117 h 895" name="T25"/>
              <a:gd fmla="*/ 796 w 796" name="T26"/>
              <a:gd fmla="*/ 398 h 895" name="T27"/>
              <a:gd fmla="*/ 796 w 796" name="T28"/>
              <a:gd fmla="*/ 403 h 895" name="T29"/>
              <a:gd fmla="*/ 796 w 796" name="T30"/>
              <a:gd fmla="*/ 404 h 895" name="T31"/>
              <a:gd fmla="*/ 754 w 796" name="T32"/>
              <a:gd fmla="*/ 598 h 895" name="T33"/>
              <a:gd fmla="*/ 518 w 796" name="T34"/>
              <a:gd fmla="*/ 891 h 895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895" w="796">
                <a:moveTo>
                  <a:pt x="518" y="891"/>
                </a:moveTo>
                <a:cubicBezTo>
                  <a:pt x="513" y="895"/>
                  <a:pt x="505" y="895"/>
                  <a:pt x="500" y="891"/>
                </a:cubicBezTo>
                <a:cubicBezTo>
                  <a:pt x="494" y="887"/>
                  <a:pt x="492" y="881"/>
                  <a:pt x="493" y="874"/>
                </a:cubicBezTo>
                <a:cubicBezTo>
                  <a:pt x="493" y="874"/>
                  <a:pt x="493" y="874"/>
                  <a:pt x="493" y="874"/>
                </a:cubicBezTo>
                <a:cubicBezTo>
                  <a:pt x="494" y="872"/>
                  <a:pt x="498" y="856"/>
                  <a:pt x="502" y="836"/>
                </a:cubicBezTo>
                <a:cubicBezTo>
                  <a:pt x="504" y="826"/>
                  <a:pt x="505" y="814"/>
                  <a:pt x="507" y="803"/>
                </a:cubicBezTo>
                <a:cubicBezTo>
                  <a:pt x="508" y="796"/>
                  <a:pt x="508" y="788"/>
                  <a:pt x="509" y="781"/>
                </a:cubicBezTo>
                <a:cubicBezTo>
                  <a:pt x="474" y="791"/>
                  <a:pt x="436" y="797"/>
                  <a:pt x="398" y="797"/>
                </a:cubicBezTo>
                <a:cubicBezTo>
                  <a:pt x="288" y="797"/>
                  <a:pt x="189" y="752"/>
                  <a:pt x="117" y="680"/>
                </a:cubicBezTo>
                <a:cubicBezTo>
                  <a:pt x="45" y="608"/>
                  <a:pt x="0" y="508"/>
                  <a:pt x="0" y="398"/>
                </a:cubicBezTo>
                <a:cubicBezTo>
                  <a:pt x="0" y="289"/>
                  <a:pt x="45" y="189"/>
                  <a:pt x="117" y="117"/>
                </a:cubicBezTo>
                <a:cubicBezTo>
                  <a:pt x="189" y="45"/>
                  <a:pt x="288" y="0"/>
                  <a:pt x="398" y="0"/>
                </a:cubicBezTo>
                <a:cubicBezTo>
                  <a:pt x="508" y="0"/>
                  <a:pt x="608" y="45"/>
                  <a:pt x="680" y="117"/>
                </a:cubicBezTo>
                <a:cubicBezTo>
                  <a:pt x="752" y="189"/>
                  <a:pt x="796" y="289"/>
                  <a:pt x="796" y="398"/>
                </a:cubicBezTo>
                <a:cubicBezTo>
                  <a:pt x="796" y="400"/>
                  <a:pt x="796" y="402"/>
                  <a:pt x="796" y="403"/>
                </a:cubicBezTo>
                <a:cubicBezTo>
                  <a:pt x="796" y="403"/>
                  <a:pt x="796" y="404"/>
                  <a:pt x="796" y="404"/>
                </a:cubicBezTo>
                <a:cubicBezTo>
                  <a:pt x="796" y="435"/>
                  <a:pt x="792" y="508"/>
                  <a:pt x="754" y="598"/>
                </a:cubicBezTo>
                <a:cubicBezTo>
                  <a:pt x="717" y="689"/>
                  <a:pt x="647" y="795"/>
                  <a:pt x="518" y="89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文本框 22"/>
          <p:cNvSpPr txBox="1"/>
          <p:nvPr/>
        </p:nvSpPr>
        <p:spPr>
          <a:xfrm>
            <a:off x="703955" y="1265931"/>
            <a:ext cx="9804718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yarnsure专注PPT演示设计,微信公众号：yarnsurePPT 微博：http://weibo.com/xuxinsimple </a:t>
            </a:r>
          </a:p>
          <a:p>
            <a:pPr>
              <a:lnSpc>
                <a:spcPct val="150000"/>
              </a:lnSpc>
            </a:pPr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店铺:http://yarnsure.yanj.cn有精美模板，精心收集的素材和图文教程分享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8654076" y="2836912"/>
            <a:ext cx="97980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</a:rPr>
              <a:t>65%</a:t>
            </a:r>
          </a:p>
        </p:txBody>
      </p:sp>
      <p:sp>
        <p:nvSpPr>
          <p:cNvPr id="117" name="文本框 116"/>
          <p:cNvSpPr txBox="1"/>
          <p:nvPr/>
        </p:nvSpPr>
        <p:spPr>
          <a:xfrm>
            <a:off x="8654076" y="4795372"/>
            <a:ext cx="97980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bg1"/>
                </a:solidFill>
              </a:rPr>
              <a:t>35%</a:t>
            </a:r>
          </a:p>
        </p:txBody>
      </p:sp>
    </p:spTree>
    <p:extLst>
      <p:ext uri="{BB962C8B-B14F-4D97-AF65-F5344CB8AC3E}">
        <p14:creationId val="2979910491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2" name="Freeform 5"/>
          <p:cNvSpPr/>
          <p:nvPr/>
        </p:nvSpPr>
        <p:spPr bwMode="auto">
          <a:xfrm>
            <a:off x="4173966" y="1759845"/>
            <a:ext cx="1895586" cy="1933009"/>
          </a:xfrm>
          <a:custGeom>
            <a:gdLst>
              <a:gd fmla="*/ 492 w 492" name="T0"/>
              <a:gd fmla="*/ 308 h 502" name="T1"/>
              <a:gd fmla="*/ 492 w 492" name="T2"/>
              <a:gd fmla="*/ 0 h 502" name="T3"/>
              <a:gd fmla="*/ 0 w 492" name="T4"/>
              <a:gd fmla="*/ 502 h 502" name="T5"/>
              <a:gd fmla="*/ 305 w 492" name="T6"/>
              <a:gd fmla="*/ 502 h 502" name="T7"/>
              <a:gd fmla="*/ 492 w 492" name="T8"/>
              <a:gd fmla="*/ 308 h 50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2" w="492">
                <a:moveTo>
                  <a:pt x="492" y="308"/>
                </a:moveTo>
                <a:cubicBezTo>
                  <a:pt x="492" y="0"/>
                  <a:pt x="492" y="0"/>
                  <a:pt x="492" y="0"/>
                </a:cubicBezTo>
                <a:cubicBezTo>
                  <a:pt x="223" y="0"/>
                  <a:pt x="3" y="224"/>
                  <a:pt x="0" y="502"/>
                </a:cubicBezTo>
                <a:cubicBezTo>
                  <a:pt x="305" y="502"/>
                  <a:pt x="305" y="502"/>
                  <a:pt x="305" y="502"/>
                </a:cubicBezTo>
                <a:cubicBezTo>
                  <a:pt x="311" y="398"/>
                  <a:pt x="391" y="314"/>
                  <a:pt x="492" y="308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6"/>
          <p:cNvSpPr/>
          <p:nvPr/>
        </p:nvSpPr>
        <p:spPr bwMode="auto">
          <a:xfrm>
            <a:off x="4173966" y="3785600"/>
            <a:ext cx="1895586" cy="1933009"/>
          </a:xfrm>
          <a:custGeom>
            <a:gdLst>
              <a:gd fmla="*/ 305 w 492" name="T0"/>
              <a:gd fmla="*/ 0 h 502" name="T1"/>
              <a:gd fmla="*/ 0 w 492" name="T2"/>
              <a:gd fmla="*/ 0 h 502" name="T3"/>
              <a:gd fmla="*/ 492 w 492" name="T4"/>
              <a:gd fmla="*/ 502 h 502" name="T5"/>
              <a:gd fmla="*/ 492 w 492" name="T6"/>
              <a:gd fmla="*/ 194 h 502" name="T7"/>
              <a:gd fmla="*/ 305 w 492" name="T8"/>
              <a:gd fmla="*/ 0 h 50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2" w="492">
                <a:moveTo>
                  <a:pt x="305" y="0"/>
                </a:moveTo>
                <a:cubicBezTo>
                  <a:pt x="0" y="0"/>
                  <a:pt x="0" y="0"/>
                  <a:pt x="0" y="0"/>
                </a:cubicBezTo>
                <a:cubicBezTo>
                  <a:pt x="3" y="278"/>
                  <a:pt x="223" y="502"/>
                  <a:pt x="492" y="502"/>
                </a:cubicBezTo>
                <a:cubicBezTo>
                  <a:pt x="492" y="194"/>
                  <a:pt x="492" y="194"/>
                  <a:pt x="492" y="194"/>
                </a:cubicBezTo>
                <a:cubicBezTo>
                  <a:pt x="391" y="187"/>
                  <a:pt x="311" y="104"/>
                  <a:pt x="305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Freeform 7"/>
          <p:cNvSpPr/>
          <p:nvPr/>
        </p:nvSpPr>
        <p:spPr bwMode="auto">
          <a:xfrm>
            <a:off x="6170432" y="1759845"/>
            <a:ext cx="1895586" cy="1933009"/>
          </a:xfrm>
          <a:custGeom>
            <a:gdLst>
              <a:gd fmla="*/ 187 w 492" name="T0"/>
              <a:gd fmla="*/ 502 h 502" name="T1"/>
              <a:gd fmla="*/ 492 w 492" name="T2"/>
              <a:gd fmla="*/ 502 h 502" name="T3"/>
              <a:gd fmla="*/ 0 w 492" name="T4"/>
              <a:gd fmla="*/ 0 h 502" name="T5"/>
              <a:gd fmla="*/ 0 w 492" name="T6"/>
              <a:gd fmla="*/ 308 h 502" name="T7"/>
              <a:gd fmla="*/ 187 w 492" name="T8"/>
              <a:gd fmla="*/ 502 h 50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2" w="492">
                <a:moveTo>
                  <a:pt x="187" y="502"/>
                </a:moveTo>
                <a:cubicBezTo>
                  <a:pt x="492" y="502"/>
                  <a:pt x="492" y="502"/>
                  <a:pt x="492" y="502"/>
                </a:cubicBezTo>
                <a:cubicBezTo>
                  <a:pt x="489" y="224"/>
                  <a:pt x="269" y="0"/>
                  <a:pt x="0" y="0"/>
                </a:cubicBezTo>
                <a:cubicBezTo>
                  <a:pt x="0" y="308"/>
                  <a:pt x="0" y="308"/>
                  <a:pt x="0" y="308"/>
                </a:cubicBezTo>
                <a:cubicBezTo>
                  <a:pt x="100" y="314"/>
                  <a:pt x="181" y="398"/>
                  <a:pt x="187" y="50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Oval 8"/>
          <p:cNvSpPr>
            <a:spLocks noChangeArrowheads="1"/>
          </p:cNvSpPr>
          <p:nvPr/>
        </p:nvSpPr>
        <p:spPr bwMode="auto">
          <a:xfrm>
            <a:off x="5441486" y="3038755"/>
            <a:ext cx="1357011" cy="1397690"/>
          </a:xfrm>
          <a:prstGeom prst="ellipse">
            <a:avLst/>
          </a:prstGeom>
          <a:solidFill>
            <a:srgbClr val="5B9BD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" name="Freeform 5"/>
          <p:cNvSpPr/>
          <p:nvPr/>
        </p:nvSpPr>
        <p:spPr bwMode="auto">
          <a:xfrm rot="10800000">
            <a:off x="6170432" y="3782346"/>
            <a:ext cx="1895586" cy="1933009"/>
          </a:xfrm>
          <a:custGeom>
            <a:gdLst>
              <a:gd fmla="*/ 492 w 492" name="T0"/>
              <a:gd fmla="*/ 308 h 502" name="T1"/>
              <a:gd fmla="*/ 492 w 492" name="T2"/>
              <a:gd fmla="*/ 0 h 502" name="T3"/>
              <a:gd fmla="*/ 0 w 492" name="T4"/>
              <a:gd fmla="*/ 502 h 502" name="T5"/>
              <a:gd fmla="*/ 305 w 492" name="T6"/>
              <a:gd fmla="*/ 502 h 502" name="T7"/>
              <a:gd fmla="*/ 492 w 492" name="T8"/>
              <a:gd fmla="*/ 308 h 50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2" w="492">
                <a:moveTo>
                  <a:pt x="492" y="308"/>
                </a:moveTo>
                <a:cubicBezTo>
                  <a:pt x="492" y="0"/>
                  <a:pt x="492" y="0"/>
                  <a:pt x="492" y="0"/>
                </a:cubicBezTo>
                <a:cubicBezTo>
                  <a:pt x="223" y="0"/>
                  <a:pt x="3" y="224"/>
                  <a:pt x="0" y="502"/>
                </a:cubicBezTo>
                <a:cubicBezTo>
                  <a:pt x="305" y="502"/>
                  <a:pt x="305" y="502"/>
                  <a:pt x="305" y="502"/>
                </a:cubicBezTo>
                <a:cubicBezTo>
                  <a:pt x="311" y="398"/>
                  <a:pt x="391" y="314"/>
                  <a:pt x="492" y="308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7" name="Freeform 9"/>
          <p:cNvSpPr>
            <a:spLocks noEditPoints="1"/>
          </p:cNvSpPr>
          <p:nvPr/>
        </p:nvSpPr>
        <p:spPr bwMode="auto">
          <a:xfrm>
            <a:off x="5696129" y="3347829"/>
            <a:ext cx="847725" cy="776288"/>
          </a:xfrm>
          <a:custGeom>
            <a:gdLst>
              <a:gd fmla="*/ 209 w 223" name="T0"/>
              <a:gd fmla="*/ 56 h 204" name="T1"/>
              <a:gd fmla="*/ 196 w 223" name="T2"/>
              <a:gd fmla="*/ 43 h 204" name="T3"/>
              <a:gd fmla="*/ 123 w 223" name="T4"/>
              <a:gd fmla="*/ 118 h 204" name="T5"/>
              <a:gd fmla="*/ 116 w 223" name="T6"/>
              <a:gd fmla="*/ 121 h 204" name="T7"/>
              <a:gd fmla="*/ 116 w 223" name="T8"/>
              <a:gd fmla="*/ 121 h 204" name="T9"/>
              <a:gd fmla="*/ 109 w 223" name="T10"/>
              <a:gd fmla="*/ 118 h 204" name="T11"/>
              <a:gd fmla="*/ 71 w 223" name="T12"/>
              <a:gd fmla="*/ 79 h 204" name="T13"/>
              <a:gd fmla="*/ 18 w 223" name="T14"/>
              <a:gd fmla="*/ 136 h 204" name="T15"/>
              <a:gd fmla="*/ 11 w 223" name="T16"/>
              <a:gd fmla="*/ 139 h 204" name="T17"/>
              <a:gd fmla="*/ 4 w 223" name="T18"/>
              <a:gd fmla="*/ 136 h 204" name="T19"/>
              <a:gd fmla="*/ 4 w 223" name="T20"/>
              <a:gd fmla="*/ 122 h 204" name="T21"/>
              <a:gd fmla="*/ 64 w 223" name="T22"/>
              <a:gd fmla="*/ 58 h 204" name="T23"/>
              <a:gd fmla="*/ 71 w 223" name="T24"/>
              <a:gd fmla="*/ 55 h 204" name="T25"/>
              <a:gd fmla="*/ 71 w 223" name="T26"/>
              <a:gd fmla="*/ 55 h 204" name="T27"/>
              <a:gd fmla="*/ 78 w 223" name="T28"/>
              <a:gd fmla="*/ 58 h 204" name="T29"/>
              <a:gd fmla="*/ 116 w 223" name="T30"/>
              <a:gd fmla="*/ 98 h 204" name="T31"/>
              <a:gd fmla="*/ 182 w 223" name="T32"/>
              <a:gd fmla="*/ 29 h 204" name="T33"/>
              <a:gd fmla="*/ 168 w 223" name="T34"/>
              <a:gd fmla="*/ 16 h 204" name="T35"/>
              <a:gd fmla="*/ 223 w 223" name="T36"/>
              <a:gd fmla="*/ 0 h 204" name="T37"/>
              <a:gd fmla="*/ 209 w 223" name="T38"/>
              <a:gd fmla="*/ 56 h 204" name="T39"/>
              <a:gd fmla="*/ 11 w 223" name="T40"/>
              <a:gd fmla="*/ 151 h 204" name="T41"/>
              <a:gd fmla="*/ 4 w 223" name="T42"/>
              <a:gd fmla="*/ 150 h 204" name="T43"/>
              <a:gd fmla="*/ 4 w 223" name="T44"/>
              <a:gd fmla="*/ 204 h 204" name="T45"/>
              <a:gd fmla="*/ 33 w 223" name="T46"/>
              <a:gd fmla="*/ 204 h 204" name="T47"/>
              <a:gd fmla="*/ 33 w 223" name="T48"/>
              <a:gd fmla="*/ 138 h 204" name="T49"/>
              <a:gd fmla="*/ 27 w 223" name="T50"/>
              <a:gd fmla="*/ 144 h 204" name="T51"/>
              <a:gd fmla="*/ 11 w 223" name="T52"/>
              <a:gd fmla="*/ 151 h 204" name="T53"/>
              <a:gd fmla="*/ 39 w 223" name="T54"/>
              <a:gd fmla="*/ 204 h 204" name="T55"/>
              <a:gd fmla="*/ 68 w 223" name="T56"/>
              <a:gd fmla="*/ 204 h 204" name="T57"/>
              <a:gd fmla="*/ 68 w 223" name="T58"/>
              <a:gd fmla="*/ 101 h 204" name="T59"/>
              <a:gd fmla="*/ 39 w 223" name="T60"/>
              <a:gd fmla="*/ 131 h 204" name="T61"/>
              <a:gd fmla="*/ 39 w 223" name="T62"/>
              <a:gd fmla="*/ 204 h 204" name="T63"/>
              <a:gd fmla="*/ 100 w 223" name="T64"/>
              <a:gd fmla="*/ 127 h 204" name="T65"/>
              <a:gd fmla="*/ 75 w 223" name="T66"/>
              <a:gd fmla="*/ 101 h 204" name="T67"/>
              <a:gd fmla="*/ 75 w 223" name="T68"/>
              <a:gd fmla="*/ 204 h 204" name="T69"/>
              <a:gd fmla="*/ 103 w 223" name="T70"/>
              <a:gd fmla="*/ 204 h 204" name="T71"/>
              <a:gd fmla="*/ 103 w 223" name="T72"/>
              <a:gd fmla="*/ 130 h 204" name="T73"/>
              <a:gd fmla="*/ 100 w 223" name="T74"/>
              <a:gd fmla="*/ 127 h 204" name="T75"/>
              <a:gd fmla="*/ 116 w 223" name="T76"/>
              <a:gd fmla="*/ 134 h 204" name="T77"/>
              <a:gd fmla="*/ 110 w 223" name="T78"/>
              <a:gd fmla="*/ 133 h 204" name="T79"/>
              <a:gd fmla="*/ 110 w 223" name="T80"/>
              <a:gd fmla="*/ 204 h 204" name="T81"/>
              <a:gd fmla="*/ 139 w 223" name="T82"/>
              <a:gd fmla="*/ 204 h 204" name="T83"/>
              <a:gd fmla="*/ 139 w 223" name="T84"/>
              <a:gd fmla="*/ 120 h 204" name="T85"/>
              <a:gd fmla="*/ 132 w 223" name="T86"/>
              <a:gd fmla="*/ 127 h 204" name="T87"/>
              <a:gd fmla="*/ 116 w 223" name="T88"/>
              <a:gd fmla="*/ 134 h 204" name="T89"/>
              <a:gd fmla="*/ 145 w 223" name="T90"/>
              <a:gd fmla="*/ 114 h 204" name="T91"/>
              <a:gd fmla="*/ 145 w 223" name="T92"/>
              <a:gd fmla="*/ 204 h 204" name="T93"/>
              <a:gd fmla="*/ 174 w 223" name="T94"/>
              <a:gd fmla="*/ 204 h 204" name="T95"/>
              <a:gd fmla="*/ 174 w 223" name="T96"/>
              <a:gd fmla="*/ 84 h 204" name="T97"/>
              <a:gd fmla="*/ 145 w 223" name="T98"/>
              <a:gd fmla="*/ 114 h 204" name="T99"/>
              <a:gd fmla="*/ 196 w 223" name="T100"/>
              <a:gd fmla="*/ 61 h 204" name="T101"/>
              <a:gd fmla="*/ 180 w 223" name="T102"/>
              <a:gd fmla="*/ 77 h 204" name="T103"/>
              <a:gd fmla="*/ 180 w 223" name="T104"/>
              <a:gd fmla="*/ 204 h 204" name="T105"/>
              <a:gd fmla="*/ 209 w 223" name="T106"/>
              <a:gd fmla="*/ 204 h 204" name="T107"/>
              <a:gd fmla="*/ 209 w 223" name="T108"/>
              <a:gd fmla="*/ 73 h 204" name="T109"/>
              <a:gd fmla="*/ 196 w 223" name="T110"/>
              <a:gd fmla="*/ 61 h 204" name="T1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b="b" l="0" r="r" t="0"/>
            <a:pathLst>
              <a:path h="204" w="223">
                <a:moveTo>
                  <a:pt x="209" y="56"/>
                </a:moveTo>
                <a:cubicBezTo>
                  <a:pt x="196" y="43"/>
                  <a:pt x="196" y="43"/>
                  <a:pt x="196" y="43"/>
                </a:cubicBezTo>
                <a:cubicBezTo>
                  <a:pt x="123" y="118"/>
                  <a:pt x="123" y="118"/>
                  <a:pt x="123" y="118"/>
                </a:cubicBezTo>
                <a:cubicBezTo>
                  <a:pt x="121" y="120"/>
                  <a:pt x="119" y="121"/>
                  <a:pt x="116" y="121"/>
                </a:cubicBezTo>
                <a:cubicBezTo>
                  <a:pt x="116" y="121"/>
                  <a:pt x="116" y="121"/>
                  <a:pt x="116" y="121"/>
                </a:cubicBezTo>
                <a:cubicBezTo>
                  <a:pt x="114" y="121"/>
                  <a:pt x="111" y="120"/>
                  <a:pt x="109" y="118"/>
                </a:cubicBezTo>
                <a:cubicBezTo>
                  <a:pt x="71" y="79"/>
                  <a:pt x="71" y="79"/>
                  <a:pt x="71" y="79"/>
                </a:cubicBezTo>
                <a:cubicBezTo>
                  <a:pt x="18" y="136"/>
                  <a:pt x="18" y="136"/>
                  <a:pt x="18" y="136"/>
                </a:cubicBezTo>
                <a:cubicBezTo>
                  <a:pt x="16" y="138"/>
                  <a:pt x="13" y="139"/>
                  <a:pt x="11" y="139"/>
                </a:cubicBezTo>
                <a:cubicBezTo>
                  <a:pt x="8" y="139"/>
                  <a:pt x="6" y="138"/>
                  <a:pt x="4" y="136"/>
                </a:cubicBezTo>
                <a:cubicBezTo>
                  <a:pt x="0" y="132"/>
                  <a:pt x="0" y="126"/>
                  <a:pt x="4" y="122"/>
                </a:cubicBezTo>
                <a:cubicBezTo>
                  <a:pt x="64" y="58"/>
                  <a:pt x="64" y="58"/>
                  <a:pt x="64" y="58"/>
                </a:cubicBezTo>
                <a:cubicBezTo>
                  <a:pt x="66" y="56"/>
                  <a:pt x="69" y="55"/>
                  <a:pt x="71" y="55"/>
                </a:cubicBezTo>
                <a:cubicBezTo>
                  <a:pt x="71" y="55"/>
                  <a:pt x="71" y="55"/>
                  <a:pt x="71" y="55"/>
                </a:cubicBezTo>
                <a:cubicBezTo>
                  <a:pt x="74" y="55"/>
                  <a:pt x="77" y="56"/>
                  <a:pt x="78" y="58"/>
                </a:cubicBezTo>
                <a:cubicBezTo>
                  <a:pt x="116" y="98"/>
                  <a:pt x="116" y="98"/>
                  <a:pt x="116" y="98"/>
                </a:cubicBezTo>
                <a:cubicBezTo>
                  <a:pt x="182" y="29"/>
                  <a:pt x="182" y="29"/>
                  <a:pt x="182" y="29"/>
                </a:cubicBezTo>
                <a:cubicBezTo>
                  <a:pt x="168" y="16"/>
                  <a:pt x="168" y="16"/>
                  <a:pt x="168" y="16"/>
                </a:cubicBezTo>
                <a:cubicBezTo>
                  <a:pt x="223" y="0"/>
                  <a:pt x="223" y="0"/>
                  <a:pt x="223" y="0"/>
                </a:cubicBezTo>
                <a:lnTo>
                  <a:pt x="209" y="56"/>
                </a:lnTo>
                <a:close/>
                <a:moveTo>
                  <a:pt x="11" y="151"/>
                </a:moveTo>
                <a:cubicBezTo>
                  <a:pt x="8" y="151"/>
                  <a:pt x="6" y="151"/>
                  <a:pt x="4" y="150"/>
                </a:cubicBezTo>
                <a:cubicBezTo>
                  <a:pt x="4" y="204"/>
                  <a:pt x="4" y="204"/>
                  <a:pt x="4" y="204"/>
                </a:cubicBezTo>
                <a:cubicBezTo>
                  <a:pt x="33" y="204"/>
                  <a:pt x="33" y="204"/>
                  <a:pt x="33" y="204"/>
                </a:cubicBezTo>
                <a:cubicBezTo>
                  <a:pt x="33" y="138"/>
                  <a:pt x="33" y="138"/>
                  <a:pt x="33" y="138"/>
                </a:cubicBezTo>
                <a:cubicBezTo>
                  <a:pt x="27" y="144"/>
                  <a:pt x="27" y="144"/>
                  <a:pt x="27" y="144"/>
                </a:cubicBezTo>
                <a:cubicBezTo>
                  <a:pt x="23" y="149"/>
                  <a:pt x="17" y="151"/>
                  <a:pt x="11" y="151"/>
                </a:cubicBezTo>
                <a:close/>
                <a:moveTo>
                  <a:pt x="39" y="204"/>
                </a:moveTo>
                <a:cubicBezTo>
                  <a:pt x="68" y="204"/>
                  <a:pt x="68" y="204"/>
                  <a:pt x="68" y="204"/>
                </a:cubicBezTo>
                <a:cubicBezTo>
                  <a:pt x="68" y="101"/>
                  <a:pt x="68" y="101"/>
                  <a:pt x="68" y="101"/>
                </a:cubicBezTo>
                <a:cubicBezTo>
                  <a:pt x="39" y="131"/>
                  <a:pt x="39" y="131"/>
                  <a:pt x="39" y="131"/>
                </a:cubicBezTo>
                <a:lnTo>
                  <a:pt x="39" y="204"/>
                </a:lnTo>
                <a:close/>
                <a:moveTo>
                  <a:pt x="100" y="127"/>
                </a:moveTo>
                <a:cubicBezTo>
                  <a:pt x="75" y="101"/>
                  <a:pt x="75" y="101"/>
                  <a:pt x="75" y="101"/>
                </a:cubicBezTo>
                <a:cubicBezTo>
                  <a:pt x="75" y="204"/>
                  <a:pt x="75" y="204"/>
                  <a:pt x="75" y="204"/>
                </a:cubicBezTo>
                <a:cubicBezTo>
                  <a:pt x="103" y="204"/>
                  <a:pt x="103" y="204"/>
                  <a:pt x="103" y="204"/>
                </a:cubicBezTo>
                <a:cubicBezTo>
                  <a:pt x="103" y="130"/>
                  <a:pt x="103" y="130"/>
                  <a:pt x="103" y="130"/>
                </a:cubicBezTo>
                <a:cubicBezTo>
                  <a:pt x="102" y="129"/>
                  <a:pt x="101" y="128"/>
                  <a:pt x="100" y="127"/>
                </a:cubicBezTo>
                <a:close/>
                <a:moveTo>
                  <a:pt x="116" y="134"/>
                </a:moveTo>
                <a:cubicBezTo>
                  <a:pt x="114" y="134"/>
                  <a:pt x="112" y="133"/>
                  <a:pt x="110" y="133"/>
                </a:cubicBezTo>
                <a:cubicBezTo>
                  <a:pt x="110" y="204"/>
                  <a:pt x="110" y="204"/>
                  <a:pt x="110" y="204"/>
                </a:cubicBezTo>
                <a:cubicBezTo>
                  <a:pt x="139" y="204"/>
                  <a:pt x="139" y="204"/>
                  <a:pt x="139" y="204"/>
                </a:cubicBezTo>
                <a:cubicBezTo>
                  <a:pt x="139" y="120"/>
                  <a:pt x="139" y="120"/>
                  <a:pt x="139" y="120"/>
                </a:cubicBezTo>
                <a:cubicBezTo>
                  <a:pt x="132" y="127"/>
                  <a:pt x="132" y="127"/>
                  <a:pt x="132" y="127"/>
                </a:cubicBezTo>
                <a:cubicBezTo>
                  <a:pt x="128" y="131"/>
                  <a:pt x="122" y="134"/>
                  <a:pt x="116" y="134"/>
                </a:cubicBezTo>
                <a:close/>
                <a:moveTo>
                  <a:pt x="145" y="114"/>
                </a:moveTo>
                <a:cubicBezTo>
                  <a:pt x="145" y="204"/>
                  <a:pt x="145" y="204"/>
                  <a:pt x="145" y="204"/>
                </a:cubicBezTo>
                <a:cubicBezTo>
                  <a:pt x="174" y="204"/>
                  <a:pt x="174" y="204"/>
                  <a:pt x="174" y="204"/>
                </a:cubicBezTo>
                <a:cubicBezTo>
                  <a:pt x="174" y="84"/>
                  <a:pt x="174" y="84"/>
                  <a:pt x="174" y="84"/>
                </a:cubicBezTo>
                <a:lnTo>
                  <a:pt x="145" y="114"/>
                </a:lnTo>
                <a:close/>
                <a:moveTo>
                  <a:pt x="196" y="61"/>
                </a:moveTo>
                <a:cubicBezTo>
                  <a:pt x="180" y="77"/>
                  <a:pt x="180" y="77"/>
                  <a:pt x="180" y="77"/>
                </a:cubicBezTo>
                <a:cubicBezTo>
                  <a:pt x="180" y="204"/>
                  <a:pt x="180" y="204"/>
                  <a:pt x="180" y="204"/>
                </a:cubicBezTo>
                <a:cubicBezTo>
                  <a:pt x="209" y="204"/>
                  <a:pt x="209" y="204"/>
                  <a:pt x="209" y="204"/>
                </a:cubicBezTo>
                <a:cubicBezTo>
                  <a:pt x="209" y="73"/>
                  <a:pt x="209" y="73"/>
                  <a:pt x="209" y="73"/>
                </a:cubicBezTo>
                <a:lnTo>
                  <a:pt x="196" y="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1" name="Freeform 5"/>
          <p:cNvSpPr>
            <a:spLocks noEditPoints="1"/>
          </p:cNvSpPr>
          <p:nvPr/>
        </p:nvSpPr>
        <p:spPr bwMode="auto">
          <a:xfrm>
            <a:off x="6753622" y="2429921"/>
            <a:ext cx="583450" cy="644602"/>
          </a:xfrm>
          <a:custGeom>
            <a:gdLst>
              <a:gd fmla="*/ 147 w 243" name="T0"/>
              <a:gd fmla="*/ 240 h 269" name="T1"/>
              <a:gd fmla="*/ 90 w 243" name="T2"/>
              <a:gd fmla="*/ 234 h 269" name="T3"/>
              <a:gd fmla="*/ 147 w 243" name="T4"/>
              <a:gd fmla="*/ 227 h 269" name="T5"/>
              <a:gd fmla="*/ 147 w 243" name="T6"/>
              <a:gd fmla="*/ 243 h 269" name="T7"/>
              <a:gd fmla="*/ 90 w 243" name="T8"/>
              <a:gd fmla="*/ 252 h 269" name="T9"/>
              <a:gd fmla="*/ 96 w 243" name="T10"/>
              <a:gd fmla="*/ 256 h 269" name="T11"/>
              <a:gd fmla="*/ 105 w 243" name="T12"/>
              <a:gd fmla="*/ 262 h 269" name="T13"/>
              <a:gd fmla="*/ 126 w 243" name="T14"/>
              <a:gd fmla="*/ 269 h 269" name="T15"/>
              <a:gd fmla="*/ 138 w 243" name="T16"/>
              <a:gd fmla="*/ 261 h 269" name="T17"/>
              <a:gd fmla="*/ 147 w 243" name="T18"/>
              <a:gd fmla="*/ 256 h 269" name="T19"/>
              <a:gd fmla="*/ 147 w 243" name="T20"/>
              <a:gd fmla="*/ 243 h 269" name="T21"/>
              <a:gd fmla="*/ 128 w 243" name="T22"/>
              <a:gd fmla="*/ 32 h 269" name="T23"/>
              <a:gd fmla="*/ 122 w 243" name="T24"/>
              <a:gd fmla="*/ 0 h 269" name="T25"/>
              <a:gd fmla="*/ 115 w 243" name="T26"/>
              <a:gd fmla="*/ 32 h 269" name="T27"/>
              <a:gd fmla="*/ 54 w 243" name="T28"/>
              <a:gd fmla="*/ 63 h 269" name="T29"/>
              <a:gd fmla="*/ 63 w 243" name="T30"/>
              <a:gd fmla="*/ 63 h 269" name="T31"/>
              <a:gd fmla="*/ 45 w 243" name="T32"/>
              <a:gd fmla="*/ 36 h 269" name="T33"/>
              <a:gd fmla="*/ 36 w 243" name="T34"/>
              <a:gd fmla="*/ 45 h 269" name="T35"/>
              <a:gd fmla="*/ 38 w 243" name="T36"/>
              <a:gd fmla="*/ 122 h 269" name="T37"/>
              <a:gd fmla="*/ 6 w 243" name="T38"/>
              <a:gd fmla="*/ 115 h 269" name="T39"/>
              <a:gd fmla="*/ 6 w 243" name="T40"/>
              <a:gd fmla="*/ 128 h 269" name="T41"/>
              <a:gd fmla="*/ 38 w 243" name="T42"/>
              <a:gd fmla="*/ 122 h 269" name="T43"/>
              <a:gd fmla="*/ 36 w 243" name="T44"/>
              <a:gd fmla="*/ 199 h 269" name="T45"/>
              <a:gd fmla="*/ 40 w 243" name="T46"/>
              <a:gd fmla="*/ 209 h 269" name="T47"/>
              <a:gd fmla="*/ 63 w 243" name="T48"/>
              <a:gd fmla="*/ 189 h 269" name="T49"/>
              <a:gd fmla="*/ 54 w 243" name="T50"/>
              <a:gd fmla="*/ 180 h 269" name="T51"/>
              <a:gd fmla="*/ 180 w 243" name="T52"/>
              <a:gd fmla="*/ 180 h 269" name="T53"/>
              <a:gd fmla="*/ 199 w 243" name="T54"/>
              <a:gd fmla="*/ 208 h 269" name="T55"/>
              <a:gd fmla="*/ 208 w 243" name="T56"/>
              <a:gd fmla="*/ 208 h 269" name="T57"/>
              <a:gd fmla="*/ 189 w 243" name="T58"/>
              <a:gd fmla="*/ 180 h 269" name="T59"/>
              <a:gd fmla="*/ 211 w 243" name="T60"/>
              <a:gd fmla="*/ 115 h 269" name="T61"/>
              <a:gd fmla="*/ 211 w 243" name="T62"/>
              <a:gd fmla="*/ 128 h 269" name="T63"/>
              <a:gd fmla="*/ 243 w 243" name="T64"/>
              <a:gd fmla="*/ 122 h 269" name="T65"/>
              <a:gd fmla="*/ 185 w 243" name="T66"/>
              <a:gd fmla="*/ 65 h 269" name="T67"/>
              <a:gd fmla="*/ 208 w 243" name="T68"/>
              <a:gd fmla="*/ 45 h 269" name="T69"/>
              <a:gd fmla="*/ 199 w 243" name="T70"/>
              <a:gd fmla="*/ 36 h 269" name="T71"/>
              <a:gd fmla="*/ 180 w 243" name="T72"/>
              <a:gd fmla="*/ 63 h 269" name="T73"/>
              <a:gd fmla="*/ 154 w 243" name="T74"/>
              <a:gd fmla="*/ 218 h 269" name="T75"/>
              <a:gd fmla="*/ 96 w 243" name="T76"/>
              <a:gd fmla="*/ 224 h 269" name="T77"/>
              <a:gd fmla="*/ 96 w 243" name="T78"/>
              <a:gd fmla="*/ 211 h 269" name="T79"/>
              <a:gd fmla="*/ 122 w 243" name="T80"/>
              <a:gd fmla="*/ 58 h 269" name="T81"/>
              <a:gd fmla="*/ 148 w 243" name="T82"/>
              <a:gd fmla="*/ 211 h 269" name="T83"/>
              <a:gd fmla="*/ 107 w 243" name="T84"/>
              <a:gd fmla="*/ 76 h 269" name="T85"/>
              <a:gd fmla="*/ 67 w 243" name="T86"/>
              <a:gd fmla="*/ 111 h 269" name="T87"/>
              <a:gd fmla="*/ 72 w 243" name="T88"/>
              <a:gd fmla="*/ 117 h 269" name="T89"/>
              <a:gd fmla="*/ 104 w 243" name="T90"/>
              <a:gd fmla="*/ 82 h 269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269" w="243">
                <a:moveTo>
                  <a:pt x="154" y="234"/>
                </a:moveTo>
                <a:cubicBezTo>
                  <a:pt x="154" y="237"/>
                  <a:pt x="151" y="240"/>
                  <a:pt x="147" y="240"/>
                </a:cubicBezTo>
                <a:cubicBezTo>
                  <a:pt x="96" y="240"/>
                  <a:pt x="96" y="240"/>
                  <a:pt x="96" y="240"/>
                </a:cubicBezTo>
                <a:cubicBezTo>
                  <a:pt x="92" y="240"/>
                  <a:pt x="90" y="237"/>
                  <a:pt x="90" y="234"/>
                </a:cubicBezTo>
                <a:cubicBezTo>
                  <a:pt x="90" y="230"/>
                  <a:pt x="92" y="227"/>
                  <a:pt x="96" y="227"/>
                </a:cubicBezTo>
                <a:cubicBezTo>
                  <a:pt x="147" y="227"/>
                  <a:pt x="147" y="227"/>
                  <a:pt x="147" y="227"/>
                </a:cubicBezTo>
                <a:cubicBezTo>
                  <a:pt x="151" y="227"/>
                  <a:pt x="154" y="230"/>
                  <a:pt x="154" y="234"/>
                </a:cubicBezTo>
                <a:close/>
                <a:moveTo>
                  <a:pt x="147" y="243"/>
                </a:moveTo>
                <a:cubicBezTo>
                  <a:pt x="96" y="243"/>
                  <a:pt x="96" y="243"/>
                  <a:pt x="96" y="243"/>
                </a:cubicBezTo>
                <a:cubicBezTo>
                  <a:pt x="92" y="243"/>
                  <a:pt x="89" y="247"/>
                  <a:pt x="90" y="252"/>
                </a:cubicBezTo>
                <a:cubicBezTo>
                  <a:pt x="91" y="254"/>
                  <a:pt x="93" y="256"/>
                  <a:pt x="96" y="256"/>
                </a:cubicBezTo>
                <a:cubicBezTo>
                  <a:pt x="96" y="256"/>
                  <a:pt x="96" y="256"/>
                  <a:pt x="96" y="256"/>
                </a:cubicBezTo>
                <a:cubicBezTo>
                  <a:pt x="100" y="256"/>
                  <a:pt x="103" y="258"/>
                  <a:pt x="105" y="261"/>
                </a:cubicBezTo>
                <a:cubicBezTo>
                  <a:pt x="105" y="262"/>
                  <a:pt x="105" y="262"/>
                  <a:pt x="105" y="262"/>
                </a:cubicBezTo>
                <a:cubicBezTo>
                  <a:pt x="107" y="266"/>
                  <a:pt x="112" y="269"/>
                  <a:pt x="117" y="269"/>
                </a:cubicBezTo>
                <a:cubicBezTo>
                  <a:pt x="126" y="269"/>
                  <a:pt x="126" y="269"/>
                  <a:pt x="126" y="269"/>
                </a:cubicBezTo>
                <a:cubicBezTo>
                  <a:pt x="131" y="269"/>
                  <a:pt x="136" y="266"/>
                  <a:pt x="138" y="262"/>
                </a:cubicBezTo>
                <a:cubicBezTo>
                  <a:pt x="138" y="261"/>
                  <a:pt x="138" y="261"/>
                  <a:pt x="138" y="261"/>
                </a:cubicBezTo>
                <a:cubicBezTo>
                  <a:pt x="140" y="258"/>
                  <a:pt x="143" y="256"/>
                  <a:pt x="147" y="256"/>
                </a:cubicBezTo>
                <a:cubicBezTo>
                  <a:pt x="147" y="256"/>
                  <a:pt x="147" y="256"/>
                  <a:pt x="147" y="256"/>
                </a:cubicBezTo>
                <a:cubicBezTo>
                  <a:pt x="150" y="256"/>
                  <a:pt x="152" y="254"/>
                  <a:pt x="153" y="252"/>
                </a:cubicBezTo>
                <a:cubicBezTo>
                  <a:pt x="155" y="247"/>
                  <a:pt x="151" y="243"/>
                  <a:pt x="147" y="243"/>
                </a:cubicBezTo>
                <a:close/>
                <a:moveTo>
                  <a:pt x="122" y="38"/>
                </a:moveTo>
                <a:cubicBezTo>
                  <a:pt x="125" y="38"/>
                  <a:pt x="128" y="36"/>
                  <a:pt x="128" y="32"/>
                </a:cubicBezTo>
                <a:cubicBezTo>
                  <a:pt x="128" y="6"/>
                  <a:pt x="128" y="6"/>
                  <a:pt x="128" y="6"/>
                </a:cubicBezTo>
                <a:cubicBezTo>
                  <a:pt x="128" y="3"/>
                  <a:pt x="125" y="0"/>
                  <a:pt x="122" y="0"/>
                </a:cubicBezTo>
                <a:cubicBezTo>
                  <a:pt x="118" y="0"/>
                  <a:pt x="115" y="3"/>
                  <a:pt x="115" y="6"/>
                </a:cubicBezTo>
                <a:cubicBezTo>
                  <a:pt x="115" y="32"/>
                  <a:pt x="115" y="32"/>
                  <a:pt x="115" y="32"/>
                </a:cubicBezTo>
                <a:cubicBezTo>
                  <a:pt x="115" y="36"/>
                  <a:pt x="118" y="38"/>
                  <a:pt x="122" y="38"/>
                </a:cubicBezTo>
                <a:close/>
                <a:moveTo>
                  <a:pt x="54" y="63"/>
                </a:moveTo>
                <a:cubicBezTo>
                  <a:pt x="55" y="64"/>
                  <a:pt x="57" y="65"/>
                  <a:pt x="58" y="65"/>
                </a:cubicBezTo>
                <a:cubicBezTo>
                  <a:pt x="60" y="65"/>
                  <a:pt x="62" y="64"/>
                  <a:pt x="63" y="63"/>
                </a:cubicBezTo>
                <a:cubicBezTo>
                  <a:pt x="65" y="60"/>
                  <a:pt x="65" y="56"/>
                  <a:pt x="63" y="54"/>
                </a:cubicBezTo>
                <a:cubicBezTo>
                  <a:pt x="45" y="36"/>
                  <a:pt x="45" y="36"/>
                  <a:pt x="45" y="36"/>
                </a:cubicBezTo>
                <a:cubicBezTo>
                  <a:pt x="42" y="33"/>
                  <a:pt x="38" y="33"/>
                  <a:pt x="36" y="36"/>
                </a:cubicBezTo>
                <a:cubicBezTo>
                  <a:pt x="33" y="38"/>
                  <a:pt x="33" y="42"/>
                  <a:pt x="36" y="45"/>
                </a:cubicBezTo>
                <a:lnTo>
                  <a:pt x="54" y="63"/>
                </a:lnTo>
                <a:close/>
                <a:moveTo>
                  <a:pt x="38" y="122"/>
                </a:moveTo>
                <a:cubicBezTo>
                  <a:pt x="38" y="118"/>
                  <a:pt x="36" y="115"/>
                  <a:pt x="32" y="115"/>
                </a:cubicBezTo>
                <a:cubicBezTo>
                  <a:pt x="6" y="115"/>
                  <a:pt x="6" y="115"/>
                  <a:pt x="6" y="115"/>
                </a:cubicBezTo>
                <a:cubicBezTo>
                  <a:pt x="3" y="115"/>
                  <a:pt x="0" y="118"/>
                  <a:pt x="0" y="122"/>
                </a:cubicBezTo>
                <a:cubicBezTo>
                  <a:pt x="0" y="125"/>
                  <a:pt x="3" y="128"/>
                  <a:pt x="6" y="128"/>
                </a:cubicBezTo>
                <a:cubicBezTo>
                  <a:pt x="32" y="128"/>
                  <a:pt x="32" y="128"/>
                  <a:pt x="32" y="128"/>
                </a:cubicBezTo>
                <a:cubicBezTo>
                  <a:pt x="36" y="128"/>
                  <a:pt x="38" y="125"/>
                  <a:pt x="38" y="122"/>
                </a:cubicBezTo>
                <a:close/>
                <a:moveTo>
                  <a:pt x="54" y="180"/>
                </a:moveTo>
                <a:cubicBezTo>
                  <a:pt x="36" y="199"/>
                  <a:pt x="36" y="199"/>
                  <a:pt x="36" y="199"/>
                </a:cubicBezTo>
                <a:cubicBezTo>
                  <a:pt x="33" y="201"/>
                  <a:pt x="33" y="205"/>
                  <a:pt x="36" y="208"/>
                </a:cubicBezTo>
                <a:cubicBezTo>
                  <a:pt x="37" y="209"/>
                  <a:pt x="39" y="209"/>
                  <a:pt x="40" y="209"/>
                </a:cubicBezTo>
                <a:cubicBezTo>
                  <a:pt x="42" y="209"/>
                  <a:pt x="43" y="209"/>
                  <a:pt x="45" y="208"/>
                </a:cubicBezTo>
                <a:cubicBezTo>
                  <a:pt x="63" y="189"/>
                  <a:pt x="63" y="189"/>
                  <a:pt x="63" y="189"/>
                </a:cubicBezTo>
                <a:cubicBezTo>
                  <a:pt x="65" y="187"/>
                  <a:pt x="65" y="183"/>
                  <a:pt x="63" y="180"/>
                </a:cubicBezTo>
                <a:cubicBezTo>
                  <a:pt x="60" y="178"/>
                  <a:pt x="56" y="178"/>
                  <a:pt x="54" y="180"/>
                </a:cubicBezTo>
                <a:close/>
                <a:moveTo>
                  <a:pt x="189" y="180"/>
                </a:moveTo>
                <a:cubicBezTo>
                  <a:pt x="187" y="178"/>
                  <a:pt x="183" y="178"/>
                  <a:pt x="180" y="180"/>
                </a:cubicBezTo>
                <a:cubicBezTo>
                  <a:pt x="178" y="183"/>
                  <a:pt x="178" y="187"/>
                  <a:pt x="180" y="189"/>
                </a:cubicBezTo>
                <a:cubicBezTo>
                  <a:pt x="199" y="208"/>
                  <a:pt x="199" y="208"/>
                  <a:pt x="199" y="208"/>
                </a:cubicBezTo>
                <a:cubicBezTo>
                  <a:pt x="200" y="209"/>
                  <a:pt x="201" y="209"/>
                  <a:pt x="203" y="209"/>
                </a:cubicBezTo>
                <a:cubicBezTo>
                  <a:pt x="205" y="209"/>
                  <a:pt x="206" y="209"/>
                  <a:pt x="208" y="208"/>
                </a:cubicBezTo>
                <a:cubicBezTo>
                  <a:pt x="210" y="205"/>
                  <a:pt x="210" y="201"/>
                  <a:pt x="208" y="199"/>
                </a:cubicBezTo>
                <a:lnTo>
                  <a:pt x="189" y="180"/>
                </a:lnTo>
                <a:close/>
                <a:moveTo>
                  <a:pt x="237" y="115"/>
                </a:moveTo>
                <a:cubicBezTo>
                  <a:pt x="211" y="115"/>
                  <a:pt x="211" y="115"/>
                  <a:pt x="211" y="115"/>
                </a:cubicBezTo>
                <a:cubicBezTo>
                  <a:pt x="208" y="115"/>
                  <a:pt x="205" y="118"/>
                  <a:pt x="205" y="122"/>
                </a:cubicBezTo>
                <a:cubicBezTo>
                  <a:pt x="205" y="125"/>
                  <a:pt x="208" y="128"/>
                  <a:pt x="211" y="128"/>
                </a:cubicBezTo>
                <a:cubicBezTo>
                  <a:pt x="237" y="128"/>
                  <a:pt x="237" y="128"/>
                  <a:pt x="237" y="128"/>
                </a:cubicBezTo>
                <a:cubicBezTo>
                  <a:pt x="240" y="128"/>
                  <a:pt x="243" y="125"/>
                  <a:pt x="243" y="122"/>
                </a:cubicBezTo>
                <a:cubicBezTo>
                  <a:pt x="243" y="118"/>
                  <a:pt x="240" y="115"/>
                  <a:pt x="237" y="115"/>
                </a:cubicBezTo>
                <a:close/>
                <a:moveTo>
                  <a:pt x="185" y="65"/>
                </a:moveTo>
                <a:cubicBezTo>
                  <a:pt x="187" y="65"/>
                  <a:pt x="188" y="64"/>
                  <a:pt x="189" y="63"/>
                </a:cubicBezTo>
                <a:cubicBezTo>
                  <a:pt x="208" y="45"/>
                  <a:pt x="208" y="45"/>
                  <a:pt x="208" y="45"/>
                </a:cubicBezTo>
                <a:cubicBezTo>
                  <a:pt x="210" y="42"/>
                  <a:pt x="210" y="38"/>
                  <a:pt x="208" y="36"/>
                </a:cubicBezTo>
                <a:cubicBezTo>
                  <a:pt x="205" y="33"/>
                  <a:pt x="201" y="33"/>
                  <a:pt x="199" y="36"/>
                </a:cubicBezTo>
                <a:cubicBezTo>
                  <a:pt x="180" y="54"/>
                  <a:pt x="180" y="54"/>
                  <a:pt x="180" y="54"/>
                </a:cubicBezTo>
                <a:cubicBezTo>
                  <a:pt x="178" y="56"/>
                  <a:pt x="178" y="60"/>
                  <a:pt x="180" y="63"/>
                </a:cubicBezTo>
                <a:cubicBezTo>
                  <a:pt x="182" y="64"/>
                  <a:pt x="183" y="65"/>
                  <a:pt x="185" y="65"/>
                </a:cubicBezTo>
                <a:close/>
                <a:moveTo>
                  <a:pt x="154" y="218"/>
                </a:moveTo>
                <a:cubicBezTo>
                  <a:pt x="154" y="221"/>
                  <a:pt x="151" y="224"/>
                  <a:pt x="147" y="224"/>
                </a:cubicBezTo>
                <a:cubicBezTo>
                  <a:pt x="96" y="224"/>
                  <a:pt x="96" y="224"/>
                  <a:pt x="96" y="224"/>
                </a:cubicBezTo>
                <a:cubicBezTo>
                  <a:pt x="92" y="224"/>
                  <a:pt x="90" y="221"/>
                  <a:pt x="90" y="218"/>
                </a:cubicBezTo>
                <a:cubicBezTo>
                  <a:pt x="90" y="214"/>
                  <a:pt x="92" y="211"/>
                  <a:pt x="96" y="211"/>
                </a:cubicBezTo>
                <a:cubicBezTo>
                  <a:pt x="92" y="175"/>
                  <a:pt x="54" y="167"/>
                  <a:pt x="54" y="125"/>
                </a:cubicBezTo>
                <a:cubicBezTo>
                  <a:pt x="54" y="88"/>
                  <a:pt x="84" y="58"/>
                  <a:pt x="122" y="58"/>
                </a:cubicBezTo>
                <a:cubicBezTo>
                  <a:pt x="159" y="58"/>
                  <a:pt x="189" y="88"/>
                  <a:pt x="189" y="125"/>
                </a:cubicBezTo>
                <a:cubicBezTo>
                  <a:pt x="189" y="167"/>
                  <a:pt x="152" y="175"/>
                  <a:pt x="148" y="211"/>
                </a:cubicBezTo>
                <a:cubicBezTo>
                  <a:pt x="151" y="211"/>
                  <a:pt x="154" y="214"/>
                  <a:pt x="154" y="218"/>
                </a:cubicBezTo>
                <a:close/>
                <a:moveTo>
                  <a:pt x="107" y="76"/>
                </a:moveTo>
                <a:cubicBezTo>
                  <a:pt x="106" y="73"/>
                  <a:pt x="103" y="72"/>
                  <a:pt x="101" y="73"/>
                </a:cubicBezTo>
                <a:cubicBezTo>
                  <a:pt x="84" y="80"/>
                  <a:pt x="72" y="94"/>
                  <a:pt x="67" y="111"/>
                </a:cubicBezTo>
                <a:cubicBezTo>
                  <a:pt x="67" y="113"/>
                  <a:pt x="68" y="116"/>
                  <a:pt x="71" y="117"/>
                </a:cubicBezTo>
                <a:cubicBezTo>
                  <a:pt x="71" y="117"/>
                  <a:pt x="72" y="117"/>
                  <a:pt x="72" y="117"/>
                </a:cubicBezTo>
                <a:cubicBezTo>
                  <a:pt x="74" y="117"/>
                  <a:pt x="76" y="115"/>
                  <a:pt x="77" y="113"/>
                </a:cubicBezTo>
                <a:cubicBezTo>
                  <a:pt x="80" y="99"/>
                  <a:pt x="91" y="87"/>
                  <a:pt x="104" y="82"/>
                </a:cubicBezTo>
                <a:cubicBezTo>
                  <a:pt x="107" y="81"/>
                  <a:pt x="108" y="78"/>
                  <a:pt x="107" y="7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35" name="直接连接符 34"/>
          <p:cNvCxnSpPr/>
          <p:nvPr/>
        </p:nvCxnSpPr>
        <p:spPr>
          <a:xfrm>
            <a:off x="497479" y="4461185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1123170" y="3799895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7" name="Freeform 25"/>
          <p:cNvSpPr/>
          <p:nvPr/>
        </p:nvSpPr>
        <p:spPr bwMode="auto">
          <a:xfrm>
            <a:off x="500048" y="3950803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8" name="文本框 37"/>
          <p:cNvSpPr txBox="1"/>
          <p:nvPr/>
        </p:nvSpPr>
        <p:spPr>
          <a:xfrm>
            <a:off x="421950" y="4467993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39" name="直接连接符 38"/>
          <p:cNvCxnSpPr/>
          <p:nvPr/>
        </p:nvCxnSpPr>
        <p:spPr>
          <a:xfrm>
            <a:off x="497479" y="1735350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1120601" y="108698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1" name="Freeform 25"/>
          <p:cNvSpPr/>
          <p:nvPr/>
        </p:nvSpPr>
        <p:spPr bwMode="auto">
          <a:xfrm>
            <a:off x="497479" y="1237890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2" name="文本框 41"/>
          <p:cNvSpPr txBox="1"/>
          <p:nvPr/>
        </p:nvSpPr>
        <p:spPr>
          <a:xfrm>
            <a:off x="421950" y="1742158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43" name="直接连接符 42"/>
          <p:cNvCxnSpPr/>
          <p:nvPr/>
        </p:nvCxnSpPr>
        <p:spPr>
          <a:xfrm>
            <a:off x="8562337" y="1735350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9185459" y="1086982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92D05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5" name="Freeform 25"/>
          <p:cNvSpPr/>
          <p:nvPr/>
        </p:nvSpPr>
        <p:spPr bwMode="auto">
          <a:xfrm>
            <a:off x="8562337" y="1237890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6" name="文本框 45"/>
          <p:cNvSpPr txBox="1"/>
          <p:nvPr/>
        </p:nvSpPr>
        <p:spPr>
          <a:xfrm>
            <a:off x="8486808" y="1742158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cxnSp>
        <p:nvCxnSpPr>
          <p:cNvPr id="47" name="直接连接符 46"/>
          <p:cNvCxnSpPr/>
          <p:nvPr/>
        </p:nvCxnSpPr>
        <p:spPr>
          <a:xfrm>
            <a:off x="8562337" y="4535304"/>
            <a:ext cx="326474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 47"/>
          <p:cNvSpPr/>
          <p:nvPr/>
        </p:nvSpPr>
        <p:spPr>
          <a:xfrm>
            <a:off x="9185459" y="3886936"/>
            <a:ext cx="10972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9" name="Freeform 25"/>
          <p:cNvSpPr/>
          <p:nvPr/>
        </p:nvSpPr>
        <p:spPr bwMode="auto">
          <a:xfrm>
            <a:off x="8562337" y="4037844"/>
            <a:ext cx="594986" cy="339683"/>
          </a:xfrm>
          <a:custGeom>
            <a:gdLst>
              <a:gd fmla="*/ 49 w 346" name="T0"/>
              <a:gd fmla="*/ 92 h 196" name="T1"/>
              <a:gd fmla="*/ 46 w 346" name="T2"/>
              <a:gd fmla="*/ 71 h 196" name="T3"/>
              <a:gd fmla="*/ 116 w 346" name="T4"/>
              <a:gd fmla="*/ 0 h 196" name="T5"/>
              <a:gd fmla="*/ 180 w 346" name="T6"/>
              <a:gd fmla="*/ 41 h 196" name="T7"/>
              <a:gd fmla="*/ 223 w 346" name="T8"/>
              <a:gd fmla="*/ 22 h 196" name="T9"/>
              <a:gd fmla="*/ 283 w 346" name="T10"/>
              <a:gd fmla="*/ 82 h 196" name="T11"/>
              <a:gd fmla="*/ 282 w 346" name="T12"/>
              <a:gd fmla="*/ 91 h 196" name="T13"/>
              <a:gd fmla="*/ 294 w 346" name="T14"/>
              <a:gd fmla="*/ 91 h 196" name="T15"/>
              <a:gd fmla="*/ 346 w 346" name="T16"/>
              <a:gd fmla="*/ 144 h 196" name="T17"/>
              <a:gd fmla="*/ 294 w 346" name="T18"/>
              <a:gd fmla="*/ 196 h 196" name="T19"/>
              <a:gd fmla="*/ 52 w 346" name="T20"/>
              <a:gd fmla="*/ 196 h 196" name="T21"/>
              <a:gd fmla="*/ 0 w 346" name="T22"/>
              <a:gd fmla="*/ 144 h 196" name="T23"/>
              <a:gd fmla="*/ 49 w 346" name="T24"/>
              <a:gd fmla="*/ 92 h 19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96" w="346">
                <a:moveTo>
                  <a:pt x="49" y="92"/>
                </a:moveTo>
                <a:cubicBezTo>
                  <a:pt x="47" y="85"/>
                  <a:pt x="46" y="78"/>
                  <a:pt x="46" y="71"/>
                </a:cubicBezTo>
                <a:cubicBezTo>
                  <a:pt x="46" y="32"/>
                  <a:pt x="77" y="0"/>
                  <a:pt x="116" y="0"/>
                </a:cubicBezTo>
                <a:cubicBezTo>
                  <a:pt x="144" y="0"/>
                  <a:pt x="169" y="17"/>
                  <a:pt x="180" y="41"/>
                </a:cubicBezTo>
                <a:cubicBezTo>
                  <a:pt x="191" y="29"/>
                  <a:pt x="206" y="22"/>
                  <a:pt x="223" y="22"/>
                </a:cubicBezTo>
                <a:cubicBezTo>
                  <a:pt x="256" y="22"/>
                  <a:pt x="283" y="49"/>
                  <a:pt x="283" y="82"/>
                </a:cubicBezTo>
                <a:cubicBezTo>
                  <a:pt x="283" y="85"/>
                  <a:pt x="283" y="88"/>
                  <a:pt x="282" y="91"/>
                </a:cubicBezTo>
                <a:cubicBezTo>
                  <a:pt x="294" y="91"/>
                  <a:pt x="294" y="91"/>
                  <a:pt x="294" y="91"/>
                </a:cubicBezTo>
                <a:cubicBezTo>
                  <a:pt x="323" y="91"/>
                  <a:pt x="346" y="115"/>
                  <a:pt x="346" y="144"/>
                </a:cubicBezTo>
                <a:cubicBezTo>
                  <a:pt x="346" y="172"/>
                  <a:pt x="323" y="196"/>
                  <a:pt x="294" y="196"/>
                </a:cubicBezTo>
                <a:cubicBezTo>
                  <a:pt x="52" y="196"/>
                  <a:pt x="52" y="196"/>
                  <a:pt x="52" y="196"/>
                </a:cubicBezTo>
                <a:cubicBezTo>
                  <a:pt x="24" y="196"/>
                  <a:pt x="0" y="172"/>
                  <a:pt x="0" y="144"/>
                </a:cubicBezTo>
                <a:cubicBezTo>
                  <a:pt x="0" y="116"/>
                  <a:pt x="22" y="94"/>
                  <a:pt x="49" y="9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0" name="文本框 49"/>
          <p:cNvSpPr txBox="1"/>
          <p:nvPr/>
        </p:nvSpPr>
        <p:spPr>
          <a:xfrm>
            <a:off x="8486808" y="4542112"/>
            <a:ext cx="3280092" cy="20116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微信公众号：yarnsurePPT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微博：http://weibo.com/xuxinsimple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店铺:http://yarnsure.yanj.cn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有精美模板，精心收集的素材</a:t>
            </a:r>
          </a:p>
          <a:p>
            <a:pPr>
              <a:lnSpc>
                <a:spcPct val="150000"/>
              </a:lnSpc>
            </a:pPr>
            <a:r>
              <a:rPr altLang="zh-CN" lang="en-US" smtClean="0" sz="1400">
                <a:latin charset="-122" panose="020b0503020204020204" pitchFamily="34" typeface="微软雅黑"/>
                <a:ea charset="-122" panose="020b0503020204020204" pitchFamily="34" typeface="微软雅黑"/>
              </a:rPr>
              <a:t>和图文教程分享</a:t>
            </a:r>
          </a:p>
        </p:txBody>
      </p:sp>
      <p:sp>
        <p:nvSpPr>
          <p:cNvPr id="51" name="Freeform 61"/>
          <p:cNvSpPr>
            <a:spLocks noEditPoints="1"/>
          </p:cNvSpPr>
          <p:nvPr/>
        </p:nvSpPr>
        <p:spPr bwMode="auto">
          <a:xfrm>
            <a:off x="6873124" y="4455163"/>
            <a:ext cx="663050" cy="483366"/>
          </a:xfrm>
          <a:custGeom>
            <a:gdLst>
              <a:gd fmla="*/ 176 w 264" name="T0"/>
              <a:gd fmla="*/ 8 h 192" name="T1"/>
              <a:gd fmla="*/ 176 w 264" name="T2"/>
              <a:gd fmla="*/ 170 h 192" name="T3"/>
              <a:gd fmla="*/ 165 w 264" name="T4"/>
              <a:gd fmla="*/ 173 h 192" name="T5"/>
              <a:gd fmla="*/ 66 w 264" name="T6"/>
              <a:gd fmla="*/ 127 h 192" name="T7"/>
              <a:gd fmla="*/ 86 w 264" name="T8"/>
              <a:gd fmla="*/ 192 h 192" name="T9"/>
              <a:gd fmla="*/ 56 w 264" name="T10"/>
              <a:gd fmla="*/ 192 h 192" name="T11"/>
              <a:gd fmla="*/ 36 w 264" name="T12"/>
              <a:gd fmla="*/ 126 h 192" name="T13"/>
              <a:gd fmla="*/ 0 w 264" name="T14"/>
              <a:gd fmla="*/ 89 h 192" name="T15"/>
              <a:gd fmla="*/ 37 w 264" name="T16"/>
              <a:gd fmla="*/ 52 h 192" name="T17"/>
              <a:gd fmla="*/ 165 w 264" name="T18"/>
              <a:gd fmla="*/ 5 h 192" name="T19"/>
              <a:gd fmla="*/ 176 w 264" name="T20"/>
              <a:gd fmla="*/ 8 h 192" name="T21"/>
              <a:gd fmla="*/ 227 w 264" name="T22"/>
              <a:gd fmla="*/ 97 h 192" name="T23"/>
              <a:gd fmla="*/ 214 w 264" name="T24"/>
              <a:gd fmla="*/ 138 h 192" name="T25"/>
              <a:gd fmla="*/ 206 w 264" name="T26"/>
              <a:gd fmla="*/ 142 h 192" name="T27"/>
              <a:gd fmla="*/ 196 w 264" name="T28"/>
              <a:gd fmla="*/ 132 h 192" name="T29"/>
              <a:gd fmla="*/ 198 w 264" name="T30"/>
              <a:gd fmla="*/ 126 h 192" name="T31"/>
              <a:gd fmla="*/ 207 w 264" name="T32"/>
              <a:gd fmla="*/ 97 h 192" name="T33"/>
              <a:gd fmla="*/ 198 w 264" name="T34"/>
              <a:gd fmla="*/ 68 h 192" name="T35"/>
              <a:gd fmla="*/ 196 w 264" name="T36"/>
              <a:gd fmla="*/ 62 h 192" name="T37"/>
              <a:gd fmla="*/ 206 w 264" name="T38"/>
              <a:gd fmla="*/ 52 h 192" name="T39"/>
              <a:gd fmla="*/ 214 w 264" name="T40"/>
              <a:gd fmla="*/ 56 h 192" name="T41"/>
              <a:gd fmla="*/ 227 w 264" name="T42"/>
              <a:gd fmla="*/ 97 h 192" name="T43"/>
              <a:gd fmla="*/ 220 w 264" name="T44"/>
              <a:gd fmla="*/ 38 h 192" name="T45"/>
              <a:gd fmla="*/ 215 w 264" name="T46"/>
              <a:gd fmla="*/ 30 h 192" name="T47"/>
              <a:gd fmla="*/ 225 w 264" name="T48"/>
              <a:gd fmla="*/ 19 h 192" name="T49"/>
              <a:gd fmla="*/ 232 w 264" name="T50"/>
              <a:gd fmla="*/ 22 h 192" name="T51"/>
              <a:gd fmla="*/ 264 w 264" name="T52"/>
              <a:gd fmla="*/ 97 h 192" name="T53"/>
              <a:gd fmla="*/ 232 w 264" name="T54"/>
              <a:gd fmla="*/ 172 h 192" name="T55"/>
              <a:gd fmla="*/ 225 w 264" name="T56"/>
              <a:gd fmla="*/ 174 h 192" name="T57"/>
              <a:gd fmla="*/ 215 w 264" name="T58"/>
              <a:gd fmla="*/ 164 h 192" name="T59"/>
              <a:gd fmla="*/ 220 w 264" name="T60"/>
              <a:gd fmla="*/ 156 h 192" name="T61"/>
              <a:gd fmla="*/ 244 w 264" name="T62"/>
              <a:gd fmla="*/ 97 h 192" name="T63"/>
              <a:gd fmla="*/ 220 w 264" name="T64"/>
              <a:gd fmla="*/ 38 h 192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192" w="264">
                <a:moveTo>
                  <a:pt x="176" y="8"/>
                </a:moveTo>
                <a:cubicBezTo>
                  <a:pt x="176" y="170"/>
                  <a:pt x="176" y="170"/>
                  <a:pt x="176" y="170"/>
                </a:cubicBezTo>
                <a:cubicBezTo>
                  <a:pt x="176" y="176"/>
                  <a:pt x="168" y="178"/>
                  <a:pt x="165" y="173"/>
                </a:cubicBezTo>
                <a:cubicBezTo>
                  <a:pt x="147" y="145"/>
                  <a:pt x="129" y="130"/>
                  <a:pt x="66" y="127"/>
                </a:cubicBezTo>
                <a:cubicBezTo>
                  <a:pt x="86" y="192"/>
                  <a:pt x="86" y="192"/>
                  <a:pt x="86" y="192"/>
                </a:cubicBezTo>
                <a:cubicBezTo>
                  <a:pt x="56" y="192"/>
                  <a:pt x="56" y="192"/>
                  <a:pt x="56" y="192"/>
                </a:cubicBezTo>
                <a:cubicBezTo>
                  <a:pt x="36" y="126"/>
                  <a:pt x="36" y="126"/>
                  <a:pt x="36" y="126"/>
                </a:cubicBezTo>
                <a:cubicBezTo>
                  <a:pt x="16" y="125"/>
                  <a:pt x="0" y="109"/>
                  <a:pt x="0" y="89"/>
                </a:cubicBezTo>
                <a:cubicBezTo>
                  <a:pt x="0" y="69"/>
                  <a:pt x="17" y="52"/>
                  <a:pt x="37" y="52"/>
                </a:cubicBezTo>
                <a:cubicBezTo>
                  <a:pt x="124" y="52"/>
                  <a:pt x="144" y="37"/>
                  <a:pt x="165" y="5"/>
                </a:cubicBezTo>
                <a:cubicBezTo>
                  <a:pt x="168" y="0"/>
                  <a:pt x="176" y="2"/>
                  <a:pt x="176" y="8"/>
                </a:cubicBezTo>
                <a:close/>
                <a:moveTo>
                  <a:pt x="227" y="97"/>
                </a:moveTo>
                <a:cubicBezTo>
                  <a:pt x="227" y="112"/>
                  <a:pt x="222" y="127"/>
                  <a:pt x="214" y="138"/>
                </a:cubicBezTo>
                <a:cubicBezTo>
                  <a:pt x="214" y="138"/>
                  <a:pt x="211" y="142"/>
                  <a:pt x="206" y="142"/>
                </a:cubicBezTo>
                <a:cubicBezTo>
                  <a:pt x="200" y="142"/>
                  <a:pt x="196" y="137"/>
                  <a:pt x="196" y="132"/>
                </a:cubicBezTo>
                <a:cubicBezTo>
                  <a:pt x="196" y="128"/>
                  <a:pt x="198" y="126"/>
                  <a:pt x="198" y="126"/>
                </a:cubicBezTo>
                <a:cubicBezTo>
                  <a:pt x="201" y="120"/>
                  <a:pt x="207" y="112"/>
                  <a:pt x="207" y="97"/>
                </a:cubicBezTo>
                <a:cubicBezTo>
                  <a:pt x="207" y="82"/>
                  <a:pt x="201" y="74"/>
                  <a:pt x="198" y="68"/>
                </a:cubicBezTo>
                <a:cubicBezTo>
                  <a:pt x="198" y="68"/>
                  <a:pt x="196" y="66"/>
                  <a:pt x="196" y="62"/>
                </a:cubicBezTo>
                <a:cubicBezTo>
                  <a:pt x="196" y="57"/>
                  <a:pt x="200" y="52"/>
                  <a:pt x="206" y="52"/>
                </a:cubicBezTo>
                <a:cubicBezTo>
                  <a:pt x="211" y="52"/>
                  <a:pt x="214" y="56"/>
                  <a:pt x="214" y="56"/>
                </a:cubicBezTo>
                <a:cubicBezTo>
                  <a:pt x="222" y="67"/>
                  <a:pt x="227" y="81"/>
                  <a:pt x="227" y="97"/>
                </a:cubicBezTo>
                <a:close/>
                <a:moveTo>
                  <a:pt x="220" y="38"/>
                </a:moveTo>
                <a:cubicBezTo>
                  <a:pt x="220" y="38"/>
                  <a:pt x="215" y="35"/>
                  <a:pt x="215" y="30"/>
                </a:cubicBezTo>
                <a:cubicBezTo>
                  <a:pt x="215" y="24"/>
                  <a:pt x="220" y="19"/>
                  <a:pt x="225" y="19"/>
                </a:cubicBezTo>
                <a:cubicBezTo>
                  <a:pt x="229" y="19"/>
                  <a:pt x="232" y="22"/>
                  <a:pt x="232" y="22"/>
                </a:cubicBezTo>
                <a:cubicBezTo>
                  <a:pt x="244" y="31"/>
                  <a:pt x="264" y="55"/>
                  <a:pt x="264" y="97"/>
                </a:cubicBezTo>
                <a:cubicBezTo>
                  <a:pt x="264" y="139"/>
                  <a:pt x="244" y="163"/>
                  <a:pt x="232" y="172"/>
                </a:cubicBezTo>
                <a:cubicBezTo>
                  <a:pt x="232" y="172"/>
                  <a:pt x="229" y="174"/>
                  <a:pt x="225" y="174"/>
                </a:cubicBezTo>
                <a:cubicBezTo>
                  <a:pt x="220" y="174"/>
                  <a:pt x="215" y="170"/>
                  <a:pt x="215" y="164"/>
                </a:cubicBezTo>
                <a:cubicBezTo>
                  <a:pt x="215" y="159"/>
                  <a:pt x="220" y="156"/>
                  <a:pt x="220" y="156"/>
                </a:cubicBezTo>
                <a:cubicBezTo>
                  <a:pt x="234" y="145"/>
                  <a:pt x="244" y="124"/>
                  <a:pt x="244" y="97"/>
                </a:cubicBezTo>
                <a:cubicBezTo>
                  <a:pt x="244" y="70"/>
                  <a:pt x="234" y="49"/>
                  <a:pt x="220" y="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2" name="Freeform 17"/>
          <p:cNvSpPr>
            <a:spLocks noEditPoints="1"/>
          </p:cNvSpPr>
          <p:nvPr/>
        </p:nvSpPr>
        <p:spPr bwMode="auto">
          <a:xfrm>
            <a:off x="4956346" y="2374445"/>
            <a:ext cx="756928" cy="755554"/>
          </a:xfrm>
          <a:custGeom>
            <a:gdLst>
              <a:gd fmla="*/ 211 w 230" name="T0"/>
              <a:gd fmla="*/ 109 h 230" name="T1"/>
              <a:gd fmla="*/ 122 w 230" name="T2"/>
              <a:gd fmla="*/ 6 h 230" name="T3"/>
              <a:gd fmla="*/ 115 w 230" name="T4"/>
              <a:gd fmla="*/ 0 h 230" name="T5"/>
              <a:gd fmla="*/ 109 w 230" name="T6"/>
              <a:gd fmla="*/ 19 h 230" name="T7"/>
              <a:gd fmla="*/ 6 w 230" name="T8"/>
              <a:gd fmla="*/ 109 h 230" name="T9"/>
              <a:gd fmla="*/ 0 w 230" name="T10"/>
              <a:gd fmla="*/ 115 h 230" name="T11"/>
              <a:gd fmla="*/ 19 w 230" name="T12"/>
              <a:gd fmla="*/ 122 h 230" name="T13"/>
              <a:gd fmla="*/ 109 w 230" name="T14"/>
              <a:gd fmla="*/ 224 h 230" name="T15"/>
              <a:gd fmla="*/ 115 w 230" name="T16"/>
              <a:gd fmla="*/ 230 h 230" name="T17"/>
              <a:gd fmla="*/ 122 w 230" name="T18"/>
              <a:gd fmla="*/ 211 h 230" name="T19"/>
              <a:gd fmla="*/ 224 w 230" name="T20"/>
              <a:gd fmla="*/ 122 h 230" name="T21"/>
              <a:gd fmla="*/ 230 w 230" name="T22"/>
              <a:gd fmla="*/ 115 h 230" name="T23"/>
              <a:gd fmla="*/ 192 w 230" name="T24"/>
              <a:gd fmla="*/ 109 h 230" name="T25"/>
              <a:gd fmla="*/ 122 w 230" name="T26"/>
              <a:gd fmla="*/ 50 h 230" name="T27"/>
              <a:gd fmla="*/ 192 w 230" name="T28"/>
              <a:gd fmla="*/ 109 h 230" name="T29"/>
              <a:gd fmla="*/ 171 w 230" name="T30"/>
              <a:gd fmla="*/ 122 h 230" name="T31"/>
              <a:gd fmla="*/ 122 w 230" name="T32"/>
              <a:gd fmla="*/ 150 h 230" name="T33"/>
              <a:gd fmla="*/ 115 w 230" name="T34"/>
              <a:gd fmla="*/ 144 h 230" name="T35"/>
              <a:gd fmla="*/ 109 w 230" name="T36"/>
              <a:gd fmla="*/ 171 h 230" name="T37"/>
              <a:gd fmla="*/ 80 w 230" name="T38"/>
              <a:gd fmla="*/ 122 h 230" name="T39"/>
              <a:gd fmla="*/ 86 w 230" name="T40"/>
              <a:gd fmla="*/ 115 h 230" name="T41"/>
              <a:gd fmla="*/ 60 w 230" name="T42"/>
              <a:gd fmla="*/ 109 h 230" name="T43"/>
              <a:gd fmla="*/ 109 w 230" name="T44"/>
              <a:gd fmla="*/ 80 h 230" name="T45"/>
              <a:gd fmla="*/ 115 w 230" name="T46"/>
              <a:gd fmla="*/ 86 h 230" name="T47"/>
              <a:gd fmla="*/ 122 w 230" name="T48"/>
              <a:gd fmla="*/ 60 h 230" name="T49"/>
              <a:gd fmla="*/ 150 w 230" name="T50"/>
              <a:gd fmla="*/ 109 h 230" name="T51"/>
              <a:gd fmla="*/ 144 w 230" name="T52"/>
              <a:gd fmla="*/ 115 h 230" name="T53"/>
              <a:gd fmla="*/ 109 w 230" name="T54"/>
              <a:gd fmla="*/ 39 h 230" name="T55"/>
              <a:gd fmla="*/ 50 w 230" name="T56"/>
              <a:gd fmla="*/ 109 h 230" name="T57"/>
              <a:gd fmla="*/ 109 w 230" name="T58"/>
              <a:gd fmla="*/ 39 h 230" name="T59"/>
              <a:gd fmla="*/ 50 w 230" name="T60"/>
              <a:gd fmla="*/ 122 h 230" name="T61"/>
              <a:gd fmla="*/ 109 w 230" name="T62"/>
              <a:gd fmla="*/ 192 h 230" name="T63"/>
              <a:gd fmla="*/ 122 w 230" name="T64"/>
              <a:gd fmla="*/ 192 h 230" name="T65"/>
              <a:gd fmla="*/ 180 w 230" name="T66"/>
              <a:gd fmla="*/ 122 h 230" name="T67"/>
              <a:gd fmla="*/ 122 w 230" name="T68"/>
              <a:gd fmla="*/ 192 h 230" name="T6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230" w="230">
                <a:moveTo>
                  <a:pt x="224" y="109"/>
                </a:moveTo>
                <a:cubicBezTo>
                  <a:pt x="211" y="109"/>
                  <a:pt x="211" y="109"/>
                  <a:pt x="211" y="109"/>
                </a:cubicBezTo>
                <a:cubicBezTo>
                  <a:pt x="208" y="61"/>
                  <a:pt x="169" y="23"/>
                  <a:pt x="122" y="19"/>
                </a:cubicBezTo>
                <a:cubicBezTo>
                  <a:pt x="122" y="6"/>
                  <a:pt x="122" y="6"/>
                  <a:pt x="122" y="6"/>
                </a:cubicBezTo>
                <a:cubicBezTo>
                  <a:pt x="122" y="3"/>
                  <a:pt x="119" y="0"/>
                  <a:pt x="115" y="0"/>
                </a:cubicBezTo>
                <a:cubicBezTo>
                  <a:pt x="115" y="0"/>
                  <a:pt x="115" y="0"/>
                  <a:pt x="115" y="0"/>
                </a:cubicBezTo>
                <a:cubicBezTo>
                  <a:pt x="112" y="0"/>
                  <a:pt x="109" y="3"/>
                  <a:pt x="109" y="6"/>
                </a:cubicBezTo>
                <a:cubicBezTo>
                  <a:pt x="109" y="19"/>
                  <a:pt x="109" y="19"/>
                  <a:pt x="109" y="19"/>
                </a:cubicBezTo>
                <a:cubicBezTo>
                  <a:pt x="61" y="23"/>
                  <a:pt x="23" y="61"/>
                  <a:pt x="19" y="109"/>
                </a:cubicBezTo>
                <a:cubicBezTo>
                  <a:pt x="6" y="109"/>
                  <a:pt x="6" y="109"/>
                  <a:pt x="6" y="109"/>
                </a:cubicBezTo>
                <a:cubicBezTo>
                  <a:pt x="3" y="109"/>
                  <a:pt x="0" y="112"/>
                  <a:pt x="0" y="115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9"/>
                  <a:pt x="3" y="122"/>
                  <a:pt x="6" y="122"/>
                </a:cubicBezTo>
                <a:cubicBezTo>
                  <a:pt x="19" y="122"/>
                  <a:pt x="19" y="122"/>
                  <a:pt x="19" y="122"/>
                </a:cubicBezTo>
                <a:cubicBezTo>
                  <a:pt x="23" y="169"/>
                  <a:pt x="61" y="208"/>
                  <a:pt x="109" y="211"/>
                </a:cubicBezTo>
                <a:cubicBezTo>
                  <a:pt x="109" y="224"/>
                  <a:pt x="109" y="224"/>
                  <a:pt x="109" y="224"/>
                </a:cubicBezTo>
                <a:cubicBezTo>
                  <a:pt x="109" y="228"/>
                  <a:pt x="112" y="230"/>
                  <a:pt x="115" y="230"/>
                </a:cubicBezTo>
                <a:cubicBezTo>
                  <a:pt x="115" y="230"/>
                  <a:pt x="115" y="230"/>
                  <a:pt x="115" y="230"/>
                </a:cubicBezTo>
                <a:cubicBezTo>
                  <a:pt x="119" y="230"/>
                  <a:pt x="122" y="228"/>
                  <a:pt x="122" y="224"/>
                </a:cubicBezTo>
                <a:cubicBezTo>
                  <a:pt x="122" y="211"/>
                  <a:pt x="122" y="211"/>
                  <a:pt x="122" y="211"/>
                </a:cubicBezTo>
                <a:cubicBezTo>
                  <a:pt x="169" y="208"/>
                  <a:pt x="208" y="169"/>
                  <a:pt x="211" y="122"/>
                </a:cubicBezTo>
                <a:cubicBezTo>
                  <a:pt x="224" y="122"/>
                  <a:pt x="224" y="122"/>
                  <a:pt x="224" y="122"/>
                </a:cubicBezTo>
                <a:cubicBezTo>
                  <a:pt x="228" y="122"/>
                  <a:pt x="230" y="119"/>
                  <a:pt x="230" y="115"/>
                </a:cubicBezTo>
                <a:cubicBezTo>
                  <a:pt x="230" y="115"/>
                  <a:pt x="230" y="115"/>
                  <a:pt x="230" y="115"/>
                </a:cubicBezTo>
                <a:cubicBezTo>
                  <a:pt x="230" y="112"/>
                  <a:pt x="228" y="109"/>
                  <a:pt x="224" y="109"/>
                </a:cubicBezTo>
                <a:close/>
                <a:moveTo>
                  <a:pt x="192" y="109"/>
                </a:moveTo>
                <a:cubicBezTo>
                  <a:pt x="180" y="109"/>
                  <a:pt x="180" y="109"/>
                  <a:pt x="180" y="109"/>
                </a:cubicBezTo>
                <a:cubicBezTo>
                  <a:pt x="177" y="78"/>
                  <a:pt x="153" y="53"/>
                  <a:pt x="122" y="50"/>
                </a:cubicBezTo>
                <a:cubicBezTo>
                  <a:pt x="122" y="39"/>
                  <a:pt x="122" y="39"/>
                  <a:pt x="122" y="39"/>
                </a:cubicBezTo>
                <a:cubicBezTo>
                  <a:pt x="159" y="42"/>
                  <a:pt x="189" y="72"/>
                  <a:pt x="192" y="109"/>
                </a:cubicBezTo>
                <a:close/>
                <a:moveTo>
                  <a:pt x="150" y="122"/>
                </a:moveTo>
                <a:cubicBezTo>
                  <a:pt x="171" y="122"/>
                  <a:pt x="171" y="122"/>
                  <a:pt x="171" y="122"/>
                </a:cubicBezTo>
                <a:cubicBezTo>
                  <a:pt x="168" y="147"/>
                  <a:pt x="147" y="168"/>
                  <a:pt x="122" y="171"/>
                </a:cubicBezTo>
                <a:cubicBezTo>
                  <a:pt x="122" y="150"/>
                  <a:pt x="122" y="150"/>
                  <a:pt x="122" y="150"/>
                </a:cubicBezTo>
                <a:cubicBezTo>
                  <a:pt x="122" y="147"/>
                  <a:pt x="119" y="144"/>
                  <a:pt x="115" y="144"/>
                </a:cubicBezTo>
                <a:cubicBezTo>
                  <a:pt x="115" y="144"/>
                  <a:pt x="115" y="144"/>
                  <a:pt x="115" y="144"/>
                </a:cubicBezTo>
                <a:cubicBezTo>
                  <a:pt x="112" y="144"/>
                  <a:pt x="109" y="147"/>
                  <a:pt x="109" y="150"/>
                </a:cubicBezTo>
                <a:cubicBezTo>
                  <a:pt x="109" y="171"/>
                  <a:pt x="109" y="171"/>
                  <a:pt x="109" y="171"/>
                </a:cubicBezTo>
                <a:cubicBezTo>
                  <a:pt x="83" y="168"/>
                  <a:pt x="63" y="147"/>
                  <a:pt x="60" y="122"/>
                </a:cubicBezTo>
                <a:cubicBezTo>
                  <a:pt x="80" y="122"/>
                  <a:pt x="80" y="122"/>
                  <a:pt x="80" y="122"/>
                </a:cubicBezTo>
                <a:cubicBezTo>
                  <a:pt x="84" y="122"/>
                  <a:pt x="86" y="119"/>
                  <a:pt x="86" y="115"/>
                </a:cubicBezTo>
                <a:cubicBezTo>
                  <a:pt x="86" y="115"/>
                  <a:pt x="86" y="115"/>
                  <a:pt x="86" y="115"/>
                </a:cubicBezTo>
                <a:cubicBezTo>
                  <a:pt x="86" y="112"/>
                  <a:pt x="84" y="109"/>
                  <a:pt x="80" y="109"/>
                </a:cubicBezTo>
                <a:cubicBezTo>
                  <a:pt x="60" y="109"/>
                  <a:pt x="60" y="109"/>
                  <a:pt x="60" y="109"/>
                </a:cubicBezTo>
                <a:cubicBezTo>
                  <a:pt x="63" y="83"/>
                  <a:pt x="83" y="63"/>
                  <a:pt x="109" y="60"/>
                </a:cubicBezTo>
                <a:cubicBezTo>
                  <a:pt x="109" y="80"/>
                  <a:pt x="109" y="80"/>
                  <a:pt x="109" y="80"/>
                </a:cubicBezTo>
                <a:cubicBezTo>
                  <a:pt x="109" y="84"/>
                  <a:pt x="112" y="86"/>
                  <a:pt x="115" y="86"/>
                </a:cubicBezTo>
                <a:cubicBezTo>
                  <a:pt x="115" y="86"/>
                  <a:pt x="115" y="86"/>
                  <a:pt x="115" y="86"/>
                </a:cubicBezTo>
                <a:cubicBezTo>
                  <a:pt x="119" y="86"/>
                  <a:pt x="122" y="84"/>
                  <a:pt x="122" y="80"/>
                </a:cubicBezTo>
                <a:cubicBezTo>
                  <a:pt x="122" y="60"/>
                  <a:pt x="122" y="60"/>
                  <a:pt x="122" y="60"/>
                </a:cubicBezTo>
                <a:cubicBezTo>
                  <a:pt x="147" y="63"/>
                  <a:pt x="168" y="83"/>
                  <a:pt x="171" y="109"/>
                </a:cubicBezTo>
                <a:cubicBezTo>
                  <a:pt x="150" y="109"/>
                  <a:pt x="150" y="109"/>
                  <a:pt x="150" y="109"/>
                </a:cubicBezTo>
                <a:cubicBezTo>
                  <a:pt x="147" y="109"/>
                  <a:pt x="144" y="112"/>
                  <a:pt x="144" y="115"/>
                </a:cubicBezTo>
                <a:cubicBezTo>
                  <a:pt x="144" y="115"/>
                  <a:pt x="144" y="115"/>
                  <a:pt x="144" y="115"/>
                </a:cubicBezTo>
                <a:cubicBezTo>
                  <a:pt x="144" y="119"/>
                  <a:pt x="147" y="122"/>
                  <a:pt x="150" y="122"/>
                </a:cubicBezTo>
                <a:close/>
                <a:moveTo>
                  <a:pt x="109" y="39"/>
                </a:moveTo>
                <a:cubicBezTo>
                  <a:pt x="109" y="50"/>
                  <a:pt x="109" y="50"/>
                  <a:pt x="109" y="50"/>
                </a:cubicBezTo>
                <a:cubicBezTo>
                  <a:pt x="78" y="53"/>
                  <a:pt x="53" y="78"/>
                  <a:pt x="50" y="109"/>
                </a:cubicBezTo>
                <a:cubicBezTo>
                  <a:pt x="39" y="109"/>
                  <a:pt x="39" y="109"/>
                  <a:pt x="39" y="109"/>
                </a:cubicBezTo>
                <a:cubicBezTo>
                  <a:pt x="42" y="72"/>
                  <a:pt x="72" y="42"/>
                  <a:pt x="109" y="39"/>
                </a:cubicBezTo>
                <a:close/>
                <a:moveTo>
                  <a:pt x="39" y="122"/>
                </a:moveTo>
                <a:cubicBezTo>
                  <a:pt x="50" y="122"/>
                  <a:pt x="50" y="122"/>
                  <a:pt x="50" y="122"/>
                </a:cubicBezTo>
                <a:cubicBezTo>
                  <a:pt x="53" y="153"/>
                  <a:pt x="78" y="177"/>
                  <a:pt x="109" y="180"/>
                </a:cubicBezTo>
                <a:cubicBezTo>
                  <a:pt x="109" y="192"/>
                  <a:pt x="109" y="192"/>
                  <a:pt x="109" y="192"/>
                </a:cubicBezTo>
                <a:cubicBezTo>
                  <a:pt x="72" y="189"/>
                  <a:pt x="42" y="159"/>
                  <a:pt x="39" y="122"/>
                </a:cubicBezTo>
                <a:close/>
                <a:moveTo>
                  <a:pt x="122" y="192"/>
                </a:moveTo>
                <a:cubicBezTo>
                  <a:pt x="122" y="180"/>
                  <a:pt x="122" y="180"/>
                  <a:pt x="122" y="180"/>
                </a:cubicBezTo>
                <a:cubicBezTo>
                  <a:pt x="153" y="177"/>
                  <a:pt x="177" y="153"/>
                  <a:pt x="180" y="122"/>
                </a:cubicBezTo>
                <a:cubicBezTo>
                  <a:pt x="192" y="122"/>
                  <a:pt x="192" y="122"/>
                  <a:pt x="192" y="122"/>
                </a:cubicBezTo>
                <a:cubicBezTo>
                  <a:pt x="189" y="159"/>
                  <a:pt x="159" y="189"/>
                  <a:pt x="122" y="19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3" name="Freeform 37"/>
          <p:cNvSpPr/>
          <p:nvPr/>
        </p:nvSpPr>
        <p:spPr bwMode="auto">
          <a:xfrm>
            <a:off x="4877545" y="4522220"/>
            <a:ext cx="608893" cy="539611"/>
          </a:xfrm>
          <a:custGeom>
            <a:gdLst>
              <a:gd fmla="*/ 138 w 261" name="T0"/>
              <a:gd fmla="*/ 14 h 231" name="T1"/>
              <a:gd fmla="*/ 138 w 261" name="T2"/>
              <a:gd fmla="*/ 8 h 231" name="T3"/>
              <a:gd fmla="*/ 131 w 261" name="T4"/>
              <a:gd fmla="*/ 0 h 231" name="T5"/>
              <a:gd fmla="*/ 123 w 261" name="T6"/>
              <a:gd fmla="*/ 8 h 231" name="T7"/>
              <a:gd fmla="*/ 123 w 261" name="T8"/>
              <a:gd fmla="*/ 14 h 231" name="T9"/>
              <a:gd fmla="*/ 0 w 261" name="T10"/>
              <a:gd fmla="*/ 117 h 231" name="T11"/>
              <a:gd fmla="*/ 27 w 261" name="T12"/>
              <a:gd fmla="*/ 109 h 231" name="T13"/>
              <a:gd fmla="*/ 61 w 261" name="T14"/>
              <a:gd fmla="*/ 126 h 231" name="T15"/>
              <a:gd fmla="*/ 62 w 261" name="T16"/>
              <a:gd fmla="*/ 126 h 231" name="T17"/>
              <a:gd fmla="*/ 96 w 261" name="T18"/>
              <a:gd fmla="*/ 110 h 231" name="T19"/>
              <a:gd fmla="*/ 123 w 261" name="T20"/>
              <a:gd fmla="*/ 117 h 231" name="T21"/>
              <a:gd fmla="*/ 123 w 261" name="T22"/>
              <a:gd fmla="*/ 196 h 231" name="T23"/>
              <a:gd fmla="*/ 103 w 261" name="T24"/>
              <a:gd fmla="*/ 215 h 231" name="T25"/>
              <a:gd fmla="*/ 83 w 261" name="T26"/>
              <a:gd fmla="*/ 196 h 231" name="T27"/>
              <a:gd fmla="*/ 75 w 261" name="T28"/>
              <a:gd fmla="*/ 188 h 231" name="T29"/>
              <a:gd fmla="*/ 68 w 261" name="T30"/>
              <a:gd fmla="*/ 196 h 231" name="T31"/>
              <a:gd fmla="*/ 103 w 261" name="T32"/>
              <a:gd fmla="*/ 231 h 231" name="T33"/>
              <a:gd fmla="*/ 138 w 261" name="T34"/>
              <a:gd fmla="*/ 196 h 231" name="T35"/>
              <a:gd fmla="*/ 138 w 261" name="T36"/>
              <a:gd fmla="*/ 117 h 231" name="T37"/>
              <a:gd fmla="*/ 165 w 261" name="T38"/>
              <a:gd fmla="*/ 109 h 231" name="T39"/>
              <a:gd fmla="*/ 199 w 261" name="T40"/>
              <a:gd fmla="*/ 126 h 231" name="T41"/>
              <a:gd fmla="*/ 201 w 261" name="T42"/>
              <a:gd fmla="*/ 126 h 231" name="T43"/>
              <a:gd fmla="*/ 234 w 261" name="T44"/>
              <a:gd fmla="*/ 110 h 231" name="T45"/>
              <a:gd fmla="*/ 261 w 261" name="T46"/>
              <a:gd fmla="*/ 117 h 231" name="T47"/>
              <a:gd fmla="*/ 138 w 261" name="T48"/>
              <a:gd fmla="*/ 14 h 231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231" w="261">
                <a:moveTo>
                  <a:pt x="138" y="14"/>
                </a:moveTo>
                <a:cubicBezTo>
                  <a:pt x="138" y="8"/>
                  <a:pt x="138" y="8"/>
                  <a:pt x="138" y="8"/>
                </a:cubicBezTo>
                <a:cubicBezTo>
                  <a:pt x="138" y="3"/>
                  <a:pt x="135" y="0"/>
                  <a:pt x="131" y="0"/>
                </a:cubicBezTo>
                <a:cubicBezTo>
                  <a:pt x="126" y="0"/>
                  <a:pt x="123" y="3"/>
                  <a:pt x="123" y="8"/>
                </a:cubicBezTo>
                <a:cubicBezTo>
                  <a:pt x="123" y="14"/>
                  <a:pt x="123" y="14"/>
                  <a:pt x="123" y="14"/>
                </a:cubicBezTo>
                <a:cubicBezTo>
                  <a:pt x="58" y="17"/>
                  <a:pt x="5" y="61"/>
                  <a:pt x="0" y="117"/>
                </a:cubicBezTo>
                <a:cubicBezTo>
                  <a:pt x="6" y="112"/>
                  <a:pt x="16" y="109"/>
                  <a:pt x="27" y="109"/>
                </a:cubicBezTo>
                <a:cubicBezTo>
                  <a:pt x="44" y="109"/>
                  <a:pt x="58" y="117"/>
                  <a:pt x="61" y="126"/>
                </a:cubicBezTo>
                <a:cubicBezTo>
                  <a:pt x="62" y="126"/>
                  <a:pt x="62" y="126"/>
                  <a:pt x="62" y="126"/>
                </a:cubicBezTo>
                <a:cubicBezTo>
                  <a:pt x="65" y="117"/>
                  <a:pt x="79" y="110"/>
                  <a:pt x="96" y="110"/>
                </a:cubicBezTo>
                <a:cubicBezTo>
                  <a:pt x="107" y="110"/>
                  <a:pt x="116" y="113"/>
                  <a:pt x="123" y="117"/>
                </a:cubicBezTo>
                <a:cubicBezTo>
                  <a:pt x="123" y="196"/>
                  <a:pt x="123" y="196"/>
                  <a:pt x="123" y="196"/>
                </a:cubicBezTo>
                <a:cubicBezTo>
                  <a:pt x="123" y="206"/>
                  <a:pt x="114" y="215"/>
                  <a:pt x="103" y="215"/>
                </a:cubicBezTo>
                <a:cubicBezTo>
                  <a:pt x="92" y="215"/>
                  <a:pt x="83" y="206"/>
                  <a:pt x="83" y="196"/>
                </a:cubicBezTo>
                <a:cubicBezTo>
                  <a:pt x="83" y="191"/>
                  <a:pt x="80" y="188"/>
                  <a:pt x="75" y="188"/>
                </a:cubicBezTo>
                <a:cubicBezTo>
                  <a:pt x="71" y="188"/>
                  <a:pt x="68" y="191"/>
                  <a:pt x="68" y="196"/>
                </a:cubicBezTo>
                <a:cubicBezTo>
                  <a:pt x="68" y="215"/>
                  <a:pt x="83" y="231"/>
                  <a:pt x="103" y="231"/>
                </a:cubicBezTo>
                <a:cubicBezTo>
                  <a:pt x="123" y="231"/>
                  <a:pt x="138" y="215"/>
                  <a:pt x="138" y="196"/>
                </a:cubicBezTo>
                <a:cubicBezTo>
                  <a:pt x="138" y="117"/>
                  <a:pt x="138" y="117"/>
                  <a:pt x="138" y="117"/>
                </a:cubicBezTo>
                <a:cubicBezTo>
                  <a:pt x="145" y="112"/>
                  <a:pt x="154" y="109"/>
                  <a:pt x="165" y="109"/>
                </a:cubicBezTo>
                <a:cubicBezTo>
                  <a:pt x="182" y="109"/>
                  <a:pt x="196" y="117"/>
                  <a:pt x="199" y="126"/>
                </a:cubicBezTo>
                <a:cubicBezTo>
                  <a:pt x="201" y="126"/>
                  <a:pt x="201" y="126"/>
                  <a:pt x="201" y="126"/>
                </a:cubicBezTo>
                <a:cubicBezTo>
                  <a:pt x="204" y="117"/>
                  <a:pt x="218" y="110"/>
                  <a:pt x="234" y="110"/>
                </a:cubicBezTo>
                <a:cubicBezTo>
                  <a:pt x="245" y="110"/>
                  <a:pt x="255" y="113"/>
                  <a:pt x="261" y="117"/>
                </a:cubicBezTo>
                <a:cubicBezTo>
                  <a:pt x="256" y="61"/>
                  <a:pt x="204" y="17"/>
                  <a:pt x="138" y="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1116406227"/>
      </p:ext>
    </p:extLst>
  </p:cSld>
  <p:clrMapOvr>
    <a:masterClrMapping/>
  </p:clrMapOvr>
  <mc:AlternateContent>
    <mc:Choice Requires="p14">
      <p:transition p14:dur="1250" spd="slow">
        <p14:switch dir="r"/>
      </p:transition>
    </mc:Choice>
    <mc:Fallback>
      <p:transition spd="slow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23" name="Freeform 49"/>
          <p:cNvSpPr/>
          <p:nvPr/>
        </p:nvSpPr>
        <p:spPr bwMode="auto">
          <a:xfrm rot="16200000">
            <a:off x="5186915" y="2620517"/>
            <a:ext cx="1818174" cy="2378296"/>
          </a:xfrm>
          <a:custGeom>
            <a:gdLst>
              <a:gd fmla="*/ 116 w 170" name="T0"/>
              <a:gd fmla="*/ 112 h 224" name="T1"/>
              <a:gd fmla="*/ 139 w 170" name="T2"/>
              <a:gd fmla="*/ 139 h 224" name="T3"/>
              <a:gd fmla="*/ 166 w 170" name="T4"/>
              <a:gd fmla="*/ 125 h 224" name="T5"/>
              <a:gd fmla="*/ 170 w 170" name="T6"/>
              <a:gd fmla="*/ 127 h 224" name="T7"/>
              <a:gd fmla="*/ 170 w 170" name="T8"/>
              <a:gd fmla="*/ 170 h 224" name="T9"/>
              <a:gd fmla="*/ 139 w 170" name="T10"/>
              <a:gd fmla="*/ 166 h 224" name="T11"/>
              <a:gd fmla="*/ 125 w 170" name="T12"/>
              <a:gd fmla="*/ 175 h 224" name="T13"/>
              <a:gd fmla="*/ 139 w 170" name="T14"/>
              <a:gd fmla="*/ 202 h 224" name="T15"/>
              <a:gd fmla="*/ 112 w 170" name="T16"/>
              <a:gd fmla="*/ 224 h 224" name="T17"/>
              <a:gd fmla="*/ 85 w 170" name="T18"/>
              <a:gd fmla="*/ 202 h 224" name="T19"/>
              <a:gd fmla="*/ 99 w 170" name="T20"/>
              <a:gd fmla="*/ 175 h 224" name="T21"/>
              <a:gd fmla="*/ 85 w 170" name="T22"/>
              <a:gd fmla="*/ 166 h 224" name="T23"/>
              <a:gd fmla="*/ 54 w 170" name="T24"/>
              <a:gd fmla="*/ 170 h 224" name="T25"/>
              <a:gd fmla="*/ 58 w 170" name="T26"/>
              <a:gd fmla="*/ 139 h 224" name="T27"/>
              <a:gd fmla="*/ 49 w 170" name="T28"/>
              <a:gd fmla="*/ 125 h 224" name="T29"/>
              <a:gd fmla="*/ 22 w 170" name="T30"/>
              <a:gd fmla="*/ 139 h 224" name="T31"/>
              <a:gd fmla="*/ 0 w 170" name="T32"/>
              <a:gd fmla="*/ 112 h 224" name="T33"/>
              <a:gd fmla="*/ 22 w 170" name="T34"/>
              <a:gd fmla="*/ 85 h 224" name="T35"/>
              <a:gd fmla="*/ 49 w 170" name="T36"/>
              <a:gd fmla="*/ 99 h 224" name="T37"/>
              <a:gd fmla="*/ 58 w 170" name="T38"/>
              <a:gd fmla="*/ 85 h 224" name="T39"/>
              <a:gd fmla="*/ 54 w 170" name="T40"/>
              <a:gd fmla="*/ 54 h 224" name="T41"/>
              <a:gd fmla="*/ 85 w 170" name="T42"/>
              <a:gd fmla="*/ 58 h 224" name="T43"/>
              <a:gd fmla="*/ 99 w 170" name="T44"/>
              <a:gd fmla="*/ 49 h 224" name="T45"/>
              <a:gd fmla="*/ 85 w 170" name="T46"/>
              <a:gd fmla="*/ 22 h 224" name="T47"/>
              <a:gd fmla="*/ 112 w 170" name="T48"/>
              <a:gd fmla="*/ 0 h 224" name="T49"/>
              <a:gd fmla="*/ 139 w 170" name="T50"/>
              <a:gd fmla="*/ 22 h 224" name="T51"/>
              <a:gd fmla="*/ 125 w 170" name="T52"/>
              <a:gd fmla="*/ 49 h 224" name="T53"/>
              <a:gd fmla="*/ 139 w 170" name="T54"/>
              <a:gd fmla="*/ 58 h 224" name="T55"/>
              <a:gd fmla="*/ 170 w 170" name="T56"/>
              <a:gd fmla="*/ 54 h 224" name="T57"/>
              <a:gd fmla="*/ 170 w 170" name="T58"/>
              <a:gd fmla="*/ 97 h 224" name="T59"/>
              <a:gd fmla="*/ 166 w 170" name="T60"/>
              <a:gd fmla="*/ 99 h 224" name="T61"/>
              <a:gd fmla="*/ 139 w 170" name="T62"/>
              <a:gd fmla="*/ 85 h 224" name="T63"/>
              <a:gd fmla="*/ 116 w 170" name="T64"/>
              <a:gd fmla="*/ 112 h 224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24" w="170">
                <a:moveTo>
                  <a:pt x="116" y="112"/>
                </a:moveTo>
                <a:cubicBezTo>
                  <a:pt x="116" y="121"/>
                  <a:pt x="121" y="139"/>
                  <a:pt x="139" y="139"/>
                </a:cubicBezTo>
                <a:cubicBezTo>
                  <a:pt x="157" y="139"/>
                  <a:pt x="161" y="125"/>
                  <a:pt x="166" y="125"/>
                </a:cubicBezTo>
                <a:cubicBezTo>
                  <a:pt x="167" y="125"/>
                  <a:pt x="169" y="126"/>
                  <a:pt x="170" y="127"/>
                </a:cubicBezTo>
                <a:cubicBezTo>
                  <a:pt x="170" y="170"/>
                  <a:pt x="170" y="170"/>
                  <a:pt x="170" y="170"/>
                </a:cubicBezTo>
                <a:cubicBezTo>
                  <a:pt x="170" y="170"/>
                  <a:pt x="148" y="166"/>
                  <a:pt x="139" y="166"/>
                </a:cubicBezTo>
                <a:cubicBezTo>
                  <a:pt x="130" y="166"/>
                  <a:pt x="125" y="170"/>
                  <a:pt x="125" y="175"/>
                </a:cubicBezTo>
                <a:cubicBezTo>
                  <a:pt x="125" y="179"/>
                  <a:pt x="139" y="184"/>
                  <a:pt x="139" y="202"/>
                </a:cubicBezTo>
                <a:cubicBezTo>
                  <a:pt x="139" y="220"/>
                  <a:pt x="121" y="224"/>
                  <a:pt x="112" y="224"/>
                </a:cubicBezTo>
                <a:cubicBezTo>
                  <a:pt x="103" y="224"/>
                  <a:pt x="85" y="220"/>
                  <a:pt x="85" y="202"/>
                </a:cubicBezTo>
                <a:cubicBezTo>
                  <a:pt x="85" y="184"/>
                  <a:pt x="99" y="179"/>
                  <a:pt x="99" y="175"/>
                </a:cubicBezTo>
                <a:cubicBezTo>
                  <a:pt x="99" y="170"/>
                  <a:pt x="94" y="166"/>
                  <a:pt x="85" y="166"/>
                </a:cubicBezTo>
                <a:cubicBezTo>
                  <a:pt x="76" y="166"/>
                  <a:pt x="54" y="170"/>
                  <a:pt x="54" y="170"/>
                </a:cubicBezTo>
                <a:cubicBezTo>
                  <a:pt x="54" y="170"/>
                  <a:pt x="58" y="148"/>
                  <a:pt x="58" y="139"/>
                </a:cubicBezTo>
                <a:cubicBezTo>
                  <a:pt x="58" y="130"/>
                  <a:pt x="54" y="125"/>
                  <a:pt x="49" y="125"/>
                </a:cubicBezTo>
                <a:cubicBezTo>
                  <a:pt x="45" y="125"/>
                  <a:pt x="40" y="139"/>
                  <a:pt x="22" y="139"/>
                </a:cubicBezTo>
                <a:cubicBezTo>
                  <a:pt x="4" y="139"/>
                  <a:pt x="0" y="121"/>
                  <a:pt x="0" y="112"/>
                </a:cubicBezTo>
                <a:cubicBezTo>
                  <a:pt x="0" y="103"/>
                  <a:pt x="4" y="85"/>
                  <a:pt x="22" y="85"/>
                </a:cubicBezTo>
                <a:cubicBezTo>
                  <a:pt x="40" y="85"/>
                  <a:pt x="45" y="99"/>
                  <a:pt x="49" y="99"/>
                </a:cubicBezTo>
                <a:cubicBezTo>
                  <a:pt x="54" y="99"/>
                  <a:pt x="58" y="94"/>
                  <a:pt x="58" y="85"/>
                </a:cubicBezTo>
                <a:cubicBezTo>
                  <a:pt x="58" y="76"/>
                  <a:pt x="54" y="54"/>
                  <a:pt x="54" y="54"/>
                </a:cubicBezTo>
                <a:cubicBezTo>
                  <a:pt x="54" y="54"/>
                  <a:pt x="76" y="58"/>
                  <a:pt x="85" y="58"/>
                </a:cubicBezTo>
                <a:cubicBezTo>
                  <a:pt x="94" y="58"/>
                  <a:pt x="99" y="54"/>
                  <a:pt x="99" y="49"/>
                </a:cubicBezTo>
                <a:cubicBezTo>
                  <a:pt x="99" y="45"/>
                  <a:pt x="85" y="40"/>
                  <a:pt x="85" y="22"/>
                </a:cubicBezTo>
                <a:cubicBezTo>
                  <a:pt x="85" y="4"/>
                  <a:pt x="103" y="0"/>
                  <a:pt x="112" y="0"/>
                </a:cubicBezTo>
                <a:cubicBezTo>
                  <a:pt x="121" y="0"/>
                  <a:pt x="139" y="4"/>
                  <a:pt x="139" y="22"/>
                </a:cubicBezTo>
                <a:cubicBezTo>
                  <a:pt x="139" y="40"/>
                  <a:pt x="125" y="45"/>
                  <a:pt x="125" y="49"/>
                </a:cubicBezTo>
                <a:cubicBezTo>
                  <a:pt x="125" y="54"/>
                  <a:pt x="130" y="58"/>
                  <a:pt x="139" y="58"/>
                </a:cubicBezTo>
                <a:cubicBezTo>
                  <a:pt x="148" y="58"/>
                  <a:pt x="170" y="54"/>
                  <a:pt x="170" y="54"/>
                </a:cubicBezTo>
                <a:cubicBezTo>
                  <a:pt x="170" y="97"/>
                  <a:pt x="170" y="97"/>
                  <a:pt x="170" y="97"/>
                </a:cubicBezTo>
                <a:cubicBezTo>
                  <a:pt x="169" y="98"/>
                  <a:pt x="167" y="99"/>
                  <a:pt x="166" y="99"/>
                </a:cubicBezTo>
                <a:cubicBezTo>
                  <a:pt x="161" y="99"/>
                  <a:pt x="157" y="85"/>
                  <a:pt x="139" y="85"/>
                </a:cubicBezTo>
                <a:cubicBezTo>
                  <a:pt x="121" y="85"/>
                  <a:pt x="116" y="103"/>
                  <a:pt x="116" y="112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Freeform 49"/>
          <p:cNvSpPr/>
          <p:nvPr/>
        </p:nvSpPr>
        <p:spPr bwMode="auto">
          <a:xfrm rot="16200000">
            <a:off x="5186912" y="3831756"/>
            <a:ext cx="1818174" cy="2378296"/>
          </a:xfrm>
          <a:custGeom>
            <a:gdLst>
              <a:gd fmla="*/ 116 w 170" name="T0"/>
              <a:gd fmla="*/ 112 h 224" name="T1"/>
              <a:gd fmla="*/ 139 w 170" name="T2"/>
              <a:gd fmla="*/ 139 h 224" name="T3"/>
              <a:gd fmla="*/ 166 w 170" name="T4"/>
              <a:gd fmla="*/ 125 h 224" name="T5"/>
              <a:gd fmla="*/ 170 w 170" name="T6"/>
              <a:gd fmla="*/ 127 h 224" name="T7"/>
              <a:gd fmla="*/ 170 w 170" name="T8"/>
              <a:gd fmla="*/ 170 h 224" name="T9"/>
              <a:gd fmla="*/ 139 w 170" name="T10"/>
              <a:gd fmla="*/ 166 h 224" name="T11"/>
              <a:gd fmla="*/ 125 w 170" name="T12"/>
              <a:gd fmla="*/ 175 h 224" name="T13"/>
              <a:gd fmla="*/ 139 w 170" name="T14"/>
              <a:gd fmla="*/ 202 h 224" name="T15"/>
              <a:gd fmla="*/ 112 w 170" name="T16"/>
              <a:gd fmla="*/ 224 h 224" name="T17"/>
              <a:gd fmla="*/ 85 w 170" name="T18"/>
              <a:gd fmla="*/ 202 h 224" name="T19"/>
              <a:gd fmla="*/ 99 w 170" name="T20"/>
              <a:gd fmla="*/ 175 h 224" name="T21"/>
              <a:gd fmla="*/ 85 w 170" name="T22"/>
              <a:gd fmla="*/ 166 h 224" name="T23"/>
              <a:gd fmla="*/ 54 w 170" name="T24"/>
              <a:gd fmla="*/ 170 h 224" name="T25"/>
              <a:gd fmla="*/ 58 w 170" name="T26"/>
              <a:gd fmla="*/ 139 h 224" name="T27"/>
              <a:gd fmla="*/ 49 w 170" name="T28"/>
              <a:gd fmla="*/ 125 h 224" name="T29"/>
              <a:gd fmla="*/ 22 w 170" name="T30"/>
              <a:gd fmla="*/ 139 h 224" name="T31"/>
              <a:gd fmla="*/ 0 w 170" name="T32"/>
              <a:gd fmla="*/ 112 h 224" name="T33"/>
              <a:gd fmla="*/ 22 w 170" name="T34"/>
              <a:gd fmla="*/ 85 h 224" name="T35"/>
              <a:gd fmla="*/ 49 w 170" name="T36"/>
              <a:gd fmla="*/ 99 h 224" name="T37"/>
              <a:gd fmla="*/ 58 w 170" name="T38"/>
              <a:gd fmla="*/ 85 h 224" name="T39"/>
              <a:gd fmla="*/ 54 w 170" name="T40"/>
              <a:gd fmla="*/ 54 h 224" name="T41"/>
              <a:gd fmla="*/ 85 w 170" name="T42"/>
              <a:gd fmla="*/ 58 h 224" name="T43"/>
              <a:gd fmla="*/ 99 w 170" name="T44"/>
              <a:gd fmla="*/ 49 h 224" name="T45"/>
              <a:gd fmla="*/ 85 w 170" name="T46"/>
              <a:gd fmla="*/ 22 h 224" name="T47"/>
              <a:gd fmla="*/ 112 w 170" name="T48"/>
              <a:gd fmla="*/ 0 h 224" name="T49"/>
              <a:gd fmla="*/ 139 w 170" name="T50"/>
              <a:gd fmla="*/ 22 h 224" name="T51"/>
              <a:gd fmla="*/ 125 w 170" name="T52"/>
              <a:gd fmla="*/ 49 h 224" name="T53"/>
              <a:gd fmla="*/ 139 w 170" name="T54"/>
              <a:gd fmla="*/ 58 h 224" name="T55"/>
              <a:gd fmla="*/ 170 w 170" name="T56"/>
              <a:gd fmla="*/ 54 h 224" name="T57"/>
              <a:gd fmla="*/ 170 w 170" name="T58"/>
              <a:gd fmla="*/ 97 h 224" name="T59"/>
              <a:gd fmla="*/ 166 w 170" name="T60"/>
              <a:gd fmla="*/ 99 h 224" name="T61"/>
              <a:gd fmla="*/ 139 w 170" name="T62"/>
              <a:gd fmla="*/ 85 h 224" name="T63"/>
              <a:gd fmla="*/ 116 w 170" name="T64"/>
              <a:gd fmla="*/ 112 h 224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24" w="170">
                <a:moveTo>
                  <a:pt x="116" y="112"/>
                </a:moveTo>
                <a:cubicBezTo>
                  <a:pt x="116" y="121"/>
                  <a:pt x="121" y="139"/>
                  <a:pt x="139" y="139"/>
                </a:cubicBezTo>
                <a:cubicBezTo>
                  <a:pt x="157" y="139"/>
                  <a:pt x="161" y="125"/>
                  <a:pt x="166" y="125"/>
                </a:cubicBezTo>
                <a:cubicBezTo>
                  <a:pt x="167" y="125"/>
                  <a:pt x="169" y="126"/>
                  <a:pt x="170" y="127"/>
                </a:cubicBezTo>
                <a:cubicBezTo>
                  <a:pt x="170" y="170"/>
                  <a:pt x="170" y="170"/>
                  <a:pt x="170" y="170"/>
                </a:cubicBezTo>
                <a:cubicBezTo>
                  <a:pt x="170" y="170"/>
                  <a:pt x="148" y="166"/>
                  <a:pt x="139" y="166"/>
                </a:cubicBezTo>
                <a:cubicBezTo>
                  <a:pt x="130" y="166"/>
                  <a:pt x="125" y="170"/>
                  <a:pt x="125" y="175"/>
                </a:cubicBezTo>
                <a:cubicBezTo>
                  <a:pt x="125" y="179"/>
                  <a:pt x="139" y="184"/>
                  <a:pt x="139" y="202"/>
                </a:cubicBezTo>
                <a:cubicBezTo>
                  <a:pt x="139" y="220"/>
                  <a:pt x="121" y="224"/>
                  <a:pt x="112" y="224"/>
                </a:cubicBezTo>
                <a:cubicBezTo>
                  <a:pt x="103" y="224"/>
                  <a:pt x="85" y="220"/>
                  <a:pt x="85" y="202"/>
                </a:cubicBezTo>
                <a:cubicBezTo>
                  <a:pt x="85" y="184"/>
                  <a:pt x="99" y="179"/>
                  <a:pt x="99" y="175"/>
                </a:cubicBezTo>
                <a:cubicBezTo>
                  <a:pt x="99" y="170"/>
                  <a:pt x="94" y="166"/>
                  <a:pt x="85" y="166"/>
                </a:cubicBezTo>
                <a:cubicBezTo>
                  <a:pt x="76" y="166"/>
                  <a:pt x="54" y="170"/>
                  <a:pt x="54" y="170"/>
                </a:cubicBezTo>
                <a:cubicBezTo>
                  <a:pt x="54" y="170"/>
                  <a:pt x="58" y="148"/>
                  <a:pt x="58" y="139"/>
                </a:cubicBezTo>
                <a:cubicBezTo>
                  <a:pt x="58" y="130"/>
                  <a:pt x="54" y="125"/>
                  <a:pt x="49" y="125"/>
                </a:cubicBezTo>
                <a:cubicBezTo>
                  <a:pt x="45" y="125"/>
                  <a:pt x="40" y="139"/>
                  <a:pt x="22" y="139"/>
                </a:cubicBezTo>
                <a:cubicBezTo>
                  <a:pt x="4" y="139"/>
                  <a:pt x="0" y="121"/>
                  <a:pt x="0" y="112"/>
                </a:cubicBezTo>
                <a:cubicBezTo>
                  <a:pt x="0" y="103"/>
                  <a:pt x="4" y="85"/>
                  <a:pt x="22" y="85"/>
                </a:cubicBezTo>
                <a:cubicBezTo>
                  <a:pt x="40" y="85"/>
                  <a:pt x="45" y="99"/>
                  <a:pt x="49" y="99"/>
                </a:cubicBezTo>
                <a:cubicBezTo>
                  <a:pt x="54" y="99"/>
                  <a:pt x="58" y="94"/>
                  <a:pt x="58" y="85"/>
                </a:cubicBezTo>
                <a:cubicBezTo>
                  <a:pt x="58" y="76"/>
                  <a:pt x="54" y="54"/>
                  <a:pt x="54" y="54"/>
                </a:cubicBezTo>
                <a:cubicBezTo>
                  <a:pt x="54" y="54"/>
                  <a:pt x="76" y="58"/>
                  <a:pt x="85" y="58"/>
                </a:cubicBezTo>
                <a:cubicBezTo>
                  <a:pt x="94" y="58"/>
                  <a:pt x="99" y="54"/>
                  <a:pt x="99" y="49"/>
                </a:cubicBezTo>
                <a:cubicBezTo>
                  <a:pt x="99" y="45"/>
                  <a:pt x="85" y="40"/>
                  <a:pt x="85" y="22"/>
                </a:cubicBezTo>
                <a:cubicBezTo>
                  <a:pt x="85" y="4"/>
                  <a:pt x="103" y="0"/>
                  <a:pt x="112" y="0"/>
                </a:cubicBezTo>
                <a:cubicBezTo>
                  <a:pt x="121" y="0"/>
                  <a:pt x="139" y="4"/>
                  <a:pt x="139" y="22"/>
                </a:cubicBezTo>
                <a:cubicBezTo>
                  <a:pt x="139" y="40"/>
                  <a:pt x="125" y="45"/>
                  <a:pt x="125" y="49"/>
                </a:cubicBezTo>
                <a:cubicBezTo>
                  <a:pt x="125" y="54"/>
                  <a:pt x="130" y="58"/>
                  <a:pt x="139" y="58"/>
                </a:cubicBezTo>
                <a:cubicBezTo>
                  <a:pt x="148" y="58"/>
                  <a:pt x="170" y="54"/>
                  <a:pt x="170" y="54"/>
                </a:cubicBezTo>
                <a:cubicBezTo>
                  <a:pt x="170" y="97"/>
                  <a:pt x="170" y="97"/>
                  <a:pt x="170" y="97"/>
                </a:cubicBezTo>
                <a:cubicBezTo>
                  <a:pt x="169" y="98"/>
                  <a:pt x="167" y="99"/>
                  <a:pt x="166" y="99"/>
                </a:cubicBezTo>
                <a:cubicBezTo>
                  <a:pt x="161" y="99"/>
                  <a:pt x="157" y="85"/>
                  <a:pt x="139" y="85"/>
                </a:cubicBezTo>
                <a:cubicBezTo>
                  <a:pt x="121" y="85"/>
                  <a:pt x="116" y="103"/>
                  <a:pt x="116" y="11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" name="Freeform 49"/>
          <p:cNvSpPr/>
          <p:nvPr/>
        </p:nvSpPr>
        <p:spPr bwMode="auto">
          <a:xfrm rot="16200000">
            <a:off x="5186915" y="1409276"/>
            <a:ext cx="1818174" cy="2378296"/>
          </a:xfrm>
          <a:custGeom>
            <a:gdLst>
              <a:gd fmla="*/ 116 w 170" name="T0"/>
              <a:gd fmla="*/ 112 h 224" name="T1"/>
              <a:gd fmla="*/ 139 w 170" name="T2"/>
              <a:gd fmla="*/ 139 h 224" name="T3"/>
              <a:gd fmla="*/ 166 w 170" name="T4"/>
              <a:gd fmla="*/ 125 h 224" name="T5"/>
              <a:gd fmla="*/ 170 w 170" name="T6"/>
              <a:gd fmla="*/ 127 h 224" name="T7"/>
              <a:gd fmla="*/ 170 w 170" name="T8"/>
              <a:gd fmla="*/ 170 h 224" name="T9"/>
              <a:gd fmla="*/ 139 w 170" name="T10"/>
              <a:gd fmla="*/ 166 h 224" name="T11"/>
              <a:gd fmla="*/ 125 w 170" name="T12"/>
              <a:gd fmla="*/ 175 h 224" name="T13"/>
              <a:gd fmla="*/ 139 w 170" name="T14"/>
              <a:gd fmla="*/ 202 h 224" name="T15"/>
              <a:gd fmla="*/ 112 w 170" name="T16"/>
              <a:gd fmla="*/ 224 h 224" name="T17"/>
              <a:gd fmla="*/ 85 w 170" name="T18"/>
              <a:gd fmla="*/ 202 h 224" name="T19"/>
              <a:gd fmla="*/ 99 w 170" name="T20"/>
              <a:gd fmla="*/ 175 h 224" name="T21"/>
              <a:gd fmla="*/ 85 w 170" name="T22"/>
              <a:gd fmla="*/ 166 h 224" name="T23"/>
              <a:gd fmla="*/ 54 w 170" name="T24"/>
              <a:gd fmla="*/ 170 h 224" name="T25"/>
              <a:gd fmla="*/ 58 w 170" name="T26"/>
              <a:gd fmla="*/ 139 h 224" name="T27"/>
              <a:gd fmla="*/ 49 w 170" name="T28"/>
              <a:gd fmla="*/ 125 h 224" name="T29"/>
              <a:gd fmla="*/ 22 w 170" name="T30"/>
              <a:gd fmla="*/ 139 h 224" name="T31"/>
              <a:gd fmla="*/ 0 w 170" name="T32"/>
              <a:gd fmla="*/ 112 h 224" name="T33"/>
              <a:gd fmla="*/ 22 w 170" name="T34"/>
              <a:gd fmla="*/ 85 h 224" name="T35"/>
              <a:gd fmla="*/ 49 w 170" name="T36"/>
              <a:gd fmla="*/ 99 h 224" name="T37"/>
              <a:gd fmla="*/ 58 w 170" name="T38"/>
              <a:gd fmla="*/ 85 h 224" name="T39"/>
              <a:gd fmla="*/ 54 w 170" name="T40"/>
              <a:gd fmla="*/ 54 h 224" name="T41"/>
              <a:gd fmla="*/ 85 w 170" name="T42"/>
              <a:gd fmla="*/ 58 h 224" name="T43"/>
              <a:gd fmla="*/ 99 w 170" name="T44"/>
              <a:gd fmla="*/ 49 h 224" name="T45"/>
              <a:gd fmla="*/ 85 w 170" name="T46"/>
              <a:gd fmla="*/ 22 h 224" name="T47"/>
              <a:gd fmla="*/ 112 w 170" name="T48"/>
              <a:gd fmla="*/ 0 h 224" name="T49"/>
              <a:gd fmla="*/ 139 w 170" name="T50"/>
              <a:gd fmla="*/ 22 h 224" name="T51"/>
              <a:gd fmla="*/ 125 w 170" name="T52"/>
              <a:gd fmla="*/ 49 h 224" name="T53"/>
              <a:gd fmla="*/ 139 w 170" name="T54"/>
              <a:gd fmla="*/ 58 h 224" name="T55"/>
              <a:gd fmla="*/ 170 w 170" name="T56"/>
              <a:gd fmla="*/ 54 h 224" name="T57"/>
              <a:gd fmla="*/ 170 w 170" name="T58"/>
              <a:gd fmla="*/ 97 h 224" name="T59"/>
              <a:gd fmla="*/ 166 w 170" name="T60"/>
              <a:gd fmla="*/ 99 h 224" name="T61"/>
              <a:gd fmla="*/ 139 w 170" name="T62"/>
              <a:gd fmla="*/ 85 h 224" name="T63"/>
              <a:gd fmla="*/ 116 w 170" name="T64"/>
              <a:gd fmla="*/ 112 h 224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24" w="170">
                <a:moveTo>
                  <a:pt x="116" y="112"/>
                </a:moveTo>
                <a:cubicBezTo>
                  <a:pt x="116" y="121"/>
                  <a:pt x="121" y="139"/>
                  <a:pt x="139" y="139"/>
                </a:cubicBezTo>
                <a:cubicBezTo>
                  <a:pt x="157" y="139"/>
                  <a:pt x="161" y="125"/>
                  <a:pt x="166" y="125"/>
                </a:cubicBezTo>
                <a:cubicBezTo>
                  <a:pt x="167" y="125"/>
                  <a:pt x="169" y="126"/>
                  <a:pt x="170" y="127"/>
                </a:cubicBezTo>
                <a:cubicBezTo>
                  <a:pt x="170" y="170"/>
                  <a:pt x="170" y="170"/>
                  <a:pt x="170" y="170"/>
                </a:cubicBezTo>
                <a:cubicBezTo>
                  <a:pt x="170" y="170"/>
                  <a:pt x="148" y="166"/>
                  <a:pt x="139" y="166"/>
                </a:cubicBezTo>
                <a:cubicBezTo>
                  <a:pt x="130" y="166"/>
                  <a:pt x="125" y="170"/>
                  <a:pt x="125" y="175"/>
                </a:cubicBezTo>
                <a:cubicBezTo>
                  <a:pt x="125" y="179"/>
                  <a:pt x="139" y="184"/>
                  <a:pt x="139" y="202"/>
                </a:cubicBezTo>
                <a:cubicBezTo>
                  <a:pt x="139" y="220"/>
                  <a:pt x="121" y="224"/>
                  <a:pt x="112" y="224"/>
                </a:cubicBezTo>
                <a:cubicBezTo>
                  <a:pt x="103" y="224"/>
                  <a:pt x="85" y="220"/>
                  <a:pt x="85" y="202"/>
                </a:cubicBezTo>
                <a:cubicBezTo>
                  <a:pt x="85" y="184"/>
                  <a:pt x="99" y="179"/>
                  <a:pt x="99" y="175"/>
                </a:cubicBezTo>
                <a:cubicBezTo>
                  <a:pt x="99" y="170"/>
                  <a:pt x="94" y="166"/>
                  <a:pt x="85" y="166"/>
                </a:cubicBezTo>
                <a:cubicBezTo>
                  <a:pt x="76" y="166"/>
                  <a:pt x="54" y="170"/>
                  <a:pt x="54" y="170"/>
                </a:cubicBezTo>
                <a:cubicBezTo>
                  <a:pt x="54" y="170"/>
                  <a:pt x="58" y="148"/>
                  <a:pt x="58" y="139"/>
                </a:cubicBezTo>
                <a:cubicBezTo>
                  <a:pt x="58" y="130"/>
                  <a:pt x="54" y="125"/>
                  <a:pt x="49" y="125"/>
                </a:cubicBezTo>
                <a:cubicBezTo>
                  <a:pt x="45" y="125"/>
                  <a:pt x="40" y="139"/>
                  <a:pt x="22" y="139"/>
                </a:cubicBezTo>
                <a:cubicBezTo>
                  <a:pt x="4" y="139"/>
                  <a:pt x="0" y="121"/>
                  <a:pt x="0" y="112"/>
                </a:cubicBezTo>
                <a:cubicBezTo>
                  <a:pt x="0" y="103"/>
                  <a:pt x="4" y="85"/>
                  <a:pt x="22" y="85"/>
                </a:cubicBezTo>
                <a:cubicBezTo>
                  <a:pt x="40" y="85"/>
                  <a:pt x="45" y="99"/>
                  <a:pt x="49" y="99"/>
                </a:cubicBezTo>
                <a:cubicBezTo>
                  <a:pt x="54" y="99"/>
                  <a:pt x="58" y="94"/>
                  <a:pt x="58" y="85"/>
                </a:cubicBezTo>
                <a:cubicBezTo>
                  <a:pt x="58" y="76"/>
                  <a:pt x="54" y="54"/>
                  <a:pt x="54" y="54"/>
                </a:cubicBezTo>
                <a:cubicBezTo>
                  <a:pt x="54" y="54"/>
                  <a:pt x="76" y="58"/>
                  <a:pt x="85" y="58"/>
                </a:cubicBezTo>
                <a:cubicBezTo>
                  <a:pt x="94" y="58"/>
                  <a:pt x="99" y="54"/>
                  <a:pt x="99" y="49"/>
                </a:cubicBezTo>
                <a:cubicBezTo>
                  <a:pt x="99" y="45"/>
                  <a:pt x="85" y="40"/>
                  <a:pt x="85" y="22"/>
                </a:cubicBezTo>
                <a:cubicBezTo>
                  <a:pt x="85" y="4"/>
                  <a:pt x="103" y="0"/>
                  <a:pt x="112" y="0"/>
                </a:cubicBezTo>
                <a:cubicBezTo>
                  <a:pt x="121" y="0"/>
                  <a:pt x="139" y="4"/>
                  <a:pt x="139" y="22"/>
                </a:cubicBezTo>
                <a:cubicBezTo>
                  <a:pt x="139" y="40"/>
                  <a:pt x="125" y="45"/>
                  <a:pt x="125" y="49"/>
                </a:cubicBezTo>
                <a:cubicBezTo>
                  <a:pt x="125" y="54"/>
                  <a:pt x="130" y="58"/>
                  <a:pt x="139" y="58"/>
                </a:cubicBezTo>
                <a:cubicBezTo>
                  <a:pt x="148" y="58"/>
                  <a:pt x="170" y="54"/>
                  <a:pt x="170" y="54"/>
                </a:cubicBezTo>
                <a:cubicBezTo>
                  <a:pt x="170" y="97"/>
                  <a:pt x="170" y="97"/>
                  <a:pt x="170" y="97"/>
                </a:cubicBezTo>
                <a:cubicBezTo>
                  <a:pt x="169" y="98"/>
                  <a:pt x="167" y="99"/>
                  <a:pt x="166" y="99"/>
                </a:cubicBezTo>
                <a:cubicBezTo>
                  <a:pt x="161" y="99"/>
                  <a:pt x="157" y="85"/>
                  <a:pt x="139" y="85"/>
                </a:cubicBezTo>
                <a:cubicBezTo>
                  <a:pt x="121" y="85"/>
                  <a:pt x="116" y="103"/>
                  <a:pt x="116" y="11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8" name="矩形 27"/>
          <p:cNvSpPr/>
          <p:nvPr/>
        </p:nvSpPr>
        <p:spPr>
          <a:xfrm>
            <a:off x="7856564" y="2092178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0" name="Freeform 73"/>
          <p:cNvSpPr/>
          <p:nvPr/>
        </p:nvSpPr>
        <p:spPr bwMode="auto">
          <a:xfrm>
            <a:off x="7450535" y="2148773"/>
            <a:ext cx="314325" cy="312737"/>
          </a:xfrm>
          <a:custGeom>
            <a:gdLst>
              <a:gd fmla="*/ 92 w 193" name="T0"/>
              <a:gd fmla="*/ 112 h 193" name="T1"/>
              <a:gd fmla="*/ 25 w 193" name="T2"/>
              <a:gd fmla="*/ 179 h 193" name="T3"/>
              <a:gd fmla="*/ 22 w 193" name="T4"/>
              <a:gd fmla="*/ 185 h 193" name="T5"/>
              <a:gd fmla="*/ 30 w 193" name="T6"/>
              <a:gd fmla="*/ 193 h 193" name="T7"/>
              <a:gd fmla="*/ 34 w 193" name="T8"/>
              <a:gd fmla="*/ 192 h 193" name="T9"/>
              <a:gd fmla="*/ 148 w 193" name="T10"/>
              <a:gd fmla="*/ 143 h 193" name="T11"/>
              <a:gd fmla="*/ 153 w 193" name="T12"/>
              <a:gd fmla="*/ 136 h 193" name="T13"/>
              <a:gd fmla="*/ 172 w 193" name="T14"/>
              <a:gd fmla="*/ 70 h 193" name="T15"/>
              <a:gd fmla="*/ 175 w 193" name="T16"/>
              <a:gd fmla="*/ 74 h 193" name="T17"/>
              <a:gd fmla="*/ 189 w 193" name="T18"/>
              <a:gd fmla="*/ 74 h 193" name="T19"/>
              <a:gd fmla="*/ 189 w 193" name="T20"/>
              <a:gd fmla="*/ 60 h 193" name="T21"/>
              <a:gd fmla="*/ 133 w 193" name="T22"/>
              <a:gd fmla="*/ 4 h 193" name="T23"/>
              <a:gd fmla="*/ 119 w 193" name="T24"/>
              <a:gd fmla="*/ 4 h 193" name="T25"/>
              <a:gd fmla="*/ 119 w 193" name="T26"/>
              <a:gd fmla="*/ 18 h 193" name="T27"/>
              <a:gd fmla="*/ 123 w 193" name="T28"/>
              <a:gd fmla="*/ 21 h 193" name="T29"/>
              <a:gd fmla="*/ 57 w 193" name="T30"/>
              <a:gd fmla="*/ 40 h 193" name="T31"/>
              <a:gd fmla="*/ 50 w 193" name="T32"/>
              <a:gd fmla="*/ 45 h 193" name="T33"/>
              <a:gd fmla="*/ 1 w 193" name="T34"/>
              <a:gd fmla="*/ 160 h 193" name="T35"/>
              <a:gd fmla="*/ 0 w 193" name="T36"/>
              <a:gd fmla="*/ 163 h 193" name="T37"/>
              <a:gd fmla="*/ 8 w 193" name="T38"/>
              <a:gd fmla="*/ 171 h 193" name="T39"/>
              <a:gd fmla="*/ 14 w 193" name="T40"/>
              <a:gd fmla="*/ 168 h 193" name="T41"/>
              <a:gd fmla="*/ 81 w 193" name="T42"/>
              <a:gd fmla="*/ 101 h 193" name="T43"/>
              <a:gd fmla="*/ 80 w 193" name="T44"/>
              <a:gd fmla="*/ 93 h 193" name="T45"/>
              <a:gd fmla="*/ 100 w 193" name="T46"/>
              <a:gd fmla="*/ 73 h 193" name="T47"/>
              <a:gd fmla="*/ 120 w 193" name="T48"/>
              <a:gd fmla="*/ 93 h 193" name="T49"/>
              <a:gd fmla="*/ 100 w 193" name="T50"/>
              <a:gd fmla="*/ 113 h 193" name="T51"/>
              <a:gd fmla="*/ 92 w 193" name="T52"/>
              <a:gd fmla="*/ 112 h 193" name="T5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b="b" l="0" r="r" t="0"/>
            <a:pathLst>
              <a:path h="193" w="193">
                <a:moveTo>
                  <a:pt x="92" y="112"/>
                </a:moveTo>
                <a:cubicBezTo>
                  <a:pt x="25" y="179"/>
                  <a:pt x="25" y="179"/>
                  <a:pt x="25" y="179"/>
                </a:cubicBezTo>
                <a:cubicBezTo>
                  <a:pt x="23" y="181"/>
                  <a:pt x="22" y="183"/>
                  <a:pt x="22" y="185"/>
                </a:cubicBezTo>
                <a:cubicBezTo>
                  <a:pt x="22" y="189"/>
                  <a:pt x="26" y="193"/>
                  <a:pt x="30" y="193"/>
                </a:cubicBezTo>
                <a:cubicBezTo>
                  <a:pt x="31" y="193"/>
                  <a:pt x="33" y="193"/>
                  <a:pt x="34" y="192"/>
                </a:cubicBezTo>
                <a:cubicBezTo>
                  <a:pt x="34" y="192"/>
                  <a:pt x="147" y="143"/>
                  <a:pt x="148" y="143"/>
                </a:cubicBezTo>
                <a:cubicBezTo>
                  <a:pt x="150" y="142"/>
                  <a:pt x="152" y="139"/>
                  <a:pt x="153" y="136"/>
                </a:cubicBezTo>
                <a:cubicBezTo>
                  <a:pt x="172" y="70"/>
                  <a:pt x="172" y="70"/>
                  <a:pt x="172" y="70"/>
                </a:cubicBezTo>
                <a:cubicBezTo>
                  <a:pt x="175" y="74"/>
                  <a:pt x="175" y="74"/>
                  <a:pt x="175" y="74"/>
                </a:cubicBezTo>
                <a:cubicBezTo>
                  <a:pt x="179" y="78"/>
                  <a:pt x="185" y="78"/>
                  <a:pt x="189" y="74"/>
                </a:cubicBezTo>
                <a:cubicBezTo>
                  <a:pt x="193" y="70"/>
                  <a:pt x="193" y="64"/>
                  <a:pt x="189" y="60"/>
                </a:cubicBezTo>
                <a:cubicBezTo>
                  <a:pt x="133" y="4"/>
                  <a:pt x="133" y="4"/>
                  <a:pt x="133" y="4"/>
                </a:cubicBezTo>
                <a:cubicBezTo>
                  <a:pt x="129" y="0"/>
                  <a:pt x="123" y="0"/>
                  <a:pt x="119" y="4"/>
                </a:cubicBezTo>
                <a:cubicBezTo>
                  <a:pt x="115" y="8"/>
                  <a:pt x="115" y="14"/>
                  <a:pt x="119" y="18"/>
                </a:cubicBezTo>
                <a:cubicBezTo>
                  <a:pt x="123" y="21"/>
                  <a:pt x="123" y="21"/>
                  <a:pt x="123" y="21"/>
                </a:cubicBezTo>
                <a:cubicBezTo>
                  <a:pt x="57" y="40"/>
                  <a:pt x="57" y="40"/>
                  <a:pt x="57" y="40"/>
                </a:cubicBezTo>
                <a:cubicBezTo>
                  <a:pt x="54" y="41"/>
                  <a:pt x="51" y="43"/>
                  <a:pt x="50" y="45"/>
                </a:cubicBezTo>
                <a:cubicBezTo>
                  <a:pt x="1" y="160"/>
                  <a:pt x="1" y="160"/>
                  <a:pt x="1" y="160"/>
                </a:cubicBezTo>
                <a:cubicBezTo>
                  <a:pt x="0" y="161"/>
                  <a:pt x="0" y="162"/>
                  <a:pt x="0" y="163"/>
                </a:cubicBezTo>
                <a:cubicBezTo>
                  <a:pt x="0" y="167"/>
                  <a:pt x="4" y="171"/>
                  <a:pt x="8" y="171"/>
                </a:cubicBezTo>
                <a:cubicBezTo>
                  <a:pt x="10" y="171"/>
                  <a:pt x="12" y="170"/>
                  <a:pt x="14" y="168"/>
                </a:cubicBezTo>
                <a:cubicBezTo>
                  <a:pt x="81" y="101"/>
                  <a:pt x="81" y="101"/>
                  <a:pt x="81" y="101"/>
                </a:cubicBezTo>
                <a:cubicBezTo>
                  <a:pt x="81" y="98"/>
                  <a:pt x="80" y="96"/>
                  <a:pt x="80" y="93"/>
                </a:cubicBezTo>
                <a:cubicBezTo>
                  <a:pt x="80" y="82"/>
                  <a:pt x="89" y="73"/>
                  <a:pt x="100" y="73"/>
                </a:cubicBezTo>
                <a:cubicBezTo>
                  <a:pt x="111" y="73"/>
                  <a:pt x="120" y="82"/>
                  <a:pt x="120" y="93"/>
                </a:cubicBezTo>
                <a:cubicBezTo>
                  <a:pt x="120" y="104"/>
                  <a:pt x="111" y="113"/>
                  <a:pt x="100" y="113"/>
                </a:cubicBezTo>
                <a:cubicBezTo>
                  <a:pt x="97" y="113"/>
                  <a:pt x="95" y="112"/>
                  <a:pt x="92" y="112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Freeform 101"/>
          <p:cNvSpPr>
            <a:spLocks noEditPoints="1"/>
          </p:cNvSpPr>
          <p:nvPr/>
        </p:nvSpPr>
        <p:spPr bwMode="auto">
          <a:xfrm>
            <a:off x="4389404" y="2155123"/>
            <a:ext cx="306388" cy="306387"/>
          </a:xfrm>
          <a:custGeom>
            <a:gdLst>
              <a:gd fmla="*/ 84 w 188" name="T0"/>
              <a:gd fmla="*/ 10 h 188" name="T1"/>
              <a:gd fmla="*/ 68 w 188" name="T2"/>
              <a:gd fmla="*/ 29 h 188" name="T3"/>
              <a:gd fmla="*/ 47 w 188" name="T4"/>
              <a:gd fmla="*/ 13 h 188" name="T5"/>
              <a:gd fmla="*/ 51 w 188" name="T6"/>
              <a:gd fmla="*/ 39 h 188" name="T7"/>
              <a:gd fmla="*/ 26 w 188" name="T8"/>
              <a:gd fmla="*/ 43 h 188" name="T9"/>
              <a:gd fmla="*/ 16 w 188" name="T10"/>
              <a:gd fmla="*/ 61 h 188" name="T11"/>
              <a:gd fmla="*/ 25 w 188" name="T12"/>
              <a:gd fmla="*/ 84 h 188" name="T13"/>
              <a:gd fmla="*/ 0 w 188" name="T14"/>
              <a:gd fmla="*/ 94 h 188" name="T15"/>
              <a:gd fmla="*/ 25 w 188" name="T16"/>
              <a:gd fmla="*/ 104 h 188" name="T17"/>
              <a:gd fmla="*/ 16 w 188" name="T18"/>
              <a:gd fmla="*/ 127 h 188" name="T19"/>
              <a:gd fmla="*/ 26 w 188" name="T20"/>
              <a:gd fmla="*/ 145 h 188" name="T21"/>
              <a:gd fmla="*/ 51 w 188" name="T22"/>
              <a:gd fmla="*/ 149 h 188" name="T23"/>
              <a:gd fmla="*/ 47 w 188" name="T24"/>
              <a:gd fmla="*/ 175 h 188" name="T25"/>
              <a:gd fmla="*/ 68 w 188" name="T26"/>
              <a:gd fmla="*/ 159 h 188" name="T27"/>
              <a:gd fmla="*/ 84 w 188" name="T28"/>
              <a:gd fmla="*/ 178 h 188" name="T29"/>
              <a:gd fmla="*/ 104 w 188" name="T30"/>
              <a:gd fmla="*/ 178 h 188" name="T31"/>
              <a:gd fmla="*/ 120 w 188" name="T32"/>
              <a:gd fmla="*/ 159 h 188" name="T33"/>
              <a:gd fmla="*/ 141 w 188" name="T34"/>
              <a:gd fmla="*/ 175 h 188" name="T35"/>
              <a:gd fmla="*/ 137 w 188" name="T36"/>
              <a:gd fmla="*/ 149 h 188" name="T37"/>
              <a:gd fmla="*/ 162 w 188" name="T38"/>
              <a:gd fmla="*/ 145 h 188" name="T39"/>
              <a:gd fmla="*/ 172 w 188" name="T40"/>
              <a:gd fmla="*/ 127 h 188" name="T41"/>
              <a:gd fmla="*/ 163 w 188" name="T42"/>
              <a:gd fmla="*/ 104 h 188" name="T43"/>
              <a:gd fmla="*/ 188 w 188" name="T44"/>
              <a:gd fmla="*/ 94 h 188" name="T45"/>
              <a:gd fmla="*/ 163 w 188" name="T46"/>
              <a:gd fmla="*/ 84 h 188" name="T47"/>
              <a:gd fmla="*/ 172 w 188" name="T48"/>
              <a:gd fmla="*/ 61 h 188" name="T49"/>
              <a:gd fmla="*/ 162 w 188" name="T50"/>
              <a:gd fmla="*/ 43 h 188" name="T51"/>
              <a:gd fmla="*/ 137 w 188" name="T52"/>
              <a:gd fmla="*/ 39 h 188" name="T53"/>
              <a:gd fmla="*/ 141 w 188" name="T54"/>
              <a:gd fmla="*/ 13 h 188" name="T55"/>
              <a:gd fmla="*/ 120 w 188" name="T56"/>
              <a:gd fmla="*/ 29 h 188" name="T57"/>
              <a:gd fmla="*/ 104 w 188" name="T58"/>
              <a:gd fmla="*/ 10 h 188" name="T59"/>
              <a:gd fmla="*/ 68 w 188" name="T60"/>
              <a:gd fmla="*/ 116 h 188" name="T61"/>
              <a:gd fmla="*/ 108 w 188" name="T62"/>
              <a:gd fmla="*/ 116 h 188" name="T63"/>
              <a:gd fmla="*/ 68 w 188" name="T64"/>
              <a:gd fmla="*/ 116 h 188" name="T65"/>
              <a:gd fmla="*/ 122 w 188" name="T66"/>
              <a:gd fmla="*/ 64 h 188" name="T67"/>
              <a:gd fmla="*/ 122 w 188" name="T68"/>
              <a:gd fmla="*/ 92 h 188" name="T69"/>
              <a:gd fmla="*/ 76 w 188" name="T70"/>
              <a:gd fmla="*/ 58 h 188" name="T71"/>
              <a:gd fmla="*/ 96 w 188" name="T72"/>
              <a:gd fmla="*/ 58 h 188" name="T73"/>
              <a:gd fmla="*/ 76 w 188" name="T74"/>
              <a:gd fmla="*/ 58 h 188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88" w="188">
                <a:moveTo>
                  <a:pt x="94" y="0"/>
                </a:moveTo>
                <a:cubicBezTo>
                  <a:pt x="88" y="0"/>
                  <a:pt x="84" y="4"/>
                  <a:pt x="84" y="10"/>
                </a:cubicBezTo>
                <a:cubicBezTo>
                  <a:pt x="84" y="25"/>
                  <a:pt x="84" y="25"/>
                  <a:pt x="84" y="25"/>
                </a:cubicBezTo>
                <a:cubicBezTo>
                  <a:pt x="78" y="25"/>
                  <a:pt x="73" y="27"/>
                  <a:pt x="68" y="29"/>
                </a:cubicBezTo>
                <a:cubicBezTo>
                  <a:pt x="61" y="16"/>
                  <a:pt x="61" y="16"/>
                  <a:pt x="61" y="16"/>
                </a:cubicBezTo>
                <a:cubicBezTo>
                  <a:pt x="58" y="11"/>
                  <a:pt x="52" y="10"/>
                  <a:pt x="47" y="13"/>
                </a:cubicBezTo>
                <a:cubicBezTo>
                  <a:pt x="42" y="15"/>
                  <a:pt x="41" y="21"/>
                  <a:pt x="43" y="26"/>
                </a:cubicBezTo>
                <a:cubicBezTo>
                  <a:pt x="51" y="39"/>
                  <a:pt x="51" y="39"/>
                  <a:pt x="51" y="39"/>
                </a:cubicBezTo>
                <a:cubicBezTo>
                  <a:pt x="46" y="42"/>
                  <a:pt x="42" y="46"/>
                  <a:pt x="39" y="51"/>
                </a:cubicBezTo>
                <a:cubicBezTo>
                  <a:pt x="26" y="43"/>
                  <a:pt x="26" y="43"/>
                  <a:pt x="26" y="43"/>
                </a:cubicBezTo>
                <a:cubicBezTo>
                  <a:pt x="21" y="41"/>
                  <a:pt x="15" y="42"/>
                  <a:pt x="13" y="47"/>
                </a:cubicBezTo>
                <a:cubicBezTo>
                  <a:pt x="10" y="52"/>
                  <a:pt x="11" y="58"/>
                  <a:pt x="16" y="61"/>
                </a:cubicBezTo>
                <a:cubicBezTo>
                  <a:pt x="29" y="68"/>
                  <a:pt x="29" y="68"/>
                  <a:pt x="29" y="68"/>
                </a:cubicBezTo>
                <a:cubicBezTo>
                  <a:pt x="27" y="73"/>
                  <a:pt x="25" y="78"/>
                  <a:pt x="25" y="84"/>
                </a:cubicBezTo>
                <a:cubicBezTo>
                  <a:pt x="10" y="84"/>
                  <a:pt x="10" y="84"/>
                  <a:pt x="10" y="84"/>
                </a:cubicBezTo>
                <a:cubicBezTo>
                  <a:pt x="4" y="84"/>
                  <a:pt x="0" y="88"/>
                  <a:pt x="0" y="94"/>
                </a:cubicBezTo>
                <a:cubicBezTo>
                  <a:pt x="0" y="100"/>
                  <a:pt x="4" y="104"/>
                  <a:pt x="10" y="104"/>
                </a:cubicBezTo>
                <a:cubicBezTo>
                  <a:pt x="25" y="104"/>
                  <a:pt x="25" y="104"/>
                  <a:pt x="25" y="104"/>
                </a:cubicBezTo>
                <a:cubicBezTo>
                  <a:pt x="25" y="110"/>
                  <a:pt x="27" y="115"/>
                  <a:pt x="29" y="120"/>
                </a:cubicBezTo>
                <a:cubicBezTo>
                  <a:pt x="16" y="127"/>
                  <a:pt x="16" y="127"/>
                  <a:pt x="16" y="127"/>
                </a:cubicBezTo>
                <a:cubicBezTo>
                  <a:pt x="11" y="130"/>
                  <a:pt x="10" y="136"/>
                  <a:pt x="13" y="141"/>
                </a:cubicBezTo>
                <a:cubicBezTo>
                  <a:pt x="15" y="146"/>
                  <a:pt x="21" y="147"/>
                  <a:pt x="26" y="145"/>
                </a:cubicBezTo>
                <a:cubicBezTo>
                  <a:pt x="39" y="137"/>
                  <a:pt x="39" y="137"/>
                  <a:pt x="39" y="137"/>
                </a:cubicBezTo>
                <a:cubicBezTo>
                  <a:pt x="42" y="142"/>
                  <a:pt x="46" y="146"/>
                  <a:pt x="51" y="149"/>
                </a:cubicBezTo>
                <a:cubicBezTo>
                  <a:pt x="43" y="162"/>
                  <a:pt x="43" y="162"/>
                  <a:pt x="43" y="162"/>
                </a:cubicBezTo>
                <a:cubicBezTo>
                  <a:pt x="41" y="167"/>
                  <a:pt x="42" y="173"/>
                  <a:pt x="47" y="175"/>
                </a:cubicBezTo>
                <a:cubicBezTo>
                  <a:pt x="52" y="178"/>
                  <a:pt x="58" y="177"/>
                  <a:pt x="61" y="172"/>
                </a:cubicBezTo>
                <a:cubicBezTo>
                  <a:pt x="68" y="159"/>
                  <a:pt x="68" y="159"/>
                  <a:pt x="68" y="159"/>
                </a:cubicBezTo>
                <a:cubicBezTo>
                  <a:pt x="73" y="161"/>
                  <a:pt x="78" y="163"/>
                  <a:pt x="84" y="163"/>
                </a:cubicBezTo>
                <a:cubicBezTo>
                  <a:pt x="84" y="178"/>
                  <a:pt x="84" y="178"/>
                  <a:pt x="84" y="178"/>
                </a:cubicBezTo>
                <a:cubicBezTo>
                  <a:pt x="84" y="184"/>
                  <a:pt x="88" y="188"/>
                  <a:pt x="94" y="188"/>
                </a:cubicBezTo>
                <a:cubicBezTo>
                  <a:pt x="100" y="188"/>
                  <a:pt x="104" y="184"/>
                  <a:pt x="104" y="178"/>
                </a:cubicBezTo>
                <a:cubicBezTo>
                  <a:pt x="104" y="163"/>
                  <a:pt x="104" y="163"/>
                  <a:pt x="104" y="163"/>
                </a:cubicBezTo>
                <a:cubicBezTo>
                  <a:pt x="110" y="163"/>
                  <a:pt x="115" y="161"/>
                  <a:pt x="120" y="159"/>
                </a:cubicBezTo>
                <a:cubicBezTo>
                  <a:pt x="127" y="172"/>
                  <a:pt x="127" y="172"/>
                  <a:pt x="127" y="172"/>
                </a:cubicBezTo>
                <a:cubicBezTo>
                  <a:pt x="130" y="177"/>
                  <a:pt x="136" y="178"/>
                  <a:pt x="141" y="175"/>
                </a:cubicBezTo>
                <a:cubicBezTo>
                  <a:pt x="146" y="173"/>
                  <a:pt x="147" y="167"/>
                  <a:pt x="145" y="162"/>
                </a:cubicBezTo>
                <a:cubicBezTo>
                  <a:pt x="137" y="149"/>
                  <a:pt x="137" y="149"/>
                  <a:pt x="137" y="149"/>
                </a:cubicBezTo>
                <a:cubicBezTo>
                  <a:pt x="142" y="146"/>
                  <a:pt x="146" y="142"/>
                  <a:pt x="149" y="137"/>
                </a:cubicBezTo>
                <a:cubicBezTo>
                  <a:pt x="162" y="145"/>
                  <a:pt x="162" y="145"/>
                  <a:pt x="162" y="145"/>
                </a:cubicBezTo>
                <a:cubicBezTo>
                  <a:pt x="167" y="147"/>
                  <a:pt x="173" y="146"/>
                  <a:pt x="175" y="141"/>
                </a:cubicBezTo>
                <a:cubicBezTo>
                  <a:pt x="178" y="136"/>
                  <a:pt x="177" y="130"/>
                  <a:pt x="172" y="127"/>
                </a:cubicBezTo>
                <a:cubicBezTo>
                  <a:pt x="159" y="120"/>
                  <a:pt x="159" y="120"/>
                  <a:pt x="159" y="120"/>
                </a:cubicBezTo>
                <a:cubicBezTo>
                  <a:pt x="161" y="115"/>
                  <a:pt x="163" y="110"/>
                  <a:pt x="163" y="104"/>
                </a:cubicBezTo>
                <a:cubicBezTo>
                  <a:pt x="178" y="104"/>
                  <a:pt x="178" y="104"/>
                  <a:pt x="178" y="104"/>
                </a:cubicBezTo>
                <a:cubicBezTo>
                  <a:pt x="184" y="104"/>
                  <a:pt x="188" y="100"/>
                  <a:pt x="188" y="94"/>
                </a:cubicBezTo>
                <a:cubicBezTo>
                  <a:pt x="188" y="88"/>
                  <a:pt x="184" y="84"/>
                  <a:pt x="178" y="84"/>
                </a:cubicBezTo>
                <a:cubicBezTo>
                  <a:pt x="163" y="84"/>
                  <a:pt x="163" y="84"/>
                  <a:pt x="163" y="84"/>
                </a:cubicBezTo>
                <a:cubicBezTo>
                  <a:pt x="163" y="78"/>
                  <a:pt x="161" y="73"/>
                  <a:pt x="159" y="68"/>
                </a:cubicBezTo>
                <a:cubicBezTo>
                  <a:pt x="172" y="61"/>
                  <a:pt x="172" y="61"/>
                  <a:pt x="172" y="61"/>
                </a:cubicBezTo>
                <a:cubicBezTo>
                  <a:pt x="177" y="58"/>
                  <a:pt x="178" y="52"/>
                  <a:pt x="175" y="47"/>
                </a:cubicBezTo>
                <a:cubicBezTo>
                  <a:pt x="173" y="42"/>
                  <a:pt x="167" y="41"/>
                  <a:pt x="162" y="43"/>
                </a:cubicBezTo>
                <a:cubicBezTo>
                  <a:pt x="149" y="51"/>
                  <a:pt x="149" y="51"/>
                  <a:pt x="149" y="51"/>
                </a:cubicBezTo>
                <a:cubicBezTo>
                  <a:pt x="146" y="46"/>
                  <a:pt x="142" y="42"/>
                  <a:pt x="137" y="39"/>
                </a:cubicBezTo>
                <a:cubicBezTo>
                  <a:pt x="145" y="26"/>
                  <a:pt x="145" y="26"/>
                  <a:pt x="145" y="26"/>
                </a:cubicBezTo>
                <a:cubicBezTo>
                  <a:pt x="147" y="21"/>
                  <a:pt x="146" y="15"/>
                  <a:pt x="141" y="13"/>
                </a:cubicBezTo>
                <a:cubicBezTo>
                  <a:pt x="136" y="10"/>
                  <a:pt x="130" y="11"/>
                  <a:pt x="127" y="16"/>
                </a:cubicBezTo>
                <a:cubicBezTo>
                  <a:pt x="120" y="29"/>
                  <a:pt x="120" y="29"/>
                  <a:pt x="120" y="29"/>
                </a:cubicBezTo>
                <a:cubicBezTo>
                  <a:pt x="115" y="27"/>
                  <a:pt x="110" y="25"/>
                  <a:pt x="104" y="25"/>
                </a:cubicBezTo>
                <a:cubicBezTo>
                  <a:pt x="104" y="10"/>
                  <a:pt x="104" y="10"/>
                  <a:pt x="104" y="10"/>
                </a:cubicBezTo>
                <a:cubicBezTo>
                  <a:pt x="104" y="4"/>
                  <a:pt x="100" y="0"/>
                  <a:pt x="94" y="0"/>
                </a:cubicBezTo>
                <a:close/>
                <a:moveTo>
                  <a:pt x="68" y="116"/>
                </a:moveTo>
                <a:cubicBezTo>
                  <a:pt x="68" y="105"/>
                  <a:pt x="77" y="96"/>
                  <a:pt x="88" y="96"/>
                </a:cubicBezTo>
                <a:cubicBezTo>
                  <a:pt x="99" y="96"/>
                  <a:pt x="108" y="105"/>
                  <a:pt x="108" y="116"/>
                </a:cubicBezTo>
                <a:cubicBezTo>
                  <a:pt x="108" y="127"/>
                  <a:pt x="99" y="136"/>
                  <a:pt x="88" y="136"/>
                </a:cubicBezTo>
                <a:cubicBezTo>
                  <a:pt x="77" y="136"/>
                  <a:pt x="68" y="127"/>
                  <a:pt x="68" y="116"/>
                </a:cubicBezTo>
                <a:close/>
                <a:moveTo>
                  <a:pt x="108" y="78"/>
                </a:moveTo>
                <a:cubicBezTo>
                  <a:pt x="108" y="70"/>
                  <a:pt x="114" y="64"/>
                  <a:pt x="122" y="64"/>
                </a:cubicBezTo>
                <a:cubicBezTo>
                  <a:pt x="130" y="64"/>
                  <a:pt x="136" y="70"/>
                  <a:pt x="136" y="78"/>
                </a:cubicBezTo>
                <a:cubicBezTo>
                  <a:pt x="136" y="86"/>
                  <a:pt x="130" y="92"/>
                  <a:pt x="122" y="92"/>
                </a:cubicBezTo>
                <a:cubicBezTo>
                  <a:pt x="114" y="92"/>
                  <a:pt x="108" y="86"/>
                  <a:pt x="108" y="78"/>
                </a:cubicBezTo>
                <a:close/>
                <a:moveTo>
                  <a:pt x="76" y="58"/>
                </a:moveTo>
                <a:cubicBezTo>
                  <a:pt x="76" y="52"/>
                  <a:pt x="80" y="48"/>
                  <a:pt x="86" y="48"/>
                </a:cubicBezTo>
                <a:cubicBezTo>
                  <a:pt x="92" y="48"/>
                  <a:pt x="96" y="52"/>
                  <a:pt x="96" y="58"/>
                </a:cubicBezTo>
                <a:cubicBezTo>
                  <a:pt x="96" y="64"/>
                  <a:pt x="92" y="68"/>
                  <a:pt x="86" y="68"/>
                </a:cubicBezTo>
                <a:cubicBezTo>
                  <a:pt x="80" y="68"/>
                  <a:pt x="76" y="64"/>
                  <a:pt x="76" y="58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" name="矩形 32"/>
          <p:cNvSpPr/>
          <p:nvPr/>
        </p:nvSpPr>
        <p:spPr>
          <a:xfrm>
            <a:off x="1411678" y="2106692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4" name="Freeform 88"/>
          <p:cNvSpPr>
            <a:spLocks noEditPoints="1"/>
          </p:cNvSpPr>
          <p:nvPr/>
        </p:nvSpPr>
        <p:spPr bwMode="auto">
          <a:xfrm>
            <a:off x="7506891" y="3351142"/>
            <a:ext cx="201613" cy="312737"/>
          </a:xfrm>
          <a:custGeom>
            <a:gdLst>
              <a:gd fmla="*/ 52 w 124" name="T0"/>
              <a:gd fmla="*/ 62 h 192" name="T1"/>
              <a:gd fmla="*/ 62 w 124" name="T2"/>
              <a:gd fmla="*/ 52 h 192" name="T3"/>
              <a:gd fmla="*/ 72 w 124" name="T4"/>
              <a:gd fmla="*/ 62 h 192" name="T5"/>
              <a:gd fmla="*/ 62 w 124" name="T6"/>
              <a:gd fmla="*/ 72 h 192" name="T7"/>
              <a:gd fmla="*/ 52 w 124" name="T8"/>
              <a:gd fmla="*/ 62 h 192" name="T9"/>
              <a:gd fmla="*/ 62 w 124" name="T10"/>
              <a:gd fmla="*/ 36 h 192" name="T11"/>
              <a:gd fmla="*/ 36 w 124" name="T12"/>
              <a:gd fmla="*/ 62 h 192" name="T13"/>
              <a:gd fmla="*/ 62 w 124" name="T14"/>
              <a:gd fmla="*/ 88 h 192" name="T15"/>
              <a:gd fmla="*/ 88 w 124" name="T16"/>
              <a:gd fmla="*/ 62 h 192" name="T17"/>
              <a:gd fmla="*/ 62 w 124" name="T18"/>
              <a:gd fmla="*/ 36 h 192" name="T19"/>
              <a:gd fmla="*/ 0 w 124" name="T20"/>
              <a:gd fmla="*/ 61 h 192" name="T21"/>
              <a:gd fmla="*/ 52 w 124" name="T22"/>
              <a:gd fmla="*/ 180 h 192" name="T23"/>
              <a:gd fmla="*/ 52 w 124" name="T24"/>
              <a:gd fmla="*/ 182 h 192" name="T25"/>
              <a:gd fmla="*/ 62 w 124" name="T26"/>
              <a:gd fmla="*/ 192 h 192" name="T27"/>
              <a:gd fmla="*/ 72 w 124" name="T28"/>
              <a:gd fmla="*/ 182 h 192" name="T29"/>
              <a:gd fmla="*/ 72 w 124" name="T30"/>
              <a:gd fmla="*/ 180 h 192" name="T31"/>
              <a:gd fmla="*/ 124 w 124" name="T32"/>
              <a:gd fmla="*/ 61 h 192" name="T33"/>
              <a:gd fmla="*/ 62 w 124" name="T34"/>
              <a:gd fmla="*/ 0 h 192" name="T35"/>
              <a:gd fmla="*/ 0 w 124" name="T36"/>
              <a:gd fmla="*/ 61 h 192" name="T37"/>
              <a:gd fmla="*/ 62 w 124" name="T38"/>
              <a:gd fmla="*/ 20 h 192" name="T39"/>
              <a:gd fmla="*/ 104 w 124" name="T40"/>
              <a:gd fmla="*/ 62 h 192" name="T41"/>
              <a:gd fmla="*/ 62 w 124" name="T42"/>
              <a:gd fmla="*/ 104 h 192" name="T43"/>
              <a:gd fmla="*/ 20 w 124" name="T44"/>
              <a:gd fmla="*/ 62 h 192" name="T45"/>
              <a:gd fmla="*/ 62 w 124" name="T46"/>
              <a:gd fmla="*/ 20 h 192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192" w="124">
                <a:moveTo>
                  <a:pt x="52" y="62"/>
                </a:moveTo>
                <a:cubicBezTo>
                  <a:pt x="52" y="56"/>
                  <a:pt x="56" y="52"/>
                  <a:pt x="62" y="52"/>
                </a:cubicBezTo>
                <a:cubicBezTo>
                  <a:pt x="68" y="52"/>
                  <a:pt x="72" y="56"/>
                  <a:pt x="72" y="62"/>
                </a:cubicBezTo>
                <a:cubicBezTo>
                  <a:pt x="72" y="68"/>
                  <a:pt x="68" y="72"/>
                  <a:pt x="62" y="72"/>
                </a:cubicBezTo>
                <a:cubicBezTo>
                  <a:pt x="56" y="72"/>
                  <a:pt x="52" y="68"/>
                  <a:pt x="52" y="62"/>
                </a:cubicBezTo>
                <a:close/>
                <a:moveTo>
                  <a:pt x="62" y="36"/>
                </a:moveTo>
                <a:cubicBezTo>
                  <a:pt x="48" y="36"/>
                  <a:pt x="36" y="48"/>
                  <a:pt x="36" y="62"/>
                </a:cubicBezTo>
                <a:cubicBezTo>
                  <a:pt x="36" y="76"/>
                  <a:pt x="48" y="88"/>
                  <a:pt x="62" y="88"/>
                </a:cubicBezTo>
                <a:cubicBezTo>
                  <a:pt x="76" y="88"/>
                  <a:pt x="88" y="76"/>
                  <a:pt x="88" y="62"/>
                </a:cubicBezTo>
                <a:cubicBezTo>
                  <a:pt x="88" y="48"/>
                  <a:pt x="76" y="36"/>
                  <a:pt x="62" y="36"/>
                </a:cubicBezTo>
                <a:close/>
                <a:moveTo>
                  <a:pt x="0" y="61"/>
                </a:moveTo>
                <a:cubicBezTo>
                  <a:pt x="0" y="102"/>
                  <a:pt x="48" y="133"/>
                  <a:pt x="52" y="180"/>
                </a:cubicBezTo>
                <a:cubicBezTo>
                  <a:pt x="52" y="182"/>
                  <a:pt x="52" y="182"/>
                  <a:pt x="52" y="182"/>
                </a:cubicBezTo>
                <a:cubicBezTo>
                  <a:pt x="52" y="188"/>
                  <a:pt x="56" y="192"/>
                  <a:pt x="62" y="192"/>
                </a:cubicBezTo>
                <a:cubicBezTo>
                  <a:pt x="68" y="192"/>
                  <a:pt x="72" y="188"/>
                  <a:pt x="72" y="182"/>
                </a:cubicBezTo>
                <a:cubicBezTo>
                  <a:pt x="72" y="180"/>
                  <a:pt x="72" y="180"/>
                  <a:pt x="72" y="180"/>
                </a:cubicBezTo>
                <a:cubicBezTo>
                  <a:pt x="76" y="133"/>
                  <a:pt x="124" y="102"/>
                  <a:pt x="124" y="61"/>
                </a:cubicBezTo>
                <a:cubicBezTo>
                  <a:pt x="124" y="27"/>
                  <a:pt x="96" y="0"/>
                  <a:pt x="62" y="0"/>
                </a:cubicBezTo>
                <a:cubicBezTo>
                  <a:pt x="28" y="0"/>
                  <a:pt x="0" y="27"/>
                  <a:pt x="0" y="61"/>
                </a:cubicBezTo>
                <a:close/>
                <a:moveTo>
                  <a:pt x="62" y="20"/>
                </a:moveTo>
                <a:cubicBezTo>
                  <a:pt x="85" y="20"/>
                  <a:pt x="104" y="39"/>
                  <a:pt x="104" y="62"/>
                </a:cubicBezTo>
                <a:cubicBezTo>
                  <a:pt x="104" y="85"/>
                  <a:pt x="85" y="104"/>
                  <a:pt x="62" y="104"/>
                </a:cubicBezTo>
                <a:cubicBezTo>
                  <a:pt x="39" y="104"/>
                  <a:pt x="20" y="85"/>
                  <a:pt x="20" y="62"/>
                </a:cubicBezTo>
                <a:cubicBezTo>
                  <a:pt x="20" y="39"/>
                  <a:pt x="39" y="20"/>
                  <a:pt x="62" y="20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矩形 34"/>
          <p:cNvSpPr/>
          <p:nvPr/>
        </p:nvSpPr>
        <p:spPr>
          <a:xfrm>
            <a:off x="7856564" y="3317657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6" name="Freeform 22"/>
          <p:cNvSpPr/>
          <p:nvPr/>
        </p:nvSpPr>
        <p:spPr bwMode="auto">
          <a:xfrm>
            <a:off x="4385436" y="3374252"/>
            <a:ext cx="314325" cy="312737"/>
          </a:xfrm>
          <a:custGeom>
            <a:gdLst>
              <a:gd fmla="*/ 0 w 194" name="T0"/>
              <a:gd fmla="*/ 104 h 192" name="T1"/>
              <a:gd fmla="*/ 16 w 194" name="T2"/>
              <a:gd fmla="*/ 120 h 192" name="T3"/>
              <a:gd fmla="*/ 56 w 194" name="T4"/>
              <a:gd fmla="*/ 120 h 192" name="T5"/>
              <a:gd fmla="*/ 56 w 194" name="T6"/>
              <a:gd fmla="*/ 176 h 192" name="T7"/>
              <a:gd fmla="*/ 72 w 194" name="T8"/>
              <a:gd fmla="*/ 192 h 192" name="T9"/>
              <a:gd fmla="*/ 88 w 194" name="T10"/>
              <a:gd fmla="*/ 176 h 192" name="T11"/>
              <a:gd fmla="*/ 88 w 194" name="T12"/>
              <a:gd fmla="*/ 120 h 192" name="T13"/>
              <a:gd fmla="*/ 144 w 194" name="T14"/>
              <a:gd fmla="*/ 120 h 192" name="T15"/>
              <a:gd fmla="*/ 158 w 194" name="T16"/>
              <a:gd fmla="*/ 114 h 192" name="T17"/>
              <a:gd fmla="*/ 186 w 194" name="T18"/>
              <a:gd fmla="*/ 86 h 192" name="T19"/>
              <a:gd fmla="*/ 186 w 194" name="T20"/>
              <a:gd fmla="*/ 58 h 192" name="T21"/>
              <a:gd fmla="*/ 158 w 194" name="T22"/>
              <a:gd fmla="*/ 30 h 192" name="T23"/>
              <a:gd fmla="*/ 144 w 194" name="T24"/>
              <a:gd fmla="*/ 24 h 192" name="T25"/>
              <a:gd fmla="*/ 88 w 194" name="T26"/>
              <a:gd fmla="*/ 24 h 192" name="T27"/>
              <a:gd fmla="*/ 88 w 194" name="T28"/>
              <a:gd fmla="*/ 16 h 192" name="T29"/>
              <a:gd fmla="*/ 72 w 194" name="T30"/>
              <a:gd fmla="*/ 0 h 192" name="T31"/>
              <a:gd fmla="*/ 56 w 194" name="T32"/>
              <a:gd fmla="*/ 16 h 192" name="T33"/>
              <a:gd fmla="*/ 56 w 194" name="T34"/>
              <a:gd fmla="*/ 24 h 192" name="T35"/>
              <a:gd fmla="*/ 16 w 194" name="T36"/>
              <a:gd fmla="*/ 24 h 192" name="T37"/>
              <a:gd fmla="*/ 0 w 194" name="T38"/>
              <a:gd fmla="*/ 40 h 192" name="T39"/>
              <a:gd fmla="*/ 0 w 194" name="T40"/>
              <a:gd fmla="*/ 104 h 192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192" w="194">
                <a:moveTo>
                  <a:pt x="0" y="104"/>
                </a:moveTo>
                <a:cubicBezTo>
                  <a:pt x="0" y="113"/>
                  <a:pt x="7" y="120"/>
                  <a:pt x="16" y="120"/>
                </a:cubicBezTo>
                <a:cubicBezTo>
                  <a:pt x="56" y="120"/>
                  <a:pt x="56" y="120"/>
                  <a:pt x="56" y="120"/>
                </a:cubicBezTo>
                <a:cubicBezTo>
                  <a:pt x="56" y="176"/>
                  <a:pt x="56" y="176"/>
                  <a:pt x="56" y="176"/>
                </a:cubicBezTo>
                <a:cubicBezTo>
                  <a:pt x="56" y="185"/>
                  <a:pt x="63" y="192"/>
                  <a:pt x="72" y="192"/>
                </a:cubicBezTo>
                <a:cubicBezTo>
                  <a:pt x="81" y="192"/>
                  <a:pt x="88" y="185"/>
                  <a:pt x="88" y="176"/>
                </a:cubicBezTo>
                <a:cubicBezTo>
                  <a:pt x="88" y="120"/>
                  <a:pt x="88" y="120"/>
                  <a:pt x="88" y="120"/>
                </a:cubicBezTo>
                <a:cubicBezTo>
                  <a:pt x="144" y="120"/>
                  <a:pt x="144" y="120"/>
                  <a:pt x="144" y="120"/>
                </a:cubicBezTo>
                <a:cubicBezTo>
                  <a:pt x="150" y="120"/>
                  <a:pt x="155" y="118"/>
                  <a:pt x="158" y="114"/>
                </a:cubicBezTo>
                <a:cubicBezTo>
                  <a:pt x="186" y="86"/>
                  <a:pt x="186" y="86"/>
                  <a:pt x="186" y="86"/>
                </a:cubicBezTo>
                <a:cubicBezTo>
                  <a:pt x="194" y="78"/>
                  <a:pt x="194" y="66"/>
                  <a:pt x="186" y="58"/>
                </a:cubicBezTo>
                <a:cubicBezTo>
                  <a:pt x="158" y="30"/>
                  <a:pt x="158" y="30"/>
                  <a:pt x="158" y="30"/>
                </a:cubicBezTo>
                <a:cubicBezTo>
                  <a:pt x="155" y="26"/>
                  <a:pt x="150" y="24"/>
                  <a:pt x="144" y="24"/>
                </a:cubicBezTo>
                <a:cubicBezTo>
                  <a:pt x="88" y="24"/>
                  <a:pt x="88" y="24"/>
                  <a:pt x="88" y="24"/>
                </a:cubicBezTo>
                <a:cubicBezTo>
                  <a:pt x="88" y="16"/>
                  <a:pt x="88" y="16"/>
                  <a:pt x="88" y="16"/>
                </a:cubicBezTo>
                <a:cubicBezTo>
                  <a:pt x="88" y="7"/>
                  <a:pt x="81" y="0"/>
                  <a:pt x="72" y="0"/>
                </a:cubicBezTo>
                <a:cubicBezTo>
                  <a:pt x="63" y="0"/>
                  <a:pt x="56" y="7"/>
                  <a:pt x="56" y="16"/>
                </a:cubicBezTo>
                <a:cubicBezTo>
                  <a:pt x="56" y="24"/>
                  <a:pt x="56" y="24"/>
                  <a:pt x="5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7" y="24"/>
                  <a:pt x="0" y="31"/>
                  <a:pt x="0" y="40"/>
                </a:cubicBezTo>
                <a:lnTo>
                  <a:pt x="0" y="104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7" name="矩形 36"/>
          <p:cNvSpPr/>
          <p:nvPr/>
        </p:nvSpPr>
        <p:spPr>
          <a:xfrm>
            <a:off x="1411678" y="3291298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39" name="矩形 38"/>
          <p:cNvSpPr/>
          <p:nvPr/>
        </p:nvSpPr>
        <p:spPr>
          <a:xfrm>
            <a:off x="1411678" y="4490418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41" name="矩形 40"/>
          <p:cNvSpPr/>
          <p:nvPr/>
        </p:nvSpPr>
        <p:spPr>
          <a:xfrm>
            <a:off x="7856564" y="4566019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42" name="Freeform 53"/>
          <p:cNvSpPr>
            <a:spLocks noEditPoints="1"/>
          </p:cNvSpPr>
          <p:nvPr/>
        </p:nvSpPr>
        <p:spPr bwMode="auto">
          <a:xfrm>
            <a:off x="7454503" y="4630551"/>
            <a:ext cx="306388" cy="304800"/>
          </a:xfrm>
          <a:custGeom>
            <a:gdLst>
              <a:gd fmla="*/ 0 w 188" name="T0"/>
              <a:gd fmla="*/ 94 h 188" name="T1"/>
              <a:gd fmla="*/ 94 w 188" name="T2"/>
              <a:gd fmla="*/ 188 h 188" name="T3"/>
              <a:gd fmla="*/ 188 w 188" name="T4"/>
              <a:gd fmla="*/ 94 h 188" name="T5"/>
              <a:gd fmla="*/ 94 w 188" name="T6"/>
              <a:gd fmla="*/ 0 h 188" name="T7"/>
              <a:gd fmla="*/ 0 w 188" name="T8"/>
              <a:gd fmla="*/ 94 h 188" name="T9"/>
              <a:gd fmla="*/ 84 w 188" name="T10"/>
              <a:gd fmla="*/ 30 h 188" name="T11"/>
              <a:gd fmla="*/ 94 w 188" name="T12"/>
              <a:gd fmla="*/ 20 h 188" name="T13"/>
              <a:gd fmla="*/ 104 w 188" name="T14"/>
              <a:gd fmla="*/ 30 h 188" name="T15"/>
              <a:gd fmla="*/ 94 w 188" name="T16"/>
              <a:gd fmla="*/ 40 h 188" name="T17"/>
              <a:gd fmla="*/ 84 w 188" name="T18"/>
              <a:gd fmla="*/ 30 h 188" name="T19"/>
              <a:gd fmla="*/ 20 w 188" name="T20"/>
              <a:gd fmla="*/ 94 h 188" name="T21"/>
              <a:gd fmla="*/ 30 w 188" name="T22"/>
              <a:gd fmla="*/ 84 h 188" name="T23"/>
              <a:gd fmla="*/ 40 w 188" name="T24"/>
              <a:gd fmla="*/ 94 h 188" name="T25"/>
              <a:gd fmla="*/ 30 w 188" name="T26"/>
              <a:gd fmla="*/ 104 h 188" name="T27"/>
              <a:gd fmla="*/ 20 w 188" name="T28"/>
              <a:gd fmla="*/ 94 h 188" name="T29"/>
              <a:gd fmla="*/ 148 w 188" name="T30"/>
              <a:gd fmla="*/ 94 h 188" name="T31"/>
              <a:gd fmla="*/ 158 w 188" name="T32"/>
              <a:gd fmla="*/ 84 h 188" name="T33"/>
              <a:gd fmla="*/ 168 w 188" name="T34"/>
              <a:gd fmla="*/ 94 h 188" name="T35"/>
              <a:gd fmla="*/ 158 w 188" name="T36"/>
              <a:gd fmla="*/ 104 h 188" name="T37"/>
              <a:gd fmla="*/ 148 w 188" name="T38"/>
              <a:gd fmla="*/ 94 h 188" name="T39"/>
              <a:gd fmla="*/ 84 w 188" name="T40"/>
              <a:gd fmla="*/ 158 h 188" name="T41"/>
              <a:gd fmla="*/ 94 w 188" name="T42"/>
              <a:gd fmla="*/ 148 h 188" name="T43"/>
              <a:gd fmla="*/ 104 w 188" name="T44"/>
              <a:gd fmla="*/ 158 h 188" name="T45"/>
              <a:gd fmla="*/ 94 w 188" name="T46"/>
              <a:gd fmla="*/ 168 h 188" name="T47"/>
              <a:gd fmla="*/ 84 w 188" name="T48"/>
              <a:gd fmla="*/ 158 h 188" name="T49"/>
              <a:gd fmla="*/ 79 w 188" name="T50"/>
              <a:gd fmla="*/ 99 h 188" name="T51"/>
              <a:gd fmla="*/ 50 w 188" name="T52"/>
              <a:gd fmla="*/ 69 h 188" name="T53"/>
              <a:gd fmla="*/ 50 w 188" name="T54"/>
              <a:gd fmla="*/ 58 h 188" name="T55"/>
              <a:gd fmla="*/ 61 w 188" name="T56"/>
              <a:gd fmla="*/ 58 h 188" name="T57"/>
              <a:gd fmla="*/ 88 w 188" name="T58"/>
              <a:gd fmla="*/ 85 h 188" name="T59"/>
              <a:gd fmla="*/ 96 w 188" name="T60"/>
              <a:gd fmla="*/ 85 h 188" name="T61"/>
              <a:gd fmla="*/ 135 w 188" name="T62"/>
              <a:gd fmla="*/ 46 h 188" name="T63"/>
              <a:gd fmla="*/ 146 w 188" name="T64"/>
              <a:gd fmla="*/ 46 h 188" name="T65"/>
              <a:gd fmla="*/ 146 w 188" name="T66"/>
              <a:gd fmla="*/ 57 h 188" name="T67"/>
              <a:gd fmla="*/ 105 w 188" name="T68"/>
              <a:gd fmla="*/ 99 h 188" name="T69"/>
              <a:gd fmla="*/ 92 w 188" name="T70"/>
              <a:gd fmla="*/ 104 h 188" name="T71"/>
              <a:gd fmla="*/ 79 w 188" name="T72"/>
              <a:gd fmla="*/ 99 h 188" name="T7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b="b" l="0" r="r" t="0"/>
            <a:pathLst>
              <a:path h="188" w="188">
                <a:moveTo>
                  <a:pt x="0" y="94"/>
                </a:moveTo>
                <a:cubicBezTo>
                  <a:pt x="0" y="146"/>
                  <a:pt x="42" y="188"/>
                  <a:pt x="94" y="188"/>
                </a:cubicBezTo>
                <a:cubicBezTo>
                  <a:pt x="146" y="188"/>
                  <a:pt x="188" y="146"/>
                  <a:pt x="188" y="94"/>
                </a:cubicBezTo>
                <a:cubicBezTo>
                  <a:pt x="188" y="42"/>
                  <a:pt x="146" y="0"/>
                  <a:pt x="94" y="0"/>
                </a:cubicBezTo>
                <a:cubicBezTo>
                  <a:pt x="42" y="0"/>
                  <a:pt x="0" y="42"/>
                  <a:pt x="0" y="94"/>
                </a:cubicBezTo>
                <a:close/>
                <a:moveTo>
                  <a:pt x="84" y="30"/>
                </a:moveTo>
                <a:cubicBezTo>
                  <a:pt x="84" y="24"/>
                  <a:pt x="88" y="20"/>
                  <a:pt x="94" y="20"/>
                </a:cubicBezTo>
                <a:cubicBezTo>
                  <a:pt x="100" y="20"/>
                  <a:pt x="104" y="24"/>
                  <a:pt x="104" y="30"/>
                </a:cubicBezTo>
                <a:cubicBezTo>
                  <a:pt x="104" y="36"/>
                  <a:pt x="100" y="40"/>
                  <a:pt x="94" y="40"/>
                </a:cubicBezTo>
                <a:cubicBezTo>
                  <a:pt x="88" y="40"/>
                  <a:pt x="84" y="36"/>
                  <a:pt x="84" y="30"/>
                </a:cubicBezTo>
                <a:close/>
                <a:moveTo>
                  <a:pt x="20" y="94"/>
                </a:moveTo>
                <a:cubicBezTo>
                  <a:pt x="20" y="88"/>
                  <a:pt x="24" y="84"/>
                  <a:pt x="30" y="84"/>
                </a:cubicBezTo>
                <a:cubicBezTo>
                  <a:pt x="36" y="84"/>
                  <a:pt x="40" y="88"/>
                  <a:pt x="40" y="94"/>
                </a:cubicBezTo>
                <a:cubicBezTo>
                  <a:pt x="40" y="100"/>
                  <a:pt x="36" y="104"/>
                  <a:pt x="30" y="104"/>
                </a:cubicBezTo>
                <a:cubicBezTo>
                  <a:pt x="24" y="104"/>
                  <a:pt x="20" y="100"/>
                  <a:pt x="20" y="94"/>
                </a:cubicBezTo>
                <a:close/>
                <a:moveTo>
                  <a:pt x="148" y="94"/>
                </a:moveTo>
                <a:cubicBezTo>
                  <a:pt x="148" y="88"/>
                  <a:pt x="152" y="84"/>
                  <a:pt x="158" y="84"/>
                </a:cubicBezTo>
                <a:cubicBezTo>
                  <a:pt x="164" y="84"/>
                  <a:pt x="168" y="88"/>
                  <a:pt x="168" y="94"/>
                </a:cubicBezTo>
                <a:cubicBezTo>
                  <a:pt x="168" y="100"/>
                  <a:pt x="164" y="104"/>
                  <a:pt x="158" y="104"/>
                </a:cubicBezTo>
                <a:cubicBezTo>
                  <a:pt x="152" y="104"/>
                  <a:pt x="148" y="100"/>
                  <a:pt x="148" y="94"/>
                </a:cubicBezTo>
                <a:close/>
                <a:moveTo>
                  <a:pt x="84" y="158"/>
                </a:moveTo>
                <a:cubicBezTo>
                  <a:pt x="84" y="152"/>
                  <a:pt x="88" y="148"/>
                  <a:pt x="94" y="148"/>
                </a:cubicBezTo>
                <a:cubicBezTo>
                  <a:pt x="100" y="148"/>
                  <a:pt x="104" y="152"/>
                  <a:pt x="104" y="158"/>
                </a:cubicBezTo>
                <a:cubicBezTo>
                  <a:pt x="104" y="164"/>
                  <a:pt x="100" y="168"/>
                  <a:pt x="94" y="168"/>
                </a:cubicBezTo>
                <a:cubicBezTo>
                  <a:pt x="88" y="168"/>
                  <a:pt x="84" y="164"/>
                  <a:pt x="84" y="158"/>
                </a:cubicBezTo>
                <a:close/>
                <a:moveTo>
                  <a:pt x="79" y="99"/>
                </a:moveTo>
                <a:cubicBezTo>
                  <a:pt x="77" y="97"/>
                  <a:pt x="50" y="69"/>
                  <a:pt x="50" y="69"/>
                </a:cubicBezTo>
                <a:cubicBezTo>
                  <a:pt x="47" y="66"/>
                  <a:pt x="47" y="61"/>
                  <a:pt x="50" y="58"/>
                </a:cubicBezTo>
                <a:cubicBezTo>
                  <a:pt x="53" y="55"/>
                  <a:pt x="58" y="55"/>
                  <a:pt x="61" y="58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7"/>
                  <a:pt x="94" y="87"/>
                  <a:pt x="96" y="85"/>
                </a:cubicBezTo>
                <a:cubicBezTo>
                  <a:pt x="135" y="46"/>
                  <a:pt x="135" y="46"/>
                  <a:pt x="135" y="46"/>
                </a:cubicBezTo>
                <a:cubicBezTo>
                  <a:pt x="138" y="43"/>
                  <a:pt x="143" y="43"/>
                  <a:pt x="146" y="46"/>
                </a:cubicBezTo>
                <a:cubicBezTo>
                  <a:pt x="149" y="49"/>
                  <a:pt x="149" y="54"/>
                  <a:pt x="146" y="57"/>
                </a:cubicBezTo>
                <a:cubicBezTo>
                  <a:pt x="146" y="57"/>
                  <a:pt x="107" y="97"/>
                  <a:pt x="105" y="99"/>
                </a:cubicBezTo>
                <a:cubicBezTo>
                  <a:pt x="101" y="102"/>
                  <a:pt x="97" y="104"/>
                  <a:pt x="92" y="104"/>
                </a:cubicBezTo>
                <a:cubicBezTo>
                  <a:pt x="87" y="104"/>
                  <a:pt x="83" y="102"/>
                  <a:pt x="79" y="99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Freeform 99"/>
          <p:cNvSpPr>
            <a:spLocks noEditPoints="1"/>
          </p:cNvSpPr>
          <p:nvPr/>
        </p:nvSpPr>
        <p:spPr bwMode="auto">
          <a:xfrm>
            <a:off x="4390198" y="4553363"/>
            <a:ext cx="304800" cy="306387"/>
          </a:xfrm>
          <a:custGeom>
            <a:gdLst>
              <a:gd fmla="*/ 94 w 188" name="T0"/>
              <a:gd fmla="*/ 188 h 188" name="T1"/>
              <a:gd fmla="*/ 94 w 188" name="T2"/>
              <a:gd fmla="*/ 0 h 188" name="T3"/>
              <a:gd fmla="*/ 20 w 188" name="T4"/>
              <a:gd fmla="*/ 94 h 188" name="T5"/>
              <a:gd fmla="*/ 41 w 188" name="T6"/>
              <a:gd fmla="*/ 80 h 188" name="T7"/>
              <a:gd fmla="*/ 41 w 188" name="T8"/>
              <a:gd fmla="*/ 104 h 188" name="T9"/>
              <a:gd fmla="*/ 20 w 188" name="T10"/>
              <a:gd fmla="*/ 94 h 188" name="T11"/>
              <a:gd fmla="*/ 53 w 188" name="T12"/>
              <a:gd fmla="*/ 32 h 188" name="T13"/>
              <a:gd fmla="*/ 28 w 188" name="T14"/>
              <a:gd fmla="*/ 60 h 188" name="T15"/>
              <a:gd fmla="*/ 84 w 188" name="T16"/>
              <a:gd fmla="*/ 21 h 188" name="T17"/>
              <a:gd fmla="*/ 64 w 188" name="T18"/>
              <a:gd fmla="*/ 60 h 188" name="T19"/>
              <a:gd fmla="*/ 104 w 188" name="T20"/>
              <a:gd fmla="*/ 21 h 188" name="T21"/>
              <a:gd fmla="*/ 124 w 188" name="T22"/>
              <a:gd fmla="*/ 60 h 188" name="T23"/>
              <a:gd fmla="*/ 104 w 188" name="T24"/>
              <a:gd fmla="*/ 21 h 188" name="T25"/>
              <a:gd fmla="*/ 160 w 188" name="T26"/>
              <a:gd fmla="*/ 60 h 188" name="T27"/>
              <a:gd fmla="*/ 135 w 188" name="T28"/>
              <a:gd fmla="*/ 32 h 188" name="T29"/>
              <a:gd fmla="*/ 168 w 188" name="T30"/>
              <a:gd fmla="*/ 94 h 188" name="T31"/>
              <a:gd fmla="*/ 148 w 188" name="T32"/>
              <a:gd fmla="*/ 104 h 188" name="T33"/>
              <a:gd fmla="*/ 148 w 188" name="T34"/>
              <a:gd fmla="*/ 80 h 188" name="T35"/>
              <a:gd fmla="*/ 162 w 188" name="T36"/>
              <a:gd fmla="*/ 124 h 188" name="T37"/>
              <a:gd fmla="*/ 144 w 188" name="T38"/>
              <a:gd fmla="*/ 124 h 188" name="T39"/>
              <a:gd fmla="*/ 56 w 188" name="T40"/>
              <a:gd fmla="*/ 158 h 188" name="T41"/>
              <a:gd fmla="*/ 44 w 188" name="T42"/>
              <a:gd fmla="*/ 124 h 188" name="T43"/>
              <a:gd fmla="*/ 61 w 188" name="T44"/>
              <a:gd fmla="*/ 80 h 188" name="T45"/>
              <a:gd fmla="*/ 84 w 188" name="T46"/>
              <a:gd fmla="*/ 104 h 188" name="T47"/>
              <a:gd fmla="*/ 60 w 188" name="T48"/>
              <a:gd fmla="*/ 92 h 188" name="T49"/>
              <a:gd fmla="*/ 104 w 188" name="T50"/>
              <a:gd fmla="*/ 80 h 188" name="T51"/>
              <a:gd fmla="*/ 128 w 188" name="T52"/>
              <a:gd fmla="*/ 92 h 188" name="T53"/>
              <a:gd fmla="*/ 104 w 188" name="T54"/>
              <a:gd fmla="*/ 104 h 188" name="T55"/>
              <a:gd fmla="*/ 64 w 188" name="T56"/>
              <a:gd fmla="*/ 124 h 188" name="T57"/>
              <a:gd fmla="*/ 84 w 188" name="T58"/>
              <a:gd fmla="*/ 164 h 188" name="T59"/>
              <a:gd fmla="*/ 104 w 188" name="T60"/>
              <a:gd fmla="*/ 124 h 188" name="T61"/>
              <a:gd fmla="*/ 104 w 188" name="T62"/>
              <a:gd fmla="*/ 164 h 188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88" w="188">
                <a:moveTo>
                  <a:pt x="0" y="94"/>
                </a:moveTo>
                <a:cubicBezTo>
                  <a:pt x="0" y="146"/>
                  <a:pt x="42" y="188"/>
                  <a:pt x="94" y="188"/>
                </a:cubicBezTo>
                <a:cubicBezTo>
                  <a:pt x="146" y="188"/>
                  <a:pt x="188" y="146"/>
                  <a:pt x="188" y="94"/>
                </a:cubicBezTo>
                <a:cubicBezTo>
                  <a:pt x="188" y="42"/>
                  <a:pt x="146" y="0"/>
                  <a:pt x="94" y="0"/>
                </a:cubicBezTo>
                <a:cubicBezTo>
                  <a:pt x="42" y="0"/>
                  <a:pt x="0" y="42"/>
                  <a:pt x="0" y="94"/>
                </a:cubicBezTo>
                <a:close/>
                <a:moveTo>
                  <a:pt x="20" y="94"/>
                </a:moveTo>
                <a:cubicBezTo>
                  <a:pt x="20" y="89"/>
                  <a:pt x="20" y="85"/>
                  <a:pt x="21" y="80"/>
                </a:cubicBezTo>
                <a:cubicBezTo>
                  <a:pt x="41" y="80"/>
                  <a:pt x="41" y="80"/>
                  <a:pt x="41" y="80"/>
                </a:cubicBezTo>
                <a:cubicBezTo>
                  <a:pt x="40" y="84"/>
                  <a:pt x="40" y="88"/>
                  <a:pt x="40" y="92"/>
                </a:cubicBezTo>
                <a:cubicBezTo>
                  <a:pt x="40" y="96"/>
                  <a:pt x="40" y="100"/>
                  <a:pt x="41" y="104"/>
                </a:cubicBezTo>
                <a:cubicBezTo>
                  <a:pt x="21" y="104"/>
                  <a:pt x="21" y="104"/>
                  <a:pt x="21" y="104"/>
                </a:cubicBezTo>
                <a:cubicBezTo>
                  <a:pt x="20" y="101"/>
                  <a:pt x="20" y="97"/>
                  <a:pt x="20" y="94"/>
                </a:cubicBezTo>
                <a:close/>
                <a:moveTo>
                  <a:pt x="28" y="60"/>
                </a:moveTo>
                <a:cubicBezTo>
                  <a:pt x="34" y="49"/>
                  <a:pt x="43" y="39"/>
                  <a:pt x="53" y="32"/>
                </a:cubicBezTo>
                <a:cubicBezTo>
                  <a:pt x="49" y="41"/>
                  <a:pt x="46" y="50"/>
                  <a:pt x="44" y="60"/>
                </a:cubicBezTo>
                <a:lnTo>
                  <a:pt x="28" y="60"/>
                </a:lnTo>
                <a:close/>
                <a:moveTo>
                  <a:pt x="83" y="21"/>
                </a:moveTo>
                <a:cubicBezTo>
                  <a:pt x="84" y="21"/>
                  <a:pt x="84" y="21"/>
                  <a:pt x="84" y="21"/>
                </a:cubicBezTo>
                <a:cubicBezTo>
                  <a:pt x="84" y="60"/>
                  <a:pt x="84" y="60"/>
                  <a:pt x="8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8" y="46"/>
                  <a:pt x="75" y="32"/>
                  <a:pt x="83" y="21"/>
                </a:cubicBezTo>
                <a:close/>
                <a:moveTo>
                  <a:pt x="104" y="21"/>
                </a:moveTo>
                <a:cubicBezTo>
                  <a:pt x="105" y="21"/>
                  <a:pt x="105" y="21"/>
                  <a:pt x="105" y="21"/>
                </a:cubicBezTo>
                <a:cubicBezTo>
                  <a:pt x="113" y="32"/>
                  <a:pt x="120" y="46"/>
                  <a:pt x="124" y="60"/>
                </a:cubicBezTo>
                <a:cubicBezTo>
                  <a:pt x="104" y="60"/>
                  <a:pt x="104" y="60"/>
                  <a:pt x="104" y="60"/>
                </a:cubicBezTo>
                <a:lnTo>
                  <a:pt x="104" y="21"/>
                </a:lnTo>
                <a:close/>
                <a:moveTo>
                  <a:pt x="135" y="32"/>
                </a:moveTo>
                <a:cubicBezTo>
                  <a:pt x="145" y="39"/>
                  <a:pt x="154" y="49"/>
                  <a:pt x="160" y="60"/>
                </a:cubicBezTo>
                <a:cubicBezTo>
                  <a:pt x="144" y="60"/>
                  <a:pt x="144" y="60"/>
                  <a:pt x="144" y="60"/>
                </a:cubicBezTo>
                <a:cubicBezTo>
                  <a:pt x="142" y="50"/>
                  <a:pt x="139" y="41"/>
                  <a:pt x="135" y="32"/>
                </a:cubicBezTo>
                <a:close/>
                <a:moveTo>
                  <a:pt x="167" y="80"/>
                </a:moveTo>
                <a:cubicBezTo>
                  <a:pt x="168" y="85"/>
                  <a:pt x="168" y="89"/>
                  <a:pt x="168" y="94"/>
                </a:cubicBezTo>
                <a:cubicBezTo>
                  <a:pt x="168" y="97"/>
                  <a:pt x="168" y="101"/>
                  <a:pt x="167" y="104"/>
                </a:cubicBezTo>
                <a:cubicBezTo>
                  <a:pt x="148" y="104"/>
                  <a:pt x="148" y="104"/>
                  <a:pt x="148" y="104"/>
                </a:cubicBezTo>
                <a:cubicBezTo>
                  <a:pt x="148" y="100"/>
                  <a:pt x="148" y="96"/>
                  <a:pt x="148" y="92"/>
                </a:cubicBezTo>
                <a:cubicBezTo>
                  <a:pt x="148" y="88"/>
                  <a:pt x="148" y="84"/>
                  <a:pt x="148" y="80"/>
                </a:cubicBezTo>
                <a:lnTo>
                  <a:pt x="167" y="80"/>
                </a:lnTo>
                <a:close/>
                <a:moveTo>
                  <a:pt x="162" y="124"/>
                </a:moveTo>
                <a:cubicBezTo>
                  <a:pt x="155" y="138"/>
                  <a:pt x="145" y="150"/>
                  <a:pt x="132" y="158"/>
                </a:cubicBezTo>
                <a:cubicBezTo>
                  <a:pt x="137" y="147"/>
                  <a:pt x="142" y="136"/>
                  <a:pt x="144" y="124"/>
                </a:cubicBezTo>
                <a:lnTo>
                  <a:pt x="162" y="124"/>
                </a:lnTo>
                <a:close/>
                <a:moveTo>
                  <a:pt x="56" y="158"/>
                </a:moveTo>
                <a:cubicBezTo>
                  <a:pt x="43" y="150"/>
                  <a:pt x="33" y="138"/>
                  <a:pt x="26" y="124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6" y="136"/>
                  <a:pt x="51" y="147"/>
                  <a:pt x="56" y="158"/>
                </a:cubicBezTo>
                <a:close/>
                <a:moveTo>
                  <a:pt x="61" y="80"/>
                </a:moveTo>
                <a:cubicBezTo>
                  <a:pt x="84" y="80"/>
                  <a:pt x="84" y="80"/>
                  <a:pt x="84" y="80"/>
                </a:cubicBezTo>
                <a:cubicBezTo>
                  <a:pt x="84" y="104"/>
                  <a:pt x="84" y="104"/>
                  <a:pt x="84" y="104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0" y="100"/>
                  <a:pt x="60" y="96"/>
                  <a:pt x="60" y="92"/>
                </a:cubicBezTo>
                <a:cubicBezTo>
                  <a:pt x="60" y="88"/>
                  <a:pt x="60" y="84"/>
                  <a:pt x="61" y="80"/>
                </a:cubicBezTo>
                <a:close/>
                <a:moveTo>
                  <a:pt x="104" y="80"/>
                </a:moveTo>
                <a:cubicBezTo>
                  <a:pt x="127" y="80"/>
                  <a:pt x="127" y="80"/>
                  <a:pt x="127" y="80"/>
                </a:cubicBezTo>
                <a:cubicBezTo>
                  <a:pt x="128" y="84"/>
                  <a:pt x="128" y="88"/>
                  <a:pt x="128" y="92"/>
                </a:cubicBezTo>
                <a:cubicBezTo>
                  <a:pt x="128" y="96"/>
                  <a:pt x="128" y="100"/>
                  <a:pt x="127" y="104"/>
                </a:cubicBezTo>
                <a:cubicBezTo>
                  <a:pt x="104" y="104"/>
                  <a:pt x="104" y="104"/>
                  <a:pt x="104" y="104"/>
                </a:cubicBezTo>
                <a:lnTo>
                  <a:pt x="104" y="80"/>
                </a:lnTo>
                <a:close/>
                <a:moveTo>
                  <a:pt x="64" y="124"/>
                </a:moveTo>
                <a:cubicBezTo>
                  <a:pt x="84" y="124"/>
                  <a:pt x="84" y="124"/>
                  <a:pt x="84" y="124"/>
                </a:cubicBezTo>
                <a:cubicBezTo>
                  <a:pt x="84" y="164"/>
                  <a:pt x="84" y="164"/>
                  <a:pt x="84" y="164"/>
                </a:cubicBezTo>
                <a:cubicBezTo>
                  <a:pt x="75" y="152"/>
                  <a:pt x="68" y="139"/>
                  <a:pt x="64" y="124"/>
                </a:cubicBezTo>
                <a:close/>
                <a:moveTo>
                  <a:pt x="104" y="124"/>
                </a:moveTo>
                <a:cubicBezTo>
                  <a:pt x="124" y="124"/>
                  <a:pt x="124" y="124"/>
                  <a:pt x="124" y="124"/>
                </a:cubicBezTo>
                <a:cubicBezTo>
                  <a:pt x="120" y="139"/>
                  <a:pt x="113" y="152"/>
                  <a:pt x="104" y="164"/>
                </a:cubicBezTo>
                <a:lnTo>
                  <a:pt x="104" y="124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652756060"/>
      </p:ext>
    </p:extLst>
  </p:cSld>
  <p:clrMapOvr>
    <a:masterClrMapping/>
  </p:clrMapOvr>
  <p:transition spd="slow">
    <p:push/>
  </p:transition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5B9BD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65" name="Freeform 29"/>
          <p:cNvSpPr/>
          <p:nvPr/>
        </p:nvSpPr>
        <p:spPr bwMode="auto">
          <a:xfrm>
            <a:off x="3664266" y="5647298"/>
            <a:ext cx="280364" cy="580916"/>
          </a:xfrm>
          <a:custGeom>
            <a:gdLst>
              <a:gd fmla="*/ 11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1 w 15" name="T12"/>
              <a:gd fmla="*/ 15 h 31" name="T13"/>
              <a:gd fmla="*/ 3 w 15" name="T14"/>
              <a:gd fmla="*/ 14 h 31" name="T15"/>
              <a:gd fmla="*/ 3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5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1 w 15" name="T38"/>
              <a:gd fmla="*/ 29 h 31" name="T39"/>
              <a:gd fmla="*/ 11 w 15" name="T40"/>
              <a:gd fmla="*/ 13 h 31" name="T41"/>
              <a:gd fmla="*/ 11 w 15" name="T42"/>
              <a:gd fmla="*/ 13 h 31" name="T43"/>
              <a:gd fmla="*/ 11 w 15" name="T44"/>
              <a:gd fmla="*/ 5 h 31" name="T45"/>
              <a:gd fmla="*/ 12 w 15" name="T46"/>
              <a:gd fmla="*/ 5 h 31" name="T47"/>
              <a:gd fmla="*/ 12 w 15" name="T48"/>
              <a:gd fmla="*/ 14 h 31" name="T49"/>
              <a:gd fmla="*/ 14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1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1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1" y="15"/>
                </a:cubicBezTo>
                <a:cubicBezTo>
                  <a:pt x="2" y="15"/>
                  <a:pt x="3" y="15"/>
                  <a:pt x="3" y="14"/>
                </a:cubicBezTo>
                <a:cubicBezTo>
                  <a:pt x="3" y="5"/>
                  <a:pt x="3" y="5"/>
                  <a:pt x="3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1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3" y="15"/>
                  <a:pt x="14" y="15"/>
                </a:cubicBezTo>
                <a:cubicBezTo>
                  <a:pt x="14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6" name="Oval 30"/>
          <p:cNvSpPr>
            <a:spLocks noChangeArrowheads="1"/>
          </p:cNvSpPr>
          <p:nvPr/>
        </p:nvSpPr>
        <p:spPr bwMode="auto">
          <a:xfrm>
            <a:off x="3758468" y="5514967"/>
            <a:ext cx="94202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7" name="Oval 31"/>
          <p:cNvSpPr>
            <a:spLocks noChangeArrowheads="1"/>
          </p:cNvSpPr>
          <p:nvPr/>
        </p:nvSpPr>
        <p:spPr bwMode="auto">
          <a:xfrm>
            <a:off x="4973007" y="1490355"/>
            <a:ext cx="242235" cy="244478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8" name="Freeform 32"/>
          <p:cNvSpPr/>
          <p:nvPr/>
        </p:nvSpPr>
        <p:spPr bwMode="auto">
          <a:xfrm>
            <a:off x="4804789" y="1772962"/>
            <a:ext cx="578672" cy="1235846"/>
          </a:xfrm>
          <a:custGeom>
            <a:gdLst>
              <a:gd fmla="*/ 23 w 31" name="T0"/>
              <a:gd fmla="*/ 0 h 66" name="T1"/>
              <a:gd fmla="*/ 8 w 31" name="T2"/>
              <a:gd fmla="*/ 0 h 66" name="T3"/>
              <a:gd fmla="*/ 0 w 31" name="T4"/>
              <a:gd fmla="*/ 6 h 66" name="T5"/>
              <a:gd fmla="*/ 0 w 31" name="T6"/>
              <a:gd fmla="*/ 6 h 66" name="T7"/>
              <a:gd fmla="*/ 0 w 31" name="T8"/>
              <a:gd fmla="*/ 7 h 66" name="T9"/>
              <a:gd fmla="*/ 0 w 31" name="T10"/>
              <a:gd fmla="*/ 29 h 66" name="T11"/>
              <a:gd fmla="*/ 2 w 31" name="T12"/>
              <a:gd fmla="*/ 32 h 66" name="T13"/>
              <a:gd fmla="*/ 5 w 31" name="T14"/>
              <a:gd fmla="*/ 29 h 66" name="T15"/>
              <a:gd fmla="*/ 5 w 31" name="T16"/>
              <a:gd fmla="*/ 10 h 66" name="T17"/>
              <a:gd fmla="*/ 7 w 31" name="T18"/>
              <a:gd fmla="*/ 10 h 66" name="T19"/>
              <a:gd fmla="*/ 7 w 31" name="T20"/>
              <a:gd fmla="*/ 29 h 66" name="T21"/>
              <a:gd fmla="*/ 7 w 31" name="T22"/>
              <a:gd fmla="*/ 29 h 66" name="T23"/>
              <a:gd fmla="*/ 7 w 31" name="T24"/>
              <a:gd fmla="*/ 62 h 66" name="T25"/>
              <a:gd fmla="*/ 11 w 31" name="T26"/>
              <a:gd fmla="*/ 66 h 66" name="T27"/>
              <a:gd fmla="*/ 14 w 31" name="T28"/>
              <a:gd fmla="*/ 62 h 66" name="T29"/>
              <a:gd fmla="*/ 14 w 31" name="T30"/>
              <a:gd fmla="*/ 33 h 66" name="T31"/>
              <a:gd fmla="*/ 16 w 31" name="T32"/>
              <a:gd fmla="*/ 33 h 66" name="T33"/>
              <a:gd fmla="*/ 16 w 31" name="T34"/>
              <a:gd fmla="*/ 62 h 66" name="T35"/>
              <a:gd fmla="*/ 20 w 31" name="T36"/>
              <a:gd fmla="*/ 66 h 66" name="T37"/>
              <a:gd fmla="*/ 23 w 31" name="T38"/>
              <a:gd fmla="*/ 62 h 66" name="T39"/>
              <a:gd fmla="*/ 23 w 31" name="T40"/>
              <a:gd fmla="*/ 29 h 66" name="T41"/>
              <a:gd fmla="*/ 23 w 31" name="T42"/>
              <a:gd fmla="*/ 28 h 66" name="T43"/>
              <a:gd fmla="*/ 23 w 31" name="T44"/>
              <a:gd fmla="*/ 10 h 66" name="T45"/>
              <a:gd fmla="*/ 25 w 31" name="T46"/>
              <a:gd fmla="*/ 10 h 66" name="T47"/>
              <a:gd fmla="*/ 25 w 31" name="T48"/>
              <a:gd fmla="*/ 29 h 66" name="T49"/>
              <a:gd fmla="*/ 28 w 31" name="T50"/>
              <a:gd fmla="*/ 32 h 66" name="T51"/>
              <a:gd fmla="*/ 31 w 31" name="T52"/>
              <a:gd fmla="*/ 29 h 66" name="T53"/>
              <a:gd fmla="*/ 31 w 31" name="T54"/>
              <a:gd fmla="*/ 7 h 66" name="T55"/>
              <a:gd fmla="*/ 31 w 31" name="T56"/>
              <a:gd fmla="*/ 6 h 66" name="T57"/>
              <a:gd fmla="*/ 31 w 31" name="T58"/>
              <a:gd fmla="*/ 6 h 66" name="T59"/>
              <a:gd fmla="*/ 23 w 31" name="T60"/>
              <a:gd fmla="*/ 0 h 66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66" w="31">
                <a:moveTo>
                  <a:pt x="23" y="0"/>
                </a:moveTo>
                <a:cubicBezTo>
                  <a:pt x="8" y="0"/>
                  <a:pt x="8" y="0"/>
                  <a:pt x="8" y="0"/>
                </a:cubicBezTo>
                <a:cubicBezTo>
                  <a:pt x="2" y="0"/>
                  <a:pt x="0" y="5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7"/>
                  <a:pt x="0" y="7"/>
                  <a:pt x="0" y="7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31"/>
                  <a:pt x="1" y="32"/>
                  <a:pt x="2" y="32"/>
                </a:cubicBezTo>
                <a:cubicBezTo>
                  <a:pt x="4" y="32"/>
                  <a:pt x="5" y="31"/>
                  <a:pt x="5" y="29"/>
                </a:cubicBezTo>
                <a:cubicBezTo>
                  <a:pt x="5" y="10"/>
                  <a:pt x="5" y="10"/>
                  <a:pt x="5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62"/>
                  <a:pt x="7" y="62"/>
                  <a:pt x="7" y="62"/>
                </a:cubicBezTo>
                <a:cubicBezTo>
                  <a:pt x="7" y="64"/>
                  <a:pt x="9" y="66"/>
                  <a:pt x="11" y="66"/>
                </a:cubicBezTo>
                <a:cubicBezTo>
                  <a:pt x="13" y="66"/>
                  <a:pt x="14" y="64"/>
                  <a:pt x="14" y="62"/>
                </a:cubicBezTo>
                <a:cubicBezTo>
                  <a:pt x="14" y="33"/>
                  <a:pt x="14" y="33"/>
                  <a:pt x="14" y="33"/>
                </a:cubicBezTo>
                <a:cubicBezTo>
                  <a:pt x="16" y="33"/>
                  <a:pt x="16" y="33"/>
                  <a:pt x="16" y="33"/>
                </a:cubicBezTo>
                <a:cubicBezTo>
                  <a:pt x="16" y="62"/>
                  <a:pt x="16" y="62"/>
                  <a:pt x="16" y="62"/>
                </a:cubicBezTo>
                <a:cubicBezTo>
                  <a:pt x="16" y="64"/>
                  <a:pt x="18" y="66"/>
                  <a:pt x="20" y="66"/>
                </a:cubicBezTo>
                <a:cubicBezTo>
                  <a:pt x="22" y="66"/>
                  <a:pt x="23" y="64"/>
                  <a:pt x="23" y="62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10"/>
                  <a:pt x="23" y="10"/>
                  <a:pt x="23" y="10"/>
                </a:cubicBezTo>
                <a:cubicBezTo>
                  <a:pt x="25" y="10"/>
                  <a:pt x="25" y="10"/>
                  <a:pt x="25" y="10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31"/>
                  <a:pt x="27" y="32"/>
                  <a:pt x="28" y="32"/>
                </a:cubicBezTo>
                <a:cubicBezTo>
                  <a:pt x="30" y="32"/>
                  <a:pt x="31" y="31"/>
                  <a:pt x="31" y="29"/>
                </a:cubicBezTo>
                <a:cubicBezTo>
                  <a:pt x="31" y="7"/>
                  <a:pt x="31" y="7"/>
                  <a:pt x="31" y="7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4"/>
                  <a:pt x="28" y="0"/>
                  <a:pt x="2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9" name="Freeform 33"/>
          <p:cNvSpPr/>
          <p:nvPr/>
        </p:nvSpPr>
        <p:spPr bwMode="auto">
          <a:xfrm>
            <a:off x="4878805" y="3349947"/>
            <a:ext cx="430640" cy="917353"/>
          </a:xfrm>
          <a:custGeom>
            <a:gdLst>
              <a:gd fmla="*/ 17 w 23" name="T0"/>
              <a:gd fmla="*/ 0 h 49" name="T1"/>
              <a:gd fmla="*/ 6 w 23" name="T2"/>
              <a:gd fmla="*/ 0 h 49" name="T3"/>
              <a:gd fmla="*/ 0 w 23" name="T4"/>
              <a:gd fmla="*/ 5 h 49" name="T5"/>
              <a:gd fmla="*/ 0 w 23" name="T6"/>
              <a:gd fmla="*/ 5 h 49" name="T7"/>
              <a:gd fmla="*/ 0 w 23" name="T8"/>
              <a:gd fmla="*/ 6 h 49" name="T9"/>
              <a:gd fmla="*/ 0 w 23" name="T10"/>
              <a:gd fmla="*/ 22 h 49" name="T11"/>
              <a:gd fmla="*/ 2 w 23" name="T12"/>
              <a:gd fmla="*/ 24 h 49" name="T13"/>
              <a:gd fmla="*/ 4 w 23" name="T14"/>
              <a:gd fmla="*/ 22 h 49" name="T15"/>
              <a:gd fmla="*/ 4 w 23" name="T16"/>
              <a:gd fmla="*/ 8 h 49" name="T17"/>
              <a:gd fmla="*/ 5 w 23" name="T18"/>
              <a:gd fmla="*/ 8 h 49" name="T19"/>
              <a:gd fmla="*/ 5 w 23" name="T20"/>
              <a:gd fmla="*/ 22 h 49" name="T21"/>
              <a:gd fmla="*/ 5 w 23" name="T22"/>
              <a:gd fmla="*/ 22 h 49" name="T23"/>
              <a:gd fmla="*/ 5 w 23" name="T24"/>
              <a:gd fmla="*/ 46 h 49" name="T25"/>
              <a:gd fmla="*/ 8 w 23" name="T26"/>
              <a:gd fmla="*/ 49 h 49" name="T27"/>
              <a:gd fmla="*/ 11 w 23" name="T28"/>
              <a:gd fmla="*/ 46 h 49" name="T29"/>
              <a:gd fmla="*/ 11 w 23" name="T30"/>
              <a:gd fmla="*/ 25 h 49" name="T31"/>
              <a:gd fmla="*/ 12 w 23" name="T32"/>
              <a:gd fmla="*/ 25 h 49" name="T33"/>
              <a:gd fmla="*/ 12 w 23" name="T34"/>
              <a:gd fmla="*/ 46 h 49" name="T35"/>
              <a:gd fmla="*/ 15 w 23" name="T36"/>
              <a:gd fmla="*/ 49 h 49" name="T37"/>
              <a:gd fmla="*/ 17 w 23" name="T38"/>
              <a:gd fmla="*/ 46 h 49" name="T39"/>
              <a:gd fmla="*/ 17 w 23" name="T40"/>
              <a:gd fmla="*/ 22 h 49" name="T41"/>
              <a:gd fmla="*/ 17 w 23" name="T42"/>
              <a:gd fmla="*/ 22 h 49" name="T43"/>
              <a:gd fmla="*/ 17 w 23" name="T44"/>
              <a:gd fmla="*/ 8 h 49" name="T45"/>
              <a:gd fmla="*/ 19 w 23" name="T46"/>
              <a:gd fmla="*/ 8 h 49" name="T47"/>
              <a:gd fmla="*/ 19 w 23" name="T48"/>
              <a:gd fmla="*/ 22 h 49" name="T49"/>
              <a:gd fmla="*/ 21 w 23" name="T50"/>
              <a:gd fmla="*/ 24 h 49" name="T51"/>
              <a:gd fmla="*/ 23 w 23" name="T52"/>
              <a:gd fmla="*/ 22 h 49" name="T53"/>
              <a:gd fmla="*/ 23 w 23" name="T54"/>
              <a:gd fmla="*/ 6 h 49" name="T55"/>
              <a:gd fmla="*/ 23 w 23" name="T56"/>
              <a:gd fmla="*/ 5 h 49" name="T57"/>
              <a:gd fmla="*/ 23 w 23" name="T58"/>
              <a:gd fmla="*/ 5 h 49" name="T59"/>
              <a:gd fmla="*/ 17 w 23" name="T60"/>
              <a:gd fmla="*/ 0 h 49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49" w="23">
                <a:moveTo>
                  <a:pt x="17" y="0"/>
                </a:moveTo>
                <a:cubicBezTo>
                  <a:pt x="6" y="0"/>
                  <a:pt x="6" y="0"/>
                  <a:pt x="6" y="0"/>
                </a:cubicBezTo>
                <a:cubicBezTo>
                  <a:pt x="1" y="0"/>
                  <a:pt x="0" y="4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6"/>
                  <a:pt x="0" y="6"/>
                  <a:pt x="0" y="6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3"/>
                  <a:pt x="1" y="24"/>
                  <a:pt x="2" y="24"/>
                </a:cubicBezTo>
                <a:cubicBezTo>
                  <a:pt x="3" y="24"/>
                  <a:pt x="4" y="23"/>
                  <a:pt x="4" y="22"/>
                </a:cubicBezTo>
                <a:cubicBezTo>
                  <a:pt x="4" y="8"/>
                  <a:pt x="4" y="8"/>
                  <a:pt x="4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46"/>
                  <a:pt x="5" y="46"/>
                  <a:pt x="5" y="46"/>
                </a:cubicBezTo>
                <a:cubicBezTo>
                  <a:pt x="5" y="48"/>
                  <a:pt x="7" y="49"/>
                  <a:pt x="8" y="49"/>
                </a:cubicBezTo>
                <a:cubicBezTo>
                  <a:pt x="9" y="49"/>
                  <a:pt x="11" y="48"/>
                  <a:pt x="11" y="46"/>
                </a:cubicBezTo>
                <a:cubicBezTo>
                  <a:pt x="11" y="25"/>
                  <a:pt x="11" y="25"/>
                  <a:pt x="11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8"/>
                  <a:pt x="13" y="49"/>
                  <a:pt x="15" y="49"/>
                </a:cubicBezTo>
                <a:cubicBezTo>
                  <a:pt x="16" y="49"/>
                  <a:pt x="17" y="48"/>
                  <a:pt x="17" y="46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8"/>
                  <a:pt x="17" y="8"/>
                  <a:pt x="17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3"/>
                  <a:pt x="20" y="24"/>
                  <a:pt x="21" y="24"/>
                </a:cubicBezTo>
                <a:cubicBezTo>
                  <a:pt x="22" y="24"/>
                  <a:pt x="23" y="23"/>
                  <a:pt x="23" y="22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3"/>
                  <a:pt x="21" y="0"/>
                  <a:pt x="17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0" name="Oval 34"/>
          <p:cNvSpPr>
            <a:spLocks noChangeArrowheads="1"/>
          </p:cNvSpPr>
          <p:nvPr/>
        </p:nvSpPr>
        <p:spPr bwMode="auto">
          <a:xfrm>
            <a:off x="5008894" y="3161543"/>
            <a:ext cx="168218" cy="16821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1" name="Freeform 35"/>
          <p:cNvSpPr/>
          <p:nvPr/>
        </p:nvSpPr>
        <p:spPr bwMode="auto">
          <a:xfrm>
            <a:off x="5383461" y="3349947"/>
            <a:ext cx="448583" cy="917353"/>
          </a:xfrm>
          <a:custGeom>
            <a:gdLst>
              <a:gd fmla="*/ 18 w 24" name="T0"/>
              <a:gd fmla="*/ 0 h 49" name="T1"/>
              <a:gd fmla="*/ 6 w 24" name="T2"/>
              <a:gd fmla="*/ 0 h 49" name="T3"/>
              <a:gd fmla="*/ 0 w 24" name="T4"/>
              <a:gd fmla="*/ 5 h 49" name="T5"/>
              <a:gd fmla="*/ 0 w 24" name="T6"/>
              <a:gd fmla="*/ 5 h 49" name="T7"/>
              <a:gd fmla="*/ 0 w 24" name="T8"/>
              <a:gd fmla="*/ 6 h 49" name="T9"/>
              <a:gd fmla="*/ 0 w 24" name="T10"/>
              <a:gd fmla="*/ 22 h 49" name="T11"/>
              <a:gd fmla="*/ 2 w 24" name="T12"/>
              <a:gd fmla="*/ 24 h 49" name="T13"/>
              <a:gd fmla="*/ 4 w 24" name="T14"/>
              <a:gd fmla="*/ 22 h 49" name="T15"/>
              <a:gd fmla="*/ 4 w 24" name="T16"/>
              <a:gd fmla="*/ 8 h 49" name="T17"/>
              <a:gd fmla="*/ 6 w 24" name="T18"/>
              <a:gd fmla="*/ 8 h 49" name="T19"/>
              <a:gd fmla="*/ 6 w 24" name="T20"/>
              <a:gd fmla="*/ 22 h 49" name="T21"/>
              <a:gd fmla="*/ 6 w 24" name="T22"/>
              <a:gd fmla="*/ 22 h 49" name="T23"/>
              <a:gd fmla="*/ 6 w 24" name="T24"/>
              <a:gd fmla="*/ 46 h 49" name="T25"/>
              <a:gd fmla="*/ 9 w 24" name="T26"/>
              <a:gd fmla="*/ 49 h 49" name="T27"/>
              <a:gd fmla="*/ 11 w 24" name="T28"/>
              <a:gd fmla="*/ 46 h 49" name="T29"/>
              <a:gd fmla="*/ 11 w 24" name="T30"/>
              <a:gd fmla="*/ 25 h 49" name="T31"/>
              <a:gd fmla="*/ 13 w 24" name="T32"/>
              <a:gd fmla="*/ 25 h 49" name="T33"/>
              <a:gd fmla="*/ 13 w 24" name="T34"/>
              <a:gd fmla="*/ 46 h 49" name="T35"/>
              <a:gd fmla="*/ 15 w 24" name="T36"/>
              <a:gd fmla="*/ 49 h 49" name="T37"/>
              <a:gd fmla="*/ 18 w 24" name="T38"/>
              <a:gd fmla="*/ 46 h 49" name="T39"/>
              <a:gd fmla="*/ 18 w 24" name="T40"/>
              <a:gd fmla="*/ 22 h 49" name="T41"/>
              <a:gd fmla="*/ 18 w 24" name="T42"/>
              <a:gd fmla="*/ 22 h 49" name="T43"/>
              <a:gd fmla="*/ 18 w 24" name="T44"/>
              <a:gd fmla="*/ 8 h 49" name="T45"/>
              <a:gd fmla="*/ 19 w 24" name="T46"/>
              <a:gd fmla="*/ 8 h 49" name="T47"/>
              <a:gd fmla="*/ 19 w 24" name="T48"/>
              <a:gd fmla="*/ 22 h 49" name="T49"/>
              <a:gd fmla="*/ 21 w 24" name="T50"/>
              <a:gd fmla="*/ 24 h 49" name="T51"/>
              <a:gd fmla="*/ 24 w 24" name="T52"/>
              <a:gd fmla="*/ 22 h 49" name="T53"/>
              <a:gd fmla="*/ 24 w 24" name="T54"/>
              <a:gd fmla="*/ 6 h 49" name="T55"/>
              <a:gd fmla="*/ 24 w 24" name="T56"/>
              <a:gd fmla="*/ 5 h 49" name="T57"/>
              <a:gd fmla="*/ 24 w 24" name="T58"/>
              <a:gd fmla="*/ 5 h 49" name="T59"/>
              <a:gd fmla="*/ 18 w 24" name="T60"/>
              <a:gd fmla="*/ 0 h 49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49" w="24">
                <a:moveTo>
                  <a:pt x="18" y="0"/>
                </a:moveTo>
                <a:cubicBezTo>
                  <a:pt x="6" y="0"/>
                  <a:pt x="6" y="0"/>
                  <a:pt x="6" y="0"/>
                </a:cubicBezTo>
                <a:cubicBezTo>
                  <a:pt x="2" y="0"/>
                  <a:pt x="0" y="4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6"/>
                  <a:pt x="0" y="6"/>
                  <a:pt x="0" y="6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3"/>
                  <a:pt x="1" y="24"/>
                  <a:pt x="2" y="24"/>
                </a:cubicBezTo>
                <a:cubicBezTo>
                  <a:pt x="3" y="24"/>
                  <a:pt x="4" y="23"/>
                  <a:pt x="4" y="22"/>
                </a:cubicBezTo>
                <a:cubicBezTo>
                  <a:pt x="4" y="8"/>
                  <a:pt x="4" y="8"/>
                  <a:pt x="4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46"/>
                  <a:pt x="6" y="46"/>
                  <a:pt x="6" y="46"/>
                </a:cubicBezTo>
                <a:cubicBezTo>
                  <a:pt x="6" y="48"/>
                  <a:pt x="7" y="49"/>
                  <a:pt x="9" y="49"/>
                </a:cubicBezTo>
                <a:cubicBezTo>
                  <a:pt x="10" y="49"/>
                  <a:pt x="11" y="48"/>
                  <a:pt x="11" y="46"/>
                </a:cubicBezTo>
                <a:cubicBezTo>
                  <a:pt x="11" y="25"/>
                  <a:pt x="11" y="25"/>
                  <a:pt x="11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46"/>
                  <a:pt x="13" y="46"/>
                  <a:pt x="13" y="46"/>
                </a:cubicBezTo>
                <a:cubicBezTo>
                  <a:pt x="13" y="48"/>
                  <a:pt x="14" y="49"/>
                  <a:pt x="15" y="49"/>
                </a:cubicBezTo>
                <a:cubicBezTo>
                  <a:pt x="17" y="49"/>
                  <a:pt x="18" y="48"/>
                  <a:pt x="18" y="46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8"/>
                  <a:pt x="18" y="8"/>
                  <a:pt x="18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3"/>
                  <a:pt x="20" y="24"/>
                  <a:pt x="21" y="24"/>
                </a:cubicBezTo>
                <a:cubicBezTo>
                  <a:pt x="23" y="24"/>
                  <a:pt x="24" y="23"/>
                  <a:pt x="24" y="22"/>
                </a:cubicBezTo>
                <a:cubicBezTo>
                  <a:pt x="24" y="6"/>
                  <a:pt x="24" y="6"/>
                  <a:pt x="24" y="6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3"/>
                  <a:pt x="22" y="0"/>
                  <a:pt x="18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2" name="Oval 36"/>
          <p:cNvSpPr>
            <a:spLocks noChangeArrowheads="1"/>
          </p:cNvSpPr>
          <p:nvPr/>
        </p:nvSpPr>
        <p:spPr bwMode="auto">
          <a:xfrm>
            <a:off x="5513550" y="3161543"/>
            <a:ext cx="186161" cy="16821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3" name="Freeform 37"/>
          <p:cNvSpPr/>
          <p:nvPr/>
        </p:nvSpPr>
        <p:spPr bwMode="auto">
          <a:xfrm>
            <a:off x="4356206" y="3349947"/>
            <a:ext cx="430640" cy="917353"/>
          </a:xfrm>
          <a:custGeom>
            <a:gdLst>
              <a:gd fmla="*/ 17 w 23" name="T0"/>
              <a:gd fmla="*/ 0 h 49" name="T1"/>
              <a:gd fmla="*/ 6 w 23" name="T2"/>
              <a:gd fmla="*/ 0 h 49" name="T3"/>
              <a:gd fmla="*/ 0 w 23" name="T4"/>
              <a:gd fmla="*/ 5 h 49" name="T5"/>
              <a:gd fmla="*/ 0 w 23" name="T6"/>
              <a:gd fmla="*/ 5 h 49" name="T7"/>
              <a:gd fmla="*/ 0 w 23" name="T8"/>
              <a:gd fmla="*/ 6 h 49" name="T9"/>
              <a:gd fmla="*/ 0 w 23" name="T10"/>
              <a:gd fmla="*/ 22 h 49" name="T11"/>
              <a:gd fmla="*/ 2 w 23" name="T12"/>
              <a:gd fmla="*/ 24 h 49" name="T13"/>
              <a:gd fmla="*/ 4 w 23" name="T14"/>
              <a:gd fmla="*/ 22 h 49" name="T15"/>
              <a:gd fmla="*/ 4 w 23" name="T16"/>
              <a:gd fmla="*/ 8 h 49" name="T17"/>
              <a:gd fmla="*/ 5 w 23" name="T18"/>
              <a:gd fmla="*/ 8 h 49" name="T19"/>
              <a:gd fmla="*/ 5 w 23" name="T20"/>
              <a:gd fmla="*/ 22 h 49" name="T21"/>
              <a:gd fmla="*/ 5 w 23" name="T22"/>
              <a:gd fmla="*/ 22 h 49" name="T23"/>
              <a:gd fmla="*/ 5 w 23" name="T24"/>
              <a:gd fmla="*/ 46 h 49" name="T25"/>
              <a:gd fmla="*/ 8 w 23" name="T26"/>
              <a:gd fmla="*/ 49 h 49" name="T27"/>
              <a:gd fmla="*/ 11 w 23" name="T28"/>
              <a:gd fmla="*/ 46 h 49" name="T29"/>
              <a:gd fmla="*/ 11 w 23" name="T30"/>
              <a:gd fmla="*/ 25 h 49" name="T31"/>
              <a:gd fmla="*/ 12 w 23" name="T32"/>
              <a:gd fmla="*/ 25 h 49" name="T33"/>
              <a:gd fmla="*/ 12 w 23" name="T34"/>
              <a:gd fmla="*/ 46 h 49" name="T35"/>
              <a:gd fmla="*/ 15 w 23" name="T36"/>
              <a:gd fmla="*/ 49 h 49" name="T37"/>
              <a:gd fmla="*/ 17 w 23" name="T38"/>
              <a:gd fmla="*/ 46 h 49" name="T39"/>
              <a:gd fmla="*/ 17 w 23" name="T40"/>
              <a:gd fmla="*/ 22 h 49" name="T41"/>
              <a:gd fmla="*/ 17 w 23" name="T42"/>
              <a:gd fmla="*/ 22 h 49" name="T43"/>
              <a:gd fmla="*/ 17 w 23" name="T44"/>
              <a:gd fmla="*/ 8 h 49" name="T45"/>
              <a:gd fmla="*/ 19 w 23" name="T46"/>
              <a:gd fmla="*/ 8 h 49" name="T47"/>
              <a:gd fmla="*/ 19 w 23" name="T48"/>
              <a:gd fmla="*/ 22 h 49" name="T49"/>
              <a:gd fmla="*/ 21 w 23" name="T50"/>
              <a:gd fmla="*/ 24 h 49" name="T51"/>
              <a:gd fmla="*/ 23 w 23" name="T52"/>
              <a:gd fmla="*/ 22 h 49" name="T53"/>
              <a:gd fmla="*/ 23 w 23" name="T54"/>
              <a:gd fmla="*/ 6 h 49" name="T55"/>
              <a:gd fmla="*/ 23 w 23" name="T56"/>
              <a:gd fmla="*/ 5 h 49" name="T57"/>
              <a:gd fmla="*/ 23 w 23" name="T58"/>
              <a:gd fmla="*/ 5 h 49" name="T59"/>
              <a:gd fmla="*/ 17 w 23" name="T60"/>
              <a:gd fmla="*/ 0 h 49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49" w="23">
                <a:moveTo>
                  <a:pt x="17" y="0"/>
                </a:moveTo>
                <a:cubicBezTo>
                  <a:pt x="6" y="0"/>
                  <a:pt x="6" y="0"/>
                  <a:pt x="6" y="0"/>
                </a:cubicBezTo>
                <a:cubicBezTo>
                  <a:pt x="1" y="0"/>
                  <a:pt x="0" y="4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6"/>
                  <a:pt x="0" y="6"/>
                  <a:pt x="0" y="6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3"/>
                  <a:pt x="1" y="24"/>
                  <a:pt x="2" y="24"/>
                </a:cubicBezTo>
                <a:cubicBezTo>
                  <a:pt x="3" y="24"/>
                  <a:pt x="4" y="23"/>
                  <a:pt x="4" y="22"/>
                </a:cubicBezTo>
                <a:cubicBezTo>
                  <a:pt x="4" y="8"/>
                  <a:pt x="4" y="8"/>
                  <a:pt x="4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46"/>
                  <a:pt x="5" y="46"/>
                  <a:pt x="5" y="46"/>
                </a:cubicBezTo>
                <a:cubicBezTo>
                  <a:pt x="5" y="48"/>
                  <a:pt x="7" y="49"/>
                  <a:pt x="8" y="49"/>
                </a:cubicBezTo>
                <a:cubicBezTo>
                  <a:pt x="9" y="49"/>
                  <a:pt x="11" y="48"/>
                  <a:pt x="11" y="46"/>
                </a:cubicBezTo>
                <a:cubicBezTo>
                  <a:pt x="11" y="25"/>
                  <a:pt x="11" y="25"/>
                  <a:pt x="11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8"/>
                  <a:pt x="13" y="49"/>
                  <a:pt x="15" y="49"/>
                </a:cubicBezTo>
                <a:cubicBezTo>
                  <a:pt x="16" y="49"/>
                  <a:pt x="17" y="48"/>
                  <a:pt x="17" y="46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8"/>
                  <a:pt x="17" y="8"/>
                  <a:pt x="17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3"/>
                  <a:pt x="20" y="24"/>
                  <a:pt x="21" y="24"/>
                </a:cubicBezTo>
                <a:cubicBezTo>
                  <a:pt x="22" y="24"/>
                  <a:pt x="23" y="23"/>
                  <a:pt x="23" y="22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3"/>
                  <a:pt x="21" y="0"/>
                  <a:pt x="17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4" name="Oval 38"/>
          <p:cNvSpPr>
            <a:spLocks noChangeArrowheads="1"/>
          </p:cNvSpPr>
          <p:nvPr/>
        </p:nvSpPr>
        <p:spPr bwMode="auto">
          <a:xfrm>
            <a:off x="4486295" y="3161543"/>
            <a:ext cx="168218" cy="16821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5" name="Freeform 39"/>
          <p:cNvSpPr/>
          <p:nvPr/>
        </p:nvSpPr>
        <p:spPr bwMode="auto">
          <a:xfrm>
            <a:off x="4952821" y="4573805"/>
            <a:ext cx="318494" cy="693061"/>
          </a:xfrm>
          <a:custGeom>
            <a:gdLst>
              <a:gd fmla="*/ 13 w 17" name="T0"/>
              <a:gd fmla="*/ 0 h 37" name="T1"/>
              <a:gd fmla="*/ 4 w 17" name="T2"/>
              <a:gd fmla="*/ 0 h 37" name="T3"/>
              <a:gd fmla="*/ 0 w 17" name="T4"/>
              <a:gd fmla="*/ 4 h 37" name="T5"/>
              <a:gd fmla="*/ 0 w 17" name="T6"/>
              <a:gd fmla="*/ 4 h 37" name="T7"/>
              <a:gd fmla="*/ 0 w 17" name="T8"/>
              <a:gd fmla="*/ 5 h 37" name="T9"/>
              <a:gd fmla="*/ 0 w 17" name="T10"/>
              <a:gd fmla="*/ 17 h 37" name="T11"/>
              <a:gd fmla="*/ 1 w 17" name="T12"/>
              <a:gd fmla="*/ 18 h 37" name="T13"/>
              <a:gd fmla="*/ 2 w 17" name="T14"/>
              <a:gd fmla="*/ 17 h 37" name="T15"/>
              <a:gd fmla="*/ 2 w 17" name="T16"/>
              <a:gd fmla="*/ 6 h 37" name="T17"/>
              <a:gd fmla="*/ 4 w 17" name="T18"/>
              <a:gd fmla="*/ 6 h 37" name="T19"/>
              <a:gd fmla="*/ 4 w 17" name="T20"/>
              <a:gd fmla="*/ 16 h 37" name="T21"/>
              <a:gd fmla="*/ 4 w 17" name="T22"/>
              <a:gd fmla="*/ 17 h 37" name="T23"/>
              <a:gd fmla="*/ 4 w 17" name="T24"/>
              <a:gd fmla="*/ 35 h 37" name="T25"/>
              <a:gd fmla="*/ 6 w 17" name="T26"/>
              <a:gd fmla="*/ 37 h 37" name="T27"/>
              <a:gd fmla="*/ 8 w 17" name="T28"/>
              <a:gd fmla="*/ 35 h 37" name="T29"/>
              <a:gd fmla="*/ 8 w 17" name="T30"/>
              <a:gd fmla="*/ 19 h 37" name="T31"/>
              <a:gd fmla="*/ 9 w 17" name="T32"/>
              <a:gd fmla="*/ 19 h 37" name="T33"/>
              <a:gd fmla="*/ 9 w 17" name="T34"/>
              <a:gd fmla="*/ 35 h 37" name="T35"/>
              <a:gd fmla="*/ 11 w 17" name="T36"/>
              <a:gd fmla="*/ 37 h 37" name="T37"/>
              <a:gd fmla="*/ 13 w 17" name="T38"/>
              <a:gd fmla="*/ 35 h 37" name="T39"/>
              <a:gd fmla="*/ 13 w 17" name="T40"/>
              <a:gd fmla="*/ 16 h 37" name="T41"/>
              <a:gd fmla="*/ 13 w 17" name="T42"/>
              <a:gd fmla="*/ 16 h 37" name="T43"/>
              <a:gd fmla="*/ 13 w 17" name="T44"/>
              <a:gd fmla="*/ 6 h 37" name="T45"/>
              <a:gd fmla="*/ 14 w 17" name="T46"/>
              <a:gd fmla="*/ 6 h 37" name="T47"/>
              <a:gd fmla="*/ 14 w 17" name="T48"/>
              <a:gd fmla="*/ 17 h 37" name="T49"/>
              <a:gd fmla="*/ 15 w 17" name="T50"/>
              <a:gd fmla="*/ 18 h 37" name="T51"/>
              <a:gd fmla="*/ 17 w 17" name="T52"/>
              <a:gd fmla="*/ 17 h 37" name="T53"/>
              <a:gd fmla="*/ 17 w 17" name="T54"/>
              <a:gd fmla="*/ 5 h 37" name="T55"/>
              <a:gd fmla="*/ 17 w 17" name="T56"/>
              <a:gd fmla="*/ 4 h 37" name="T57"/>
              <a:gd fmla="*/ 17 w 17" name="T58"/>
              <a:gd fmla="*/ 4 h 37" name="T59"/>
              <a:gd fmla="*/ 13 w 17" name="T60"/>
              <a:gd fmla="*/ 0 h 37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7" w="17">
                <a:moveTo>
                  <a:pt x="13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3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5"/>
                  <a:pt x="0" y="5"/>
                  <a:pt x="0" y="5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8"/>
                  <a:pt x="0" y="18"/>
                  <a:pt x="1" y="18"/>
                </a:cubicBezTo>
                <a:cubicBezTo>
                  <a:pt x="2" y="18"/>
                  <a:pt x="2" y="18"/>
                  <a:pt x="2" y="17"/>
                </a:cubicBezTo>
                <a:cubicBezTo>
                  <a:pt x="2" y="6"/>
                  <a:pt x="2" y="6"/>
                  <a:pt x="2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6"/>
                  <a:pt x="5" y="37"/>
                  <a:pt x="6" y="37"/>
                </a:cubicBezTo>
                <a:cubicBezTo>
                  <a:pt x="7" y="37"/>
                  <a:pt x="8" y="36"/>
                  <a:pt x="8" y="35"/>
                </a:cubicBezTo>
                <a:cubicBezTo>
                  <a:pt x="8" y="19"/>
                  <a:pt x="8" y="19"/>
                  <a:pt x="8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6"/>
                  <a:pt x="10" y="37"/>
                  <a:pt x="11" y="37"/>
                </a:cubicBezTo>
                <a:cubicBezTo>
                  <a:pt x="12" y="37"/>
                  <a:pt x="13" y="36"/>
                  <a:pt x="13" y="3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4" y="18"/>
                  <a:pt x="15" y="18"/>
                </a:cubicBezTo>
                <a:cubicBezTo>
                  <a:pt x="16" y="18"/>
                  <a:pt x="17" y="18"/>
                  <a:pt x="17" y="17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3"/>
                  <a:pt x="15" y="0"/>
                  <a:pt x="1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6" name="Oval 40"/>
          <p:cNvSpPr>
            <a:spLocks noChangeArrowheads="1"/>
          </p:cNvSpPr>
          <p:nvPr/>
        </p:nvSpPr>
        <p:spPr bwMode="auto">
          <a:xfrm>
            <a:off x="5047024" y="4441472"/>
            <a:ext cx="130089" cy="132333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7" name="Freeform 41"/>
          <p:cNvSpPr/>
          <p:nvPr/>
        </p:nvSpPr>
        <p:spPr bwMode="auto">
          <a:xfrm>
            <a:off x="5327387" y="4573805"/>
            <a:ext cx="336437" cy="693061"/>
          </a:xfrm>
          <a:custGeom>
            <a:gdLst>
              <a:gd fmla="*/ 13 w 18" name="T0"/>
              <a:gd fmla="*/ 0 h 37" name="T1"/>
              <a:gd fmla="*/ 5 w 18" name="T2"/>
              <a:gd fmla="*/ 0 h 37" name="T3"/>
              <a:gd fmla="*/ 0 w 18" name="T4"/>
              <a:gd fmla="*/ 4 h 37" name="T5"/>
              <a:gd fmla="*/ 0 w 18" name="T6"/>
              <a:gd fmla="*/ 4 h 37" name="T7"/>
              <a:gd fmla="*/ 0 w 18" name="T8"/>
              <a:gd fmla="*/ 5 h 37" name="T9"/>
              <a:gd fmla="*/ 0 w 18" name="T10"/>
              <a:gd fmla="*/ 17 h 37" name="T11"/>
              <a:gd fmla="*/ 2 w 18" name="T12"/>
              <a:gd fmla="*/ 18 h 37" name="T13"/>
              <a:gd fmla="*/ 3 w 18" name="T14"/>
              <a:gd fmla="*/ 17 h 37" name="T15"/>
              <a:gd fmla="*/ 3 w 18" name="T16"/>
              <a:gd fmla="*/ 6 h 37" name="T17"/>
              <a:gd fmla="*/ 4 w 18" name="T18"/>
              <a:gd fmla="*/ 6 h 37" name="T19"/>
              <a:gd fmla="*/ 4 w 18" name="T20"/>
              <a:gd fmla="*/ 16 h 37" name="T21"/>
              <a:gd fmla="*/ 4 w 18" name="T22"/>
              <a:gd fmla="*/ 17 h 37" name="T23"/>
              <a:gd fmla="*/ 4 w 18" name="T24"/>
              <a:gd fmla="*/ 35 h 37" name="T25"/>
              <a:gd fmla="*/ 6 w 18" name="T26"/>
              <a:gd fmla="*/ 37 h 37" name="T27"/>
              <a:gd fmla="*/ 8 w 18" name="T28"/>
              <a:gd fmla="*/ 35 h 37" name="T29"/>
              <a:gd fmla="*/ 8 w 18" name="T30"/>
              <a:gd fmla="*/ 19 h 37" name="T31"/>
              <a:gd fmla="*/ 9 w 18" name="T32"/>
              <a:gd fmla="*/ 19 h 37" name="T33"/>
              <a:gd fmla="*/ 9 w 18" name="T34"/>
              <a:gd fmla="*/ 35 h 37" name="T35"/>
              <a:gd fmla="*/ 11 w 18" name="T36"/>
              <a:gd fmla="*/ 37 h 37" name="T37"/>
              <a:gd fmla="*/ 13 w 18" name="T38"/>
              <a:gd fmla="*/ 35 h 37" name="T39"/>
              <a:gd fmla="*/ 13 w 18" name="T40"/>
              <a:gd fmla="*/ 16 h 37" name="T41"/>
              <a:gd fmla="*/ 13 w 18" name="T42"/>
              <a:gd fmla="*/ 16 h 37" name="T43"/>
              <a:gd fmla="*/ 13 w 18" name="T44"/>
              <a:gd fmla="*/ 6 h 37" name="T45"/>
              <a:gd fmla="*/ 14 w 18" name="T46"/>
              <a:gd fmla="*/ 6 h 37" name="T47"/>
              <a:gd fmla="*/ 14 w 18" name="T48"/>
              <a:gd fmla="*/ 17 h 37" name="T49"/>
              <a:gd fmla="*/ 16 w 18" name="T50"/>
              <a:gd fmla="*/ 18 h 37" name="T51"/>
              <a:gd fmla="*/ 18 w 18" name="T52"/>
              <a:gd fmla="*/ 17 h 37" name="T53"/>
              <a:gd fmla="*/ 18 w 18" name="T54"/>
              <a:gd fmla="*/ 5 h 37" name="T55"/>
              <a:gd fmla="*/ 18 w 18" name="T56"/>
              <a:gd fmla="*/ 4 h 37" name="T57"/>
              <a:gd fmla="*/ 18 w 18" name="T58"/>
              <a:gd fmla="*/ 4 h 37" name="T59"/>
              <a:gd fmla="*/ 13 w 18" name="T60"/>
              <a:gd fmla="*/ 0 h 37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7" w="18">
                <a:moveTo>
                  <a:pt x="13" y="0"/>
                </a:moveTo>
                <a:cubicBezTo>
                  <a:pt x="5" y="0"/>
                  <a:pt x="5" y="0"/>
                  <a:pt x="5" y="0"/>
                </a:cubicBezTo>
                <a:cubicBezTo>
                  <a:pt x="1" y="0"/>
                  <a:pt x="0" y="3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5"/>
                  <a:pt x="0" y="5"/>
                  <a:pt x="0" y="5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8"/>
                  <a:pt x="1" y="18"/>
                  <a:pt x="2" y="18"/>
                </a:cubicBezTo>
                <a:cubicBezTo>
                  <a:pt x="2" y="18"/>
                  <a:pt x="3" y="18"/>
                  <a:pt x="3" y="17"/>
                </a:cubicBezTo>
                <a:cubicBezTo>
                  <a:pt x="3" y="6"/>
                  <a:pt x="3" y="6"/>
                  <a:pt x="3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6"/>
                  <a:pt x="5" y="37"/>
                  <a:pt x="6" y="37"/>
                </a:cubicBezTo>
                <a:cubicBezTo>
                  <a:pt x="7" y="37"/>
                  <a:pt x="8" y="36"/>
                  <a:pt x="8" y="35"/>
                </a:cubicBezTo>
                <a:cubicBezTo>
                  <a:pt x="8" y="19"/>
                  <a:pt x="8" y="19"/>
                  <a:pt x="8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6"/>
                  <a:pt x="10" y="37"/>
                  <a:pt x="11" y="37"/>
                </a:cubicBezTo>
                <a:cubicBezTo>
                  <a:pt x="12" y="37"/>
                  <a:pt x="13" y="36"/>
                  <a:pt x="13" y="3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5" y="18"/>
                  <a:pt x="16" y="18"/>
                </a:cubicBezTo>
                <a:cubicBezTo>
                  <a:pt x="17" y="18"/>
                  <a:pt x="18" y="18"/>
                  <a:pt x="18" y="17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3"/>
                  <a:pt x="16" y="0"/>
                  <a:pt x="1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8" name="Oval 42"/>
          <p:cNvSpPr>
            <a:spLocks noChangeArrowheads="1"/>
          </p:cNvSpPr>
          <p:nvPr/>
        </p:nvSpPr>
        <p:spPr bwMode="auto">
          <a:xfrm>
            <a:off x="5421590" y="4441472"/>
            <a:ext cx="130089" cy="132333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9" name="Freeform 43"/>
          <p:cNvSpPr/>
          <p:nvPr/>
        </p:nvSpPr>
        <p:spPr bwMode="auto">
          <a:xfrm>
            <a:off x="5719898" y="4573805"/>
            <a:ext cx="316250" cy="693061"/>
          </a:xfrm>
          <a:custGeom>
            <a:gdLst>
              <a:gd fmla="*/ 13 w 17" name="T0"/>
              <a:gd fmla="*/ 0 h 37" name="T1"/>
              <a:gd fmla="*/ 4 w 17" name="T2"/>
              <a:gd fmla="*/ 0 h 37" name="T3"/>
              <a:gd fmla="*/ 0 w 17" name="T4"/>
              <a:gd fmla="*/ 4 h 37" name="T5"/>
              <a:gd fmla="*/ 0 w 17" name="T6"/>
              <a:gd fmla="*/ 4 h 37" name="T7"/>
              <a:gd fmla="*/ 0 w 17" name="T8"/>
              <a:gd fmla="*/ 5 h 37" name="T9"/>
              <a:gd fmla="*/ 0 w 17" name="T10"/>
              <a:gd fmla="*/ 17 h 37" name="T11"/>
              <a:gd fmla="*/ 1 w 17" name="T12"/>
              <a:gd fmla="*/ 18 h 37" name="T13"/>
              <a:gd fmla="*/ 3 w 17" name="T14"/>
              <a:gd fmla="*/ 17 h 37" name="T15"/>
              <a:gd fmla="*/ 3 w 17" name="T16"/>
              <a:gd fmla="*/ 6 h 37" name="T17"/>
              <a:gd fmla="*/ 4 w 17" name="T18"/>
              <a:gd fmla="*/ 6 h 37" name="T19"/>
              <a:gd fmla="*/ 4 w 17" name="T20"/>
              <a:gd fmla="*/ 16 h 37" name="T21"/>
              <a:gd fmla="*/ 4 w 17" name="T22"/>
              <a:gd fmla="*/ 17 h 37" name="T23"/>
              <a:gd fmla="*/ 4 w 17" name="T24"/>
              <a:gd fmla="*/ 35 h 37" name="T25"/>
              <a:gd fmla="*/ 6 w 17" name="T26"/>
              <a:gd fmla="*/ 37 h 37" name="T27"/>
              <a:gd fmla="*/ 8 w 17" name="T28"/>
              <a:gd fmla="*/ 35 h 37" name="T29"/>
              <a:gd fmla="*/ 8 w 17" name="T30"/>
              <a:gd fmla="*/ 19 h 37" name="T31"/>
              <a:gd fmla="*/ 9 w 17" name="T32"/>
              <a:gd fmla="*/ 19 h 37" name="T33"/>
              <a:gd fmla="*/ 9 w 17" name="T34"/>
              <a:gd fmla="*/ 35 h 37" name="T35"/>
              <a:gd fmla="*/ 11 w 17" name="T36"/>
              <a:gd fmla="*/ 37 h 37" name="T37"/>
              <a:gd fmla="*/ 13 w 17" name="T38"/>
              <a:gd fmla="*/ 35 h 37" name="T39"/>
              <a:gd fmla="*/ 13 w 17" name="T40"/>
              <a:gd fmla="*/ 16 h 37" name="T41"/>
              <a:gd fmla="*/ 13 w 17" name="T42"/>
              <a:gd fmla="*/ 16 h 37" name="T43"/>
              <a:gd fmla="*/ 13 w 17" name="T44"/>
              <a:gd fmla="*/ 6 h 37" name="T45"/>
              <a:gd fmla="*/ 14 w 17" name="T46"/>
              <a:gd fmla="*/ 6 h 37" name="T47"/>
              <a:gd fmla="*/ 14 w 17" name="T48"/>
              <a:gd fmla="*/ 17 h 37" name="T49"/>
              <a:gd fmla="*/ 16 w 17" name="T50"/>
              <a:gd fmla="*/ 18 h 37" name="T51"/>
              <a:gd fmla="*/ 17 w 17" name="T52"/>
              <a:gd fmla="*/ 17 h 37" name="T53"/>
              <a:gd fmla="*/ 17 w 17" name="T54"/>
              <a:gd fmla="*/ 5 h 37" name="T55"/>
              <a:gd fmla="*/ 17 w 17" name="T56"/>
              <a:gd fmla="*/ 4 h 37" name="T57"/>
              <a:gd fmla="*/ 17 w 17" name="T58"/>
              <a:gd fmla="*/ 4 h 37" name="T59"/>
              <a:gd fmla="*/ 13 w 17" name="T60"/>
              <a:gd fmla="*/ 0 h 37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7" w="17">
                <a:moveTo>
                  <a:pt x="13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3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5"/>
                  <a:pt x="0" y="5"/>
                  <a:pt x="0" y="5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8"/>
                  <a:pt x="0" y="18"/>
                  <a:pt x="1" y="18"/>
                </a:cubicBezTo>
                <a:cubicBezTo>
                  <a:pt x="2" y="18"/>
                  <a:pt x="3" y="18"/>
                  <a:pt x="3" y="17"/>
                </a:cubicBezTo>
                <a:cubicBezTo>
                  <a:pt x="3" y="6"/>
                  <a:pt x="3" y="6"/>
                  <a:pt x="3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6"/>
                  <a:pt x="5" y="37"/>
                  <a:pt x="6" y="37"/>
                </a:cubicBezTo>
                <a:cubicBezTo>
                  <a:pt x="7" y="37"/>
                  <a:pt x="8" y="36"/>
                  <a:pt x="8" y="35"/>
                </a:cubicBezTo>
                <a:cubicBezTo>
                  <a:pt x="8" y="19"/>
                  <a:pt x="8" y="19"/>
                  <a:pt x="8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6"/>
                  <a:pt x="10" y="37"/>
                  <a:pt x="11" y="37"/>
                </a:cubicBezTo>
                <a:cubicBezTo>
                  <a:pt x="12" y="37"/>
                  <a:pt x="13" y="36"/>
                  <a:pt x="13" y="3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5" y="18"/>
                  <a:pt x="16" y="18"/>
                </a:cubicBezTo>
                <a:cubicBezTo>
                  <a:pt x="17" y="18"/>
                  <a:pt x="17" y="18"/>
                  <a:pt x="17" y="17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3"/>
                  <a:pt x="16" y="0"/>
                  <a:pt x="1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0" name="Oval 44"/>
          <p:cNvSpPr>
            <a:spLocks noChangeArrowheads="1"/>
          </p:cNvSpPr>
          <p:nvPr/>
        </p:nvSpPr>
        <p:spPr bwMode="auto">
          <a:xfrm>
            <a:off x="5811857" y="4441472"/>
            <a:ext cx="132331" cy="132333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1" name="Freeform 45"/>
          <p:cNvSpPr/>
          <p:nvPr/>
        </p:nvSpPr>
        <p:spPr bwMode="auto">
          <a:xfrm>
            <a:off x="4170044" y="4573805"/>
            <a:ext cx="316250" cy="693061"/>
          </a:xfrm>
          <a:custGeom>
            <a:gdLst>
              <a:gd fmla="*/ 13 w 17" name="T0"/>
              <a:gd fmla="*/ 0 h 37" name="T1"/>
              <a:gd fmla="*/ 4 w 17" name="T2"/>
              <a:gd fmla="*/ 0 h 37" name="T3"/>
              <a:gd fmla="*/ 0 w 17" name="T4"/>
              <a:gd fmla="*/ 4 h 37" name="T5"/>
              <a:gd fmla="*/ 0 w 17" name="T6"/>
              <a:gd fmla="*/ 4 h 37" name="T7"/>
              <a:gd fmla="*/ 0 w 17" name="T8"/>
              <a:gd fmla="*/ 5 h 37" name="T9"/>
              <a:gd fmla="*/ 0 w 17" name="T10"/>
              <a:gd fmla="*/ 17 h 37" name="T11"/>
              <a:gd fmla="*/ 1 w 17" name="T12"/>
              <a:gd fmla="*/ 18 h 37" name="T13"/>
              <a:gd fmla="*/ 3 w 17" name="T14"/>
              <a:gd fmla="*/ 17 h 37" name="T15"/>
              <a:gd fmla="*/ 3 w 17" name="T16"/>
              <a:gd fmla="*/ 6 h 37" name="T17"/>
              <a:gd fmla="*/ 4 w 17" name="T18"/>
              <a:gd fmla="*/ 6 h 37" name="T19"/>
              <a:gd fmla="*/ 4 w 17" name="T20"/>
              <a:gd fmla="*/ 16 h 37" name="T21"/>
              <a:gd fmla="*/ 4 w 17" name="T22"/>
              <a:gd fmla="*/ 17 h 37" name="T23"/>
              <a:gd fmla="*/ 4 w 17" name="T24"/>
              <a:gd fmla="*/ 35 h 37" name="T25"/>
              <a:gd fmla="*/ 6 w 17" name="T26"/>
              <a:gd fmla="*/ 37 h 37" name="T27"/>
              <a:gd fmla="*/ 8 w 17" name="T28"/>
              <a:gd fmla="*/ 35 h 37" name="T29"/>
              <a:gd fmla="*/ 8 w 17" name="T30"/>
              <a:gd fmla="*/ 19 h 37" name="T31"/>
              <a:gd fmla="*/ 9 w 17" name="T32"/>
              <a:gd fmla="*/ 19 h 37" name="T33"/>
              <a:gd fmla="*/ 9 w 17" name="T34"/>
              <a:gd fmla="*/ 35 h 37" name="T35"/>
              <a:gd fmla="*/ 11 w 17" name="T36"/>
              <a:gd fmla="*/ 37 h 37" name="T37"/>
              <a:gd fmla="*/ 13 w 17" name="T38"/>
              <a:gd fmla="*/ 35 h 37" name="T39"/>
              <a:gd fmla="*/ 13 w 17" name="T40"/>
              <a:gd fmla="*/ 16 h 37" name="T41"/>
              <a:gd fmla="*/ 13 w 17" name="T42"/>
              <a:gd fmla="*/ 16 h 37" name="T43"/>
              <a:gd fmla="*/ 13 w 17" name="T44"/>
              <a:gd fmla="*/ 6 h 37" name="T45"/>
              <a:gd fmla="*/ 14 w 17" name="T46"/>
              <a:gd fmla="*/ 6 h 37" name="T47"/>
              <a:gd fmla="*/ 14 w 17" name="T48"/>
              <a:gd fmla="*/ 17 h 37" name="T49"/>
              <a:gd fmla="*/ 16 w 17" name="T50"/>
              <a:gd fmla="*/ 18 h 37" name="T51"/>
              <a:gd fmla="*/ 17 w 17" name="T52"/>
              <a:gd fmla="*/ 17 h 37" name="T53"/>
              <a:gd fmla="*/ 17 w 17" name="T54"/>
              <a:gd fmla="*/ 5 h 37" name="T55"/>
              <a:gd fmla="*/ 17 w 17" name="T56"/>
              <a:gd fmla="*/ 4 h 37" name="T57"/>
              <a:gd fmla="*/ 17 w 17" name="T58"/>
              <a:gd fmla="*/ 4 h 37" name="T59"/>
              <a:gd fmla="*/ 13 w 17" name="T60"/>
              <a:gd fmla="*/ 0 h 37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7" w="17">
                <a:moveTo>
                  <a:pt x="13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3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5"/>
                  <a:pt x="0" y="5"/>
                  <a:pt x="0" y="5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8"/>
                  <a:pt x="0" y="18"/>
                  <a:pt x="1" y="18"/>
                </a:cubicBezTo>
                <a:cubicBezTo>
                  <a:pt x="2" y="18"/>
                  <a:pt x="3" y="18"/>
                  <a:pt x="3" y="17"/>
                </a:cubicBezTo>
                <a:cubicBezTo>
                  <a:pt x="3" y="6"/>
                  <a:pt x="3" y="6"/>
                  <a:pt x="3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6"/>
                  <a:pt x="5" y="37"/>
                  <a:pt x="6" y="37"/>
                </a:cubicBezTo>
                <a:cubicBezTo>
                  <a:pt x="7" y="37"/>
                  <a:pt x="8" y="36"/>
                  <a:pt x="8" y="35"/>
                </a:cubicBezTo>
                <a:cubicBezTo>
                  <a:pt x="8" y="19"/>
                  <a:pt x="8" y="19"/>
                  <a:pt x="8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6"/>
                  <a:pt x="10" y="37"/>
                  <a:pt x="11" y="37"/>
                </a:cubicBezTo>
                <a:cubicBezTo>
                  <a:pt x="12" y="37"/>
                  <a:pt x="13" y="36"/>
                  <a:pt x="13" y="3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5" y="18"/>
                  <a:pt x="16" y="18"/>
                </a:cubicBezTo>
                <a:cubicBezTo>
                  <a:pt x="17" y="18"/>
                  <a:pt x="17" y="18"/>
                  <a:pt x="17" y="17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3"/>
                  <a:pt x="16" y="0"/>
                  <a:pt x="1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2" name="Oval 46"/>
          <p:cNvSpPr>
            <a:spLocks noChangeArrowheads="1"/>
          </p:cNvSpPr>
          <p:nvPr/>
        </p:nvSpPr>
        <p:spPr bwMode="auto">
          <a:xfrm>
            <a:off x="4262004" y="4441472"/>
            <a:ext cx="132331" cy="132333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3" name="Freeform 47"/>
          <p:cNvSpPr/>
          <p:nvPr/>
        </p:nvSpPr>
        <p:spPr bwMode="auto">
          <a:xfrm>
            <a:off x="4562554" y="4573805"/>
            <a:ext cx="316250" cy="693061"/>
          </a:xfrm>
          <a:custGeom>
            <a:gdLst>
              <a:gd fmla="*/ 13 w 17" name="T0"/>
              <a:gd fmla="*/ 0 h 37" name="T1"/>
              <a:gd fmla="*/ 4 w 17" name="T2"/>
              <a:gd fmla="*/ 0 h 37" name="T3"/>
              <a:gd fmla="*/ 0 w 17" name="T4"/>
              <a:gd fmla="*/ 4 h 37" name="T5"/>
              <a:gd fmla="*/ 0 w 17" name="T6"/>
              <a:gd fmla="*/ 4 h 37" name="T7"/>
              <a:gd fmla="*/ 0 w 17" name="T8"/>
              <a:gd fmla="*/ 5 h 37" name="T9"/>
              <a:gd fmla="*/ 0 w 17" name="T10"/>
              <a:gd fmla="*/ 17 h 37" name="T11"/>
              <a:gd fmla="*/ 1 w 17" name="T12"/>
              <a:gd fmla="*/ 18 h 37" name="T13"/>
              <a:gd fmla="*/ 2 w 17" name="T14"/>
              <a:gd fmla="*/ 17 h 37" name="T15"/>
              <a:gd fmla="*/ 2 w 17" name="T16"/>
              <a:gd fmla="*/ 6 h 37" name="T17"/>
              <a:gd fmla="*/ 4 w 17" name="T18"/>
              <a:gd fmla="*/ 6 h 37" name="T19"/>
              <a:gd fmla="*/ 4 w 17" name="T20"/>
              <a:gd fmla="*/ 16 h 37" name="T21"/>
              <a:gd fmla="*/ 4 w 17" name="T22"/>
              <a:gd fmla="*/ 17 h 37" name="T23"/>
              <a:gd fmla="*/ 4 w 17" name="T24"/>
              <a:gd fmla="*/ 35 h 37" name="T25"/>
              <a:gd fmla="*/ 6 w 17" name="T26"/>
              <a:gd fmla="*/ 37 h 37" name="T27"/>
              <a:gd fmla="*/ 8 w 17" name="T28"/>
              <a:gd fmla="*/ 35 h 37" name="T29"/>
              <a:gd fmla="*/ 8 w 17" name="T30"/>
              <a:gd fmla="*/ 19 h 37" name="T31"/>
              <a:gd fmla="*/ 9 w 17" name="T32"/>
              <a:gd fmla="*/ 19 h 37" name="T33"/>
              <a:gd fmla="*/ 9 w 17" name="T34"/>
              <a:gd fmla="*/ 35 h 37" name="T35"/>
              <a:gd fmla="*/ 11 w 17" name="T36"/>
              <a:gd fmla="*/ 37 h 37" name="T37"/>
              <a:gd fmla="*/ 13 w 17" name="T38"/>
              <a:gd fmla="*/ 35 h 37" name="T39"/>
              <a:gd fmla="*/ 13 w 17" name="T40"/>
              <a:gd fmla="*/ 16 h 37" name="T41"/>
              <a:gd fmla="*/ 13 w 17" name="T42"/>
              <a:gd fmla="*/ 16 h 37" name="T43"/>
              <a:gd fmla="*/ 13 w 17" name="T44"/>
              <a:gd fmla="*/ 6 h 37" name="T45"/>
              <a:gd fmla="*/ 14 w 17" name="T46"/>
              <a:gd fmla="*/ 6 h 37" name="T47"/>
              <a:gd fmla="*/ 14 w 17" name="T48"/>
              <a:gd fmla="*/ 17 h 37" name="T49"/>
              <a:gd fmla="*/ 15 w 17" name="T50"/>
              <a:gd fmla="*/ 18 h 37" name="T51"/>
              <a:gd fmla="*/ 17 w 17" name="T52"/>
              <a:gd fmla="*/ 17 h 37" name="T53"/>
              <a:gd fmla="*/ 17 w 17" name="T54"/>
              <a:gd fmla="*/ 5 h 37" name="T55"/>
              <a:gd fmla="*/ 17 w 17" name="T56"/>
              <a:gd fmla="*/ 4 h 37" name="T57"/>
              <a:gd fmla="*/ 17 w 17" name="T58"/>
              <a:gd fmla="*/ 4 h 37" name="T59"/>
              <a:gd fmla="*/ 13 w 17" name="T60"/>
              <a:gd fmla="*/ 0 h 37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7" w="17">
                <a:moveTo>
                  <a:pt x="13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3"/>
                  <a:pt x="0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5"/>
                  <a:pt x="0" y="5"/>
                  <a:pt x="0" y="5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8"/>
                  <a:pt x="0" y="18"/>
                  <a:pt x="1" y="18"/>
                </a:cubicBezTo>
                <a:cubicBezTo>
                  <a:pt x="2" y="18"/>
                  <a:pt x="2" y="18"/>
                  <a:pt x="2" y="17"/>
                </a:cubicBezTo>
                <a:cubicBezTo>
                  <a:pt x="2" y="6"/>
                  <a:pt x="2" y="6"/>
                  <a:pt x="2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35"/>
                  <a:pt x="4" y="35"/>
                  <a:pt x="4" y="35"/>
                </a:cubicBezTo>
                <a:cubicBezTo>
                  <a:pt x="4" y="36"/>
                  <a:pt x="5" y="37"/>
                  <a:pt x="6" y="37"/>
                </a:cubicBezTo>
                <a:cubicBezTo>
                  <a:pt x="7" y="37"/>
                  <a:pt x="8" y="36"/>
                  <a:pt x="8" y="35"/>
                </a:cubicBezTo>
                <a:cubicBezTo>
                  <a:pt x="8" y="19"/>
                  <a:pt x="8" y="19"/>
                  <a:pt x="8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6"/>
                  <a:pt x="10" y="37"/>
                  <a:pt x="11" y="37"/>
                </a:cubicBezTo>
                <a:cubicBezTo>
                  <a:pt x="12" y="37"/>
                  <a:pt x="13" y="36"/>
                  <a:pt x="13" y="3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4" y="18"/>
                  <a:pt x="15" y="18"/>
                </a:cubicBezTo>
                <a:cubicBezTo>
                  <a:pt x="16" y="18"/>
                  <a:pt x="17" y="18"/>
                  <a:pt x="17" y="17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3"/>
                  <a:pt x="15" y="0"/>
                  <a:pt x="13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4" name="Oval 48"/>
          <p:cNvSpPr>
            <a:spLocks noChangeArrowheads="1"/>
          </p:cNvSpPr>
          <p:nvPr/>
        </p:nvSpPr>
        <p:spPr bwMode="auto">
          <a:xfrm>
            <a:off x="4654513" y="4441472"/>
            <a:ext cx="132331" cy="132333"/>
          </a:xfrm>
          <a:prstGeom prst="ellipse">
            <a:avLst/>
          </a:pr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5" name="Freeform 49"/>
          <p:cNvSpPr/>
          <p:nvPr/>
        </p:nvSpPr>
        <p:spPr bwMode="auto">
          <a:xfrm>
            <a:off x="3982760" y="5647298"/>
            <a:ext cx="280364" cy="580916"/>
          </a:xfrm>
          <a:custGeom>
            <a:gdLst>
              <a:gd fmla="*/ 11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1 w 15" name="T12"/>
              <a:gd fmla="*/ 15 h 31" name="T13"/>
              <a:gd fmla="*/ 2 w 15" name="T14"/>
              <a:gd fmla="*/ 14 h 31" name="T15"/>
              <a:gd fmla="*/ 2 w 15" name="T16"/>
              <a:gd fmla="*/ 5 h 31" name="T17"/>
              <a:gd fmla="*/ 3 w 15" name="T18"/>
              <a:gd fmla="*/ 5 h 31" name="T19"/>
              <a:gd fmla="*/ 3 w 15" name="T20"/>
              <a:gd fmla="*/ 13 h 31" name="T21"/>
              <a:gd fmla="*/ 3 w 15" name="T22"/>
              <a:gd fmla="*/ 14 h 31" name="T23"/>
              <a:gd fmla="*/ 3 w 15" name="T24"/>
              <a:gd fmla="*/ 29 h 31" name="T25"/>
              <a:gd fmla="*/ 5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9 w 15" name="T36"/>
              <a:gd fmla="*/ 31 h 31" name="T37"/>
              <a:gd fmla="*/ 11 w 15" name="T38"/>
              <a:gd fmla="*/ 29 h 31" name="T39"/>
              <a:gd fmla="*/ 11 w 15" name="T40"/>
              <a:gd fmla="*/ 13 h 31" name="T41"/>
              <a:gd fmla="*/ 11 w 15" name="T42"/>
              <a:gd fmla="*/ 13 h 31" name="T43"/>
              <a:gd fmla="*/ 11 w 15" name="T44"/>
              <a:gd fmla="*/ 5 h 31" name="T45"/>
              <a:gd fmla="*/ 12 w 15" name="T46"/>
              <a:gd fmla="*/ 5 h 31" name="T47"/>
              <a:gd fmla="*/ 12 w 15" name="T48"/>
              <a:gd fmla="*/ 14 h 31" name="T49"/>
              <a:gd fmla="*/ 13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1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1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0" y="15"/>
                  <a:pt x="1" y="15"/>
                </a:cubicBezTo>
                <a:cubicBezTo>
                  <a:pt x="2" y="15"/>
                  <a:pt x="2" y="15"/>
                  <a:pt x="2" y="14"/>
                </a:cubicBezTo>
                <a:cubicBezTo>
                  <a:pt x="2" y="5"/>
                  <a:pt x="2" y="5"/>
                  <a:pt x="2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8" y="31"/>
                  <a:pt x="9" y="31"/>
                </a:cubicBezTo>
                <a:cubicBezTo>
                  <a:pt x="10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3" y="15"/>
                  <a:pt x="13" y="15"/>
                </a:cubicBezTo>
                <a:cubicBezTo>
                  <a:pt x="14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3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6" name="Oval 50"/>
          <p:cNvSpPr>
            <a:spLocks noChangeArrowheads="1"/>
          </p:cNvSpPr>
          <p:nvPr/>
        </p:nvSpPr>
        <p:spPr bwMode="auto">
          <a:xfrm>
            <a:off x="4056775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7" name="Freeform 51"/>
          <p:cNvSpPr/>
          <p:nvPr/>
        </p:nvSpPr>
        <p:spPr bwMode="auto">
          <a:xfrm>
            <a:off x="4299010" y="5647298"/>
            <a:ext cx="280364" cy="580916"/>
          </a:xfrm>
          <a:custGeom>
            <a:gdLst>
              <a:gd fmla="*/ 12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2 w 15" name="T12"/>
              <a:gd fmla="*/ 15 h 31" name="T13"/>
              <a:gd fmla="*/ 3 w 15" name="T14"/>
              <a:gd fmla="*/ 14 h 31" name="T15"/>
              <a:gd fmla="*/ 3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6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2 w 15" name="T38"/>
              <a:gd fmla="*/ 29 h 31" name="T39"/>
              <a:gd fmla="*/ 12 w 15" name="T40"/>
              <a:gd fmla="*/ 13 h 31" name="T41"/>
              <a:gd fmla="*/ 12 w 15" name="T42"/>
              <a:gd fmla="*/ 13 h 31" name="T43"/>
              <a:gd fmla="*/ 12 w 15" name="T44"/>
              <a:gd fmla="*/ 5 h 31" name="T45"/>
              <a:gd fmla="*/ 13 w 15" name="T46"/>
              <a:gd fmla="*/ 5 h 31" name="T47"/>
              <a:gd fmla="*/ 13 w 15" name="T48"/>
              <a:gd fmla="*/ 14 h 31" name="T49"/>
              <a:gd fmla="*/ 14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2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2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2" y="15"/>
                </a:cubicBezTo>
                <a:cubicBezTo>
                  <a:pt x="2" y="15"/>
                  <a:pt x="3" y="15"/>
                  <a:pt x="3" y="14"/>
                </a:cubicBezTo>
                <a:cubicBezTo>
                  <a:pt x="3" y="5"/>
                  <a:pt x="3" y="5"/>
                  <a:pt x="3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5" y="31"/>
                  <a:pt x="6" y="31"/>
                </a:cubicBezTo>
                <a:cubicBezTo>
                  <a:pt x="7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1" y="31"/>
                  <a:pt x="12" y="30"/>
                  <a:pt x="12" y="29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5"/>
                  <a:pt x="12" y="5"/>
                  <a:pt x="12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5"/>
                  <a:pt x="13" y="15"/>
                  <a:pt x="14" y="15"/>
                </a:cubicBezTo>
                <a:cubicBezTo>
                  <a:pt x="15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8" name="Oval 52"/>
          <p:cNvSpPr>
            <a:spLocks noChangeArrowheads="1"/>
          </p:cNvSpPr>
          <p:nvPr/>
        </p:nvSpPr>
        <p:spPr bwMode="auto">
          <a:xfrm>
            <a:off x="4393212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9" name="Freeform 53"/>
          <p:cNvSpPr/>
          <p:nvPr/>
        </p:nvSpPr>
        <p:spPr bwMode="auto">
          <a:xfrm>
            <a:off x="4635447" y="5647298"/>
            <a:ext cx="280364" cy="580916"/>
          </a:xfrm>
          <a:custGeom>
            <a:gdLst>
              <a:gd fmla="*/ 11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1 w 15" name="T12"/>
              <a:gd fmla="*/ 15 h 31" name="T13"/>
              <a:gd fmla="*/ 2 w 15" name="T14"/>
              <a:gd fmla="*/ 14 h 31" name="T15"/>
              <a:gd fmla="*/ 2 w 15" name="T16"/>
              <a:gd fmla="*/ 5 h 31" name="T17"/>
              <a:gd fmla="*/ 3 w 15" name="T18"/>
              <a:gd fmla="*/ 5 h 31" name="T19"/>
              <a:gd fmla="*/ 3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5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9 w 15" name="T36"/>
              <a:gd fmla="*/ 31 h 31" name="T37"/>
              <a:gd fmla="*/ 11 w 15" name="T38"/>
              <a:gd fmla="*/ 29 h 31" name="T39"/>
              <a:gd fmla="*/ 11 w 15" name="T40"/>
              <a:gd fmla="*/ 13 h 31" name="T41"/>
              <a:gd fmla="*/ 11 w 15" name="T42"/>
              <a:gd fmla="*/ 13 h 31" name="T43"/>
              <a:gd fmla="*/ 11 w 15" name="T44"/>
              <a:gd fmla="*/ 5 h 31" name="T45"/>
              <a:gd fmla="*/ 12 w 15" name="T46"/>
              <a:gd fmla="*/ 5 h 31" name="T47"/>
              <a:gd fmla="*/ 12 w 15" name="T48"/>
              <a:gd fmla="*/ 14 h 31" name="T49"/>
              <a:gd fmla="*/ 13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1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1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1" y="15"/>
                </a:cubicBezTo>
                <a:cubicBezTo>
                  <a:pt x="2" y="15"/>
                  <a:pt x="2" y="15"/>
                  <a:pt x="2" y="14"/>
                </a:cubicBezTo>
                <a:cubicBezTo>
                  <a:pt x="2" y="5"/>
                  <a:pt x="2" y="5"/>
                  <a:pt x="2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9" y="31"/>
                </a:cubicBezTo>
                <a:cubicBezTo>
                  <a:pt x="10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3" y="15"/>
                  <a:pt x="13" y="15"/>
                </a:cubicBezTo>
                <a:cubicBezTo>
                  <a:pt x="14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0" name="Oval 54"/>
          <p:cNvSpPr>
            <a:spLocks noChangeArrowheads="1"/>
          </p:cNvSpPr>
          <p:nvPr/>
        </p:nvSpPr>
        <p:spPr bwMode="auto">
          <a:xfrm>
            <a:off x="4711706" y="5514967"/>
            <a:ext cx="109902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1" name="Freeform 55"/>
          <p:cNvSpPr/>
          <p:nvPr/>
        </p:nvSpPr>
        <p:spPr bwMode="auto">
          <a:xfrm>
            <a:off x="5606630" y="5647298"/>
            <a:ext cx="280364" cy="580916"/>
          </a:xfrm>
          <a:custGeom>
            <a:gdLst>
              <a:gd fmla="*/ 12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2 w 15" name="T12"/>
              <a:gd fmla="*/ 15 h 31" name="T13"/>
              <a:gd fmla="*/ 3 w 15" name="T14"/>
              <a:gd fmla="*/ 14 h 31" name="T15"/>
              <a:gd fmla="*/ 3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6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2 w 15" name="T38"/>
              <a:gd fmla="*/ 29 h 31" name="T39"/>
              <a:gd fmla="*/ 12 w 15" name="T40"/>
              <a:gd fmla="*/ 13 h 31" name="T41"/>
              <a:gd fmla="*/ 12 w 15" name="T42"/>
              <a:gd fmla="*/ 13 h 31" name="T43"/>
              <a:gd fmla="*/ 12 w 15" name="T44"/>
              <a:gd fmla="*/ 5 h 31" name="T45"/>
              <a:gd fmla="*/ 13 w 15" name="T46"/>
              <a:gd fmla="*/ 5 h 31" name="T47"/>
              <a:gd fmla="*/ 13 w 15" name="T48"/>
              <a:gd fmla="*/ 14 h 31" name="T49"/>
              <a:gd fmla="*/ 14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2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2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2" y="15"/>
                </a:cubicBezTo>
                <a:cubicBezTo>
                  <a:pt x="2" y="15"/>
                  <a:pt x="3" y="15"/>
                  <a:pt x="3" y="14"/>
                </a:cubicBezTo>
                <a:cubicBezTo>
                  <a:pt x="3" y="5"/>
                  <a:pt x="3" y="5"/>
                  <a:pt x="3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5" y="31"/>
                  <a:pt x="6" y="31"/>
                </a:cubicBezTo>
                <a:cubicBezTo>
                  <a:pt x="7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1" y="31"/>
                  <a:pt x="12" y="30"/>
                  <a:pt x="12" y="29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5"/>
                  <a:pt x="12" y="5"/>
                  <a:pt x="12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5"/>
                  <a:pt x="13" y="15"/>
                  <a:pt x="14" y="15"/>
                </a:cubicBezTo>
                <a:cubicBezTo>
                  <a:pt x="15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2" name="Oval 56"/>
          <p:cNvSpPr>
            <a:spLocks noChangeArrowheads="1"/>
          </p:cNvSpPr>
          <p:nvPr/>
        </p:nvSpPr>
        <p:spPr bwMode="auto">
          <a:xfrm>
            <a:off x="5700832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3" name="Freeform 57"/>
          <p:cNvSpPr/>
          <p:nvPr/>
        </p:nvSpPr>
        <p:spPr bwMode="auto">
          <a:xfrm>
            <a:off x="5943067" y="5647298"/>
            <a:ext cx="280364" cy="580916"/>
          </a:xfrm>
          <a:custGeom>
            <a:gdLst>
              <a:gd fmla="*/ 11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1 w 15" name="T12"/>
              <a:gd fmla="*/ 15 h 31" name="T13"/>
              <a:gd fmla="*/ 2 w 15" name="T14"/>
              <a:gd fmla="*/ 14 h 31" name="T15"/>
              <a:gd fmla="*/ 2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5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1 w 15" name="T38"/>
              <a:gd fmla="*/ 29 h 31" name="T39"/>
              <a:gd fmla="*/ 11 w 15" name="T40"/>
              <a:gd fmla="*/ 13 h 31" name="T41"/>
              <a:gd fmla="*/ 11 w 15" name="T42"/>
              <a:gd fmla="*/ 13 h 31" name="T43"/>
              <a:gd fmla="*/ 11 w 15" name="T44"/>
              <a:gd fmla="*/ 5 h 31" name="T45"/>
              <a:gd fmla="*/ 12 w 15" name="T46"/>
              <a:gd fmla="*/ 5 h 31" name="T47"/>
              <a:gd fmla="*/ 12 w 15" name="T48"/>
              <a:gd fmla="*/ 14 h 31" name="T49"/>
              <a:gd fmla="*/ 13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1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1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1" y="15"/>
                </a:cubicBezTo>
                <a:cubicBezTo>
                  <a:pt x="2" y="15"/>
                  <a:pt x="2" y="15"/>
                  <a:pt x="2" y="14"/>
                </a:cubicBezTo>
                <a:cubicBezTo>
                  <a:pt x="2" y="5"/>
                  <a:pt x="2" y="5"/>
                  <a:pt x="2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0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3" y="15"/>
                  <a:pt x="13" y="15"/>
                </a:cubicBezTo>
                <a:cubicBezTo>
                  <a:pt x="14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4" name="Oval 58"/>
          <p:cNvSpPr>
            <a:spLocks noChangeArrowheads="1"/>
          </p:cNvSpPr>
          <p:nvPr/>
        </p:nvSpPr>
        <p:spPr bwMode="auto">
          <a:xfrm>
            <a:off x="6017082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5" name="Freeform 59"/>
          <p:cNvSpPr/>
          <p:nvPr/>
        </p:nvSpPr>
        <p:spPr bwMode="auto">
          <a:xfrm>
            <a:off x="6261561" y="5647298"/>
            <a:ext cx="278121" cy="580916"/>
          </a:xfrm>
          <a:custGeom>
            <a:gdLst>
              <a:gd fmla="*/ 12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2 w 15" name="T12"/>
              <a:gd fmla="*/ 15 h 31" name="T13"/>
              <a:gd fmla="*/ 3 w 15" name="T14"/>
              <a:gd fmla="*/ 14 h 31" name="T15"/>
              <a:gd fmla="*/ 3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6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2 w 15" name="T38"/>
              <a:gd fmla="*/ 29 h 31" name="T39"/>
              <a:gd fmla="*/ 12 w 15" name="T40"/>
              <a:gd fmla="*/ 13 h 31" name="T41"/>
              <a:gd fmla="*/ 12 w 15" name="T42"/>
              <a:gd fmla="*/ 13 h 31" name="T43"/>
              <a:gd fmla="*/ 12 w 15" name="T44"/>
              <a:gd fmla="*/ 5 h 31" name="T45"/>
              <a:gd fmla="*/ 13 w 15" name="T46"/>
              <a:gd fmla="*/ 5 h 31" name="T47"/>
              <a:gd fmla="*/ 13 w 15" name="T48"/>
              <a:gd fmla="*/ 14 h 31" name="T49"/>
              <a:gd fmla="*/ 14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2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2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2" y="15"/>
                </a:cubicBezTo>
                <a:cubicBezTo>
                  <a:pt x="2" y="15"/>
                  <a:pt x="3" y="15"/>
                  <a:pt x="3" y="14"/>
                </a:cubicBezTo>
                <a:cubicBezTo>
                  <a:pt x="3" y="5"/>
                  <a:pt x="3" y="5"/>
                  <a:pt x="3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5" y="31"/>
                  <a:pt x="6" y="31"/>
                </a:cubicBezTo>
                <a:cubicBezTo>
                  <a:pt x="7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1" y="31"/>
                  <a:pt x="12" y="30"/>
                  <a:pt x="12" y="29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5"/>
                  <a:pt x="12" y="5"/>
                  <a:pt x="12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5"/>
                  <a:pt x="13" y="15"/>
                  <a:pt x="14" y="15"/>
                </a:cubicBezTo>
                <a:cubicBezTo>
                  <a:pt x="15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6" name="Oval 60"/>
          <p:cNvSpPr>
            <a:spLocks noChangeArrowheads="1"/>
          </p:cNvSpPr>
          <p:nvPr/>
        </p:nvSpPr>
        <p:spPr bwMode="auto">
          <a:xfrm>
            <a:off x="6353519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7" name="Freeform 61"/>
          <p:cNvSpPr/>
          <p:nvPr/>
        </p:nvSpPr>
        <p:spPr bwMode="auto">
          <a:xfrm>
            <a:off x="4953941" y="5647298"/>
            <a:ext cx="280364" cy="580916"/>
          </a:xfrm>
          <a:custGeom>
            <a:gdLst>
              <a:gd fmla="*/ 11 w 15" name="T0"/>
              <a:gd fmla="*/ 0 h 31" name="T1"/>
              <a:gd fmla="*/ 4 w 15" name="T2"/>
              <a:gd fmla="*/ 0 h 31" name="T3"/>
              <a:gd fmla="*/ 0 w 15" name="T4"/>
              <a:gd fmla="*/ 3 h 31" name="T5"/>
              <a:gd fmla="*/ 0 w 15" name="T6"/>
              <a:gd fmla="*/ 3 h 31" name="T7"/>
              <a:gd fmla="*/ 0 w 15" name="T8"/>
              <a:gd fmla="*/ 3 h 31" name="T9"/>
              <a:gd fmla="*/ 0 w 15" name="T10"/>
              <a:gd fmla="*/ 14 h 31" name="T11"/>
              <a:gd fmla="*/ 1 w 15" name="T12"/>
              <a:gd fmla="*/ 15 h 31" name="T13"/>
              <a:gd fmla="*/ 2 w 15" name="T14"/>
              <a:gd fmla="*/ 14 h 31" name="T15"/>
              <a:gd fmla="*/ 2 w 15" name="T16"/>
              <a:gd fmla="*/ 5 h 31" name="T17"/>
              <a:gd fmla="*/ 4 w 15" name="T18"/>
              <a:gd fmla="*/ 5 h 31" name="T19"/>
              <a:gd fmla="*/ 4 w 15" name="T20"/>
              <a:gd fmla="*/ 13 h 31" name="T21"/>
              <a:gd fmla="*/ 4 w 15" name="T22"/>
              <a:gd fmla="*/ 14 h 31" name="T23"/>
              <a:gd fmla="*/ 4 w 15" name="T24"/>
              <a:gd fmla="*/ 29 h 31" name="T25"/>
              <a:gd fmla="*/ 5 w 15" name="T26"/>
              <a:gd fmla="*/ 31 h 31" name="T27"/>
              <a:gd fmla="*/ 7 w 15" name="T28"/>
              <a:gd fmla="*/ 29 h 31" name="T29"/>
              <a:gd fmla="*/ 7 w 15" name="T30"/>
              <a:gd fmla="*/ 16 h 31" name="T31"/>
              <a:gd fmla="*/ 8 w 15" name="T32"/>
              <a:gd fmla="*/ 16 h 31" name="T33"/>
              <a:gd fmla="*/ 8 w 15" name="T34"/>
              <a:gd fmla="*/ 29 h 31" name="T35"/>
              <a:gd fmla="*/ 10 w 15" name="T36"/>
              <a:gd fmla="*/ 31 h 31" name="T37"/>
              <a:gd fmla="*/ 11 w 15" name="T38"/>
              <a:gd fmla="*/ 29 h 31" name="T39"/>
              <a:gd fmla="*/ 11 w 15" name="T40"/>
              <a:gd fmla="*/ 13 h 31" name="T41"/>
              <a:gd fmla="*/ 11 w 15" name="T42"/>
              <a:gd fmla="*/ 13 h 31" name="T43"/>
              <a:gd fmla="*/ 11 w 15" name="T44"/>
              <a:gd fmla="*/ 5 h 31" name="T45"/>
              <a:gd fmla="*/ 12 w 15" name="T46"/>
              <a:gd fmla="*/ 5 h 31" name="T47"/>
              <a:gd fmla="*/ 12 w 15" name="T48"/>
              <a:gd fmla="*/ 14 h 31" name="T49"/>
              <a:gd fmla="*/ 13 w 15" name="T50"/>
              <a:gd fmla="*/ 15 h 31" name="T51"/>
              <a:gd fmla="*/ 15 w 15" name="T52"/>
              <a:gd fmla="*/ 14 h 31" name="T53"/>
              <a:gd fmla="*/ 15 w 15" name="T54"/>
              <a:gd fmla="*/ 3 h 31" name="T55"/>
              <a:gd fmla="*/ 15 w 15" name="T56"/>
              <a:gd fmla="*/ 3 h 31" name="T57"/>
              <a:gd fmla="*/ 15 w 15" name="T58"/>
              <a:gd fmla="*/ 3 h 31" name="T59"/>
              <a:gd fmla="*/ 11 w 15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5">
                <a:moveTo>
                  <a:pt x="11" y="0"/>
                </a:moveTo>
                <a:cubicBezTo>
                  <a:pt x="4" y="0"/>
                  <a:pt x="4" y="0"/>
                  <a:pt x="4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1" y="15"/>
                  <a:pt x="1" y="15"/>
                </a:cubicBezTo>
                <a:cubicBezTo>
                  <a:pt x="2" y="15"/>
                  <a:pt x="2" y="15"/>
                  <a:pt x="2" y="14"/>
                </a:cubicBezTo>
                <a:cubicBezTo>
                  <a:pt x="2" y="5"/>
                  <a:pt x="2" y="5"/>
                  <a:pt x="2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30"/>
                  <a:pt x="9" y="31"/>
                  <a:pt x="10" y="31"/>
                </a:cubicBezTo>
                <a:cubicBezTo>
                  <a:pt x="10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3" y="15"/>
                  <a:pt x="13" y="15"/>
                </a:cubicBezTo>
                <a:cubicBezTo>
                  <a:pt x="14" y="15"/>
                  <a:pt x="15" y="15"/>
                  <a:pt x="15" y="1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2"/>
                  <a:pt x="14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8" name="Oval 62"/>
          <p:cNvSpPr>
            <a:spLocks noChangeArrowheads="1"/>
          </p:cNvSpPr>
          <p:nvPr/>
        </p:nvSpPr>
        <p:spPr bwMode="auto">
          <a:xfrm>
            <a:off x="5027958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9" name="Freeform 63"/>
          <p:cNvSpPr/>
          <p:nvPr/>
        </p:nvSpPr>
        <p:spPr bwMode="auto">
          <a:xfrm>
            <a:off x="5290378" y="5647298"/>
            <a:ext cx="260178" cy="580916"/>
          </a:xfrm>
          <a:custGeom>
            <a:gdLst>
              <a:gd fmla="*/ 11 w 14" name="T0"/>
              <a:gd fmla="*/ 0 h 31" name="T1"/>
              <a:gd fmla="*/ 3 w 14" name="T2"/>
              <a:gd fmla="*/ 0 h 31" name="T3"/>
              <a:gd fmla="*/ 0 w 14" name="T4"/>
              <a:gd fmla="*/ 3 h 31" name="T5"/>
              <a:gd fmla="*/ 0 w 14" name="T6"/>
              <a:gd fmla="*/ 3 h 31" name="T7"/>
              <a:gd fmla="*/ 0 w 14" name="T8"/>
              <a:gd fmla="*/ 3 h 31" name="T9"/>
              <a:gd fmla="*/ 0 w 14" name="T10"/>
              <a:gd fmla="*/ 14 h 31" name="T11"/>
              <a:gd fmla="*/ 1 w 14" name="T12"/>
              <a:gd fmla="*/ 15 h 31" name="T13"/>
              <a:gd fmla="*/ 2 w 14" name="T14"/>
              <a:gd fmla="*/ 14 h 31" name="T15"/>
              <a:gd fmla="*/ 2 w 14" name="T16"/>
              <a:gd fmla="*/ 5 h 31" name="T17"/>
              <a:gd fmla="*/ 3 w 14" name="T18"/>
              <a:gd fmla="*/ 5 h 31" name="T19"/>
              <a:gd fmla="*/ 3 w 14" name="T20"/>
              <a:gd fmla="*/ 13 h 31" name="T21"/>
              <a:gd fmla="*/ 3 w 14" name="T22"/>
              <a:gd fmla="*/ 14 h 31" name="T23"/>
              <a:gd fmla="*/ 3 w 14" name="T24"/>
              <a:gd fmla="*/ 29 h 31" name="T25"/>
              <a:gd fmla="*/ 5 w 14" name="T26"/>
              <a:gd fmla="*/ 31 h 31" name="T27"/>
              <a:gd fmla="*/ 7 w 14" name="T28"/>
              <a:gd fmla="*/ 29 h 31" name="T29"/>
              <a:gd fmla="*/ 7 w 14" name="T30"/>
              <a:gd fmla="*/ 16 h 31" name="T31"/>
              <a:gd fmla="*/ 7 w 14" name="T32"/>
              <a:gd fmla="*/ 16 h 31" name="T33"/>
              <a:gd fmla="*/ 7 w 14" name="T34"/>
              <a:gd fmla="*/ 29 h 31" name="T35"/>
              <a:gd fmla="*/ 9 w 14" name="T36"/>
              <a:gd fmla="*/ 31 h 31" name="T37"/>
              <a:gd fmla="*/ 11 w 14" name="T38"/>
              <a:gd fmla="*/ 29 h 31" name="T39"/>
              <a:gd fmla="*/ 11 w 14" name="T40"/>
              <a:gd fmla="*/ 13 h 31" name="T41"/>
              <a:gd fmla="*/ 11 w 14" name="T42"/>
              <a:gd fmla="*/ 13 h 31" name="T43"/>
              <a:gd fmla="*/ 11 w 14" name="T44"/>
              <a:gd fmla="*/ 5 h 31" name="T45"/>
              <a:gd fmla="*/ 12 w 14" name="T46"/>
              <a:gd fmla="*/ 5 h 31" name="T47"/>
              <a:gd fmla="*/ 12 w 14" name="T48"/>
              <a:gd fmla="*/ 14 h 31" name="T49"/>
              <a:gd fmla="*/ 13 w 14" name="T50"/>
              <a:gd fmla="*/ 15 h 31" name="T51"/>
              <a:gd fmla="*/ 14 w 14" name="T52"/>
              <a:gd fmla="*/ 14 h 31" name="T53"/>
              <a:gd fmla="*/ 14 w 14" name="T54"/>
              <a:gd fmla="*/ 3 h 31" name="T55"/>
              <a:gd fmla="*/ 14 w 14" name="T56"/>
              <a:gd fmla="*/ 3 h 31" name="T57"/>
              <a:gd fmla="*/ 14 w 14" name="T58"/>
              <a:gd fmla="*/ 3 h 31" name="T59"/>
              <a:gd fmla="*/ 11 w 14" name="T60"/>
              <a:gd fmla="*/ 0 h 31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31" w="14">
                <a:moveTo>
                  <a:pt x="11" y="0"/>
                </a:moveTo>
                <a:cubicBezTo>
                  <a:pt x="3" y="0"/>
                  <a:pt x="3" y="0"/>
                  <a:pt x="3" y="0"/>
                </a:cubicBezTo>
                <a:cubicBezTo>
                  <a:pt x="1" y="0"/>
                  <a:pt x="0" y="2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14"/>
                  <a:pt x="0" y="14"/>
                  <a:pt x="0" y="14"/>
                </a:cubicBezTo>
                <a:cubicBezTo>
                  <a:pt x="0" y="15"/>
                  <a:pt x="0" y="15"/>
                  <a:pt x="1" y="15"/>
                </a:cubicBezTo>
                <a:cubicBezTo>
                  <a:pt x="2" y="15"/>
                  <a:pt x="2" y="15"/>
                  <a:pt x="2" y="14"/>
                </a:cubicBezTo>
                <a:cubicBezTo>
                  <a:pt x="2" y="5"/>
                  <a:pt x="2" y="5"/>
                  <a:pt x="2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30"/>
                  <a:pt x="4" y="31"/>
                  <a:pt x="5" y="31"/>
                </a:cubicBezTo>
                <a:cubicBezTo>
                  <a:pt x="6" y="31"/>
                  <a:pt x="7" y="30"/>
                  <a:pt x="7" y="29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30"/>
                  <a:pt x="8" y="31"/>
                  <a:pt x="9" y="31"/>
                </a:cubicBezTo>
                <a:cubicBezTo>
                  <a:pt x="10" y="31"/>
                  <a:pt x="11" y="30"/>
                  <a:pt x="11" y="29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5"/>
                  <a:pt x="11" y="5"/>
                  <a:pt x="11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5"/>
                  <a:pt x="12" y="15"/>
                  <a:pt x="13" y="15"/>
                </a:cubicBezTo>
                <a:cubicBezTo>
                  <a:pt x="14" y="15"/>
                  <a:pt x="14" y="15"/>
                  <a:pt x="14" y="14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2"/>
                  <a:pt x="13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0" name="Oval 64"/>
          <p:cNvSpPr>
            <a:spLocks noChangeArrowheads="1"/>
          </p:cNvSpPr>
          <p:nvPr/>
        </p:nvSpPr>
        <p:spPr bwMode="auto">
          <a:xfrm>
            <a:off x="5364395" y="5514967"/>
            <a:ext cx="112146" cy="114389"/>
          </a:xfrm>
          <a:prstGeom prst="ellipse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2" name="矩形 101"/>
          <p:cNvSpPr/>
          <p:nvPr/>
        </p:nvSpPr>
        <p:spPr>
          <a:xfrm>
            <a:off x="7365289" y="1348923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107" name="Freeform 21"/>
          <p:cNvSpPr/>
          <p:nvPr/>
        </p:nvSpPr>
        <p:spPr bwMode="auto">
          <a:xfrm>
            <a:off x="2910116" y="1539062"/>
            <a:ext cx="1671029" cy="1206556"/>
          </a:xfrm>
          <a:custGeom>
            <a:gdLst>
              <a:gd fmla="*/ 1182 w 1182" name="T0"/>
              <a:gd fmla="*/ 488 h 853" name="T1"/>
              <a:gd fmla="*/ 978 w 1182" name="T2"/>
              <a:gd fmla="*/ 853 h 853" name="T3"/>
              <a:gd fmla="*/ 0 w 1182" name="T4"/>
              <a:gd fmla="*/ 853 h 853" name="T5"/>
              <a:gd fmla="*/ 0 w 1182" name="T6"/>
              <a:gd fmla="*/ 321 h 853" name="T7"/>
              <a:gd fmla="*/ 289 w 1182" name="T8"/>
              <a:gd fmla="*/ 0 h 853" name="T9"/>
              <a:gd fmla="*/ 1182 w 1182" name="T10"/>
              <a:gd fmla="*/ 0 h 853" name="T11"/>
              <a:gd fmla="*/ 1182 w 1182" name="T12"/>
              <a:gd fmla="*/ 488 h 853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853" w="1182">
                <a:moveTo>
                  <a:pt x="1182" y="488"/>
                </a:moveTo>
                <a:cubicBezTo>
                  <a:pt x="1182" y="694"/>
                  <a:pt x="1182" y="853"/>
                  <a:pt x="978" y="853"/>
                </a:cubicBezTo>
                <a:cubicBezTo>
                  <a:pt x="0" y="853"/>
                  <a:pt x="0" y="853"/>
                  <a:pt x="0" y="853"/>
                </a:cubicBezTo>
                <a:cubicBezTo>
                  <a:pt x="0" y="321"/>
                  <a:pt x="0" y="321"/>
                  <a:pt x="0" y="321"/>
                </a:cubicBezTo>
                <a:cubicBezTo>
                  <a:pt x="0" y="272"/>
                  <a:pt x="0" y="0"/>
                  <a:pt x="289" y="0"/>
                </a:cubicBezTo>
                <a:cubicBezTo>
                  <a:pt x="1182" y="0"/>
                  <a:pt x="1182" y="0"/>
                  <a:pt x="1182" y="0"/>
                </a:cubicBezTo>
                <a:lnTo>
                  <a:pt x="1182" y="48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8" name="Freeform 21"/>
          <p:cNvSpPr/>
          <p:nvPr/>
        </p:nvSpPr>
        <p:spPr bwMode="auto">
          <a:xfrm>
            <a:off x="2792821" y="3126050"/>
            <a:ext cx="1428795" cy="1031652"/>
          </a:xfrm>
          <a:custGeom>
            <a:gdLst>
              <a:gd fmla="*/ 1182 w 1182" name="T0"/>
              <a:gd fmla="*/ 488 h 853" name="T1"/>
              <a:gd fmla="*/ 978 w 1182" name="T2"/>
              <a:gd fmla="*/ 853 h 853" name="T3"/>
              <a:gd fmla="*/ 0 w 1182" name="T4"/>
              <a:gd fmla="*/ 853 h 853" name="T5"/>
              <a:gd fmla="*/ 0 w 1182" name="T6"/>
              <a:gd fmla="*/ 321 h 853" name="T7"/>
              <a:gd fmla="*/ 289 w 1182" name="T8"/>
              <a:gd fmla="*/ 0 h 853" name="T9"/>
              <a:gd fmla="*/ 1182 w 1182" name="T10"/>
              <a:gd fmla="*/ 0 h 853" name="T11"/>
              <a:gd fmla="*/ 1182 w 1182" name="T12"/>
              <a:gd fmla="*/ 488 h 853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853" w="1182">
                <a:moveTo>
                  <a:pt x="1182" y="488"/>
                </a:moveTo>
                <a:cubicBezTo>
                  <a:pt x="1182" y="694"/>
                  <a:pt x="1182" y="853"/>
                  <a:pt x="978" y="853"/>
                </a:cubicBezTo>
                <a:cubicBezTo>
                  <a:pt x="0" y="853"/>
                  <a:pt x="0" y="853"/>
                  <a:pt x="0" y="853"/>
                </a:cubicBezTo>
                <a:cubicBezTo>
                  <a:pt x="0" y="321"/>
                  <a:pt x="0" y="321"/>
                  <a:pt x="0" y="321"/>
                </a:cubicBezTo>
                <a:cubicBezTo>
                  <a:pt x="0" y="272"/>
                  <a:pt x="0" y="0"/>
                  <a:pt x="289" y="0"/>
                </a:cubicBezTo>
                <a:cubicBezTo>
                  <a:pt x="1182" y="0"/>
                  <a:pt x="1182" y="0"/>
                  <a:pt x="1182" y="0"/>
                </a:cubicBezTo>
                <a:lnTo>
                  <a:pt x="1182" y="488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2" name="Freeform 21"/>
          <p:cNvSpPr/>
          <p:nvPr/>
        </p:nvSpPr>
        <p:spPr bwMode="auto">
          <a:xfrm>
            <a:off x="2890890" y="4454092"/>
            <a:ext cx="1125657" cy="812774"/>
          </a:xfrm>
          <a:custGeom>
            <a:gdLst>
              <a:gd fmla="*/ 1182 w 1182" name="T0"/>
              <a:gd fmla="*/ 488 h 853" name="T1"/>
              <a:gd fmla="*/ 978 w 1182" name="T2"/>
              <a:gd fmla="*/ 853 h 853" name="T3"/>
              <a:gd fmla="*/ 0 w 1182" name="T4"/>
              <a:gd fmla="*/ 853 h 853" name="T5"/>
              <a:gd fmla="*/ 0 w 1182" name="T6"/>
              <a:gd fmla="*/ 321 h 853" name="T7"/>
              <a:gd fmla="*/ 289 w 1182" name="T8"/>
              <a:gd fmla="*/ 0 h 853" name="T9"/>
              <a:gd fmla="*/ 1182 w 1182" name="T10"/>
              <a:gd fmla="*/ 0 h 853" name="T11"/>
              <a:gd fmla="*/ 1182 w 1182" name="T12"/>
              <a:gd fmla="*/ 488 h 853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853" w="1182">
                <a:moveTo>
                  <a:pt x="1182" y="488"/>
                </a:moveTo>
                <a:cubicBezTo>
                  <a:pt x="1182" y="694"/>
                  <a:pt x="1182" y="853"/>
                  <a:pt x="978" y="853"/>
                </a:cubicBezTo>
                <a:cubicBezTo>
                  <a:pt x="0" y="853"/>
                  <a:pt x="0" y="853"/>
                  <a:pt x="0" y="853"/>
                </a:cubicBezTo>
                <a:cubicBezTo>
                  <a:pt x="0" y="321"/>
                  <a:pt x="0" y="321"/>
                  <a:pt x="0" y="321"/>
                </a:cubicBezTo>
                <a:cubicBezTo>
                  <a:pt x="0" y="272"/>
                  <a:pt x="0" y="0"/>
                  <a:pt x="289" y="0"/>
                </a:cubicBezTo>
                <a:cubicBezTo>
                  <a:pt x="1182" y="0"/>
                  <a:pt x="1182" y="0"/>
                  <a:pt x="1182" y="0"/>
                </a:cubicBezTo>
                <a:lnTo>
                  <a:pt x="1182" y="48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3" name="Freeform 21"/>
          <p:cNvSpPr/>
          <p:nvPr/>
        </p:nvSpPr>
        <p:spPr bwMode="auto">
          <a:xfrm>
            <a:off x="2539871" y="5502891"/>
            <a:ext cx="1004541" cy="725323"/>
          </a:xfrm>
          <a:custGeom>
            <a:gdLst>
              <a:gd fmla="*/ 1182 w 1182" name="T0"/>
              <a:gd fmla="*/ 488 h 853" name="T1"/>
              <a:gd fmla="*/ 978 w 1182" name="T2"/>
              <a:gd fmla="*/ 853 h 853" name="T3"/>
              <a:gd fmla="*/ 0 w 1182" name="T4"/>
              <a:gd fmla="*/ 853 h 853" name="T5"/>
              <a:gd fmla="*/ 0 w 1182" name="T6"/>
              <a:gd fmla="*/ 321 h 853" name="T7"/>
              <a:gd fmla="*/ 289 w 1182" name="T8"/>
              <a:gd fmla="*/ 0 h 853" name="T9"/>
              <a:gd fmla="*/ 1182 w 1182" name="T10"/>
              <a:gd fmla="*/ 0 h 853" name="T11"/>
              <a:gd fmla="*/ 1182 w 1182" name="T12"/>
              <a:gd fmla="*/ 488 h 853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853" w="1182">
                <a:moveTo>
                  <a:pt x="1182" y="488"/>
                </a:moveTo>
                <a:cubicBezTo>
                  <a:pt x="1182" y="694"/>
                  <a:pt x="1182" y="853"/>
                  <a:pt x="978" y="853"/>
                </a:cubicBezTo>
                <a:cubicBezTo>
                  <a:pt x="0" y="853"/>
                  <a:pt x="0" y="853"/>
                  <a:pt x="0" y="853"/>
                </a:cubicBezTo>
                <a:cubicBezTo>
                  <a:pt x="0" y="321"/>
                  <a:pt x="0" y="321"/>
                  <a:pt x="0" y="321"/>
                </a:cubicBezTo>
                <a:cubicBezTo>
                  <a:pt x="0" y="272"/>
                  <a:pt x="0" y="0"/>
                  <a:pt x="289" y="0"/>
                </a:cubicBezTo>
                <a:cubicBezTo>
                  <a:pt x="1182" y="0"/>
                  <a:pt x="1182" y="0"/>
                  <a:pt x="1182" y="0"/>
                </a:cubicBezTo>
                <a:lnTo>
                  <a:pt x="1182" y="488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4" name="文本框 113"/>
          <p:cNvSpPr txBox="1"/>
          <p:nvPr/>
        </p:nvSpPr>
        <p:spPr>
          <a:xfrm>
            <a:off x="3233920" y="1757619"/>
            <a:ext cx="11480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4400">
                <a:solidFill>
                  <a:schemeClr val="bg1"/>
                </a:solidFill>
              </a:rPr>
              <a:t>88%</a:t>
            </a:r>
          </a:p>
        </p:txBody>
      </p:sp>
      <p:sp>
        <p:nvSpPr>
          <p:cNvPr id="115" name="文本框 114"/>
          <p:cNvSpPr txBox="1"/>
          <p:nvPr/>
        </p:nvSpPr>
        <p:spPr>
          <a:xfrm>
            <a:off x="3161978" y="3329761"/>
            <a:ext cx="886143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66%</a:t>
            </a:r>
          </a:p>
        </p:txBody>
      </p:sp>
      <p:sp>
        <p:nvSpPr>
          <p:cNvPr id="116" name="文本框 115"/>
          <p:cNvSpPr txBox="1"/>
          <p:nvPr/>
        </p:nvSpPr>
        <p:spPr>
          <a:xfrm>
            <a:off x="3135232" y="4667759"/>
            <a:ext cx="70834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</a:rPr>
              <a:t>55%</a:t>
            </a:r>
          </a:p>
        </p:txBody>
      </p:sp>
      <p:sp>
        <p:nvSpPr>
          <p:cNvPr id="117" name="文本框 116"/>
          <p:cNvSpPr txBox="1"/>
          <p:nvPr/>
        </p:nvSpPr>
        <p:spPr>
          <a:xfrm>
            <a:off x="2748643" y="5680887"/>
            <a:ext cx="578167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</a:rPr>
              <a:t>33%</a:t>
            </a:r>
          </a:p>
        </p:txBody>
      </p:sp>
      <p:grpSp>
        <p:nvGrpSpPr>
          <p:cNvPr id="122" name="组合 121"/>
          <p:cNvGrpSpPr/>
          <p:nvPr/>
        </p:nvGrpSpPr>
        <p:grpSpPr>
          <a:xfrm flipH="1" flipV="1">
            <a:off x="5400636" y="1480941"/>
            <a:ext cx="1759640" cy="310632"/>
            <a:chOff x="5730875" y="5638800"/>
            <a:chExt cx="3057526" cy="539750"/>
          </a:xfrm>
          <a:solidFill>
            <a:srgbClr val="5B9BD5"/>
          </a:solidFill>
        </p:grpSpPr>
        <p:sp>
          <p:nvSpPr>
            <p:cNvPr id="123" name="Freeform 38"/>
            <p:cNvSpPr/>
            <p:nvPr/>
          </p:nvSpPr>
          <p:spPr bwMode="auto">
            <a:xfrm>
              <a:off x="5859463" y="5638800"/>
              <a:ext cx="2928938" cy="444500"/>
            </a:xfrm>
            <a:custGeom>
              <a:gdLst>
                <a:gd fmla="*/ 0 w 1845" name="T0"/>
                <a:gd fmla="*/ 280 h 280" name="T1"/>
                <a:gd fmla="*/ 1603 w 1845" name="T2"/>
                <a:gd fmla="*/ 280 h 280" name="T3"/>
                <a:gd fmla="*/ 1845 w 1845" name="T4"/>
                <a:gd fmla="*/ 34 h 280" name="T5"/>
                <a:gd fmla="*/ 1812 w 1845" name="T6"/>
                <a:gd fmla="*/ 0 h 280" name="T7"/>
                <a:gd fmla="*/ 1584 w 1845" name="T8"/>
                <a:gd fmla="*/ 231 h 280" name="T9"/>
                <a:gd fmla="*/ 0 w 1845" name="T10"/>
                <a:gd fmla="*/ 231 h 280" name="T11"/>
                <a:gd fmla="*/ 0 w 1845" name="T12"/>
                <a:gd fmla="*/ 280 h 28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0" w="1845">
                  <a:moveTo>
                    <a:pt x="0" y="280"/>
                  </a:moveTo>
                  <a:lnTo>
                    <a:pt x="1603" y="280"/>
                  </a:lnTo>
                  <a:lnTo>
                    <a:pt x="1845" y="34"/>
                  </a:lnTo>
                  <a:lnTo>
                    <a:pt x="1812" y="0"/>
                  </a:lnTo>
                  <a:lnTo>
                    <a:pt x="1584" y="231"/>
                  </a:lnTo>
                  <a:lnTo>
                    <a:pt x="0" y="231"/>
                  </a:lnTo>
                  <a:lnTo>
                    <a:pt x="0" y="2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4" name="Oval 39"/>
            <p:cNvSpPr>
              <a:spLocks noChangeArrowheads="1"/>
            </p:cNvSpPr>
            <p:nvPr/>
          </p:nvSpPr>
          <p:spPr bwMode="auto">
            <a:xfrm>
              <a:off x="5730875" y="5915025"/>
              <a:ext cx="260350" cy="2635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25" name="矩形 124"/>
          <p:cNvSpPr/>
          <p:nvPr/>
        </p:nvSpPr>
        <p:spPr>
          <a:xfrm>
            <a:off x="7907722" y="2960430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grpSp>
        <p:nvGrpSpPr>
          <p:cNvPr id="126" name="组合 125"/>
          <p:cNvGrpSpPr/>
          <p:nvPr/>
        </p:nvGrpSpPr>
        <p:grpSpPr>
          <a:xfrm flipH="1" flipV="1">
            <a:off x="5943067" y="3092448"/>
            <a:ext cx="1759640" cy="310632"/>
            <a:chOff x="5730875" y="5638800"/>
            <a:chExt cx="3057526" cy="539750"/>
          </a:xfrm>
          <a:solidFill>
            <a:srgbClr val="5B9BD5"/>
          </a:solidFill>
        </p:grpSpPr>
        <p:sp>
          <p:nvSpPr>
            <p:cNvPr id="127" name="Freeform 38"/>
            <p:cNvSpPr/>
            <p:nvPr/>
          </p:nvSpPr>
          <p:spPr bwMode="auto">
            <a:xfrm>
              <a:off x="5859463" y="5638800"/>
              <a:ext cx="2928938" cy="444500"/>
            </a:xfrm>
            <a:custGeom>
              <a:gdLst>
                <a:gd fmla="*/ 0 w 1845" name="T0"/>
                <a:gd fmla="*/ 280 h 280" name="T1"/>
                <a:gd fmla="*/ 1603 w 1845" name="T2"/>
                <a:gd fmla="*/ 280 h 280" name="T3"/>
                <a:gd fmla="*/ 1845 w 1845" name="T4"/>
                <a:gd fmla="*/ 34 h 280" name="T5"/>
                <a:gd fmla="*/ 1812 w 1845" name="T6"/>
                <a:gd fmla="*/ 0 h 280" name="T7"/>
                <a:gd fmla="*/ 1584 w 1845" name="T8"/>
                <a:gd fmla="*/ 231 h 280" name="T9"/>
                <a:gd fmla="*/ 0 w 1845" name="T10"/>
                <a:gd fmla="*/ 231 h 280" name="T11"/>
                <a:gd fmla="*/ 0 w 1845" name="T12"/>
                <a:gd fmla="*/ 280 h 28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0" w="1845">
                  <a:moveTo>
                    <a:pt x="0" y="280"/>
                  </a:moveTo>
                  <a:lnTo>
                    <a:pt x="1603" y="280"/>
                  </a:lnTo>
                  <a:lnTo>
                    <a:pt x="1845" y="34"/>
                  </a:lnTo>
                  <a:lnTo>
                    <a:pt x="1812" y="0"/>
                  </a:lnTo>
                  <a:lnTo>
                    <a:pt x="1584" y="231"/>
                  </a:lnTo>
                  <a:lnTo>
                    <a:pt x="0" y="231"/>
                  </a:lnTo>
                  <a:lnTo>
                    <a:pt x="0" y="2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8" name="Oval 39"/>
            <p:cNvSpPr>
              <a:spLocks noChangeArrowheads="1"/>
            </p:cNvSpPr>
            <p:nvPr/>
          </p:nvSpPr>
          <p:spPr bwMode="auto">
            <a:xfrm>
              <a:off x="5730875" y="5915025"/>
              <a:ext cx="260350" cy="2635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29" name="矩形 128"/>
          <p:cNvSpPr/>
          <p:nvPr/>
        </p:nvSpPr>
        <p:spPr>
          <a:xfrm>
            <a:off x="8056876" y="4122033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grpSp>
        <p:nvGrpSpPr>
          <p:cNvPr id="130" name="组合 129"/>
          <p:cNvGrpSpPr/>
          <p:nvPr/>
        </p:nvGrpSpPr>
        <p:grpSpPr>
          <a:xfrm flipH="1" flipV="1">
            <a:off x="6092221" y="4254051"/>
            <a:ext cx="1759640" cy="310632"/>
            <a:chOff x="5730875" y="5638800"/>
            <a:chExt cx="3057526" cy="539750"/>
          </a:xfrm>
          <a:solidFill>
            <a:srgbClr val="5B9BD5"/>
          </a:solidFill>
        </p:grpSpPr>
        <p:sp>
          <p:nvSpPr>
            <p:cNvPr id="131" name="Freeform 38"/>
            <p:cNvSpPr/>
            <p:nvPr/>
          </p:nvSpPr>
          <p:spPr bwMode="auto">
            <a:xfrm>
              <a:off x="5859463" y="5638800"/>
              <a:ext cx="2928938" cy="444500"/>
            </a:xfrm>
            <a:custGeom>
              <a:gdLst>
                <a:gd fmla="*/ 0 w 1845" name="T0"/>
                <a:gd fmla="*/ 280 h 280" name="T1"/>
                <a:gd fmla="*/ 1603 w 1845" name="T2"/>
                <a:gd fmla="*/ 280 h 280" name="T3"/>
                <a:gd fmla="*/ 1845 w 1845" name="T4"/>
                <a:gd fmla="*/ 34 h 280" name="T5"/>
                <a:gd fmla="*/ 1812 w 1845" name="T6"/>
                <a:gd fmla="*/ 0 h 280" name="T7"/>
                <a:gd fmla="*/ 1584 w 1845" name="T8"/>
                <a:gd fmla="*/ 231 h 280" name="T9"/>
                <a:gd fmla="*/ 0 w 1845" name="T10"/>
                <a:gd fmla="*/ 231 h 280" name="T11"/>
                <a:gd fmla="*/ 0 w 1845" name="T12"/>
                <a:gd fmla="*/ 280 h 28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0" w="1845">
                  <a:moveTo>
                    <a:pt x="0" y="280"/>
                  </a:moveTo>
                  <a:lnTo>
                    <a:pt x="1603" y="280"/>
                  </a:lnTo>
                  <a:lnTo>
                    <a:pt x="1845" y="34"/>
                  </a:lnTo>
                  <a:lnTo>
                    <a:pt x="1812" y="0"/>
                  </a:lnTo>
                  <a:lnTo>
                    <a:pt x="1584" y="231"/>
                  </a:lnTo>
                  <a:lnTo>
                    <a:pt x="0" y="231"/>
                  </a:lnTo>
                  <a:lnTo>
                    <a:pt x="0" y="2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2" name="Oval 39"/>
            <p:cNvSpPr>
              <a:spLocks noChangeArrowheads="1"/>
            </p:cNvSpPr>
            <p:nvPr/>
          </p:nvSpPr>
          <p:spPr bwMode="auto">
            <a:xfrm>
              <a:off x="5730875" y="5915025"/>
              <a:ext cx="260350" cy="2635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33" name="矩形 132"/>
          <p:cNvSpPr/>
          <p:nvPr/>
        </p:nvSpPr>
        <p:spPr>
          <a:xfrm>
            <a:off x="8504337" y="5184912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grpSp>
        <p:nvGrpSpPr>
          <p:cNvPr id="134" name="组合 133"/>
          <p:cNvGrpSpPr/>
          <p:nvPr/>
        </p:nvGrpSpPr>
        <p:grpSpPr>
          <a:xfrm flipH="1" flipV="1">
            <a:off x="6539682" y="5316930"/>
            <a:ext cx="1759640" cy="310632"/>
            <a:chOff x="5730875" y="5638800"/>
            <a:chExt cx="3057526" cy="539750"/>
          </a:xfrm>
          <a:solidFill>
            <a:srgbClr val="5B9BD5"/>
          </a:solidFill>
        </p:grpSpPr>
        <p:sp>
          <p:nvSpPr>
            <p:cNvPr id="135" name="Freeform 38"/>
            <p:cNvSpPr/>
            <p:nvPr/>
          </p:nvSpPr>
          <p:spPr bwMode="auto">
            <a:xfrm>
              <a:off x="5859463" y="5638800"/>
              <a:ext cx="2928938" cy="444500"/>
            </a:xfrm>
            <a:custGeom>
              <a:gdLst>
                <a:gd fmla="*/ 0 w 1845" name="T0"/>
                <a:gd fmla="*/ 280 h 280" name="T1"/>
                <a:gd fmla="*/ 1603 w 1845" name="T2"/>
                <a:gd fmla="*/ 280 h 280" name="T3"/>
                <a:gd fmla="*/ 1845 w 1845" name="T4"/>
                <a:gd fmla="*/ 34 h 280" name="T5"/>
                <a:gd fmla="*/ 1812 w 1845" name="T6"/>
                <a:gd fmla="*/ 0 h 280" name="T7"/>
                <a:gd fmla="*/ 1584 w 1845" name="T8"/>
                <a:gd fmla="*/ 231 h 280" name="T9"/>
                <a:gd fmla="*/ 0 w 1845" name="T10"/>
                <a:gd fmla="*/ 231 h 280" name="T11"/>
                <a:gd fmla="*/ 0 w 1845" name="T12"/>
                <a:gd fmla="*/ 280 h 28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0" w="1845">
                  <a:moveTo>
                    <a:pt x="0" y="280"/>
                  </a:moveTo>
                  <a:lnTo>
                    <a:pt x="1603" y="280"/>
                  </a:lnTo>
                  <a:lnTo>
                    <a:pt x="1845" y="34"/>
                  </a:lnTo>
                  <a:lnTo>
                    <a:pt x="1812" y="0"/>
                  </a:lnTo>
                  <a:lnTo>
                    <a:pt x="1584" y="231"/>
                  </a:lnTo>
                  <a:lnTo>
                    <a:pt x="0" y="231"/>
                  </a:lnTo>
                  <a:lnTo>
                    <a:pt x="0" y="2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6" name="Oval 39"/>
            <p:cNvSpPr>
              <a:spLocks noChangeArrowheads="1"/>
            </p:cNvSpPr>
            <p:nvPr/>
          </p:nvSpPr>
          <p:spPr bwMode="auto">
            <a:xfrm>
              <a:off x="5730875" y="5915025"/>
              <a:ext cx="260350" cy="2635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3241369691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98120" y="209902"/>
            <a:ext cx="628822" cy="839592"/>
            <a:chOff x="793750" y="825500"/>
            <a:chExt cx="3433763" cy="4584701"/>
          </a:xfrm>
        </p:grpSpPr>
        <p:sp>
          <p:nvSpPr>
            <p:cNvPr id="3" name="Freeform 5"/>
            <p:cNvSpPr/>
            <p:nvPr/>
          </p:nvSpPr>
          <p:spPr bwMode="auto">
            <a:xfrm>
              <a:off x="793750" y="1138238"/>
              <a:ext cx="1716088" cy="3246438"/>
            </a:xfrm>
            <a:custGeom>
              <a:gdLst>
                <a:gd fmla="*/ 111 w 219" name="T0"/>
                <a:gd fmla="*/ 0 h 415" name="T1"/>
                <a:gd fmla="*/ 33 w 219" name="T2"/>
                <a:gd fmla="*/ 183 h 415" name="T3"/>
                <a:gd fmla="*/ 219 w 219" name="T4"/>
                <a:gd fmla="*/ 415 h 415" name="T5"/>
                <a:gd fmla="*/ 111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11" y="0"/>
                  </a:moveTo>
                  <a:cubicBezTo>
                    <a:pt x="111" y="0"/>
                    <a:pt x="0" y="36"/>
                    <a:pt x="33" y="183"/>
                  </a:cubicBezTo>
                  <a:cubicBezTo>
                    <a:pt x="65" y="329"/>
                    <a:pt x="219" y="415"/>
                    <a:pt x="219" y="415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1052513" y="1052513"/>
              <a:ext cx="1457325" cy="3332163"/>
            </a:xfrm>
            <a:custGeom>
              <a:gdLst>
                <a:gd fmla="*/ 118 w 186" name="T0"/>
                <a:gd fmla="*/ 0 h 426" name="T1"/>
                <a:gd fmla="*/ 12 w 186" name="T2"/>
                <a:gd fmla="*/ 128 h 426" name="T3"/>
                <a:gd fmla="*/ 186 w 186" name="T4"/>
                <a:gd fmla="*/ 426 h 426" name="T5"/>
                <a:gd fmla="*/ 11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118" y="0"/>
                  </a:moveTo>
                  <a:cubicBezTo>
                    <a:pt x="118" y="0"/>
                    <a:pt x="25" y="1"/>
                    <a:pt x="12" y="128"/>
                  </a:cubicBezTo>
                  <a:cubicBezTo>
                    <a:pt x="0" y="254"/>
                    <a:pt x="165" y="416"/>
                    <a:pt x="186" y="426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1357313" y="825500"/>
              <a:ext cx="1152525" cy="3559175"/>
            </a:xfrm>
            <a:custGeom>
              <a:gdLst>
                <a:gd fmla="*/ 128 w 147" name="T0"/>
                <a:gd fmla="*/ 22 h 455" name="T1"/>
                <a:gd fmla="*/ 17 w 147" name="T2"/>
                <a:gd fmla="*/ 141 h 455" name="T3"/>
                <a:gd fmla="*/ 147 w 147" name="T4"/>
                <a:gd fmla="*/ 455 h 455" name="T5"/>
                <a:gd fmla="*/ 128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28" y="22"/>
                  </a:moveTo>
                  <a:cubicBezTo>
                    <a:pt x="128" y="22"/>
                    <a:pt x="34" y="0"/>
                    <a:pt x="17" y="141"/>
                  </a:cubicBezTo>
                  <a:cubicBezTo>
                    <a:pt x="0" y="282"/>
                    <a:pt x="147" y="455"/>
                    <a:pt x="147" y="455"/>
                  </a:cubicBezTo>
                  <a:lnTo>
                    <a:pt x="128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1820863" y="935037"/>
              <a:ext cx="688975" cy="3449638"/>
            </a:xfrm>
            <a:custGeom>
              <a:gdLst>
                <a:gd fmla="*/ 88 w 88" name="T0"/>
                <a:gd fmla="*/ 3 h 441" name="T1"/>
                <a:gd fmla="*/ 88 w 88" name="T2"/>
                <a:gd fmla="*/ 441 h 441" name="T3"/>
                <a:gd fmla="*/ 42 w 88" name="T4"/>
                <a:gd fmla="*/ 298 h 441" name="T5"/>
                <a:gd fmla="*/ 39 w 88" name="T6"/>
                <a:gd fmla="*/ 32 h 441" name="T7"/>
                <a:gd fmla="*/ 88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88" y="3"/>
                  </a:moveTo>
                  <a:cubicBezTo>
                    <a:pt x="88" y="441"/>
                    <a:pt x="88" y="441"/>
                    <a:pt x="88" y="441"/>
                  </a:cubicBezTo>
                  <a:cubicBezTo>
                    <a:pt x="88" y="441"/>
                    <a:pt x="62" y="372"/>
                    <a:pt x="42" y="298"/>
                  </a:cubicBezTo>
                  <a:cubicBezTo>
                    <a:pt x="30" y="252"/>
                    <a:pt x="0" y="131"/>
                    <a:pt x="39" y="32"/>
                  </a:cubicBezTo>
                  <a:cubicBezTo>
                    <a:pt x="47" y="10"/>
                    <a:pt x="64" y="0"/>
                    <a:pt x="88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2509838" y="1138238"/>
              <a:ext cx="1717675" cy="3246438"/>
            </a:xfrm>
            <a:custGeom>
              <a:gdLst>
                <a:gd fmla="*/ 108 w 219" name="T0"/>
                <a:gd fmla="*/ 0 h 415" name="T1"/>
                <a:gd fmla="*/ 186 w 219" name="T2"/>
                <a:gd fmla="*/ 183 h 415" name="T3"/>
                <a:gd fmla="*/ 0 w 219" name="T4"/>
                <a:gd fmla="*/ 415 h 415" name="T5"/>
                <a:gd fmla="*/ 108 w 219" name="T6"/>
                <a:gd fmla="*/ 0 h 4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15" w="219">
                  <a:moveTo>
                    <a:pt x="108" y="0"/>
                  </a:moveTo>
                  <a:cubicBezTo>
                    <a:pt x="108" y="0"/>
                    <a:pt x="219" y="36"/>
                    <a:pt x="186" y="183"/>
                  </a:cubicBezTo>
                  <a:cubicBezTo>
                    <a:pt x="154" y="329"/>
                    <a:pt x="0" y="415"/>
                    <a:pt x="0" y="415"/>
                  </a:cubicBezTo>
                  <a:lnTo>
                    <a:pt x="10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2509838" y="1052513"/>
              <a:ext cx="1458913" cy="3332163"/>
            </a:xfrm>
            <a:custGeom>
              <a:gdLst>
                <a:gd fmla="*/ 68 w 186" name="T0"/>
                <a:gd fmla="*/ 0 h 426" name="T1"/>
                <a:gd fmla="*/ 174 w 186" name="T2"/>
                <a:gd fmla="*/ 128 h 426" name="T3"/>
                <a:gd fmla="*/ 0 w 186" name="T4"/>
                <a:gd fmla="*/ 426 h 426" name="T5"/>
                <a:gd fmla="*/ 68 w 186" name="T6"/>
                <a:gd fmla="*/ 0 h 42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26" w="186">
                  <a:moveTo>
                    <a:pt x="68" y="0"/>
                  </a:moveTo>
                  <a:cubicBezTo>
                    <a:pt x="68" y="0"/>
                    <a:pt x="162" y="1"/>
                    <a:pt x="174" y="128"/>
                  </a:cubicBezTo>
                  <a:cubicBezTo>
                    <a:pt x="186" y="254"/>
                    <a:pt x="21" y="416"/>
                    <a:pt x="0" y="42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2509838" y="825500"/>
              <a:ext cx="1154113" cy="3559175"/>
            </a:xfrm>
            <a:custGeom>
              <a:gdLst>
                <a:gd fmla="*/ 19 w 147" name="T0"/>
                <a:gd fmla="*/ 22 h 455" name="T1"/>
                <a:gd fmla="*/ 130 w 147" name="T2"/>
                <a:gd fmla="*/ 141 h 455" name="T3"/>
                <a:gd fmla="*/ 0 w 147" name="T4"/>
                <a:gd fmla="*/ 455 h 455" name="T5"/>
                <a:gd fmla="*/ 19 w 147" name="T6"/>
                <a:gd fmla="*/ 22 h 4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55" w="147">
                  <a:moveTo>
                    <a:pt x="19" y="22"/>
                  </a:moveTo>
                  <a:cubicBezTo>
                    <a:pt x="19" y="22"/>
                    <a:pt x="113" y="0"/>
                    <a:pt x="130" y="141"/>
                  </a:cubicBezTo>
                  <a:cubicBezTo>
                    <a:pt x="147" y="282"/>
                    <a:pt x="0" y="455"/>
                    <a:pt x="0" y="455"/>
                  </a:cubicBezTo>
                  <a:lnTo>
                    <a:pt x="19" y="22"/>
                  </a:lnTo>
                  <a:close/>
                </a:path>
              </a:pathLst>
            </a:custGeom>
            <a:solidFill>
              <a:srgbClr val="FCFC0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2509838" y="935037"/>
              <a:ext cx="690563" cy="3449638"/>
            </a:xfrm>
            <a:custGeom>
              <a:gdLst>
                <a:gd fmla="*/ 0 w 88" name="T0"/>
                <a:gd fmla="*/ 3 h 441" name="T1"/>
                <a:gd fmla="*/ 0 w 88" name="T2"/>
                <a:gd fmla="*/ 441 h 441" name="T3"/>
                <a:gd fmla="*/ 46 w 88" name="T4"/>
                <a:gd fmla="*/ 298 h 441" name="T5"/>
                <a:gd fmla="*/ 49 w 88" name="T6"/>
                <a:gd fmla="*/ 32 h 441" name="T7"/>
                <a:gd fmla="*/ 0 w 88" name="T8"/>
                <a:gd fmla="*/ 3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88">
                  <a:moveTo>
                    <a:pt x="0" y="3"/>
                  </a:moveTo>
                  <a:cubicBezTo>
                    <a:pt x="0" y="441"/>
                    <a:pt x="0" y="441"/>
                    <a:pt x="0" y="441"/>
                  </a:cubicBezTo>
                  <a:cubicBezTo>
                    <a:pt x="0" y="441"/>
                    <a:pt x="26" y="372"/>
                    <a:pt x="46" y="298"/>
                  </a:cubicBezTo>
                  <a:cubicBezTo>
                    <a:pt x="58" y="252"/>
                    <a:pt x="88" y="131"/>
                    <a:pt x="49" y="32"/>
                  </a:cubicBezTo>
                  <a:cubicBezTo>
                    <a:pt x="41" y="10"/>
                    <a:pt x="24" y="0"/>
                    <a:pt x="0" y="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1655763" y="3681413"/>
              <a:ext cx="1709738" cy="703263"/>
            </a:xfrm>
            <a:custGeom>
              <a:gdLst>
                <a:gd fmla="*/ 0 w 1077" name="T0"/>
                <a:gd fmla="*/ 0 h 443" name="T1"/>
                <a:gd fmla="*/ 1077 w 1077" name="T2"/>
                <a:gd fmla="*/ 0 h 443" name="T3"/>
                <a:gd fmla="*/ 662 w 1077" name="T4"/>
                <a:gd fmla="*/ 443 h 443" name="T5"/>
                <a:gd fmla="*/ 410 w 1077" name="T6"/>
                <a:gd fmla="*/ 443 h 443" name="T7"/>
                <a:gd fmla="*/ 0 w 1077" name="T8"/>
                <a:gd fmla="*/ 0 h 4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1077">
                  <a:moveTo>
                    <a:pt x="0" y="0"/>
                  </a:moveTo>
                  <a:lnTo>
                    <a:pt x="1077" y="0"/>
                  </a:lnTo>
                  <a:lnTo>
                    <a:pt x="662" y="443"/>
                  </a:lnTo>
                  <a:lnTo>
                    <a:pt x="410" y="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8700" y="4376738"/>
              <a:ext cx="31750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690813" y="4376738"/>
              <a:ext cx="23813" cy="517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2109788" y="4173538"/>
              <a:ext cx="792163" cy="211138"/>
            </a:xfrm>
            <a:custGeom>
              <a:gdLst>
                <a:gd fmla="*/ 0 w 499" name="T0"/>
                <a:gd fmla="*/ 0 h 133" name="T1"/>
                <a:gd fmla="*/ 124 w 499" name="T2"/>
                <a:gd fmla="*/ 133 h 133" name="T3"/>
                <a:gd fmla="*/ 376 w 499" name="T4"/>
                <a:gd fmla="*/ 133 h 133" name="T5"/>
                <a:gd fmla="*/ 499 w 499" name="T6"/>
                <a:gd fmla="*/ 0 h 133" name="T7"/>
                <a:gd fmla="*/ 0 w 499" name="T8"/>
                <a:gd fmla="*/ 0 h 1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3" w="499">
                  <a:moveTo>
                    <a:pt x="0" y="0"/>
                  </a:moveTo>
                  <a:lnTo>
                    <a:pt x="124" y="133"/>
                  </a:lnTo>
                  <a:lnTo>
                    <a:pt x="376" y="133"/>
                  </a:lnTo>
                  <a:lnTo>
                    <a:pt x="4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2220913" y="4932363"/>
              <a:ext cx="571500" cy="477838"/>
            </a:xfrm>
            <a:custGeom>
              <a:gdLst>
                <a:gd fmla="*/ 39 w 73" name="T0"/>
                <a:gd fmla="*/ 0 h 61" name="T1"/>
                <a:gd fmla="*/ 39 w 73" name="T2"/>
                <a:gd fmla="*/ 0 h 61" name="T3"/>
                <a:gd fmla="*/ 37 w 73" name="T4"/>
                <a:gd fmla="*/ 0 h 61" name="T5"/>
                <a:gd fmla="*/ 35 w 73" name="T6"/>
                <a:gd fmla="*/ 0 h 61" name="T7"/>
                <a:gd fmla="*/ 35 w 73" name="T8"/>
                <a:gd fmla="*/ 0 h 61" name="T9"/>
                <a:gd fmla="*/ 0 w 73" name="T10"/>
                <a:gd fmla="*/ 1 h 61" name="T11"/>
                <a:gd fmla="*/ 8 w 73" name="T12"/>
                <a:gd fmla="*/ 51 h 61" name="T13"/>
                <a:gd fmla="*/ 23 w 73" name="T14"/>
                <a:gd fmla="*/ 61 h 61" name="T15"/>
                <a:gd fmla="*/ 36 w 73" name="T16"/>
                <a:gd fmla="*/ 61 h 61" name="T17"/>
                <a:gd fmla="*/ 38 w 73" name="T18"/>
                <a:gd fmla="*/ 61 h 61" name="T19"/>
                <a:gd fmla="*/ 51 w 73" name="T20"/>
                <a:gd fmla="*/ 61 h 61" name="T21"/>
                <a:gd fmla="*/ 66 w 73" name="T22"/>
                <a:gd fmla="*/ 51 h 61" name="T23"/>
                <a:gd fmla="*/ 73 w 73" name="T24"/>
                <a:gd fmla="*/ 1 h 61" name="T25"/>
                <a:gd fmla="*/ 39 w 73" name="T26"/>
                <a:gd fmla="*/ 0 h 6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1" w="73">
                  <a:moveTo>
                    <a:pt x="39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8" y="51"/>
                    <a:pt x="9" y="61"/>
                    <a:pt x="23" y="61"/>
                  </a:cubicBezTo>
                  <a:cubicBezTo>
                    <a:pt x="30" y="61"/>
                    <a:pt x="34" y="61"/>
                    <a:pt x="36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40" y="61"/>
                    <a:pt x="43" y="61"/>
                    <a:pt x="51" y="61"/>
                  </a:cubicBezTo>
                  <a:cubicBezTo>
                    <a:pt x="64" y="61"/>
                    <a:pt x="66" y="51"/>
                    <a:pt x="66" y="51"/>
                  </a:cubicBezTo>
                  <a:cubicBezTo>
                    <a:pt x="73" y="1"/>
                    <a:pt x="73" y="1"/>
                    <a:pt x="73" y="1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212975" y="4894263"/>
              <a:ext cx="595313" cy="6191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2274888" y="4932363"/>
              <a:ext cx="95250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2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2463800" y="4932363"/>
              <a:ext cx="93663" cy="188913"/>
            </a:xfrm>
            <a:custGeom>
              <a:gdLst>
                <a:gd fmla="*/ 8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8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8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8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2651125" y="4932363"/>
              <a:ext cx="95250" cy="188913"/>
            </a:xfrm>
            <a:custGeom>
              <a:gdLst>
                <a:gd fmla="*/ 9 w 12" name="T0"/>
                <a:gd fmla="*/ 11 h 24" name="T1"/>
                <a:gd fmla="*/ 7 w 12" name="T2"/>
                <a:gd fmla="*/ 2 h 24" name="T3"/>
                <a:gd fmla="*/ 6 w 12" name="T4"/>
                <a:gd fmla="*/ 0 h 24" name="T5"/>
                <a:gd fmla="*/ 5 w 12" name="T6"/>
                <a:gd fmla="*/ 2 h 24" name="T7"/>
                <a:gd fmla="*/ 3 w 12" name="T8"/>
                <a:gd fmla="*/ 11 h 24" name="T9"/>
                <a:gd fmla="*/ 0 w 12" name="T10"/>
                <a:gd fmla="*/ 18 h 24" name="T11"/>
                <a:gd fmla="*/ 6 w 12" name="T12"/>
                <a:gd fmla="*/ 24 h 24" name="T13"/>
                <a:gd fmla="*/ 12 w 12" name="T14"/>
                <a:gd fmla="*/ 18 h 24" name="T15"/>
                <a:gd fmla="*/ 9 w 12" name="T16"/>
                <a:gd fmla="*/ 11 h 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" w="12">
                  <a:moveTo>
                    <a:pt x="9" y="11"/>
                  </a:moveTo>
                  <a:cubicBezTo>
                    <a:pt x="7" y="7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7"/>
                    <a:pt x="3" y="11"/>
                  </a:cubicBezTo>
                  <a:cubicBezTo>
                    <a:pt x="3" y="12"/>
                    <a:pt x="0" y="16"/>
                    <a:pt x="0" y="18"/>
                  </a:cubicBezTo>
                  <a:cubicBezTo>
                    <a:pt x="0" y="22"/>
                    <a:pt x="3" y="24"/>
                    <a:pt x="6" y="24"/>
                  </a:cubicBezTo>
                  <a:cubicBezTo>
                    <a:pt x="9" y="24"/>
                    <a:pt x="12" y="22"/>
                    <a:pt x="12" y="18"/>
                  </a:cubicBezTo>
                  <a:cubicBezTo>
                    <a:pt x="12" y="16"/>
                    <a:pt x="9" y="12"/>
                    <a:pt x="9" y="1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190616" y="337311"/>
            <a:ext cx="3027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3200">
                <a:solidFill>
                  <a:srgbClr val="88BE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请输入您的标题</a:t>
            </a:r>
          </a:p>
        </p:txBody>
      </p:sp>
      <p:sp>
        <p:nvSpPr>
          <p:cNvPr id="42" name="Freeform 31"/>
          <p:cNvSpPr/>
          <p:nvPr/>
        </p:nvSpPr>
        <p:spPr bwMode="auto">
          <a:xfrm>
            <a:off x="7670566" y="1069592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6" name="Freeform 31"/>
          <p:cNvSpPr/>
          <p:nvPr/>
        </p:nvSpPr>
        <p:spPr bwMode="auto">
          <a:xfrm>
            <a:off x="7670566" y="2722182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FFC00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" name="Oval 26"/>
          <p:cNvSpPr>
            <a:spLocks noChangeArrowheads="1"/>
          </p:cNvSpPr>
          <p:nvPr/>
        </p:nvSpPr>
        <p:spPr bwMode="auto">
          <a:xfrm>
            <a:off x="1552271" y="1909198"/>
            <a:ext cx="4578675" cy="4563952"/>
          </a:xfrm>
          <a:prstGeom prst="ellipse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Oval 27"/>
          <p:cNvSpPr>
            <a:spLocks noChangeArrowheads="1"/>
          </p:cNvSpPr>
          <p:nvPr/>
        </p:nvSpPr>
        <p:spPr bwMode="auto">
          <a:xfrm>
            <a:off x="2244225" y="3285745"/>
            <a:ext cx="3202127" cy="3187405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Oval 28"/>
          <p:cNvSpPr>
            <a:spLocks noChangeArrowheads="1"/>
          </p:cNvSpPr>
          <p:nvPr/>
        </p:nvSpPr>
        <p:spPr bwMode="auto">
          <a:xfrm>
            <a:off x="2766871" y="4308954"/>
            <a:ext cx="2149474" cy="2164196"/>
          </a:xfrm>
          <a:prstGeom prst="ellipse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9" name="文本框 28"/>
          <p:cNvSpPr txBox="1"/>
          <p:nvPr/>
        </p:nvSpPr>
        <p:spPr>
          <a:xfrm>
            <a:off x="7908729" y="1167372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908729" y="2819962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40" name="Freeform 20"/>
          <p:cNvSpPr/>
          <p:nvPr/>
        </p:nvSpPr>
        <p:spPr bwMode="auto">
          <a:xfrm>
            <a:off x="4994836" y="2230467"/>
            <a:ext cx="558800" cy="554038"/>
          </a:xfrm>
          <a:custGeom>
            <a:gdLst>
              <a:gd fmla="*/ 68 w 81" name="T0"/>
              <a:gd fmla="*/ 17 h 80" name="T1"/>
              <a:gd fmla="*/ 63 w 81" name="T2"/>
              <a:gd fmla="*/ 68 h 80" name="T3"/>
              <a:gd fmla="*/ 13 w 81" name="T4"/>
              <a:gd fmla="*/ 63 h 80" name="T5"/>
              <a:gd fmla="*/ 18 w 81" name="T6"/>
              <a:gd fmla="*/ 13 h 80" name="T7"/>
              <a:gd fmla="*/ 68 w 81" name="T8"/>
              <a:gd fmla="*/ 17 h 8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80" w="81">
                <a:moveTo>
                  <a:pt x="68" y="17"/>
                </a:moveTo>
                <a:cubicBezTo>
                  <a:pt x="81" y="32"/>
                  <a:pt x="79" y="55"/>
                  <a:pt x="63" y="68"/>
                </a:cubicBezTo>
                <a:cubicBezTo>
                  <a:pt x="48" y="80"/>
                  <a:pt x="26" y="78"/>
                  <a:pt x="13" y="63"/>
                </a:cubicBezTo>
                <a:cubicBezTo>
                  <a:pt x="0" y="48"/>
                  <a:pt x="2" y="25"/>
                  <a:pt x="18" y="13"/>
                </a:cubicBezTo>
                <a:cubicBezTo>
                  <a:pt x="33" y="0"/>
                  <a:pt x="55" y="2"/>
                  <a:pt x="68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1" name="Freeform 21"/>
          <p:cNvSpPr/>
          <p:nvPr/>
        </p:nvSpPr>
        <p:spPr bwMode="auto">
          <a:xfrm>
            <a:off x="5028174" y="2263804"/>
            <a:ext cx="492125" cy="492125"/>
          </a:xfrm>
          <a:custGeom>
            <a:gdLst>
              <a:gd fmla="*/ 60 w 71" name="T0"/>
              <a:gd fmla="*/ 15 h 71" name="T1"/>
              <a:gd fmla="*/ 56 w 71" name="T2"/>
              <a:gd fmla="*/ 59 h 71" name="T3"/>
              <a:gd fmla="*/ 11 w 71" name="T4"/>
              <a:gd fmla="*/ 55 h 71" name="T5"/>
              <a:gd fmla="*/ 15 w 71" name="T6"/>
              <a:gd fmla="*/ 11 h 71" name="T7"/>
              <a:gd fmla="*/ 60 w 71" name="T8"/>
              <a:gd fmla="*/ 15 h 7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1" w="71">
                <a:moveTo>
                  <a:pt x="60" y="15"/>
                </a:moveTo>
                <a:cubicBezTo>
                  <a:pt x="71" y="28"/>
                  <a:pt x="69" y="48"/>
                  <a:pt x="56" y="59"/>
                </a:cubicBezTo>
                <a:cubicBezTo>
                  <a:pt x="42" y="71"/>
                  <a:pt x="22" y="69"/>
                  <a:pt x="11" y="55"/>
                </a:cubicBezTo>
                <a:cubicBezTo>
                  <a:pt x="0" y="42"/>
                  <a:pt x="2" y="22"/>
                  <a:pt x="15" y="11"/>
                </a:cubicBezTo>
                <a:cubicBezTo>
                  <a:pt x="29" y="0"/>
                  <a:pt x="49" y="1"/>
                  <a:pt x="60" y="15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46" name="组合 45"/>
          <p:cNvGrpSpPr/>
          <p:nvPr/>
        </p:nvGrpSpPr>
        <p:grpSpPr>
          <a:xfrm>
            <a:off x="5520299" y="1382341"/>
            <a:ext cx="1977039" cy="881463"/>
            <a:chOff x="1494936" y="1648866"/>
            <a:chExt cx="1272542" cy="824459"/>
          </a:xfrm>
        </p:grpSpPr>
        <p:cxnSp>
          <p:nvCxnSpPr>
            <p:cNvPr id="47" name="直接连接符 46"/>
            <p:cNvCxnSpPr/>
            <p:nvPr/>
          </p:nvCxnSpPr>
          <p:spPr>
            <a:xfrm flipV="1">
              <a:off x="1494936" y="1648866"/>
              <a:ext cx="741112" cy="824459"/>
            </a:xfrm>
            <a:prstGeom prst="line">
              <a:avLst/>
            </a:prstGeom>
            <a:ln w="12700">
              <a:solidFill>
                <a:srgbClr val="92D050"/>
              </a:solidFill>
              <a:prstDash val="lg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2228428" y="1649116"/>
              <a:ext cx="539050" cy="0"/>
            </a:xfrm>
            <a:prstGeom prst="line">
              <a:avLst/>
            </a:prstGeom>
            <a:ln w="12700">
              <a:solidFill>
                <a:srgbClr val="92D050"/>
              </a:solidFill>
              <a:prstDash val="lg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Freeform 20"/>
          <p:cNvSpPr/>
          <p:nvPr/>
        </p:nvSpPr>
        <p:spPr bwMode="auto">
          <a:xfrm>
            <a:off x="4994836" y="3907502"/>
            <a:ext cx="558800" cy="554038"/>
          </a:xfrm>
          <a:custGeom>
            <a:gdLst>
              <a:gd fmla="*/ 68 w 81" name="T0"/>
              <a:gd fmla="*/ 17 h 80" name="T1"/>
              <a:gd fmla="*/ 63 w 81" name="T2"/>
              <a:gd fmla="*/ 68 h 80" name="T3"/>
              <a:gd fmla="*/ 13 w 81" name="T4"/>
              <a:gd fmla="*/ 63 h 80" name="T5"/>
              <a:gd fmla="*/ 18 w 81" name="T6"/>
              <a:gd fmla="*/ 13 h 80" name="T7"/>
              <a:gd fmla="*/ 68 w 81" name="T8"/>
              <a:gd fmla="*/ 17 h 8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80" w="81">
                <a:moveTo>
                  <a:pt x="68" y="17"/>
                </a:moveTo>
                <a:cubicBezTo>
                  <a:pt x="81" y="32"/>
                  <a:pt x="79" y="55"/>
                  <a:pt x="63" y="68"/>
                </a:cubicBezTo>
                <a:cubicBezTo>
                  <a:pt x="48" y="80"/>
                  <a:pt x="26" y="78"/>
                  <a:pt x="13" y="63"/>
                </a:cubicBezTo>
                <a:cubicBezTo>
                  <a:pt x="0" y="48"/>
                  <a:pt x="2" y="25"/>
                  <a:pt x="18" y="13"/>
                </a:cubicBezTo>
                <a:cubicBezTo>
                  <a:pt x="33" y="0"/>
                  <a:pt x="55" y="2"/>
                  <a:pt x="68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5" name="Freeform 21"/>
          <p:cNvSpPr/>
          <p:nvPr/>
        </p:nvSpPr>
        <p:spPr bwMode="auto">
          <a:xfrm>
            <a:off x="5028174" y="3940839"/>
            <a:ext cx="492125" cy="492125"/>
          </a:xfrm>
          <a:custGeom>
            <a:gdLst>
              <a:gd fmla="*/ 60 w 71" name="T0"/>
              <a:gd fmla="*/ 15 h 71" name="T1"/>
              <a:gd fmla="*/ 56 w 71" name="T2"/>
              <a:gd fmla="*/ 59 h 71" name="T3"/>
              <a:gd fmla="*/ 11 w 71" name="T4"/>
              <a:gd fmla="*/ 55 h 71" name="T5"/>
              <a:gd fmla="*/ 15 w 71" name="T6"/>
              <a:gd fmla="*/ 11 h 71" name="T7"/>
              <a:gd fmla="*/ 60 w 71" name="T8"/>
              <a:gd fmla="*/ 15 h 7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1" w="71">
                <a:moveTo>
                  <a:pt x="60" y="15"/>
                </a:moveTo>
                <a:cubicBezTo>
                  <a:pt x="71" y="28"/>
                  <a:pt x="69" y="48"/>
                  <a:pt x="56" y="59"/>
                </a:cubicBezTo>
                <a:cubicBezTo>
                  <a:pt x="42" y="71"/>
                  <a:pt x="22" y="69"/>
                  <a:pt x="11" y="55"/>
                </a:cubicBezTo>
                <a:cubicBezTo>
                  <a:pt x="0" y="42"/>
                  <a:pt x="2" y="22"/>
                  <a:pt x="15" y="11"/>
                </a:cubicBezTo>
                <a:cubicBezTo>
                  <a:pt x="29" y="0"/>
                  <a:pt x="49" y="1"/>
                  <a:pt x="60" y="15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57" name="组合 56"/>
          <p:cNvGrpSpPr/>
          <p:nvPr/>
        </p:nvGrpSpPr>
        <p:grpSpPr>
          <a:xfrm>
            <a:off x="5520299" y="3059376"/>
            <a:ext cx="1977039" cy="881463"/>
            <a:chOff x="1494936" y="1648866"/>
            <a:chExt cx="1272542" cy="824459"/>
          </a:xfrm>
        </p:grpSpPr>
        <p:cxnSp>
          <p:nvCxnSpPr>
            <p:cNvPr id="58" name="直接连接符 57"/>
            <p:cNvCxnSpPr/>
            <p:nvPr/>
          </p:nvCxnSpPr>
          <p:spPr>
            <a:xfrm flipV="1">
              <a:off x="1494936" y="1648866"/>
              <a:ext cx="741112" cy="824459"/>
            </a:xfrm>
            <a:prstGeom prst="line">
              <a:avLst/>
            </a:prstGeom>
            <a:ln w="12700">
              <a:solidFill>
                <a:srgbClr val="FFC000"/>
              </a:solidFill>
              <a:prstDash val="lg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>
              <a:off x="2228428" y="1649116"/>
              <a:ext cx="539050" cy="0"/>
            </a:xfrm>
            <a:prstGeom prst="line">
              <a:avLst/>
            </a:prstGeom>
            <a:ln w="12700">
              <a:solidFill>
                <a:srgbClr val="FFC000"/>
              </a:solidFill>
              <a:prstDash val="lg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Freeform 20"/>
          <p:cNvSpPr/>
          <p:nvPr/>
        </p:nvSpPr>
        <p:spPr bwMode="auto">
          <a:xfrm>
            <a:off x="4573922" y="5407454"/>
            <a:ext cx="558800" cy="554038"/>
          </a:xfrm>
          <a:custGeom>
            <a:gdLst>
              <a:gd fmla="*/ 68 w 81" name="T0"/>
              <a:gd fmla="*/ 17 h 80" name="T1"/>
              <a:gd fmla="*/ 63 w 81" name="T2"/>
              <a:gd fmla="*/ 68 h 80" name="T3"/>
              <a:gd fmla="*/ 13 w 81" name="T4"/>
              <a:gd fmla="*/ 63 h 80" name="T5"/>
              <a:gd fmla="*/ 18 w 81" name="T6"/>
              <a:gd fmla="*/ 13 h 80" name="T7"/>
              <a:gd fmla="*/ 68 w 81" name="T8"/>
              <a:gd fmla="*/ 17 h 8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80" w="81">
                <a:moveTo>
                  <a:pt x="68" y="17"/>
                </a:moveTo>
                <a:cubicBezTo>
                  <a:pt x="81" y="32"/>
                  <a:pt x="79" y="55"/>
                  <a:pt x="63" y="68"/>
                </a:cubicBezTo>
                <a:cubicBezTo>
                  <a:pt x="48" y="80"/>
                  <a:pt x="26" y="78"/>
                  <a:pt x="13" y="63"/>
                </a:cubicBezTo>
                <a:cubicBezTo>
                  <a:pt x="0" y="48"/>
                  <a:pt x="2" y="25"/>
                  <a:pt x="18" y="13"/>
                </a:cubicBezTo>
                <a:cubicBezTo>
                  <a:pt x="33" y="0"/>
                  <a:pt x="55" y="2"/>
                  <a:pt x="68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1" name="Freeform 21"/>
          <p:cNvSpPr/>
          <p:nvPr/>
        </p:nvSpPr>
        <p:spPr bwMode="auto">
          <a:xfrm>
            <a:off x="4607260" y="5440791"/>
            <a:ext cx="492125" cy="492125"/>
          </a:xfrm>
          <a:custGeom>
            <a:gdLst>
              <a:gd fmla="*/ 60 w 71" name="T0"/>
              <a:gd fmla="*/ 15 h 71" name="T1"/>
              <a:gd fmla="*/ 56 w 71" name="T2"/>
              <a:gd fmla="*/ 59 h 71" name="T3"/>
              <a:gd fmla="*/ 11 w 71" name="T4"/>
              <a:gd fmla="*/ 55 h 71" name="T5"/>
              <a:gd fmla="*/ 15 w 71" name="T6"/>
              <a:gd fmla="*/ 11 h 71" name="T7"/>
              <a:gd fmla="*/ 60 w 71" name="T8"/>
              <a:gd fmla="*/ 15 h 7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1" w="71">
                <a:moveTo>
                  <a:pt x="60" y="15"/>
                </a:moveTo>
                <a:cubicBezTo>
                  <a:pt x="71" y="28"/>
                  <a:pt x="69" y="48"/>
                  <a:pt x="56" y="59"/>
                </a:cubicBezTo>
                <a:cubicBezTo>
                  <a:pt x="42" y="71"/>
                  <a:pt x="22" y="69"/>
                  <a:pt x="11" y="55"/>
                </a:cubicBezTo>
                <a:cubicBezTo>
                  <a:pt x="0" y="42"/>
                  <a:pt x="2" y="22"/>
                  <a:pt x="15" y="11"/>
                </a:cubicBezTo>
                <a:cubicBezTo>
                  <a:pt x="29" y="0"/>
                  <a:pt x="49" y="1"/>
                  <a:pt x="60" y="15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2" name="Freeform 31"/>
          <p:cNvSpPr/>
          <p:nvPr/>
        </p:nvSpPr>
        <p:spPr bwMode="auto">
          <a:xfrm>
            <a:off x="7670566" y="4222222"/>
            <a:ext cx="1584325" cy="657225"/>
          </a:xfrm>
          <a:custGeom>
            <a:gdLst>
              <a:gd fmla="*/ 229 w 229" name="T0"/>
              <a:gd fmla="*/ 89 h 95" name="T1"/>
              <a:gd fmla="*/ 223 w 229" name="T2"/>
              <a:gd fmla="*/ 95 h 95" name="T3"/>
              <a:gd fmla="*/ 6 w 229" name="T4"/>
              <a:gd fmla="*/ 95 h 95" name="T5"/>
              <a:gd fmla="*/ 0 w 229" name="T6"/>
              <a:gd fmla="*/ 89 h 95" name="T7"/>
              <a:gd fmla="*/ 0 w 229" name="T8"/>
              <a:gd fmla="*/ 6 h 95" name="T9"/>
              <a:gd fmla="*/ 6 w 229" name="T10"/>
              <a:gd fmla="*/ 0 h 95" name="T11"/>
              <a:gd fmla="*/ 223 w 229" name="T12"/>
              <a:gd fmla="*/ 0 h 95" name="T13"/>
              <a:gd fmla="*/ 229 w 229" name="T14"/>
              <a:gd fmla="*/ 6 h 95" name="T15"/>
              <a:gd fmla="*/ 229 w 229" name="T16"/>
              <a:gd fmla="*/ 89 h 95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95" w="229">
                <a:moveTo>
                  <a:pt x="229" y="89"/>
                </a:moveTo>
                <a:cubicBezTo>
                  <a:pt x="229" y="92"/>
                  <a:pt x="226" y="95"/>
                  <a:pt x="223" y="95"/>
                </a:cubicBezTo>
                <a:cubicBezTo>
                  <a:pt x="6" y="95"/>
                  <a:pt x="6" y="95"/>
                  <a:pt x="6" y="95"/>
                </a:cubicBezTo>
                <a:cubicBezTo>
                  <a:pt x="3" y="95"/>
                  <a:pt x="0" y="92"/>
                  <a:pt x="0" y="89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23" y="0"/>
                  <a:pt x="223" y="0"/>
                  <a:pt x="223" y="0"/>
                </a:cubicBezTo>
                <a:cubicBezTo>
                  <a:pt x="226" y="0"/>
                  <a:pt x="229" y="2"/>
                  <a:pt x="229" y="6"/>
                </a:cubicBezTo>
                <a:lnTo>
                  <a:pt x="229" y="89"/>
                </a:lnTo>
                <a:close/>
              </a:path>
            </a:pathLst>
          </a:custGeom>
          <a:solidFill>
            <a:srgbClr val="92D050"/>
          </a:solidFill>
          <a:ln cap="flat" w="14288">
            <a:noFill/>
            <a:prstDash val="solid"/>
            <a:miter lim="800000"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3" name="组合 62"/>
          <p:cNvGrpSpPr/>
          <p:nvPr/>
        </p:nvGrpSpPr>
        <p:grpSpPr>
          <a:xfrm>
            <a:off x="5099385" y="4559328"/>
            <a:ext cx="2397953" cy="881463"/>
            <a:chOff x="1494936" y="1648866"/>
            <a:chExt cx="1272542" cy="824459"/>
          </a:xfrm>
        </p:grpSpPr>
        <p:cxnSp>
          <p:nvCxnSpPr>
            <p:cNvPr id="64" name="直接连接符 63"/>
            <p:cNvCxnSpPr/>
            <p:nvPr/>
          </p:nvCxnSpPr>
          <p:spPr>
            <a:xfrm flipV="1">
              <a:off x="1494936" y="1648866"/>
              <a:ext cx="741112" cy="824459"/>
            </a:xfrm>
            <a:prstGeom prst="line">
              <a:avLst/>
            </a:prstGeom>
            <a:ln w="12700">
              <a:solidFill>
                <a:srgbClr val="92D050"/>
              </a:solidFill>
              <a:prstDash val="lg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>
              <a:off x="2228428" y="1649116"/>
              <a:ext cx="539050" cy="0"/>
            </a:xfrm>
            <a:prstGeom prst="line">
              <a:avLst/>
            </a:prstGeom>
            <a:ln w="12700">
              <a:solidFill>
                <a:srgbClr val="92D050"/>
              </a:solidFill>
              <a:prstDash val="lg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文本框 30"/>
          <p:cNvSpPr txBox="1"/>
          <p:nvPr/>
        </p:nvSpPr>
        <p:spPr>
          <a:xfrm>
            <a:off x="7908729" y="4320002"/>
            <a:ext cx="10972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小标题</a:t>
            </a:r>
          </a:p>
        </p:txBody>
      </p:sp>
      <p:sp>
        <p:nvSpPr>
          <p:cNvPr id="68" name="矩形 67"/>
          <p:cNvSpPr/>
          <p:nvPr/>
        </p:nvSpPr>
        <p:spPr>
          <a:xfrm>
            <a:off x="7708028" y="1879367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69" name="矩形 68"/>
          <p:cNvSpPr/>
          <p:nvPr/>
        </p:nvSpPr>
        <p:spPr>
          <a:xfrm>
            <a:off x="7708028" y="3575481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70" name="矩形 69"/>
          <p:cNvSpPr/>
          <p:nvPr/>
        </p:nvSpPr>
        <p:spPr>
          <a:xfrm>
            <a:off x="7708028" y="5038122"/>
            <a:ext cx="290703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>
                <a:latin charset="-122" panose="020b0503020204020204" pitchFamily="34" typeface="微软雅黑"/>
                <a:ea charset="-122" panose="020b0503020204020204" pitchFamily="34" typeface="微软雅黑"/>
              </a:rPr>
              <a:t>yarnsure专注PPT演示设计</a:t>
            </a:r>
          </a:p>
        </p:txBody>
      </p:sp>
      <p:sp>
        <p:nvSpPr>
          <p:cNvPr id="82" name="AutoShape 97"/>
          <p:cNvSpPr>
            <a:spLocks noChangeArrowheads="1" noChangeAspect="1" noTextEdit="1"/>
          </p:cNvSpPr>
          <p:nvPr/>
        </p:nvSpPr>
        <p:spPr bwMode="auto">
          <a:xfrm>
            <a:off x="3391291" y="4781667"/>
            <a:ext cx="1153156" cy="997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3" name="Freeform 99"/>
          <p:cNvSpPr>
            <a:spLocks noEditPoints="1"/>
          </p:cNvSpPr>
          <p:nvPr/>
        </p:nvSpPr>
        <p:spPr bwMode="auto">
          <a:xfrm>
            <a:off x="3375191" y="4916400"/>
            <a:ext cx="948746" cy="833193"/>
          </a:xfrm>
          <a:custGeom>
            <a:gdLst>
              <a:gd fmla="*/ 120 w 129" name="T0"/>
              <a:gd fmla="*/ 47 h 113" name="T1"/>
              <a:gd fmla="*/ 113 w 129" name="T2"/>
              <a:gd fmla="*/ 12 h 113" name="T3"/>
              <a:gd fmla="*/ 98 w 129" name="T4"/>
              <a:gd fmla="*/ 0 h 113" name="T5"/>
              <a:gd fmla="*/ 31 w 129" name="T6"/>
              <a:gd fmla="*/ 0 h 113" name="T7"/>
              <a:gd fmla="*/ 16 w 129" name="T8"/>
              <a:gd fmla="*/ 12 h 113" name="T9"/>
              <a:gd fmla="*/ 9 w 129" name="T10"/>
              <a:gd fmla="*/ 47 h 113" name="T11"/>
              <a:gd fmla="*/ 0 w 129" name="T12"/>
              <a:gd fmla="*/ 60 h 113" name="T13"/>
              <a:gd fmla="*/ 0 w 129" name="T14"/>
              <a:gd fmla="*/ 89 h 113" name="T15"/>
              <a:gd fmla="*/ 10 w 129" name="T16"/>
              <a:gd fmla="*/ 89 h 113" name="T17"/>
              <a:gd fmla="*/ 10 w 129" name="T18"/>
              <a:gd fmla="*/ 105 h 113" name="T19"/>
              <a:gd fmla="*/ 17 w 129" name="T20"/>
              <a:gd fmla="*/ 113 h 113" name="T21"/>
              <a:gd fmla="*/ 19 w 129" name="T22"/>
              <a:gd fmla="*/ 113 h 113" name="T23"/>
              <a:gd fmla="*/ 26 w 129" name="T24"/>
              <a:gd fmla="*/ 105 h 113" name="T25"/>
              <a:gd fmla="*/ 26 w 129" name="T26"/>
              <a:gd fmla="*/ 89 h 113" name="T27"/>
              <a:gd fmla="*/ 103 w 129" name="T28"/>
              <a:gd fmla="*/ 89 h 113" name="T29"/>
              <a:gd fmla="*/ 103 w 129" name="T30"/>
              <a:gd fmla="*/ 105 h 113" name="T31"/>
              <a:gd fmla="*/ 111 w 129" name="T32"/>
              <a:gd fmla="*/ 113 h 113" name="T33"/>
              <a:gd fmla="*/ 112 w 129" name="T34"/>
              <a:gd fmla="*/ 113 h 113" name="T35"/>
              <a:gd fmla="*/ 120 w 129" name="T36"/>
              <a:gd fmla="*/ 105 h 113" name="T37"/>
              <a:gd fmla="*/ 120 w 129" name="T38"/>
              <a:gd fmla="*/ 89 h 113" name="T39"/>
              <a:gd fmla="*/ 129 w 129" name="T40"/>
              <a:gd fmla="*/ 89 h 113" name="T41"/>
              <a:gd fmla="*/ 129 w 129" name="T42"/>
              <a:gd fmla="*/ 60 h 113" name="T43"/>
              <a:gd fmla="*/ 120 w 129" name="T44"/>
              <a:gd fmla="*/ 47 h 113" name="T45"/>
              <a:gd fmla="*/ 27 w 129" name="T46"/>
              <a:gd fmla="*/ 14 h 113" name="T47"/>
              <a:gd fmla="*/ 31 w 129" name="T48"/>
              <a:gd fmla="*/ 11 h 113" name="T49"/>
              <a:gd fmla="*/ 98 w 129" name="T50"/>
              <a:gd fmla="*/ 11 h 113" name="T51"/>
              <a:gd fmla="*/ 102 w 129" name="T52"/>
              <a:gd fmla="*/ 14 h 113" name="T53"/>
              <a:gd fmla="*/ 109 w 129" name="T54"/>
              <a:gd fmla="*/ 47 h 113" name="T55"/>
              <a:gd fmla="*/ 20 w 129" name="T56"/>
              <a:gd fmla="*/ 47 h 113" name="T57"/>
              <a:gd fmla="*/ 27 w 129" name="T58"/>
              <a:gd fmla="*/ 14 h 113" name="T59"/>
              <a:gd fmla="*/ 21 w 129" name="T60"/>
              <a:gd fmla="*/ 79 h 113" name="T61"/>
              <a:gd fmla="*/ 9 w 129" name="T62"/>
              <a:gd fmla="*/ 68 h 113" name="T63"/>
              <a:gd fmla="*/ 21 w 129" name="T64"/>
              <a:gd fmla="*/ 56 h 113" name="T65"/>
              <a:gd fmla="*/ 32 w 129" name="T66"/>
              <a:gd fmla="*/ 68 h 113" name="T67"/>
              <a:gd fmla="*/ 21 w 129" name="T68"/>
              <a:gd fmla="*/ 79 h 113" name="T69"/>
              <a:gd fmla="*/ 109 w 129" name="T70"/>
              <a:gd fmla="*/ 79 h 113" name="T71"/>
              <a:gd fmla="*/ 97 w 129" name="T72"/>
              <a:gd fmla="*/ 68 h 113" name="T73"/>
              <a:gd fmla="*/ 109 w 129" name="T74"/>
              <a:gd fmla="*/ 56 h 113" name="T75"/>
              <a:gd fmla="*/ 120 w 129" name="T76"/>
              <a:gd fmla="*/ 68 h 113" name="T77"/>
              <a:gd fmla="*/ 109 w 129" name="T78"/>
              <a:gd fmla="*/ 79 h 113" name="T7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b="b" l="0" r="r" t="0"/>
            <a:pathLst>
              <a:path h="113" w="129">
                <a:moveTo>
                  <a:pt x="120" y="47"/>
                </a:moveTo>
                <a:cubicBezTo>
                  <a:pt x="113" y="12"/>
                  <a:pt x="113" y="12"/>
                  <a:pt x="113" y="12"/>
                </a:cubicBezTo>
                <a:cubicBezTo>
                  <a:pt x="112" y="6"/>
                  <a:pt x="105" y="0"/>
                  <a:pt x="98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24" y="0"/>
                  <a:pt x="18" y="6"/>
                  <a:pt x="16" y="12"/>
                </a:cubicBezTo>
                <a:cubicBezTo>
                  <a:pt x="9" y="47"/>
                  <a:pt x="9" y="47"/>
                  <a:pt x="9" y="47"/>
                </a:cubicBezTo>
                <a:cubicBezTo>
                  <a:pt x="4" y="49"/>
                  <a:pt x="0" y="54"/>
                  <a:pt x="0" y="60"/>
                </a:cubicBezTo>
                <a:cubicBezTo>
                  <a:pt x="0" y="89"/>
                  <a:pt x="0" y="89"/>
                  <a:pt x="0" y="89"/>
                </a:cubicBezTo>
                <a:cubicBezTo>
                  <a:pt x="10" y="89"/>
                  <a:pt x="10" y="89"/>
                  <a:pt x="10" y="89"/>
                </a:cubicBezTo>
                <a:cubicBezTo>
                  <a:pt x="10" y="105"/>
                  <a:pt x="10" y="105"/>
                  <a:pt x="10" y="105"/>
                </a:cubicBezTo>
                <a:cubicBezTo>
                  <a:pt x="10" y="109"/>
                  <a:pt x="13" y="113"/>
                  <a:pt x="17" y="113"/>
                </a:cubicBezTo>
                <a:cubicBezTo>
                  <a:pt x="19" y="113"/>
                  <a:pt x="19" y="113"/>
                  <a:pt x="19" y="113"/>
                </a:cubicBezTo>
                <a:cubicBezTo>
                  <a:pt x="23" y="113"/>
                  <a:pt x="26" y="109"/>
                  <a:pt x="26" y="105"/>
                </a:cubicBezTo>
                <a:cubicBezTo>
                  <a:pt x="26" y="89"/>
                  <a:pt x="26" y="89"/>
                  <a:pt x="26" y="89"/>
                </a:cubicBezTo>
                <a:cubicBezTo>
                  <a:pt x="103" y="89"/>
                  <a:pt x="103" y="89"/>
                  <a:pt x="103" y="89"/>
                </a:cubicBezTo>
                <a:cubicBezTo>
                  <a:pt x="103" y="105"/>
                  <a:pt x="103" y="105"/>
                  <a:pt x="103" y="105"/>
                </a:cubicBezTo>
                <a:cubicBezTo>
                  <a:pt x="103" y="109"/>
                  <a:pt x="106" y="113"/>
                  <a:pt x="111" y="113"/>
                </a:cubicBezTo>
                <a:cubicBezTo>
                  <a:pt x="112" y="113"/>
                  <a:pt x="112" y="113"/>
                  <a:pt x="112" y="113"/>
                </a:cubicBezTo>
                <a:cubicBezTo>
                  <a:pt x="116" y="113"/>
                  <a:pt x="120" y="109"/>
                  <a:pt x="120" y="105"/>
                </a:cubicBezTo>
                <a:cubicBezTo>
                  <a:pt x="120" y="89"/>
                  <a:pt x="120" y="89"/>
                  <a:pt x="120" y="89"/>
                </a:cubicBezTo>
                <a:cubicBezTo>
                  <a:pt x="129" y="89"/>
                  <a:pt x="129" y="89"/>
                  <a:pt x="129" y="89"/>
                </a:cubicBezTo>
                <a:cubicBezTo>
                  <a:pt x="129" y="60"/>
                  <a:pt x="129" y="60"/>
                  <a:pt x="129" y="60"/>
                </a:cubicBezTo>
                <a:cubicBezTo>
                  <a:pt x="129" y="54"/>
                  <a:pt x="126" y="49"/>
                  <a:pt x="120" y="47"/>
                </a:cubicBezTo>
                <a:close/>
                <a:moveTo>
                  <a:pt x="27" y="14"/>
                </a:moveTo>
                <a:cubicBezTo>
                  <a:pt x="27" y="13"/>
                  <a:pt x="29" y="11"/>
                  <a:pt x="31" y="11"/>
                </a:cubicBezTo>
                <a:cubicBezTo>
                  <a:pt x="98" y="11"/>
                  <a:pt x="98" y="11"/>
                  <a:pt x="98" y="11"/>
                </a:cubicBezTo>
                <a:cubicBezTo>
                  <a:pt x="100" y="11"/>
                  <a:pt x="102" y="13"/>
                  <a:pt x="102" y="14"/>
                </a:cubicBezTo>
                <a:cubicBezTo>
                  <a:pt x="109" y="47"/>
                  <a:pt x="109" y="47"/>
                  <a:pt x="109" y="47"/>
                </a:cubicBezTo>
                <a:cubicBezTo>
                  <a:pt x="20" y="47"/>
                  <a:pt x="20" y="47"/>
                  <a:pt x="20" y="47"/>
                </a:cubicBezTo>
                <a:lnTo>
                  <a:pt x="27" y="14"/>
                </a:lnTo>
                <a:close/>
                <a:moveTo>
                  <a:pt x="21" y="79"/>
                </a:moveTo>
                <a:cubicBezTo>
                  <a:pt x="14" y="79"/>
                  <a:pt x="9" y="74"/>
                  <a:pt x="9" y="68"/>
                </a:cubicBezTo>
                <a:cubicBezTo>
                  <a:pt x="9" y="62"/>
                  <a:pt x="14" y="56"/>
                  <a:pt x="21" y="56"/>
                </a:cubicBezTo>
                <a:cubicBezTo>
                  <a:pt x="27" y="56"/>
                  <a:pt x="32" y="62"/>
                  <a:pt x="32" y="68"/>
                </a:cubicBezTo>
                <a:cubicBezTo>
                  <a:pt x="32" y="74"/>
                  <a:pt x="27" y="79"/>
                  <a:pt x="21" y="79"/>
                </a:cubicBezTo>
                <a:close/>
                <a:moveTo>
                  <a:pt x="109" y="79"/>
                </a:moveTo>
                <a:cubicBezTo>
                  <a:pt x="102" y="79"/>
                  <a:pt x="97" y="74"/>
                  <a:pt x="97" y="68"/>
                </a:cubicBezTo>
                <a:cubicBezTo>
                  <a:pt x="97" y="62"/>
                  <a:pt x="102" y="56"/>
                  <a:pt x="109" y="56"/>
                </a:cubicBezTo>
                <a:cubicBezTo>
                  <a:pt x="115" y="56"/>
                  <a:pt x="120" y="62"/>
                  <a:pt x="120" y="68"/>
                </a:cubicBezTo>
                <a:cubicBezTo>
                  <a:pt x="120" y="74"/>
                  <a:pt x="115" y="79"/>
                  <a:pt x="109" y="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4" name="Freeform 103"/>
          <p:cNvSpPr>
            <a:spLocks noEditPoints="1"/>
          </p:cNvSpPr>
          <p:nvPr/>
        </p:nvSpPr>
        <p:spPr bwMode="auto">
          <a:xfrm>
            <a:off x="3572423" y="3563860"/>
            <a:ext cx="531007" cy="561789"/>
          </a:xfrm>
          <a:custGeom>
            <a:gdLst>
              <a:gd fmla="*/ 137 w 143" name="T0"/>
              <a:gd fmla="*/ 18 h 152" name="T1"/>
              <a:gd fmla="*/ 125 w 143" name="T2"/>
              <a:gd fmla="*/ 6 h 152" name="T3"/>
              <a:gd fmla="*/ 71 w 143" name="T4"/>
              <a:gd fmla="*/ 0 h 152" name="T5"/>
              <a:gd fmla="*/ 18 w 143" name="T6"/>
              <a:gd fmla="*/ 6 h 152" name="T7"/>
              <a:gd fmla="*/ 7 w 143" name="T8"/>
              <a:gd fmla="*/ 18 h 152" name="T9"/>
              <a:gd fmla="*/ 0 w 143" name="T10"/>
              <a:gd fmla="*/ 80 h 152" name="T11"/>
              <a:gd fmla="*/ 0 w 143" name="T12"/>
              <a:gd fmla="*/ 129 h 152" name="T13"/>
              <a:gd fmla="*/ 19 w 143" name="T14"/>
              <a:gd fmla="*/ 129 h 152" name="T15"/>
              <a:gd fmla="*/ 19 w 143" name="T16"/>
              <a:gd fmla="*/ 141 h 152" name="T17"/>
              <a:gd fmla="*/ 30 w 143" name="T18"/>
              <a:gd fmla="*/ 152 h 152" name="T19"/>
              <a:gd fmla="*/ 40 w 143" name="T20"/>
              <a:gd fmla="*/ 141 h 152" name="T21"/>
              <a:gd fmla="*/ 40 w 143" name="T22"/>
              <a:gd fmla="*/ 129 h 152" name="T23"/>
              <a:gd fmla="*/ 103 w 143" name="T24"/>
              <a:gd fmla="*/ 129 h 152" name="T25"/>
              <a:gd fmla="*/ 103 w 143" name="T26"/>
              <a:gd fmla="*/ 141 h 152" name="T27"/>
              <a:gd fmla="*/ 114 w 143" name="T28"/>
              <a:gd fmla="*/ 152 h 152" name="T29"/>
              <a:gd fmla="*/ 124 w 143" name="T30"/>
              <a:gd fmla="*/ 141 h 152" name="T31"/>
              <a:gd fmla="*/ 124 w 143" name="T32"/>
              <a:gd fmla="*/ 129 h 152" name="T33"/>
              <a:gd fmla="*/ 143 w 143" name="T34"/>
              <a:gd fmla="*/ 129 h 152" name="T35"/>
              <a:gd fmla="*/ 143 w 143" name="T36"/>
              <a:gd fmla="*/ 80 h 152" name="T37"/>
              <a:gd fmla="*/ 137 w 143" name="T38"/>
              <a:gd fmla="*/ 18 h 152" name="T39"/>
              <a:gd fmla="*/ 41 w 143" name="T40"/>
              <a:gd fmla="*/ 8 h 152" name="T41"/>
              <a:gd fmla="*/ 102 w 143" name="T42"/>
              <a:gd fmla="*/ 8 h 152" name="T43"/>
              <a:gd fmla="*/ 106 w 143" name="T44"/>
              <a:gd fmla="*/ 12 h 152" name="T45"/>
              <a:gd fmla="*/ 102 w 143" name="T46"/>
              <a:gd fmla="*/ 15 h 152" name="T47"/>
              <a:gd fmla="*/ 41 w 143" name="T48"/>
              <a:gd fmla="*/ 15 h 152" name="T49"/>
              <a:gd fmla="*/ 37 w 143" name="T50"/>
              <a:gd fmla="*/ 12 h 152" name="T51"/>
              <a:gd fmla="*/ 41 w 143" name="T52"/>
              <a:gd fmla="*/ 8 h 152" name="T53"/>
              <a:gd fmla="*/ 29 w 143" name="T54"/>
              <a:gd fmla="*/ 117 h 152" name="T55"/>
              <a:gd fmla="*/ 17 w 143" name="T56"/>
              <a:gd fmla="*/ 105 h 152" name="T57"/>
              <a:gd fmla="*/ 29 w 143" name="T58"/>
              <a:gd fmla="*/ 94 h 152" name="T59"/>
              <a:gd fmla="*/ 40 w 143" name="T60"/>
              <a:gd fmla="*/ 105 h 152" name="T61"/>
              <a:gd fmla="*/ 29 w 143" name="T62"/>
              <a:gd fmla="*/ 117 h 152" name="T63"/>
              <a:gd fmla="*/ 115 w 143" name="T64"/>
              <a:gd fmla="*/ 117 h 152" name="T65"/>
              <a:gd fmla="*/ 103 w 143" name="T66"/>
              <a:gd fmla="*/ 105 h 152" name="T67"/>
              <a:gd fmla="*/ 115 w 143" name="T68"/>
              <a:gd fmla="*/ 94 h 152" name="T69"/>
              <a:gd fmla="*/ 126 w 143" name="T70"/>
              <a:gd fmla="*/ 105 h 152" name="T71"/>
              <a:gd fmla="*/ 115 w 143" name="T72"/>
              <a:gd fmla="*/ 117 h 152" name="T73"/>
              <a:gd fmla="*/ 116 w 143" name="T74"/>
              <a:gd fmla="*/ 71 h 152" name="T75"/>
              <a:gd fmla="*/ 28 w 143" name="T76"/>
              <a:gd fmla="*/ 71 h 152" name="T77"/>
              <a:gd fmla="*/ 16 w 143" name="T78"/>
              <a:gd fmla="*/ 59 h 152" name="T79"/>
              <a:gd fmla="*/ 18 w 143" name="T80"/>
              <a:gd fmla="*/ 34 h 152" name="T81"/>
              <a:gd fmla="*/ 30 w 143" name="T82"/>
              <a:gd fmla="*/ 22 h 152" name="T83"/>
              <a:gd fmla="*/ 114 w 143" name="T84"/>
              <a:gd fmla="*/ 22 h 152" name="T85"/>
              <a:gd fmla="*/ 125 w 143" name="T86"/>
              <a:gd fmla="*/ 34 h 152" name="T87"/>
              <a:gd fmla="*/ 127 w 143" name="T88"/>
              <a:gd fmla="*/ 59 h 152" name="T89"/>
              <a:gd fmla="*/ 116 w 143" name="T90"/>
              <a:gd fmla="*/ 71 h 152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52" w="143">
                <a:moveTo>
                  <a:pt x="137" y="18"/>
                </a:moveTo>
                <a:cubicBezTo>
                  <a:pt x="137" y="11"/>
                  <a:pt x="131" y="6"/>
                  <a:pt x="125" y="6"/>
                </a:cubicBezTo>
                <a:cubicBezTo>
                  <a:pt x="125" y="6"/>
                  <a:pt x="98" y="0"/>
                  <a:pt x="71" y="0"/>
                </a:cubicBezTo>
                <a:cubicBezTo>
                  <a:pt x="43" y="0"/>
                  <a:pt x="18" y="6"/>
                  <a:pt x="18" y="6"/>
                </a:cubicBezTo>
                <a:cubicBezTo>
                  <a:pt x="12" y="6"/>
                  <a:pt x="7" y="11"/>
                  <a:pt x="7" y="18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129"/>
                  <a:pt x="0" y="129"/>
                  <a:pt x="0" y="129"/>
                </a:cubicBezTo>
                <a:cubicBezTo>
                  <a:pt x="19" y="129"/>
                  <a:pt x="19" y="129"/>
                  <a:pt x="19" y="129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9" y="147"/>
                  <a:pt x="24" y="152"/>
                  <a:pt x="30" y="152"/>
                </a:cubicBezTo>
                <a:cubicBezTo>
                  <a:pt x="35" y="152"/>
                  <a:pt x="40" y="147"/>
                  <a:pt x="40" y="141"/>
                </a:cubicBezTo>
                <a:cubicBezTo>
                  <a:pt x="40" y="129"/>
                  <a:pt x="40" y="129"/>
                  <a:pt x="40" y="129"/>
                </a:cubicBezTo>
                <a:cubicBezTo>
                  <a:pt x="103" y="129"/>
                  <a:pt x="103" y="129"/>
                  <a:pt x="103" y="129"/>
                </a:cubicBezTo>
                <a:cubicBezTo>
                  <a:pt x="103" y="141"/>
                  <a:pt x="103" y="141"/>
                  <a:pt x="103" y="141"/>
                </a:cubicBezTo>
                <a:cubicBezTo>
                  <a:pt x="103" y="147"/>
                  <a:pt x="108" y="152"/>
                  <a:pt x="114" y="152"/>
                </a:cubicBezTo>
                <a:cubicBezTo>
                  <a:pt x="119" y="152"/>
                  <a:pt x="124" y="147"/>
                  <a:pt x="124" y="141"/>
                </a:cubicBezTo>
                <a:cubicBezTo>
                  <a:pt x="124" y="129"/>
                  <a:pt x="124" y="129"/>
                  <a:pt x="124" y="129"/>
                </a:cubicBezTo>
                <a:cubicBezTo>
                  <a:pt x="143" y="129"/>
                  <a:pt x="143" y="129"/>
                  <a:pt x="143" y="129"/>
                </a:cubicBezTo>
                <a:cubicBezTo>
                  <a:pt x="143" y="80"/>
                  <a:pt x="143" y="80"/>
                  <a:pt x="143" y="80"/>
                </a:cubicBezTo>
                <a:lnTo>
                  <a:pt x="137" y="18"/>
                </a:lnTo>
                <a:close/>
                <a:moveTo>
                  <a:pt x="41" y="8"/>
                </a:moveTo>
                <a:cubicBezTo>
                  <a:pt x="102" y="8"/>
                  <a:pt x="102" y="8"/>
                  <a:pt x="102" y="8"/>
                </a:cubicBezTo>
                <a:cubicBezTo>
                  <a:pt x="105" y="8"/>
                  <a:pt x="106" y="9"/>
                  <a:pt x="106" y="12"/>
                </a:cubicBezTo>
                <a:cubicBezTo>
                  <a:pt x="106" y="14"/>
                  <a:pt x="105" y="15"/>
                  <a:pt x="102" y="15"/>
                </a:cubicBezTo>
                <a:cubicBezTo>
                  <a:pt x="41" y="15"/>
                  <a:pt x="41" y="15"/>
                  <a:pt x="41" y="15"/>
                </a:cubicBezTo>
                <a:cubicBezTo>
                  <a:pt x="39" y="15"/>
                  <a:pt x="37" y="14"/>
                  <a:pt x="37" y="12"/>
                </a:cubicBezTo>
                <a:cubicBezTo>
                  <a:pt x="37" y="9"/>
                  <a:pt x="39" y="8"/>
                  <a:pt x="41" y="8"/>
                </a:cubicBezTo>
                <a:close/>
                <a:moveTo>
                  <a:pt x="29" y="117"/>
                </a:moveTo>
                <a:cubicBezTo>
                  <a:pt x="22" y="117"/>
                  <a:pt x="17" y="111"/>
                  <a:pt x="17" y="105"/>
                </a:cubicBezTo>
                <a:cubicBezTo>
                  <a:pt x="17" y="99"/>
                  <a:pt x="22" y="94"/>
                  <a:pt x="29" y="94"/>
                </a:cubicBezTo>
                <a:cubicBezTo>
                  <a:pt x="35" y="94"/>
                  <a:pt x="40" y="99"/>
                  <a:pt x="40" y="105"/>
                </a:cubicBezTo>
                <a:cubicBezTo>
                  <a:pt x="40" y="111"/>
                  <a:pt x="35" y="117"/>
                  <a:pt x="29" y="117"/>
                </a:cubicBezTo>
                <a:close/>
                <a:moveTo>
                  <a:pt x="115" y="117"/>
                </a:moveTo>
                <a:cubicBezTo>
                  <a:pt x="108" y="117"/>
                  <a:pt x="103" y="111"/>
                  <a:pt x="103" y="105"/>
                </a:cubicBezTo>
                <a:cubicBezTo>
                  <a:pt x="103" y="99"/>
                  <a:pt x="108" y="94"/>
                  <a:pt x="115" y="94"/>
                </a:cubicBezTo>
                <a:cubicBezTo>
                  <a:pt x="121" y="94"/>
                  <a:pt x="126" y="99"/>
                  <a:pt x="126" y="105"/>
                </a:cubicBezTo>
                <a:cubicBezTo>
                  <a:pt x="126" y="111"/>
                  <a:pt x="121" y="117"/>
                  <a:pt x="115" y="117"/>
                </a:cubicBezTo>
                <a:close/>
                <a:moveTo>
                  <a:pt x="116" y="71"/>
                </a:moveTo>
                <a:cubicBezTo>
                  <a:pt x="28" y="71"/>
                  <a:pt x="28" y="71"/>
                  <a:pt x="28" y="71"/>
                </a:cubicBezTo>
                <a:cubicBezTo>
                  <a:pt x="21" y="71"/>
                  <a:pt x="16" y="65"/>
                  <a:pt x="16" y="59"/>
                </a:cubicBezTo>
                <a:cubicBezTo>
                  <a:pt x="18" y="34"/>
                  <a:pt x="18" y="34"/>
                  <a:pt x="18" y="34"/>
                </a:cubicBezTo>
                <a:cubicBezTo>
                  <a:pt x="18" y="27"/>
                  <a:pt x="23" y="22"/>
                  <a:pt x="30" y="22"/>
                </a:cubicBezTo>
                <a:cubicBezTo>
                  <a:pt x="114" y="22"/>
                  <a:pt x="114" y="22"/>
                  <a:pt x="114" y="22"/>
                </a:cubicBezTo>
                <a:cubicBezTo>
                  <a:pt x="120" y="22"/>
                  <a:pt x="125" y="27"/>
                  <a:pt x="125" y="34"/>
                </a:cubicBezTo>
                <a:cubicBezTo>
                  <a:pt x="127" y="59"/>
                  <a:pt x="127" y="59"/>
                  <a:pt x="127" y="59"/>
                </a:cubicBezTo>
                <a:cubicBezTo>
                  <a:pt x="127" y="65"/>
                  <a:pt x="122" y="71"/>
                  <a:pt x="116" y="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5" name="Freeform 107"/>
          <p:cNvSpPr/>
          <p:nvPr/>
        </p:nvSpPr>
        <p:spPr bwMode="auto">
          <a:xfrm>
            <a:off x="3419337" y="2270214"/>
            <a:ext cx="837179" cy="855317"/>
          </a:xfrm>
          <a:custGeom>
            <a:gdLst>
              <a:gd fmla="*/ 78 w 139" name="T0"/>
              <a:gd fmla="*/ 108 h 142" name="T1"/>
              <a:gd fmla="*/ 78 w 139" name="T2"/>
              <a:gd fmla="*/ 95 h 142" name="T3"/>
              <a:gd fmla="*/ 81 w 139" name="T4"/>
              <a:gd fmla="*/ 91 h 142" name="T5"/>
              <a:gd fmla="*/ 139 w 139" name="T6"/>
              <a:gd fmla="*/ 115 h 142" name="T7"/>
              <a:gd fmla="*/ 139 w 139" name="T8"/>
              <a:gd fmla="*/ 102 h 142" name="T9"/>
              <a:gd fmla="*/ 135 w 139" name="T10"/>
              <a:gd fmla="*/ 94 h 142" name="T11"/>
              <a:gd fmla="*/ 78 w 139" name="T12"/>
              <a:gd fmla="*/ 50 h 142" name="T13"/>
              <a:gd fmla="*/ 78 w 139" name="T14"/>
              <a:gd fmla="*/ 18 h 142" name="T15"/>
              <a:gd fmla="*/ 70 w 139" name="T16"/>
              <a:gd fmla="*/ 0 h 142" name="T17"/>
              <a:gd fmla="*/ 61 w 139" name="T18"/>
              <a:gd fmla="*/ 18 h 142" name="T19"/>
              <a:gd fmla="*/ 61 w 139" name="T20"/>
              <a:gd fmla="*/ 50 h 142" name="T21"/>
              <a:gd fmla="*/ 4 w 139" name="T22"/>
              <a:gd fmla="*/ 94 h 142" name="T23"/>
              <a:gd fmla="*/ 0 w 139" name="T24"/>
              <a:gd fmla="*/ 102 h 142" name="T25"/>
              <a:gd fmla="*/ 0 w 139" name="T26"/>
              <a:gd fmla="*/ 115 h 142" name="T27"/>
              <a:gd fmla="*/ 58 w 139" name="T28"/>
              <a:gd fmla="*/ 91 h 142" name="T29"/>
              <a:gd fmla="*/ 61 w 139" name="T30"/>
              <a:gd fmla="*/ 95 h 142" name="T31"/>
              <a:gd fmla="*/ 61 w 139" name="T32"/>
              <a:gd fmla="*/ 108 h 142" name="T33"/>
              <a:gd fmla="*/ 63 w 139" name="T34"/>
              <a:gd fmla="*/ 115 h 142" name="T35"/>
              <a:gd fmla="*/ 62 w 139" name="T36"/>
              <a:gd fmla="*/ 117 h 142" name="T37"/>
              <a:gd fmla="*/ 44 w 139" name="T38"/>
              <a:gd fmla="*/ 128 h 142" name="T39"/>
              <a:gd fmla="*/ 41 w 139" name="T40"/>
              <a:gd fmla="*/ 136 h 142" name="T41"/>
              <a:gd fmla="*/ 41 w 139" name="T42"/>
              <a:gd fmla="*/ 142 h 142" name="T43"/>
              <a:gd fmla="*/ 70 w 139" name="T44"/>
              <a:gd fmla="*/ 131 h 142" name="T45"/>
              <a:gd fmla="*/ 99 w 139" name="T46"/>
              <a:gd fmla="*/ 142 h 142" name="T47"/>
              <a:gd fmla="*/ 99 w 139" name="T48"/>
              <a:gd fmla="*/ 136 h 142" name="T49"/>
              <a:gd fmla="*/ 95 w 139" name="T50"/>
              <a:gd fmla="*/ 128 h 142" name="T51"/>
              <a:gd fmla="*/ 77 w 139" name="T52"/>
              <a:gd fmla="*/ 117 h 142" name="T53"/>
              <a:gd fmla="*/ 76 w 139" name="T54"/>
              <a:gd fmla="*/ 115 h 142" name="T55"/>
              <a:gd fmla="*/ 78 w 139" name="T56"/>
              <a:gd fmla="*/ 108 h 142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142" w="139">
                <a:moveTo>
                  <a:pt x="78" y="108"/>
                </a:moveTo>
                <a:cubicBezTo>
                  <a:pt x="78" y="108"/>
                  <a:pt x="78" y="100"/>
                  <a:pt x="78" y="95"/>
                </a:cubicBezTo>
                <a:cubicBezTo>
                  <a:pt x="78" y="90"/>
                  <a:pt x="81" y="91"/>
                  <a:pt x="81" y="91"/>
                </a:cubicBezTo>
                <a:cubicBezTo>
                  <a:pt x="139" y="115"/>
                  <a:pt x="139" y="115"/>
                  <a:pt x="139" y="115"/>
                </a:cubicBezTo>
                <a:cubicBezTo>
                  <a:pt x="139" y="115"/>
                  <a:pt x="139" y="106"/>
                  <a:pt x="139" y="102"/>
                </a:cubicBezTo>
                <a:cubicBezTo>
                  <a:pt x="139" y="97"/>
                  <a:pt x="135" y="94"/>
                  <a:pt x="135" y="94"/>
                </a:cubicBezTo>
                <a:cubicBezTo>
                  <a:pt x="78" y="50"/>
                  <a:pt x="78" y="50"/>
                  <a:pt x="78" y="50"/>
                </a:cubicBezTo>
                <a:cubicBezTo>
                  <a:pt x="78" y="18"/>
                  <a:pt x="78" y="18"/>
                  <a:pt x="78" y="18"/>
                </a:cubicBezTo>
                <a:cubicBezTo>
                  <a:pt x="78" y="3"/>
                  <a:pt x="73" y="0"/>
                  <a:pt x="70" y="0"/>
                </a:cubicBezTo>
                <a:cubicBezTo>
                  <a:pt x="67" y="0"/>
                  <a:pt x="61" y="3"/>
                  <a:pt x="61" y="18"/>
                </a:cubicBezTo>
                <a:cubicBezTo>
                  <a:pt x="61" y="50"/>
                  <a:pt x="61" y="50"/>
                  <a:pt x="61" y="50"/>
                </a:cubicBezTo>
                <a:cubicBezTo>
                  <a:pt x="4" y="94"/>
                  <a:pt x="4" y="94"/>
                  <a:pt x="4" y="94"/>
                </a:cubicBezTo>
                <a:cubicBezTo>
                  <a:pt x="4" y="94"/>
                  <a:pt x="0" y="97"/>
                  <a:pt x="0" y="102"/>
                </a:cubicBezTo>
                <a:cubicBezTo>
                  <a:pt x="0" y="106"/>
                  <a:pt x="0" y="115"/>
                  <a:pt x="0" y="115"/>
                </a:cubicBezTo>
                <a:cubicBezTo>
                  <a:pt x="58" y="91"/>
                  <a:pt x="58" y="91"/>
                  <a:pt x="58" y="91"/>
                </a:cubicBezTo>
                <a:cubicBezTo>
                  <a:pt x="58" y="91"/>
                  <a:pt x="61" y="90"/>
                  <a:pt x="61" y="95"/>
                </a:cubicBezTo>
                <a:cubicBezTo>
                  <a:pt x="61" y="100"/>
                  <a:pt x="61" y="108"/>
                  <a:pt x="61" y="108"/>
                </a:cubicBezTo>
                <a:cubicBezTo>
                  <a:pt x="61" y="112"/>
                  <a:pt x="62" y="113"/>
                  <a:pt x="63" y="115"/>
                </a:cubicBezTo>
                <a:cubicBezTo>
                  <a:pt x="64" y="116"/>
                  <a:pt x="62" y="117"/>
                  <a:pt x="62" y="117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44" y="128"/>
                  <a:pt x="41" y="130"/>
                  <a:pt x="41" y="136"/>
                </a:cubicBezTo>
                <a:cubicBezTo>
                  <a:pt x="41" y="140"/>
                  <a:pt x="41" y="142"/>
                  <a:pt x="41" y="142"/>
                </a:cubicBezTo>
                <a:cubicBezTo>
                  <a:pt x="70" y="131"/>
                  <a:pt x="70" y="131"/>
                  <a:pt x="70" y="131"/>
                </a:cubicBezTo>
                <a:cubicBezTo>
                  <a:pt x="99" y="142"/>
                  <a:pt x="99" y="142"/>
                  <a:pt x="99" y="142"/>
                </a:cubicBezTo>
                <a:cubicBezTo>
                  <a:pt x="99" y="142"/>
                  <a:pt x="99" y="140"/>
                  <a:pt x="99" y="136"/>
                </a:cubicBezTo>
                <a:cubicBezTo>
                  <a:pt x="99" y="130"/>
                  <a:pt x="95" y="128"/>
                  <a:pt x="95" y="128"/>
                </a:cubicBezTo>
                <a:cubicBezTo>
                  <a:pt x="77" y="117"/>
                  <a:pt x="77" y="117"/>
                  <a:pt x="77" y="117"/>
                </a:cubicBezTo>
                <a:cubicBezTo>
                  <a:pt x="77" y="117"/>
                  <a:pt x="75" y="116"/>
                  <a:pt x="76" y="115"/>
                </a:cubicBezTo>
                <a:cubicBezTo>
                  <a:pt x="77" y="113"/>
                  <a:pt x="78" y="112"/>
                  <a:pt x="78" y="10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887490679"/>
      </p:ext>
    </p:extLst>
  </p:cSld>
  <p:clrMapOvr>
    <a:masterClrMapping/>
  </p:clrMapOvr>
  <mc:AlternateContent>
    <mc:Choice Requires="p15">
      <p:transition p14:dur="1250" spd="slow">
        <p15:prstTrans prst="airplane"/>
      </p:transition>
    </mc:Choice>
    <mc:Fallback>
      <p:transition spd="slow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宋体"/>
        <a:cs typeface="Arial"/>
      </a:majorFont>
      <a:minorFont>
        <a:latin typeface="Calibri" panose="020f0502020204030204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t" anchorCtr="0" bIns="45720" compatLnSpc="1" lIns="91440" numCol="1" rIns="91440" tIns="45720" vert="horz" wrap="square">
        <a:prstTxWarp prst="textNoShape">
          <a:avLst/>
        </a:prstTxWarp>
      </a:bodyPr>
      <a:lstStyle>
        <a:defPPr algn="l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tabLst/>
          <a:defRPr altLang="zh-CN"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t" anchorCtr="0" bIns="45720" compatLnSpc="1" lIns="91440" numCol="1" rIns="91440" tIns="45720" vert="horz" wrap="square">
        <a:prstTxWarp prst="textNoShape">
          <a:avLst/>
        </a:prstTxWarp>
      </a:bodyPr>
      <a:lstStyle>
        <a:defPPr algn="l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tabLst/>
          <a:defRPr altLang="zh-CN"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289</Paragraphs>
  <Slides>30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39">
      <vt:lpstr>Arial</vt:lpstr>
      <vt:lpstr>Calibri Light</vt:lpstr>
      <vt:lpstr>Calibri</vt:lpstr>
      <vt:lpstr>宋体</vt:lpstr>
      <vt:lpstr>华文细黑</vt:lpstr>
      <vt:lpstr>微软雅黑</vt:lpstr>
      <vt:lpstr>Segoe UI Semilight</vt:lpstr>
      <vt:lpstr>幼圆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2021-08-22T11:49:23Z</dcterms:created>
  <cp:lastPrinted>2021-08-22T11:49:23Z</cp:lastPrinted>
  <dcterms:modified xsi:type="dcterms:W3CDTF">2021-08-22T05:35:50Z</dcterms:modified>
  <cp:revision>1</cp:revision>
</cp:coreProperties>
</file>