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87" r:id="rId1"/>
    <p:sldMasterId id="2147483679" r:id="rId2"/>
    <p:sldMasterId id="2147483708" r:id="rId3"/>
    <p:sldMasterId id="214748372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3692"/>
  </p:normalViewPr>
  <p:slideViewPr>
    <p:cSldViewPr snapToGrid="0" snapToObjects="1">
      <p:cViewPr varScale="1">
        <p:scale>
          <a:sx n="83" d="100"/>
          <a:sy n="83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slideMasters/slideMaster3.xml" Type="http://schemas.openxmlformats.org/officeDocument/2006/relationships/slideMaster"/><Relationship Id="rId30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1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4-44E8-A0E7-C635D37B4D9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1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324-44E8-A0E7-C635D37B4D9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197" b="1" i="0" u="none" strike="noStrike" kern="1200" baseline="0" smtId="4294967295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accent2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324-44E8-A0E7-C635D37B4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50"/>
        <c:axId val="296309920"/>
        <c:axId val="296310480"/>
      </c:barChart>
      <c:catAx>
        <c:axId val="29630992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baseline="0" smtId="4294967295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pPr>
            <a:endParaRPr sz="1197" b="1" i="0" u="none" strike="noStrike" kern="1200" baseline="0" smtId="4294967295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c:txPr>
        <c:crossAx val="296310480"/>
        <c:crosses val="autoZero"/>
        <c:auto val="0"/>
        <c:lblAlgn val="ctr"/>
        <c:lblOffset/>
        <c:noMultiLvlLbl val="0"/>
      </c:catAx>
      <c:valAx>
        <c:axId val="29631048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9630992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b="1" smtId="4294967295">
          <a:solidFill>
            <a:schemeClr val="accent2"/>
          </a:solidFill>
        </a:defRPr>
      </a:pPr>
      <a:endParaRPr b="1" smtId="4294967295">
        <a:solidFill>
          <a:schemeClr val="accent2"/>
        </a:solidFill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D0F-48FC-9B51-63D57E03CC0C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D0F-48FC-9B51-63D57E03CC0C}"/>
              </c:ext>
            </c:extLst>
          </c:dPt>
          <c:dPt>
            <c:idx val="2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D0F-48FC-9B51-63D57E03CC0C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D0F-48FC-9B51-63D57E03CC0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F-48FC-9B51-63D57E03C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43"/>
      </c:doughnutChart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749629020690918"/>
          <c:y val="0.36288449168205261"/>
          <c:w val="0.18263274431228638"/>
          <c:h val="0.27423068881034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defRPr>
          </a:pPr>
          <a:endParaRPr sz="1197" b="0" i="0" u="none" strike="noStrike" kern="1200" baseline="0" smtId="4294967295">
            <a:solidFill>
              <a:schemeClr val="accent1"/>
            </a:solidFill>
            <a:latin typeface="Microsoft YaHei" charset="0"/>
            <a:ea typeface="Microsoft YaHei" charset="0"/>
            <a:cs typeface="Microsoft YaHei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131294369697571"/>
          <c:y val="0.039105463773012161"/>
          <c:w val="0.79658526182174683"/>
          <c:h val="0.82600623369216919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62-4C2D-9DA7-60F122BF9E6E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62-4C2D-9DA7-60F122BF9E6E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62-4C2D-9DA7-60F122BF9E6E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62-4C2D-9DA7-60F122BF9E6E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lt1"/>
                    </a:solidFill>
                    <a:latin typeface="Microsoft YaHei" charset="0"/>
                    <a:ea typeface="Microsoft YaHei" charset="0"/>
                    <a:cs typeface="Microsoft YaHei" charset="0"/>
                  </a:defRPr>
                </a:pPr>
                <a:endParaRPr sz="1197" b="1" i="0" u="none" strike="noStrike" kern="1200" baseline="0" smtId="4294967295">
                  <a:solidFill>
                    <a:schemeClr val="lt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2-4C2D-9DA7-60F122BF9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3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Microsoft YaHei" charset="0"/>
          <a:ea typeface="Microsoft YaHei" charset="0"/>
          <a:cs typeface="Microsoft YaHei" charset="0"/>
        </a:defRPr>
      </a:pPr>
      <a:endParaRPr smtId="4294967295">
        <a:latin typeface="Microsoft YaHei" charset="0"/>
        <a:ea typeface="Microsoft YaHei" charset="0"/>
        <a:cs typeface="Microsoft YaHei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131294369697571"/>
          <c:y val="0.039105463773012161"/>
          <c:w val="0.79658526182174683"/>
          <c:h val="0.82600623369216919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5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0C-4B84-9073-D7473329DC74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0C-4B84-9073-D7473329DC74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0C-4B84-9073-D7473329DC74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0C-4B84-9073-D7473329DC74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lt1"/>
                    </a:solidFill>
                    <a:latin typeface="Microsoft YaHei" charset="0"/>
                    <a:ea typeface="Microsoft YaHei" charset="0"/>
                    <a:cs typeface="Microsoft YaHei" charset="0"/>
                  </a:defRPr>
                </a:pPr>
                <a:endParaRPr sz="1197" b="1" i="0" u="none" strike="noStrike" kern="1200" baseline="0" smtId="4294967295">
                  <a:solidFill>
                    <a:schemeClr val="lt1"/>
                  </a:solidFill>
                  <a:latin typeface="Microsoft YaHei" charset="0"/>
                  <a:ea typeface="Microsoft YaHei" charset="0"/>
                  <a:cs typeface="Microsoft YaHei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工作表1!$A$2:$A$5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0C-4B84-9073-D7473329D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3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Microsoft YaHei" charset="0"/>
          <a:ea typeface="Microsoft YaHei" charset="0"/>
          <a:cs typeface="Microsoft YaHei" charset="0"/>
        </a:defRPr>
      </a:pPr>
      <a:endParaRPr smtId="4294967295">
        <a:latin typeface="Microsoft YaHei" charset="0"/>
        <a:ea typeface="Microsoft YaHei" charset="0"/>
        <a:cs typeface="Microsoft YaHei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7">
  <a:schemeClr val="accent4"/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2017/2/7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36613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http://www.officeplus.cn/Template/Home.shtml" TargetMode="External" Type="http://schemas.openxmlformats.org/officeDocument/2006/relationships/hyperlink"/><Relationship Id="rId3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emf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5400000">
            <a:off x="1693333" y="-1693332"/>
            <a:ext cx="8805333" cy="12192000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1485100"/>
            <a:ext cx="8991600" cy="2003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FASHION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8350" y="4025900"/>
            <a:ext cx="557530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/>
              <a:t>时尚行业年终总结模板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308350" y="4398428"/>
            <a:ext cx="55753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kumimoji="1" lang="en-US" altLang="zh-CN" sz="1400">
                <a:solidFill>
                  <a:schemeClr val="bg1"/>
                </a:solidFill>
              </a:rPr>
              <a:t>PRESENTED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r>
              <a:rPr kumimoji="1" lang="en-US" altLang="zh-CN" sz="1400">
                <a:solidFill>
                  <a:schemeClr val="bg1"/>
                </a:solidFill>
              </a:rPr>
              <a:t>BY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r>
              <a:rPr kumimoji="1" lang="en-US" altLang="zh-CN" sz="1400">
                <a:solidFill>
                  <a:schemeClr val="bg1"/>
                </a:solidFill>
              </a:rPr>
              <a:t>OfficePLUS</a:t>
            </a:r>
            <a:endParaRPr kumimoji="1" lang="zh-CN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3791428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</p:spTree>
    <p:extLst>
      <p:ext uri="{BB962C8B-B14F-4D97-AF65-F5344CB8AC3E}">
        <p14:creationId val="29046980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7745267">
            <a:off x="7652142" y="-3117199"/>
            <a:ext cx="4502622" cy="6234399"/>
          </a:xfrm>
          <a:prstGeom prst="rect">
            <a:avLst/>
          </a:prstGeom>
        </p:spPr>
      </p:pic>
    </p:spTree>
    <p:extLst>
      <p:ext uri="{BB962C8B-B14F-4D97-AF65-F5344CB8AC3E}">
        <p14:creationId val="3677087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1177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www.zcool.com.cn</a:t>
            </a:r>
            <a:endParaRPr lang="zh-CN" altLang="en-US" sz="1400">
              <a:solidFill>
                <a:srgbClr val="FFFFFF"/>
              </a:solidFill>
              <a:latin typeface="Segoe UI Light"/>
              <a:ea typeface="微软雅黑" panose="020b0503020204020204" charset="-122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PPT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Word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Excel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57399603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panose="020b0503020204020204" charset="-122"/>
              <a:cs typeface="Segoe UI Light"/>
            </a:endParaRPr>
          </a:p>
        </p:txBody>
      </p:sp>
    </p:spTree>
    <p:extLst>
      <p:ext uri="{BB962C8B-B14F-4D97-AF65-F5344CB8AC3E}">
        <p14:creationId val="14187467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rPr>
              <a:t>点击</a:t>
            </a:r>
            <a:r>
              <a:rPr kumimoji="1" lang="en-US" altLang="zh-CN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Segoe UI Light" charset="0"/>
                <a:cs typeface="Segoe UI Light"/>
              </a:rPr>
              <a:t>Logo</a:t>
            </a:r>
            <a:r>
              <a:rPr kumimoji="1" lang="zh-CN" altLang="en-US" sz="13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val="341732545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9117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16828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55417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39021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4256109">
            <a:off x="2682959" y="-4753433"/>
            <a:ext cx="9231481" cy="12782049"/>
          </a:xfrm>
          <a:prstGeom prst="rect">
            <a:avLst/>
          </a:prstGeom>
        </p:spPr>
      </p:pic>
      <p:sp>
        <p:nvSpPr>
          <p:cNvPr id="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797361"/>
            <a:ext cx="8991600" cy="840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848" y="3142768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1848" y="3537597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48" y="3932426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</p:spTree>
    <p:extLst>
      <p:ext uri="{BB962C8B-B14F-4D97-AF65-F5344CB8AC3E}">
        <p14:creationId val="112926835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08330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74166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013019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526656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526356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080696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342904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348046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131658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6650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4256109">
            <a:off x="2682959" y="-4753433"/>
            <a:ext cx="9231481" cy="12782049"/>
          </a:xfrm>
          <a:prstGeom prst="rect">
            <a:avLst/>
          </a:prstGeom>
        </p:spPr>
      </p:pic>
      <p:sp>
        <p:nvSpPr>
          <p:cNvPr id="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797361"/>
            <a:ext cx="8991600" cy="840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848" y="3142768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1848" y="3537597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48" y="3932426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48" y="4327255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</p:spTree>
    <p:extLst>
      <p:ext uri="{BB962C8B-B14F-4D97-AF65-F5344CB8AC3E}">
        <p14:creationId val="41508283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3285579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748737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141008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4641126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956916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924742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139804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94945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4256109">
            <a:off x="2682959" y="-4753433"/>
            <a:ext cx="9231481" cy="12782049"/>
          </a:xfrm>
          <a:prstGeom prst="rect">
            <a:avLst/>
          </a:prstGeom>
        </p:spPr>
      </p:pic>
      <p:sp>
        <p:nvSpPr>
          <p:cNvPr id="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797361"/>
            <a:ext cx="8991600" cy="840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848" y="3142768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1848" y="3537597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48" y="3932426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48" y="4325139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1848" y="4719968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</p:spTree>
    <p:extLst>
      <p:ext uri="{BB962C8B-B14F-4D97-AF65-F5344CB8AC3E}">
        <p14:creationId val="32506767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4256109">
            <a:off x="2682959" y="-4753433"/>
            <a:ext cx="9231481" cy="12782049"/>
          </a:xfrm>
          <a:prstGeom prst="rect">
            <a:avLst/>
          </a:prstGeom>
        </p:spPr>
      </p:pic>
      <p:sp>
        <p:nvSpPr>
          <p:cNvPr id="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797361"/>
            <a:ext cx="8991600" cy="8402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CONTENTS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1848" y="3142768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1848" y="3537597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1848" y="3932426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48" y="4324705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1848" y="4719534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4671848" y="5114363"/>
            <a:ext cx="284830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algn="l">
              <a:buFont typeface="Wingdings" panose="05000000000000000000" pitchFamily="2" charset="2"/>
              <a:buChar char="n"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altLang="zh-CN"/>
              <a:t>PART ONE  </a:t>
            </a:r>
            <a:r>
              <a:rPr lang="zh-CN" altLang="en-US"/>
              <a:t>工作回顾</a:t>
            </a:r>
          </a:p>
        </p:txBody>
      </p:sp>
    </p:spTree>
    <p:extLst>
      <p:ext uri="{BB962C8B-B14F-4D97-AF65-F5344CB8AC3E}">
        <p14:creationId val="351595299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14609902">
            <a:off x="4966339" y="-364635"/>
            <a:ext cx="7805683" cy="10807867"/>
          </a:xfrm>
          <a:prstGeom prst="rect">
            <a:avLst/>
          </a:prstGeom>
        </p:spPr>
      </p:pic>
      <p:sp>
        <p:nvSpPr>
          <p:cNvPr id="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973930"/>
            <a:ext cx="4165600" cy="20036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8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US" altLang="zh-CN"/>
              <a:t>ONE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4900" y="2126632"/>
            <a:ext cx="25527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accent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/>
              <a:t>工作回顾</a:t>
            </a:r>
          </a:p>
        </p:txBody>
      </p:sp>
    </p:spTree>
    <p:extLst>
      <p:ext uri="{BB962C8B-B14F-4D97-AF65-F5344CB8AC3E}">
        <p14:creationId val="10880086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009431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2049286"/>
            <a:ext cx="7638757" cy="10576740"/>
          </a:xfrm>
          <a:prstGeom prst="rect">
            <a:avLst/>
          </a:prstGeom>
        </p:spPr>
      </p:pic>
    </p:spTree>
    <p:extLst>
      <p:ext uri="{BB962C8B-B14F-4D97-AF65-F5344CB8AC3E}">
        <p14:creationId val="16876003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086360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3394456">
            <a:off x="-1403129" y="-2766002"/>
            <a:ext cx="3995338" cy="55320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8276897" y="787802"/>
            <a:ext cx="6149961" cy="8515330"/>
          </a:xfrm>
          <a:prstGeom prst="rect">
            <a:avLst/>
          </a:prstGeom>
        </p:spPr>
      </p:pic>
    </p:spTree>
    <p:extLst>
      <p:ext uri="{BB962C8B-B14F-4D97-AF65-F5344CB8AC3E}">
        <p14:creationId val="17179338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58282" y="258233"/>
            <a:ext cx="563650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/>
              <a:t>CLICK</a:t>
            </a:r>
            <a:r>
              <a:rPr kumimoji="1" lang="zh-CN" altLang="en-US"/>
              <a:t> </a:t>
            </a:r>
            <a:r>
              <a:rPr kumimoji="1" lang="en-US" altLang="zh-CN"/>
              <a:t>HERE</a:t>
            </a:r>
            <a:r>
              <a:rPr kumimoji="1" lang="zh-CN" altLang="en-US"/>
              <a:t> </a:t>
            </a:r>
            <a:r>
              <a:rPr kumimoji="1" lang="en-US" altLang="zh-CN"/>
              <a:t>TO</a:t>
            </a:r>
            <a:r>
              <a:rPr kumimoji="1" lang="zh-CN" altLang="en-US"/>
              <a:t> </a:t>
            </a:r>
            <a:r>
              <a:rPr kumimoji="1" lang="en-US" altLang="zh-CN"/>
              <a:t>ADD</a:t>
            </a:r>
            <a:r>
              <a:rPr kumimoji="1" lang="zh-CN" altLang="en-US"/>
              <a:t> </a:t>
            </a:r>
            <a:r>
              <a:rPr kumimoji="1" lang="en-US" altLang="zh-CN"/>
              <a:t>YOUR</a:t>
            </a:r>
            <a:r>
              <a:rPr kumimoji="1" lang="zh-CN" altLang="en-US"/>
              <a:t> </a:t>
            </a:r>
            <a:r>
              <a:rPr kumimoji="1" lang="en-US" altLang="zh-CN"/>
              <a:t>TITLE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5400000">
            <a:off x="8688103" y="-4171852"/>
            <a:ext cx="5329618" cy="7379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rot="19527096">
            <a:off x="-2033952" y="2104863"/>
            <a:ext cx="6231624" cy="8628401"/>
          </a:xfrm>
          <a:prstGeom prst="rect">
            <a:avLst/>
          </a:prstGeom>
        </p:spPr>
      </p:pic>
    </p:spTree>
    <p:extLst>
      <p:ext uri="{BB962C8B-B14F-4D97-AF65-F5344CB8AC3E}">
        <p14:creationId val="16734503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6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704" r:id="rId3"/>
    <p:sldLayoutId id="2147483705" r:id="rId4"/>
    <p:sldLayoutId id="2147483706" r:id="rId5"/>
    <p:sldLayoutId id="2147483690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7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702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36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Relationship Id="rId3" Target="../media/image9.wdp" Type="http://schemas.microsoft.com/office/2007/relationships/hdphoto"/><Relationship Id="rId4" Target="../media/image10.wdp" Type="http://schemas.microsoft.com/office/2007/relationships/hdphoto"/></Relationships>
</file>

<file path=ppt/slides/_rels/slide1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charts/chart3.xml" Type="http://schemas.openxmlformats.org/officeDocument/2006/relationships/chart"/><Relationship Id="rId4" Target="../charts/chart4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4.jpeg" Type="http://schemas.openxmlformats.org/officeDocument/2006/relationships/image"/><Relationship Id="rId3" Target="../media/image11.wdp" Type="http://schemas.microsoft.com/office/2007/relationships/hdphoto"/><Relationship Id="rId4" Target="../media/image12.wdp" Type="http://schemas.microsoft.com/office/2007/relationships/hdphoto"/><Relationship Id="rId5" Target="../media/image13.wdp" Type="http://schemas.microsoft.com/office/2007/relationships/hdphoto"/><Relationship Id="rId6" Target="../media/image14.wdp" Type="http://schemas.microsoft.com/office/2007/relationships/hdphoto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4.jpeg" Type="http://schemas.openxmlformats.org/officeDocument/2006/relationships/image"/><Relationship Id="rId3" Target="../media/image5.wdp" Type="http://schemas.microsoft.com/office/2007/relationships/hdphoto"/><Relationship Id="rId4" Target="../media/image6.wdp" Type="http://schemas.microsoft.com/office/2007/relationships/hdphoto"/><Relationship Id="rId5" Target="../media/image7.wdp" Type="http://schemas.microsoft.com/office/2007/relationships/hdphoto"/><Relationship Id="rId6" Target="../media/image8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占位符 8"/>
          <p:cNvSpPr>
            <a:spLocks noGrp="1"/>
          </p:cNvSpPr>
          <p:nvPr>
            <p:ph idx="10" sz="quarter" type="body"/>
          </p:nvPr>
        </p:nvSpPr>
        <p:spPr>
          <a:xfrm>
            <a:off x="1600200" y="1485100"/>
            <a:ext cx="8991600" cy="1984248"/>
          </a:xfrm>
        </p:spPr>
        <p:txBody>
          <a:bodyPr/>
          <a:lstStyle/>
          <a:p>
            <a:r>
              <a:rPr altLang="zh-CN" lang="en-US"/>
              <a:t>FASHION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idx="11" sz="quarter" type="body"/>
          </p:nvPr>
        </p:nvSpPr>
        <p:spPr>
          <a:xfrm>
            <a:off x="3308350" y="4025900"/>
            <a:ext cx="5575300" cy="338328"/>
          </a:xfrm>
        </p:spPr>
        <p:txBody>
          <a:bodyPr/>
          <a:lstStyle/>
          <a:p>
            <a:r>
              <a:rPr altLang="en-US" lang="zh-CN"/>
              <a:t>时尚行业年终总结模板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idx="12" sz="quarter" type="body"/>
          </p:nvPr>
        </p:nvSpPr>
        <p:spPr>
          <a:xfrm>
            <a:off x="3308350" y="4398428"/>
            <a:ext cx="5575300" cy="283464"/>
          </a:xfrm>
        </p:spPr>
        <p:txBody>
          <a:bodyPr/>
          <a:lstStyle/>
          <a:p>
            <a:r>
              <a:rPr altLang="zh-CN" lang="en-US"/>
              <a:t>PRESENTED BY OfficePLUS</a:t>
            </a:r>
          </a:p>
        </p:txBody>
      </p:sp>
    </p:spTree>
    <p:extLst>
      <p:ext uri="{BB962C8B-B14F-4D97-AF65-F5344CB8AC3E}">
        <p14:creationId val="22089678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TWO 心得体会</a:t>
            </a:r>
          </a:p>
        </p:txBody>
      </p:sp>
      <p:sp>
        <p:nvSpPr>
          <p:cNvPr id="3" name="矩形 2"/>
          <p:cNvSpPr/>
          <p:nvPr/>
        </p:nvSpPr>
        <p:spPr>
          <a:xfrm>
            <a:off x="2168013" y="3156155"/>
            <a:ext cx="10023988" cy="235974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6017" y="3012587"/>
            <a:ext cx="5099367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1" lang="en-US" noProof="0" normalizeH="0" spc="0" strike="noStrike" sz="16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TWO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7631478" y="3648688"/>
            <a:ext cx="4014454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</p:spTree>
    <p:extLst>
      <p:ext uri="{BB962C8B-B14F-4D97-AF65-F5344CB8AC3E}">
        <p14:creationId val="8029638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279400" y="973930"/>
            <a:ext cx="5207000" cy="3877056"/>
          </a:xfrm>
        </p:spPr>
        <p:txBody>
          <a:bodyPr/>
          <a:lstStyle/>
          <a:p>
            <a:r>
              <a:rPr altLang="zh-CN" lang="en-US"/>
              <a:t>THREE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1" sz="quarter" type="body"/>
          </p:nvPr>
        </p:nvSpPr>
        <p:spPr>
          <a:xfrm>
            <a:off x="5295900" y="2126632"/>
            <a:ext cx="2552700" cy="475488"/>
          </a:xfrm>
        </p:spPr>
        <p:txBody>
          <a:bodyPr/>
          <a:lstStyle/>
          <a:p>
            <a:r>
              <a:rPr altLang="en-US" lang="zh-CN"/>
              <a:t>经验教训</a:t>
            </a:r>
          </a:p>
        </p:txBody>
      </p:sp>
    </p:spTree>
    <p:extLst>
      <p:ext uri="{BB962C8B-B14F-4D97-AF65-F5344CB8AC3E}">
        <p14:creationId val="27443499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599936"/>
            <a:ext cx="6096001" cy="400445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THREE 经验教训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0" y="1599936"/>
            <a:ext cx="6095999" cy="400445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3618" y="4002968"/>
            <a:ext cx="36696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矩形 9"/>
          <p:cNvSpPr/>
          <p:nvPr/>
        </p:nvSpPr>
        <p:spPr>
          <a:xfrm>
            <a:off x="885058" y="3530864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58185" y="4002968"/>
            <a:ext cx="36696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149626" y="3530864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grpSp>
        <p:nvGrpSpPr>
          <p:cNvPr id="22" name="组 21"/>
          <p:cNvGrpSpPr/>
          <p:nvPr/>
        </p:nvGrpSpPr>
        <p:grpSpPr>
          <a:xfrm>
            <a:off x="4615978" y="1342102"/>
            <a:ext cx="3112752" cy="4520118"/>
            <a:chOff x="4615978" y="1342102"/>
            <a:chExt cx="3112752" cy="4520118"/>
          </a:xfrm>
        </p:grpSpPr>
        <p:sp>
          <p:nvSpPr>
            <p:cNvPr id="18" name="三角形 17"/>
            <p:cNvSpPr/>
            <p:nvPr/>
          </p:nvSpPr>
          <p:spPr>
            <a:xfrm>
              <a:off x="6628776" y="1342102"/>
              <a:ext cx="497902" cy="25783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三角形 16"/>
            <p:cNvSpPr/>
            <p:nvPr/>
          </p:nvSpPr>
          <p:spPr>
            <a:xfrm>
              <a:off x="4919358" y="1342103"/>
              <a:ext cx="497902" cy="25783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组 20"/>
            <p:cNvGrpSpPr/>
            <p:nvPr/>
          </p:nvGrpSpPr>
          <p:grpSpPr>
            <a:xfrm rot="10800000">
              <a:off x="4919563" y="5577816"/>
              <a:ext cx="2207320" cy="257834"/>
              <a:chOff x="5071758" y="1494502"/>
              <a:chExt cx="2207320" cy="257834"/>
            </a:xfrm>
          </p:grpSpPr>
          <p:sp>
            <p:nvSpPr>
              <p:cNvPr id="19" name="三角形 18"/>
              <p:cNvSpPr/>
              <p:nvPr/>
            </p:nvSpPr>
            <p:spPr>
              <a:xfrm>
                <a:off x="6781176" y="1494502"/>
                <a:ext cx="497902" cy="257833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三角形 19"/>
              <p:cNvSpPr/>
              <p:nvPr/>
            </p:nvSpPr>
            <p:spPr>
              <a:xfrm>
                <a:off x="5071758" y="1494503"/>
                <a:ext cx="497902" cy="257833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组 7"/>
            <p:cNvGrpSpPr/>
            <p:nvPr/>
          </p:nvGrpSpPr>
          <p:grpSpPr>
            <a:xfrm>
              <a:off x="4615978" y="1342104"/>
              <a:ext cx="3112752" cy="4520116"/>
              <a:chOff x="4793533" y="1599936"/>
              <a:chExt cx="2757642" cy="400445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904610" y="2466535"/>
                <a:ext cx="2271252" cy="2271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4793533" y="1599936"/>
                <a:ext cx="2757642" cy="4004451"/>
              </a:xfrm>
              <a:custGeom>
                <a:gdLst>
                  <a:gd fmla="*/ 236 w 376" name="T0"/>
                  <a:gd fmla="*/ 352 h 546" name="T1"/>
                  <a:gd fmla="*/ 154 w 376" name="T2"/>
                  <a:gd fmla="*/ 276 h 546" name="T3"/>
                  <a:gd fmla="*/ 188 w 376" name="T4"/>
                  <a:gd fmla="*/ 170 h 546" name="T5"/>
                  <a:gd fmla="*/ 188 w 376" name="T6"/>
                  <a:gd fmla="*/ 268 h 546" name="T7"/>
                  <a:gd fmla="*/ 376 w 376" name="T8"/>
                  <a:gd fmla="*/ 238 h 546" name="T9"/>
                  <a:gd fmla="*/ 338 w 376" name="T10"/>
                  <a:gd fmla="*/ 306 h 546" name="T11"/>
                  <a:gd fmla="*/ 334 w 376" name="T12"/>
                  <a:gd fmla="*/ 322 h 546" name="T13"/>
                  <a:gd fmla="*/ 322 w 376" name="T14"/>
                  <a:gd fmla="*/ 350 h 546" name="T15"/>
                  <a:gd fmla="*/ 306 w 376" name="T16"/>
                  <a:gd fmla="*/ 376 h 546" name="T17"/>
                  <a:gd fmla="*/ 284 w 376" name="T18"/>
                  <a:gd fmla="*/ 398 h 546" name="T19"/>
                  <a:gd fmla="*/ 274 w 376" name="T20"/>
                  <a:gd fmla="*/ 546 h 546" name="T21"/>
                  <a:gd fmla="*/ 68 w 376" name="T22"/>
                  <a:gd fmla="*/ 408 h 546" name="T23"/>
                  <a:gd fmla="*/ 54 w 376" name="T24"/>
                  <a:gd fmla="*/ 396 h 546" name="T25"/>
                  <a:gd fmla="*/ 28 w 376" name="T26"/>
                  <a:gd fmla="*/ 366 h 546" name="T27"/>
                  <a:gd fmla="*/ 10 w 376" name="T28"/>
                  <a:gd fmla="*/ 332 h 546" name="T29"/>
                  <a:gd fmla="*/ 2 w 376" name="T30"/>
                  <a:gd fmla="*/ 292 h 546" name="T31"/>
                  <a:gd fmla="*/ 0 w 376" name="T32"/>
                  <a:gd fmla="*/ 272 h 546" name="T33"/>
                  <a:gd fmla="*/ 4 w 376" name="T34"/>
                  <a:gd fmla="*/ 232 h 546" name="T35"/>
                  <a:gd fmla="*/ 18 w 376" name="T36"/>
                  <a:gd fmla="*/ 196 h 546" name="T37"/>
                  <a:gd fmla="*/ 40 w 376" name="T38"/>
                  <a:gd fmla="*/ 162 h 546" name="T39"/>
                  <a:gd fmla="*/ 68 w 376" name="T40"/>
                  <a:gd fmla="*/ 136 h 546" name="T41"/>
                  <a:gd fmla="*/ 274 w 376" name="T42"/>
                  <a:gd fmla="*/ 0 h 546" name="T43"/>
                  <a:gd fmla="*/ 274 w 376" name="T44"/>
                  <a:gd fmla="*/ 136 h 546" name="T45"/>
                  <a:gd fmla="*/ 296 w 376" name="T46"/>
                  <a:gd fmla="*/ 156 h 546" name="T47"/>
                  <a:gd fmla="*/ 314 w 376" name="T48"/>
                  <a:gd fmla="*/ 180 h 546" name="T49"/>
                  <a:gd fmla="*/ 328 w 376" name="T50"/>
                  <a:gd fmla="*/ 208 h 546" name="T51"/>
                  <a:gd fmla="*/ 338 w 376" name="T52"/>
                  <a:gd fmla="*/ 238 h 546" name="T53"/>
                  <a:gd fmla="*/ 308 w 376" name="T54"/>
                  <a:gd fmla="*/ 272 h 546" name="T55"/>
                  <a:gd fmla="*/ 306 w 376" name="T56"/>
                  <a:gd fmla="*/ 258 h 546" name="T57"/>
                  <a:gd fmla="*/ 302 w 376" name="T58"/>
                  <a:gd fmla="*/ 232 h 546" name="T59"/>
                  <a:gd fmla="*/ 290 w 376" name="T60"/>
                  <a:gd fmla="*/ 208 h 546" name="T61"/>
                  <a:gd fmla="*/ 276 w 376" name="T62"/>
                  <a:gd fmla="*/ 186 h 546" name="T63"/>
                  <a:gd fmla="*/ 258 w 376" name="T64"/>
                  <a:gd fmla="*/ 166 h 546" name="T65"/>
                  <a:gd fmla="*/ 236 w 376" name="T66"/>
                  <a:gd fmla="*/ 152 h 546" name="T67"/>
                  <a:gd fmla="*/ 212 w 376" name="T68"/>
                  <a:gd fmla="*/ 142 h 546" name="T69"/>
                  <a:gd fmla="*/ 184 w 376" name="T70"/>
                  <a:gd fmla="*/ 136 h 546" name="T71"/>
                  <a:gd fmla="*/ 170 w 376" name="T72"/>
                  <a:gd fmla="*/ 136 h 546" name="T73"/>
                  <a:gd fmla="*/ 144 w 376" name="T74"/>
                  <a:gd fmla="*/ 138 h 546" name="T75"/>
                  <a:gd fmla="*/ 118 w 376" name="T76"/>
                  <a:gd fmla="*/ 146 h 546" name="T77"/>
                  <a:gd fmla="*/ 94 w 376" name="T78"/>
                  <a:gd fmla="*/ 158 h 546" name="T79"/>
                  <a:gd fmla="*/ 74 w 376" name="T80"/>
                  <a:gd fmla="*/ 176 h 546" name="T81"/>
                  <a:gd fmla="*/ 58 w 376" name="T82"/>
                  <a:gd fmla="*/ 196 h 546" name="T83"/>
                  <a:gd fmla="*/ 44 w 376" name="T84"/>
                  <a:gd fmla="*/ 220 h 546" name="T85"/>
                  <a:gd fmla="*/ 36 w 376" name="T86"/>
                  <a:gd fmla="*/ 244 h 546" name="T87"/>
                  <a:gd fmla="*/ 34 w 376" name="T88"/>
                  <a:gd fmla="*/ 272 h 546" name="T89"/>
                  <a:gd fmla="*/ 34 w 376" name="T90"/>
                  <a:gd fmla="*/ 286 h 546" name="T91"/>
                  <a:gd fmla="*/ 40 w 376" name="T92"/>
                  <a:gd fmla="*/ 312 h 546" name="T93"/>
                  <a:gd fmla="*/ 50 w 376" name="T94"/>
                  <a:gd fmla="*/ 338 h 546" name="T95"/>
                  <a:gd fmla="*/ 66 w 376" name="T96"/>
                  <a:gd fmla="*/ 360 h 546" name="T97"/>
                  <a:gd fmla="*/ 84 w 376" name="T98"/>
                  <a:gd fmla="*/ 378 h 546" name="T99"/>
                  <a:gd fmla="*/ 106 w 376" name="T100"/>
                  <a:gd fmla="*/ 392 h 546" name="T101"/>
                  <a:gd fmla="*/ 130 w 376" name="T102"/>
                  <a:gd fmla="*/ 402 h 546" name="T103"/>
                  <a:gd fmla="*/ 156 w 376" name="T104"/>
                  <a:gd fmla="*/ 408 h 546" name="T105"/>
                  <a:gd fmla="*/ 170 w 376" name="T106"/>
                  <a:gd fmla="*/ 408 h 546" name="T107"/>
                  <a:gd fmla="*/ 198 w 376" name="T108"/>
                  <a:gd fmla="*/ 406 h 546" name="T109"/>
                  <a:gd fmla="*/ 224 w 376" name="T110"/>
                  <a:gd fmla="*/ 398 h 546" name="T111"/>
                  <a:gd fmla="*/ 248 w 376" name="T112"/>
                  <a:gd fmla="*/ 386 h 546" name="T113"/>
                  <a:gd fmla="*/ 268 w 376" name="T114"/>
                  <a:gd fmla="*/ 368 h 546" name="T115"/>
                  <a:gd fmla="*/ 284 w 376" name="T116"/>
                  <a:gd fmla="*/ 348 h 546" name="T117"/>
                  <a:gd fmla="*/ 296 w 376" name="T118"/>
                  <a:gd fmla="*/ 326 h 546" name="T119"/>
                  <a:gd fmla="*/ 304 w 376" name="T120"/>
                  <a:gd fmla="*/ 300 h 546" name="T121"/>
                  <a:gd fmla="*/ 308 w 376" name="T122"/>
                  <a:gd fmla="*/ 272 h 54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546" w="376">
                    <a:moveTo>
                      <a:pt x="188" y="268"/>
                    </a:moveTo>
                    <a:lnTo>
                      <a:pt x="236" y="352"/>
                    </a:lnTo>
                    <a:lnTo>
                      <a:pt x="208" y="370"/>
                    </a:lnTo>
                    <a:lnTo>
                      <a:pt x="154" y="276"/>
                    </a:lnTo>
                    <a:lnTo>
                      <a:pt x="154" y="170"/>
                    </a:lnTo>
                    <a:lnTo>
                      <a:pt x="188" y="170"/>
                    </a:lnTo>
                    <a:lnTo>
                      <a:pt x="188" y="268"/>
                    </a:lnTo>
                    <a:lnTo>
                      <a:pt x="188" y="268"/>
                    </a:lnTo>
                    <a:lnTo>
                      <a:pt x="188" y="268"/>
                    </a:lnTo>
                    <a:close/>
                    <a:moveTo>
                      <a:pt x="376" y="238"/>
                    </a:moveTo>
                    <a:lnTo>
                      <a:pt x="376" y="306"/>
                    </a:lnTo>
                    <a:lnTo>
                      <a:pt x="338" y="306"/>
                    </a:lnTo>
                    <a:lnTo>
                      <a:pt x="338" y="306"/>
                    </a:lnTo>
                    <a:lnTo>
                      <a:pt x="334" y="322"/>
                    </a:lnTo>
                    <a:lnTo>
                      <a:pt x="328" y="336"/>
                    </a:lnTo>
                    <a:lnTo>
                      <a:pt x="322" y="350"/>
                    </a:lnTo>
                    <a:lnTo>
                      <a:pt x="314" y="364"/>
                    </a:lnTo>
                    <a:lnTo>
                      <a:pt x="306" y="376"/>
                    </a:lnTo>
                    <a:lnTo>
                      <a:pt x="296" y="388"/>
                    </a:lnTo>
                    <a:lnTo>
                      <a:pt x="284" y="398"/>
                    </a:lnTo>
                    <a:lnTo>
                      <a:pt x="274" y="408"/>
                    </a:lnTo>
                    <a:lnTo>
                      <a:pt x="274" y="546"/>
                    </a:lnTo>
                    <a:lnTo>
                      <a:pt x="68" y="546"/>
                    </a:lnTo>
                    <a:lnTo>
                      <a:pt x="68" y="408"/>
                    </a:lnTo>
                    <a:lnTo>
                      <a:pt x="68" y="408"/>
                    </a:lnTo>
                    <a:lnTo>
                      <a:pt x="54" y="396"/>
                    </a:lnTo>
                    <a:lnTo>
                      <a:pt x="40" y="382"/>
                    </a:lnTo>
                    <a:lnTo>
                      <a:pt x="28" y="366"/>
                    </a:lnTo>
                    <a:lnTo>
                      <a:pt x="18" y="350"/>
                    </a:lnTo>
                    <a:lnTo>
                      <a:pt x="10" y="332"/>
                    </a:lnTo>
                    <a:lnTo>
                      <a:pt x="4" y="312"/>
                    </a:lnTo>
                    <a:lnTo>
                      <a:pt x="2" y="29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52"/>
                    </a:lnTo>
                    <a:lnTo>
                      <a:pt x="4" y="232"/>
                    </a:lnTo>
                    <a:lnTo>
                      <a:pt x="10" y="212"/>
                    </a:lnTo>
                    <a:lnTo>
                      <a:pt x="18" y="196"/>
                    </a:lnTo>
                    <a:lnTo>
                      <a:pt x="28" y="178"/>
                    </a:lnTo>
                    <a:lnTo>
                      <a:pt x="40" y="162"/>
                    </a:lnTo>
                    <a:lnTo>
                      <a:pt x="54" y="148"/>
                    </a:lnTo>
                    <a:lnTo>
                      <a:pt x="68" y="136"/>
                    </a:lnTo>
                    <a:lnTo>
                      <a:pt x="68" y="0"/>
                    </a:lnTo>
                    <a:lnTo>
                      <a:pt x="274" y="0"/>
                    </a:lnTo>
                    <a:lnTo>
                      <a:pt x="274" y="136"/>
                    </a:lnTo>
                    <a:lnTo>
                      <a:pt x="274" y="136"/>
                    </a:lnTo>
                    <a:lnTo>
                      <a:pt x="284" y="146"/>
                    </a:lnTo>
                    <a:lnTo>
                      <a:pt x="296" y="156"/>
                    </a:lnTo>
                    <a:lnTo>
                      <a:pt x="306" y="168"/>
                    </a:lnTo>
                    <a:lnTo>
                      <a:pt x="314" y="180"/>
                    </a:lnTo>
                    <a:lnTo>
                      <a:pt x="322" y="194"/>
                    </a:lnTo>
                    <a:lnTo>
                      <a:pt x="328" y="208"/>
                    </a:lnTo>
                    <a:lnTo>
                      <a:pt x="334" y="222"/>
                    </a:lnTo>
                    <a:lnTo>
                      <a:pt x="338" y="238"/>
                    </a:lnTo>
                    <a:lnTo>
                      <a:pt x="376" y="238"/>
                    </a:lnTo>
                    <a:close/>
                    <a:moveTo>
                      <a:pt x="308" y="272"/>
                    </a:moveTo>
                    <a:lnTo>
                      <a:pt x="308" y="272"/>
                    </a:lnTo>
                    <a:lnTo>
                      <a:pt x="306" y="258"/>
                    </a:lnTo>
                    <a:lnTo>
                      <a:pt x="304" y="244"/>
                    </a:lnTo>
                    <a:lnTo>
                      <a:pt x="302" y="232"/>
                    </a:lnTo>
                    <a:lnTo>
                      <a:pt x="296" y="220"/>
                    </a:lnTo>
                    <a:lnTo>
                      <a:pt x="290" y="208"/>
                    </a:lnTo>
                    <a:lnTo>
                      <a:pt x="284" y="196"/>
                    </a:lnTo>
                    <a:lnTo>
                      <a:pt x="276" y="186"/>
                    </a:lnTo>
                    <a:lnTo>
                      <a:pt x="268" y="176"/>
                    </a:lnTo>
                    <a:lnTo>
                      <a:pt x="258" y="166"/>
                    </a:lnTo>
                    <a:lnTo>
                      <a:pt x="248" y="158"/>
                    </a:lnTo>
                    <a:lnTo>
                      <a:pt x="236" y="152"/>
                    </a:lnTo>
                    <a:lnTo>
                      <a:pt x="224" y="146"/>
                    </a:lnTo>
                    <a:lnTo>
                      <a:pt x="212" y="142"/>
                    </a:lnTo>
                    <a:lnTo>
                      <a:pt x="198" y="138"/>
                    </a:lnTo>
                    <a:lnTo>
                      <a:pt x="184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56" y="136"/>
                    </a:lnTo>
                    <a:lnTo>
                      <a:pt x="144" y="138"/>
                    </a:lnTo>
                    <a:lnTo>
                      <a:pt x="130" y="142"/>
                    </a:lnTo>
                    <a:lnTo>
                      <a:pt x="118" y="146"/>
                    </a:lnTo>
                    <a:lnTo>
                      <a:pt x="106" y="152"/>
                    </a:lnTo>
                    <a:lnTo>
                      <a:pt x="94" y="158"/>
                    </a:lnTo>
                    <a:lnTo>
                      <a:pt x="84" y="166"/>
                    </a:lnTo>
                    <a:lnTo>
                      <a:pt x="74" y="176"/>
                    </a:lnTo>
                    <a:lnTo>
                      <a:pt x="66" y="186"/>
                    </a:lnTo>
                    <a:lnTo>
                      <a:pt x="58" y="196"/>
                    </a:lnTo>
                    <a:lnTo>
                      <a:pt x="50" y="208"/>
                    </a:lnTo>
                    <a:lnTo>
                      <a:pt x="44" y="220"/>
                    </a:lnTo>
                    <a:lnTo>
                      <a:pt x="40" y="232"/>
                    </a:lnTo>
                    <a:lnTo>
                      <a:pt x="36" y="244"/>
                    </a:lnTo>
                    <a:lnTo>
                      <a:pt x="34" y="258"/>
                    </a:lnTo>
                    <a:lnTo>
                      <a:pt x="34" y="272"/>
                    </a:lnTo>
                    <a:lnTo>
                      <a:pt x="34" y="272"/>
                    </a:lnTo>
                    <a:lnTo>
                      <a:pt x="34" y="286"/>
                    </a:lnTo>
                    <a:lnTo>
                      <a:pt x="36" y="300"/>
                    </a:lnTo>
                    <a:lnTo>
                      <a:pt x="40" y="312"/>
                    </a:lnTo>
                    <a:lnTo>
                      <a:pt x="44" y="326"/>
                    </a:lnTo>
                    <a:lnTo>
                      <a:pt x="50" y="338"/>
                    </a:lnTo>
                    <a:lnTo>
                      <a:pt x="58" y="348"/>
                    </a:lnTo>
                    <a:lnTo>
                      <a:pt x="66" y="360"/>
                    </a:lnTo>
                    <a:lnTo>
                      <a:pt x="74" y="368"/>
                    </a:lnTo>
                    <a:lnTo>
                      <a:pt x="84" y="378"/>
                    </a:lnTo>
                    <a:lnTo>
                      <a:pt x="94" y="386"/>
                    </a:lnTo>
                    <a:lnTo>
                      <a:pt x="106" y="392"/>
                    </a:lnTo>
                    <a:lnTo>
                      <a:pt x="118" y="398"/>
                    </a:lnTo>
                    <a:lnTo>
                      <a:pt x="130" y="402"/>
                    </a:lnTo>
                    <a:lnTo>
                      <a:pt x="144" y="406"/>
                    </a:lnTo>
                    <a:lnTo>
                      <a:pt x="156" y="408"/>
                    </a:lnTo>
                    <a:lnTo>
                      <a:pt x="170" y="408"/>
                    </a:lnTo>
                    <a:lnTo>
                      <a:pt x="170" y="408"/>
                    </a:lnTo>
                    <a:lnTo>
                      <a:pt x="184" y="408"/>
                    </a:lnTo>
                    <a:lnTo>
                      <a:pt x="198" y="406"/>
                    </a:lnTo>
                    <a:lnTo>
                      <a:pt x="212" y="402"/>
                    </a:lnTo>
                    <a:lnTo>
                      <a:pt x="224" y="398"/>
                    </a:lnTo>
                    <a:lnTo>
                      <a:pt x="236" y="392"/>
                    </a:lnTo>
                    <a:lnTo>
                      <a:pt x="248" y="386"/>
                    </a:lnTo>
                    <a:lnTo>
                      <a:pt x="258" y="378"/>
                    </a:lnTo>
                    <a:lnTo>
                      <a:pt x="268" y="368"/>
                    </a:lnTo>
                    <a:lnTo>
                      <a:pt x="276" y="360"/>
                    </a:lnTo>
                    <a:lnTo>
                      <a:pt x="284" y="348"/>
                    </a:lnTo>
                    <a:lnTo>
                      <a:pt x="290" y="338"/>
                    </a:lnTo>
                    <a:lnTo>
                      <a:pt x="296" y="326"/>
                    </a:lnTo>
                    <a:lnTo>
                      <a:pt x="302" y="312"/>
                    </a:lnTo>
                    <a:lnTo>
                      <a:pt x="304" y="300"/>
                    </a:lnTo>
                    <a:lnTo>
                      <a:pt x="306" y="286"/>
                    </a:lnTo>
                    <a:lnTo>
                      <a:pt x="308" y="272"/>
                    </a:lnTo>
                    <a:lnTo>
                      <a:pt x="308" y="2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1841768" y="1026441"/>
            <a:ext cx="1414367" cy="337418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9088572" y="1026441"/>
            <a:ext cx="1414367" cy="337418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val="371875892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THREE 经验教训</a:t>
            </a:r>
          </a:p>
        </p:txBody>
      </p:sp>
      <p:graphicFrame>
        <p:nvGraphicFramePr>
          <p:cNvPr id="42" name="图表 41"/>
          <p:cNvGraphicFramePr/>
          <p:nvPr>
            <p:extLst/>
          </p:nvPr>
        </p:nvGraphicFramePr>
        <p:xfrm>
          <a:off x="4850407" y="1368245"/>
          <a:ext cx="2997024" cy="289027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3" name="组 42"/>
          <p:cNvGrpSpPr/>
          <p:nvPr/>
        </p:nvGrpSpPr>
        <p:grpSpPr>
          <a:xfrm>
            <a:off x="4701424" y="4056308"/>
            <a:ext cx="3294993" cy="1721390"/>
            <a:chOff x="4701424" y="4395631"/>
            <a:chExt cx="3294993" cy="1721390"/>
          </a:xfrm>
        </p:grpSpPr>
        <p:grpSp>
          <p:nvGrpSpPr>
            <p:cNvPr id="44" name="组 43"/>
            <p:cNvGrpSpPr/>
            <p:nvPr/>
          </p:nvGrpSpPr>
          <p:grpSpPr>
            <a:xfrm>
              <a:off x="4701424" y="4395631"/>
              <a:ext cx="3294993" cy="1721390"/>
              <a:chOff x="5488938" y="4395631"/>
              <a:chExt cx="3294993" cy="172139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488938" y="4567483"/>
                <a:ext cx="3294993" cy="1549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三角形 47"/>
              <p:cNvSpPr/>
              <p:nvPr/>
            </p:nvSpPr>
            <p:spPr>
              <a:xfrm>
                <a:off x="6939210" y="4395631"/>
                <a:ext cx="394447" cy="18864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579305" y="4796653"/>
              <a:ext cx="1860867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66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ea charset="0" typeface="Microsoft YaHei"/>
                  <a:cs charset="0" typeface="Microsoft YaHei"/>
                </a:rPr>
                <a:t>72%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86065" y="5004414"/>
              <a:ext cx="1661364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顶部“开始”面板中可对字体、字号、颜色、行距等进行修改。</a:t>
              </a:r>
            </a:p>
          </p:txBody>
        </p:sp>
      </p:grpSp>
      <p:graphicFrame>
        <p:nvGraphicFramePr>
          <p:cNvPr id="49" name="图表 48"/>
          <p:cNvGraphicFramePr/>
          <p:nvPr>
            <p:extLst/>
          </p:nvPr>
        </p:nvGraphicFramePr>
        <p:xfrm>
          <a:off x="8522062" y="1377131"/>
          <a:ext cx="2997024" cy="289027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50" name="组 49"/>
          <p:cNvGrpSpPr/>
          <p:nvPr/>
        </p:nvGrpSpPr>
        <p:grpSpPr>
          <a:xfrm>
            <a:off x="8373079" y="4065194"/>
            <a:ext cx="3294993" cy="1721390"/>
            <a:chOff x="4701424" y="4395631"/>
            <a:chExt cx="3294993" cy="1721390"/>
          </a:xfrm>
        </p:grpSpPr>
        <p:grpSp>
          <p:nvGrpSpPr>
            <p:cNvPr id="51" name="组 50"/>
            <p:cNvGrpSpPr/>
            <p:nvPr/>
          </p:nvGrpSpPr>
          <p:grpSpPr>
            <a:xfrm>
              <a:off x="4701424" y="4395631"/>
              <a:ext cx="3294993" cy="1721390"/>
              <a:chOff x="5488938" y="4395631"/>
              <a:chExt cx="3294993" cy="172139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488938" y="4567483"/>
                <a:ext cx="3294993" cy="15495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三角形 54"/>
              <p:cNvSpPr/>
              <p:nvPr/>
            </p:nvSpPr>
            <p:spPr>
              <a:xfrm>
                <a:off x="6939210" y="4395631"/>
                <a:ext cx="394447" cy="18864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4579306" y="4796653"/>
              <a:ext cx="1860867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6600" u="none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ea charset="0" typeface="Microsoft YaHei"/>
                  <a:cs charset="0" typeface="Microsoft YaHei"/>
                </a:rPr>
                <a:t>72%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186065" y="5004414"/>
              <a:ext cx="1661364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顶部“开始”面板中可对字体、字号、颜色、行距等进行修改。</a:t>
              </a:r>
            </a:p>
          </p:txBody>
        </p:sp>
      </p:grpSp>
      <p:grpSp>
        <p:nvGrpSpPr>
          <p:cNvPr id="58" name="组 19"/>
          <p:cNvGrpSpPr/>
          <p:nvPr/>
        </p:nvGrpSpPr>
        <p:grpSpPr>
          <a:xfrm>
            <a:off x="1125956" y="4521622"/>
            <a:ext cx="2794799" cy="1264962"/>
            <a:chOff x="3889780" y="5158264"/>
            <a:chExt cx="2794799" cy="1264962"/>
          </a:xfrm>
        </p:grpSpPr>
        <p:sp>
          <p:nvSpPr>
            <p:cNvPr id="59" name="文本框 58"/>
            <p:cNvSpPr txBox="1"/>
            <p:nvPr/>
          </p:nvSpPr>
          <p:spPr>
            <a:xfrm>
              <a:off x="3889780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4285601" y="5158265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61" name="燕尾形 60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组 19"/>
          <p:cNvGrpSpPr/>
          <p:nvPr/>
        </p:nvGrpSpPr>
        <p:grpSpPr>
          <a:xfrm>
            <a:off x="1125956" y="2988881"/>
            <a:ext cx="2794799" cy="1264962"/>
            <a:chOff x="3889780" y="5158264"/>
            <a:chExt cx="2794799" cy="1264962"/>
          </a:xfrm>
        </p:grpSpPr>
        <p:sp>
          <p:nvSpPr>
            <p:cNvPr id="63" name="文本框 62"/>
            <p:cNvSpPr txBox="1"/>
            <p:nvPr/>
          </p:nvSpPr>
          <p:spPr>
            <a:xfrm>
              <a:off x="3889780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4285601" y="5158264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65" name="燕尾形 64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val="233542595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THREE 经验教训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817999" y="3057085"/>
            <a:ext cx="2536722" cy="2536722"/>
            <a:chOff x="1238864" y="3082413"/>
            <a:chExt cx="2536722" cy="2536722"/>
          </a:xfrm>
        </p:grpSpPr>
        <p:sp>
          <p:nvSpPr>
            <p:cNvPr id="4" name="椭圆 3"/>
            <p:cNvSpPr/>
            <p:nvPr/>
          </p:nvSpPr>
          <p:spPr>
            <a:xfrm>
              <a:off x="1238864" y="3082413"/>
              <a:ext cx="2536722" cy="25367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02973" y="4494291"/>
              <a:ext cx="20085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16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YOUR TITLE HERE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3654606" y="2176150"/>
            <a:ext cx="1949437" cy="19494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37785" y="3261159"/>
            <a:ext cx="1783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4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YOUR TITLE HERE</a:t>
            </a:r>
          </a:p>
        </p:txBody>
      </p:sp>
      <p:sp>
        <p:nvSpPr>
          <p:cNvPr id="9" name="椭圆 8"/>
          <p:cNvSpPr/>
          <p:nvPr/>
        </p:nvSpPr>
        <p:spPr>
          <a:xfrm>
            <a:off x="5812153" y="1336595"/>
            <a:ext cx="1452524" cy="14525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01683" y="2203023"/>
            <a:ext cx="10734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 HERE</a:t>
            </a:r>
          </a:p>
        </p:txBody>
      </p:sp>
      <p:sp>
        <p:nvSpPr>
          <p:cNvPr id="11" name="椭圆 10"/>
          <p:cNvSpPr/>
          <p:nvPr/>
        </p:nvSpPr>
        <p:spPr>
          <a:xfrm>
            <a:off x="7472787" y="626060"/>
            <a:ext cx="991803" cy="9918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31954" y="1178073"/>
            <a:ext cx="10734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 HERE</a:t>
            </a:r>
          </a:p>
        </p:txBody>
      </p:sp>
      <p:sp>
        <p:nvSpPr>
          <p:cNvPr id="16" name="椭圆 15"/>
          <p:cNvSpPr/>
          <p:nvPr/>
        </p:nvSpPr>
        <p:spPr>
          <a:xfrm>
            <a:off x="1222888" y="5844279"/>
            <a:ext cx="1726943" cy="2407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54914" y="4413204"/>
            <a:ext cx="1726943" cy="2407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995869" y="2949154"/>
            <a:ext cx="1085091" cy="2080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426141" y="1728080"/>
            <a:ext cx="1085091" cy="2080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3534756" y="4913149"/>
            <a:ext cx="2794799" cy="1264962"/>
            <a:chOff x="3889780" y="5158264"/>
            <a:chExt cx="2794799" cy="1264962"/>
          </a:xfrm>
        </p:grpSpPr>
        <p:sp>
          <p:nvSpPr>
            <p:cNvPr id="21" name="文本框 20"/>
            <p:cNvSpPr txBox="1"/>
            <p:nvPr/>
          </p:nvSpPr>
          <p:spPr>
            <a:xfrm>
              <a:off x="3889780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285601" y="515826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5867277" y="3399053"/>
            <a:ext cx="2794799" cy="1264962"/>
            <a:chOff x="3889780" y="5158264"/>
            <a:chExt cx="2794799" cy="1264962"/>
          </a:xfrm>
        </p:grpSpPr>
        <p:sp>
          <p:nvSpPr>
            <p:cNvPr id="25" name="文本框 24"/>
            <p:cNvSpPr txBox="1"/>
            <p:nvPr/>
          </p:nvSpPr>
          <p:spPr>
            <a:xfrm>
              <a:off x="3889780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285600" y="5158263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27" name="燕尾形 26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7762323" y="2029017"/>
            <a:ext cx="2794799" cy="1264962"/>
            <a:chOff x="3889780" y="5158264"/>
            <a:chExt cx="2794799" cy="1264962"/>
          </a:xfrm>
        </p:grpSpPr>
        <p:sp>
          <p:nvSpPr>
            <p:cNvPr id="29" name="文本框 28"/>
            <p:cNvSpPr txBox="1"/>
            <p:nvPr/>
          </p:nvSpPr>
          <p:spPr>
            <a:xfrm>
              <a:off x="3889779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285603" y="5158264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8743192" y="489480"/>
            <a:ext cx="2794799" cy="1264962"/>
            <a:chOff x="3889780" y="5158264"/>
            <a:chExt cx="2794799" cy="1264962"/>
          </a:xfrm>
        </p:grpSpPr>
        <p:sp>
          <p:nvSpPr>
            <p:cNvPr id="33" name="文本框 32"/>
            <p:cNvSpPr txBox="1"/>
            <p:nvPr/>
          </p:nvSpPr>
          <p:spPr>
            <a:xfrm>
              <a:off x="3889781" y="5610696"/>
              <a:ext cx="2794799" cy="8046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285602" y="5158264"/>
              <a:ext cx="2011680" cy="448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3945545" y="5230051"/>
              <a:ext cx="330234" cy="311621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1679765" y="3470840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4372897" y="2559050"/>
            <a:ext cx="518120" cy="51811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6348527" y="1654230"/>
            <a:ext cx="391878" cy="391876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7843959" y="847975"/>
            <a:ext cx="249454" cy="249452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5760370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889000" y="973930"/>
            <a:ext cx="5016500" cy="3877056"/>
          </a:xfrm>
        </p:spPr>
        <p:txBody>
          <a:bodyPr/>
          <a:lstStyle/>
          <a:p>
            <a:r>
              <a:rPr altLang="zh-CN" lang="en-US"/>
              <a:t>FOUR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1" sz="quarter" type="body"/>
          </p:nvPr>
        </p:nvSpPr>
        <p:spPr>
          <a:xfrm>
            <a:off x="5537200" y="2126632"/>
            <a:ext cx="2552700" cy="475488"/>
          </a:xfrm>
        </p:spPr>
        <p:txBody>
          <a:bodyPr/>
          <a:lstStyle/>
          <a:p>
            <a:r>
              <a:rPr altLang="en-US" lang="zh-CN"/>
              <a:t>新年计划</a:t>
            </a:r>
          </a:p>
        </p:txBody>
      </p:sp>
    </p:spTree>
    <p:extLst>
      <p:ext uri="{BB962C8B-B14F-4D97-AF65-F5344CB8AC3E}">
        <p14:creationId val="398038713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FOUR 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0" y="3277364"/>
            <a:ext cx="3052676" cy="720295"/>
            <a:chOff x="0" y="2743200"/>
            <a:chExt cx="2806262" cy="662152"/>
          </a:xfrm>
        </p:grpSpPr>
        <p:grpSp>
          <p:nvGrpSpPr>
            <p:cNvPr id="5" name="组 4"/>
            <p:cNvGrpSpPr/>
            <p:nvPr/>
          </p:nvGrpSpPr>
          <p:grpSpPr>
            <a:xfrm>
              <a:off x="0" y="2743200"/>
              <a:ext cx="2806262" cy="662152"/>
              <a:chOff x="0" y="2743200"/>
              <a:chExt cx="2806262" cy="6621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0" y="2916621"/>
                <a:ext cx="2806262" cy="48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" name="三角形 3"/>
              <p:cNvSpPr/>
              <p:nvPr/>
            </p:nvSpPr>
            <p:spPr>
              <a:xfrm>
                <a:off x="1182414" y="2743200"/>
                <a:ext cx="362607" cy="173421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96761" y="2979685"/>
              <a:ext cx="2012744" cy="336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charset="0" typeface="Microsoft YaHei"/>
                  <a:cs charset="0" typeface="Microsoft YaHei"/>
                </a:rPr>
                <a:t>YOUR TEXT HERE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095173" y="2159087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4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charset="0" typeface="Microsoft YaHei"/>
                <a:cs charset="0" typeface="Microsoft YaHei"/>
              </a:rPr>
              <a:t>01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6055" y="5633935"/>
            <a:ext cx="278056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20499" y="5141776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grpSp>
        <p:nvGrpSpPr>
          <p:cNvPr id="65" name="组 64"/>
          <p:cNvGrpSpPr/>
          <p:nvPr/>
        </p:nvGrpSpPr>
        <p:grpSpPr>
          <a:xfrm>
            <a:off x="3046442" y="3471861"/>
            <a:ext cx="3052676" cy="720295"/>
            <a:chOff x="3046442" y="3471861"/>
            <a:chExt cx="3052676" cy="720295"/>
          </a:xfrm>
        </p:grpSpPr>
        <p:grpSp>
          <p:nvGrpSpPr>
            <p:cNvPr id="27" name="组 26"/>
            <p:cNvGrpSpPr/>
            <p:nvPr/>
          </p:nvGrpSpPr>
          <p:grpSpPr>
            <a:xfrm rot="10800000">
              <a:off x="3046442" y="3471861"/>
              <a:ext cx="3052676" cy="720295"/>
              <a:chOff x="0" y="2743200"/>
              <a:chExt cx="2806262" cy="662152"/>
            </a:xfrm>
            <a:solidFill>
              <a:schemeClr val="accent3"/>
            </a:solidFill>
          </p:grpSpPr>
          <p:sp>
            <p:nvSpPr>
              <p:cNvPr id="29" name="矩形 28"/>
              <p:cNvSpPr/>
              <p:nvPr/>
            </p:nvSpPr>
            <p:spPr>
              <a:xfrm>
                <a:off x="0" y="2916621"/>
                <a:ext cx="2806262" cy="4887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三角形 29"/>
              <p:cNvSpPr/>
              <p:nvPr/>
            </p:nvSpPr>
            <p:spPr>
              <a:xfrm>
                <a:off x="1182414" y="2743200"/>
                <a:ext cx="362607" cy="1734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3478042" y="3523187"/>
              <a:ext cx="2189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charset="0" typeface="Microsoft YaHei"/>
                  <a:cs charset="0" typeface="Microsoft YaHei"/>
                </a:rPr>
                <a:t>YOUR TEXT HERE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141615" y="4748231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4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charset="0" typeface="Microsoft YaHei"/>
                <a:cs charset="0" typeface="Microsoft YaHei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052678" y="2457990"/>
            <a:ext cx="304020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3566940" y="1965831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grpSp>
        <p:nvGrpSpPr>
          <p:cNvPr id="43" name="组 42"/>
          <p:cNvGrpSpPr/>
          <p:nvPr/>
        </p:nvGrpSpPr>
        <p:grpSpPr>
          <a:xfrm>
            <a:off x="6092882" y="3277364"/>
            <a:ext cx="3052676" cy="720295"/>
            <a:chOff x="0" y="2743200"/>
            <a:chExt cx="2806262" cy="662152"/>
          </a:xfrm>
          <a:solidFill>
            <a:schemeClr val="accent4"/>
          </a:solidFill>
        </p:grpSpPr>
        <p:grpSp>
          <p:nvGrpSpPr>
            <p:cNvPr id="48" name="组 47"/>
            <p:cNvGrpSpPr/>
            <p:nvPr/>
          </p:nvGrpSpPr>
          <p:grpSpPr>
            <a:xfrm>
              <a:off x="0" y="2743200"/>
              <a:ext cx="2806262" cy="662152"/>
              <a:chOff x="0" y="2743200"/>
              <a:chExt cx="2806262" cy="662152"/>
            </a:xfrm>
            <a:grpFill/>
          </p:grpSpPr>
          <p:sp>
            <p:nvSpPr>
              <p:cNvPr id="50" name="矩形 49"/>
              <p:cNvSpPr/>
              <p:nvPr/>
            </p:nvSpPr>
            <p:spPr>
              <a:xfrm>
                <a:off x="0" y="2916621"/>
                <a:ext cx="2806262" cy="4887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三角形 50"/>
              <p:cNvSpPr/>
              <p:nvPr/>
            </p:nvSpPr>
            <p:spPr>
              <a:xfrm>
                <a:off x="1182414" y="2743200"/>
                <a:ext cx="362607" cy="1734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96761" y="2979685"/>
              <a:ext cx="2012744" cy="33623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charset="0" typeface="Microsoft YaHei"/>
                  <a:cs charset="0" typeface="Microsoft YaHei"/>
                </a:rPr>
                <a:t>YOUR TEXT HERE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7188056" y="2159087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4800" u="none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charset="0" typeface="Microsoft YaHei"/>
                <a:cs charset="0" typeface="Microsoft YaHei"/>
              </a:rPr>
              <a:t>03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228937" y="5633935"/>
            <a:ext cx="278056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7" name="矩形 46"/>
          <p:cNvSpPr/>
          <p:nvPr/>
        </p:nvSpPr>
        <p:spPr>
          <a:xfrm>
            <a:off x="6613380" y="5141776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grpSp>
        <p:nvGrpSpPr>
          <p:cNvPr id="66" name="组 65"/>
          <p:cNvGrpSpPr/>
          <p:nvPr/>
        </p:nvGrpSpPr>
        <p:grpSpPr>
          <a:xfrm>
            <a:off x="9139324" y="3471861"/>
            <a:ext cx="3052676" cy="720295"/>
            <a:chOff x="9139324" y="3471861"/>
            <a:chExt cx="3052676" cy="720295"/>
          </a:xfrm>
        </p:grpSpPr>
        <p:grpSp>
          <p:nvGrpSpPr>
            <p:cNvPr id="53" name="组 52"/>
            <p:cNvGrpSpPr/>
            <p:nvPr/>
          </p:nvGrpSpPr>
          <p:grpSpPr>
            <a:xfrm rot="10800000">
              <a:off x="9139324" y="3471861"/>
              <a:ext cx="3052676" cy="720295"/>
              <a:chOff x="0" y="2743200"/>
              <a:chExt cx="2806262" cy="662152"/>
            </a:xfrm>
            <a:solidFill>
              <a:schemeClr val="accent5"/>
            </a:solidFill>
          </p:grpSpPr>
          <p:sp>
            <p:nvSpPr>
              <p:cNvPr id="59" name="矩形 58"/>
              <p:cNvSpPr/>
              <p:nvPr/>
            </p:nvSpPr>
            <p:spPr>
              <a:xfrm>
                <a:off x="0" y="2916621"/>
                <a:ext cx="2806262" cy="4887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三角形 59"/>
              <p:cNvSpPr/>
              <p:nvPr/>
            </p:nvSpPr>
            <p:spPr>
              <a:xfrm>
                <a:off x="1182414" y="2743200"/>
                <a:ext cx="362607" cy="1734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9570924" y="3523187"/>
              <a:ext cx="2189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1" lang="en-US" noProof="0" normalizeH="0" spc="0" strike="noStrike" sz="18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charset="0" typeface="Microsoft YaHei"/>
                  <a:cs charset="0" typeface="Microsoft YaHei"/>
                </a:rPr>
                <a:t>YOUR TEXT HERE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10234498" y="4748231"/>
            <a:ext cx="86233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48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charset="0" typeface="Microsoft YaHei"/>
                <a:cs charset="0" typeface="Microsoft YaHei"/>
              </a:rPr>
              <a:t>04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145559" y="2457990"/>
            <a:ext cx="304020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8" name="矩形 57"/>
          <p:cNvSpPr/>
          <p:nvPr/>
        </p:nvSpPr>
        <p:spPr>
          <a:xfrm>
            <a:off x="9659822" y="1965831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4166184" y="970222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2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10259067" y="970222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4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Freeform 25"/>
          <p:cNvSpPr>
            <a:spLocks noEditPoints="1"/>
          </p:cNvSpPr>
          <p:nvPr/>
        </p:nvSpPr>
        <p:spPr bwMode="auto">
          <a:xfrm>
            <a:off x="1089359" y="4203536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5" name="Freeform 25"/>
          <p:cNvSpPr>
            <a:spLocks noEditPoints="1"/>
          </p:cNvSpPr>
          <p:nvPr/>
        </p:nvSpPr>
        <p:spPr bwMode="auto">
          <a:xfrm>
            <a:off x="7182242" y="4203536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73430425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FOUR 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914400" y="1094974"/>
            <a:ext cx="2569779" cy="2569779"/>
            <a:chOff x="914400" y="1371601"/>
            <a:chExt cx="2569779" cy="2569779"/>
          </a:xfrm>
        </p:grpSpPr>
        <p:sp>
          <p:nvSpPr>
            <p:cNvPr id="3" name="椭圆 2"/>
            <p:cNvSpPr/>
            <p:nvPr/>
          </p:nvSpPr>
          <p:spPr>
            <a:xfrm>
              <a:off x="914400" y="1371601"/>
              <a:ext cx="2569779" cy="2569779"/>
            </a:xfrm>
            <a:prstGeom prst="ellipse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39642" y="2988092"/>
              <a:ext cx="1897696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385851" y="2615682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525004" y="3243918"/>
            <a:ext cx="2569779" cy="2569779"/>
            <a:chOff x="3525004" y="3582630"/>
            <a:chExt cx="2569779" cy="2569779"/>
          </a:xfrm>
        </p:grpSpPr>
        <p:sp>
          <p:nvSpPr>
            <p:cNvPr id="9" name="椭圆 8"/>
            <p:cNvSpPr/>
            <p:nvPr/>
          </p:nvSpPr>
          <p:spPr>
            <a:xfrm>
              <a:off x="3525004" y="3582630"/>
              <a:ext cx="2569779" cy="2569779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50246" y="5199121"/>
              <a:ext cx="1897696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6454" y="4826710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6073184" y="1094974"/>
            <a:ext cx="2569779" cy="2569779"/>
            <a:chOff x="6073184" y="1371601"/>
            <a:chExt cx="2569779" cy="2569779"/>
          </a:xfrm>
        </p:grpSpPr>
        <p:sp>
          <p:nvSpPr>
            <p:cNvPr id="16" name="椭圆 15"/>
            <p:cNvSpPr/>
            <p:nvPr/>
          </p:nvSpPr>
          <p:spPr>
            <a:xfrm>
              <a:off x="6073184" y="1371601"/>
              <a:ext cx="2569779" cy="2569779"/>
            </a:xfrm>
            <a:prstGeom prst="ellipse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98426" y="2988092"/>
              <a:ext cx="1897696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544635" y="2615682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8683788" y="3243918"/>
            <a:ext cx="2569779" cy="2569779"/>
            <a:chOff x="8683788" y="3582630"/>
            <a:chExt cx="2569779" cy="2569779"/>
          </a:xfrm>
        </p:grpSpPr>
        <p:sp>
          <p:nvSpPr>
            <p:cNvPr id="21" name="椭圆 20"/>
            <p:cNvSpPr/>
            <p:nvPr/>
          </p:nvSpPr>
          <p:spPr>
            <a:xfrm>
              <a:off x="8683788" y="3582630"/>
              <a:ext cx="2569779" cy="2569779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09030" y="5199121"/>
              <a:ext cx="1897696" cy="5273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1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标题数字等都可以通过点击和重新输入进行更改。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155238" y="4826710"/>
              <a:ext cx="1605280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点击此处添加标题</a:t>
              </a:r>
            </a:p>
          </p:txBody>
        </p:sp>
      </p:grpSp>
      <p:cxnSp>
        <p:nvCxnSpPr>
          <p:cNvPr id="30" name="直线连接符 29"/>
          <p:cNvCxnSpPr>
            <a:stCxn id="3" idx="5"/>
            <a:endCxn id="9" idx="1"/>
          </p:cNvCxnSpPr>
          <p:nvPr/>
        </p:nvCxnSpPr>
        <p:spPr>
          <a:xfrm>
            <a:off x="3107844" y="3288418"/>
            <a:ext cx="793495" cy="33183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>
            <a:stCxn id="9" idx="7"/>
            <a:endCxn id="16" idx="3"/>
          </p:cNvCxnSpPr>
          <p:nvPr/>
        </p:nvCxnSpPr>
        <p:spPr>
          <a:xfrm flipV="1">
            <a:off x="5718448" y="3288418"/>
            <a:ext cx="731071" cy="33183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>
            <a:stCxn id="16" idx="5"/>
            <a:endCxn id="21" idx="1"/>
          </p:cNvCxnSpPr>
          <p:nvPr/>
        </p:nvCxnSpPr>
        <p:spPr>
          <a:xfrm>
            <a:off x="8266628" y="3288418"/>
            <a:ext cx="793495" cy="33183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512850" y="3894613"/>
            <a:ext cx="1351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charset="0" typeface="Microsoft YaHei"/>
                <a:cs charset="0" typeface="Microsoft YaHei"/>
              </a:rPr>
              <a:t>2016-03-03</a:t>
            </a:r>
          </a:p>
        </p:txBody>
      </p:sp>
      <p:sp>
        <p:nvSpPr>
          <p:cNvPr id="38" name="矩形 37"/>
          <p:cNvSpPr/>
          <p:nvPr/>
        </p:nvSpPr>
        <p:spPr>
          <a:xfrm>
            <a:off x="4123453" y="2638417"/>
            <a:ext cx="1351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charset="0" typeface="Microsoft YaHei"/>
                <a:cs charset="0" typeface="Microsoft YaHei"/>
              </a:rPr>
              <a:t>2016-06-06</a:t>
            </a:r>
          </a:p>
        </p:txBody>
      </p:sp>
      <p:sp>
        <p:nvSpPr>
          <p:cNvPr id="39" name="矩形 38"/>
          <p:cNvSpPr/>
          <p:nvPr/>
        </p:nvSpPr>
        <p:spPr>
          <a:xfrm>
            <a:off x="6712458" y="3894062"/>
            <a:ext cx="1351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charset="0" typeface="Microsoft YaHei"/>
                <a:cs charset="0" typeface="Microsoft YaHei"/>
              </a:rPr>
              <a:t>2016-09-09</a:t>
            </a:r>
          </a:p>
        </p:txBody>
      </p:sp>
      <p:sp>
        <p:nvSpPr>
          <p:cNvPr id="40" name="矩形 39"/>
          <p:cNvSpPr/>
          <p:nvPr/>
        </p:nvSpPr>
        <p:spPr>
          <a:xfrm>
            <a:off x="9323062" y="2637865"/>
            <a:ext cx="1351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charset="0" typeface="Microsoft YaHei"/>
                <a:cs charset="0" typeface="Microsoft YaHei"/>
              </a:rPr>
              <a:t>2016-12-12</a:t>
            </a:r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1792694" y="1477442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Freeform 25"/>
          <p:cNvSpPr>
            <a:spLocks noEditPoints="1"/>
          </p:cNvSpPr>
          <p:nvPr/>
        </p:nvSpPr>
        <p:spPr bwMode="auto">
          <a:xfrm>
            <a:off x="6951478" y="1477442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Freeform 25"/>
          <p:cNvSpPr>
            <a:spLocks noEditPoints="1"/>
          </p:cNvSpPr>
          <p:nvPr/>
        </p:nvSpPr>
        <p:spPr bwMode="auto">
          <a:xfrm>
            <a:off x="4403299" y="3630569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9562083" y="3630569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3731161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004" t="21561"/>
          <a:stretch>
            <a:fillRect/>
          </a:stretch>
        </p:blipFill>
        <p:spPr>
          <a:xfrm rot="16200000">
            <a:off x="9331785" y="1565942"/>
            <a:ext cx="1907062" cy="254178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004" t="21561"/>
          <a:stretch>
            <a:fillRect/>
          </a:stretch>
        </p:blipFill>
        <p:spPr>
          <a:xfrm rot="16200000">
            <a:off x="6577154" y="1565943"/>
            <a:ext cx="1907062" cy="254178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004" t="21561"/>
          <a:stretch>
            <a:fillRect/>
          </a:stretch>
        </p:blipFill>
        <p:spPr>
          <a:xfrm rot="16200000">
            <a:off x="3822524" y="1565515"/>
            <a:ext cx="1907062" cy="254178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004" t="21561"/>
          <a:stretch>
            <a:fillRect/>
          </a:stretch>
        </p:blipFill>
        <p:spPr>
          <a:xfrm rot="16200000">
            <a:off x="1067893" y="1565516"/>
            <a:ext cx="1907062" cy="254178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FOUR 新年计划</a:t>
            </a:r>
          </a:p>
        </p:txBody>
      </p:sp>
      <p:sp>
        <p:nvSpPr>
          <p:cNvPr id="8" name="矩形 7"/>
          <p:cNvSpPr/>
          <p:nvPr/>
        </p:nvSpPr>
        <p:spPr>
          <a:xfrm>
            <a:off x="751491" y="3617002"/>
            <a:ext cx="2540825" cy="172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50530" y="4392247"/>
            <a:ext cx="26491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16064" y="3976968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3507085" y="3617002"/>
            <a:ext cx="2540825" cy="172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506124" y="4392247"/>
            <a:ext cx="26491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8" name="矩形 67"/>
          <p:cNvSpPr/>
          <p:nvPr/>
        </p:nvSpPr>
        <p:spPr>
          <a:xfrm>
            <a:off x="3771657" y="3976968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6262680" y="3617002"/>
            <a:ext cx="2540825" cy="1729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261719" y="4392247"/>
            <a:ext cx="26491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527253" y="3976968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9018274" y="3617002"/>
            <a:ext cx="2540825" cy="1729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017313" y="4392247"/>
            <a:ext cx="2649170" cy="1200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8" name="矩形 77"/>
          <p:cNvSpPr/>
          <p:nvPr/>
        </p:nvSpPr>
        <p:spPr>
          <a:xfrm>
            <a:off x="9282847" y="3976968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</p:spTree>
    <p:extLst>
      <p:ext uri="{BB962C8B-B14F-4D97-AF65-F5344CB8AC3E}">
        <p14:creationId val="21193095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0" sz="quarter" type="body"/>
          </p:nvPr>
        </p:nvSpPr>
        <p:spPr>
          <a:xfrm>
            <a:off x="139700" y="1485100"/>
            <a:ext cx="11912600" cy="1668780"/>
          </a:xfrm>
        </p:spPr>
        <p:txBody>
          <a:bodyPr/>
          <a:lstStyle/>
          <a:p>
            <a:r>
              <a:rPr altLang="zh-CN" lang="en-US" sz="11500"/>
              <a:t>THANK YOU!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1" sz="quarter" type="body"/>
          </p:nvPr>
        </p:nvSpPr>
        <p:spPr>
          <a:xfrm>
            <a:off x="3308350" y="4025900"/>
            <a:ext cx="5575300" cy="338328"/>
          </a:xfrm>
        </p:spPr>
        <p:txBody>
          <a:bodyPr/>
          <a:lstStyle/>
          <a:p>
            <a:r>
              <a:rPr altLang="en-US" lang="zh-CN"/>
              <a:t>时尚行业年终总结模板</a:t>
            </a:r>
          </a:p>
        </p:txBody>
      </p:sp>
      <p:sp>
        <p:nvSpPr>
          <p:cNvPr id="8" name="文本占位符 7"/>
          <p:cNvSpPr>
            <a:spLocks noGrp="1"/>
          </p:cNvSpPr>
          <p:nvPr>
            <p:ph idx="12" sz="quarter" type="body"/>
          </p:nvPr>
        </p:nvSpPr>
        <p:spPr>
          <a:xfrm>
            <a:off x="3308350" y="4398428"/>
            <a:ext cx="5575300" cy="283464"/>
          </a:xfrm>
        </p:spPr>
        <p:txBody>
          <a:bodyPr/>
          <a:lstStyle/>
          <a:p>
            <a:r>
              <a:rPr altLang="zh-CN" lang="en-US"/>
              <a:t>PRESENTED BY OfficePLUS</a:t>
            </a:r>
          </a:p>
        </p:txBody>
      </p:sp>
    </p:spTree>
    <p:extLst>
      <p:ext uri="{BB962C8B-B14F-4D97-AF65-F5344CB8AC3E}">
        <p14:creationId val="305800901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0" sz="quarter" type="body"/>
          </p:nvPr>
        </p:nvSpPr>
        <p:spPr>
          <a:xfrm>
            <a:off x="1600200" y="797361"/>
            <a:ext cx="8991600" cy="832104"/>
          </a:xfrm>
        </p:spPr>
        <p:txBody>
          <a:bodyPr/>
          <a:lstStyle/>
          <a:p>
            <a:r>
              <a:rPr altLang="zh-CN" lang="en-US"/>
              <a:t>CONTENTS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1" sz="quarter" type="body"/>
          </p:nvPr>
        </p:nvSpPr>
        <p:spPr>
          <a:xfrm>
            <a:off x="4671848" y="3142768"/>
            <a:ext cx="2848303" cy="283464"/>
          </a:xfrm>
        </p:spPr>
        <p:txBody>
          <a:bodyPr/>
          <a:lstStyle/>
          <a:p>
            <a:r>
              <a:rPr altLang="zh-CN" lang="en-US"/>
              <a:t>PART ONE  工作回顾</a:t>
            </a:r>
          </a:p>
        </p:txBody>
      </p:sp>
      <p:sp>
        <p:nvSpPr>
          <p:cNvPr id="7" name="文本占位符 6"/>
          <p:cNvSpPr>
            <a:spLocks noGrp="1"/>
          </p:cNvSpPr>
          <p:nvPr>
            <p:ph idx="12" sz="quarter" type="body"/>
          </p:nvPr>
        </p:nvSpPr>
        <p:spPr>
          <a:xfrm>
            <a:off x="4671848" y="3537597"/>
            <a:ext cx="2848303" cy="283464"/>
          </a:xfrm>
        </p:spPr>
        <p:txBody>
          <a:bodyPr/>
          <a:lstStyle/>
          <a:p>
            <a:r>
              <a:rPr altLang="zh-CN" lang="en-US"/>
              <a:t>PART TWO  心得体会</a:t>
            </a:r>
          </a:p>
        </p:txBody>
      </p:sp>
      <p:sp>
        <p:nvSpPr>
          <p:cNvPr id="8" name="文本占位符 7"/>
          <p:cNvSpPr>
            <a:spLocks noGrp="1"/>
          </p:cNvSpPr>
          <p:nvPr>
            <p:ph idx="13" sz="quarter" type="body"/>
          </p:nvPr>
        </p:nvSpPr>
        <p:spPr>
          <a:xfrm>
            <a:off x="4671848" y="3932425"/>
            <a:ext cx="2848303" cy="283464"/>
          </a:xfrm>
        </p:spPr>
        <p:txBody>
          <a:bodyPr/>
          <a:lstStyle/>
          <a:p>
            <a:r>
              <a:rPr altLang="zh-CN" lang="en-US"/>
              <a:t>PART THREE  经验教训</a:t>
            </a:r>
          </a:p>
        </p:txBody>
      </p:sp>
      <p:sp>
        <p:nvSpPr>
          <p:cNvPr id="9" name="文本占位符 8"/>
          <p:cNvSpPr>
            <a:spLocks noGrp="1"/>
          </p:cNvSpPr>
          <p:nvPr>
            <p:ph idx="14" sz="quarter" type="body"/>
          </p:nvPr>
        </p:nvSpPr>
        <p:spPr>
          <a:xfrm>
            <a:off x="4671848" y="4327255"/>
            <a:ext cx="2848303" cy="283464"/>
          </a:xfrm>
        </p:spPr>
        <p:txBody>
          <a:bodyPr/>
          <a:lstStyle/>
          <a:p>
            <a:r>
              <a:rPr altLang="zh-CN" lang="en-US"/>
              <a:t>PART FOUR  新年计划</a:t>
            </a:r>
          </a:p>
        </p:txBody>
      </p:sp>
    </p:spTree>
    <p:extLst>
      <p:ext uri="{BB962C8B-B14F-4D97-AF65-F5344CB8AC3E}">
        <p14:creationId val="317134440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21"/>
            <a:ext cx="2064635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1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1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3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3" y="2041423"/>
            <a:ext cx="16248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9"/>
            <a:ext cx="63137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http://www.youyedoc.com/article/2017/3325.html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7" y="1520954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3" y="1404825"/>
            <a:ext cx="2682472" cy="658425"/>
          </a:xfrm>
          <a:prstGeom prst="rect">
            <a:avLst/>
          </a:prstGeom>
        </p:spPr>
      </p:pic>
    </p:spTree>
    <p:extLst>
      <p:ext uri="{BB962C8B-B14F-4D97-AF65-F5344CB8AC3E}">
        <p14:creationId val="240065566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889000" y="973930"/>
            <a:ext cx="4165600" cy="1984248"/>
          </a:xfrm>
        </p:spPr>
        <p:txBody>
          <a:bodyPr/>
          <a:lstStyle/>
          <a:p>
            <a:r>
              <a:rPr altLang="zh-CN" lang="en-US"/>
              <a:t>ONE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4914900" y="2126632"/>
            <a:ext cx="2552700" cy="475488"/>
          </a:xfrm>
        </p:spPr>
        <p:txBody>
          <a:bodyPr/>
          <a:lstStyle/>
          <a:p>
            <a:r>
              <a:rPr altLang="en-US" lang="zh-CN"/>
              <a:t>工作回顾</a:t>
            </a:r>
          </a:p>
        </p:txBody>
      </p:sp>
    </p:spTree>
    <p:extLst>
      <p:ext uri="{BB962C8B-B14F-4D97-AF65-F5344CB8AC3E}">
        <p14:creationId val="297221604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ONE 工作回顾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375463"/>
            <a:ext cx="12192000" cy="2481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583523" y="2709515"/>
            <a:ext cx="425018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标题数字等都可以通过点击和重新输入进行更改，顶部“开始”面板中可以对字体、字号、颜色、行距等进行修改。建议正文8-14号字，1.3倍字间距。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1583523" y="2288951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graphicFrame>
        <p:nvGraphicFramePr>
          <p:cNvPr id="3" name="图表 2"/>
          <p:cNvGraphicFramePr/>
          <p:nvPr>
            <p:extLst/>
          </p:nvPr>
        </p:nvGraphicFramePr>
        <p:xfrm>
          <a:off x="6809790" y="1490271"/>
          <a:ext cx="4918555" cy="327903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" name="矩形 14"/>
          <p:cNvSpPr/>
          <p:nvPr/>
        </p:nvSpPr>
        <p:spPr>
          <a:xfrm>
            <a:off x="918597" y="4375463"/>
            <a:ext cx="4915108" cy="2482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1410284" y="5220068"/>
            <a:ext cx="349318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410284" y="4799502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6809787" y="5426278"/>
            <a:ext cx="491855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809791" y="5005712"/>
            <a:ext cx="1808480" cy="408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6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</p:spTree>
    <p:extLst>
      <p:ext uri="{BB962C8B-B14F-4D97-AF65-F5344CB8AC3E}">
        <p14:creationId val="306154933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ONE 工作回顾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2913315"/>
            <a:ext cx="12192000" cy="270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798" y="2014684"/>
            <a:ext cx="3215642" cy="17972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80473" y="2014684"/>
            <a:ext cx="3215642" cy="17972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26149" y="2014684"/>
            <a:ext cx="3215642" cy="17972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10" name="组 9"/>
          <p:cNvGrpSpPr/>
          <p:nvPr/>
        </p:nvGrpSpPr>
        <p:grpSpPr>
          <a:xfrm>
            <a:off x="1207585" y="1790277"/>
            <a:ext cx="2470068" cy="391885"/>
            <a:chOff x="1207585" y="2026759"/>
            <a:chExt cx="2470068" cy="391885"/>
          </a:xfrm>
        </p:grpSpPr>
        <p:grpSp>
          <p:nvGrpSpPr>
            <p:cNvPr id="8" name="组 7"/>
            <p:cNvGrpSpPr/>
            <p:nvPr/>
          </p:nvGrpSpPr>
          <p:grpSpPr>
            <a:xfrm>
              <a:off x="1207585" y="2026759"/>
              <a:ext cx="2470068" cy="391885"/>
              <a:chOff x="1207585" y="2026759"/>
              <a:chExt cx="2470068" cy="391885"/>
            </a:xfrm>
          </p:grpSpPr>
          <p:sp>
            <p:nvSpPr>
              <p:cNvPr id="4" name="三角形 3"/>
              <p:cNvSpPr/>
              <p:nvPr/>
            </p:nvSpPr>
            <p:spPr>
              <a:xfrm>
                <a:off x="3345144" y="2031556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三角形 8"/>
              <p:cNvSpPr/>
              <p:nvPr/>
            </p:nvSpPr>
            <p:spPr>
              <a:xfrm>
                <a:off x="1207585" y="2026759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73839" y="2026759"/>
                <a:ext cx="2137560" cy="3918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559810" y="2046234"/>
              <a:ext cx="1765617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YOUR TITLE HERE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4953260" y="1790277"/>
            <a:ext cx="2470068" cy="391885"/>
            <a:chOff x="1207585" y="2026759"/>
            <a:chExt cx="2470068" cy="391885"/>
          </a:xfrm>
        </p:grpSpPr>
        <p:grpSp>
          <p:nvGrpSpPr>
            <p:cNvPr id="18" name="组 17"/>
            <p:cNvGrpSpPr/>
            <p:nvPr/>
          </p:nvGrpSpPr>
          <p:grpSpPr>
            <a:xfrm>
              <a:off x="1207585" y="2026759"/>
              <a:ext cx="2470068" cy="391885"/>
              <a:chOff x="1207585" y="2026759"/>
              <a:chExt cx="2470068" cy="391885"/>
            </a:xfrm>
          </p:grpSpPr>
          <p:sp>
            <p:nvSpPr>
              <p:cNvPr id="21" name="三角形 20"/>
              <p:cNvSpPr/>
              <p:nvPr/>
            </p:nvSpPr>
            <p:spPr>
              <a:xfrm>
                <a:off x="3345144" y="2031556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三角形 21"/>
              <p:cNvSpPr/>
              <p:nvPr/>
            </p:nvSpPr>
            <p:spPr>
              <a:xfrm>
                <a:off x="1207585" y="2026759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373839" y="2026759"/>
                <a:ext cx="2137560" cy="3918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59810" y="2046234"/>
              <a:ext cx="1765617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YOUR TITLE HERE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8698935" y="1790277"/>
            <a:ext cx="2470068" cy="391885"/>
            <a:chOff x="1207585" y="2026759"/>
            <a:chExt cx="2470068" cy="391885"/>
          </a:xfrm>
        </p:grpSpPr>
        <p:grpSp>
          <p:nvGrpSpPr>
            <p:cNvPr id="25" name="组 24"/>
            <p:cNvGrpSpPr/>
            <p:nvPr/>
          </p:nvGrpSpPr>
          <p:grpSpPr>
            <a:xfrm>
              <a:off x="1207585" y="2026759"/>
              <a:ext cx="2470068" cy="391885"/>
              <a:chOff x="1207585" y="2026759"/>
              <a:chExt cx="2470068" cy="391885"/>
            </a:xfrm>
          </p:grpSpPr>
          <p:sp>
            <p:nvSpPr>
              <p:cNvPr id="27" name="三角形 26"/>
              <p:cNvSpPr/>
              <p:nvPr/>
            </p:nvSpPr>
            <p:spPr>
              <a:xfrm>
                <a:off x="3345144" y="2031556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三角形 27"/>
              <p:cNvSpPr/>
              <p:nvPr/>
            </p:nvSpPr>
            <p:spPr>
              <a:xfrm>
                <a:off x="1207585" y="2026759"/>
                <a:ext cx="332509" cy="17218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373839" y="2026759"/>
                <a:ext cx="2137560" cy="3918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1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559809" y="2046234"/>
              <a:ext cx="1765617" cy="368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0" typeface="Microsoft YaHei"/>
                  <a:ea charset="0" typeface="Microsoft YaHei"/>
                  <a:cs charset="0" typeface="Microsoft YaHei"/>
                </a:rPr>
                <a:t>YOUR TITLE HERE</a:t>
              </a:r>
            </a:p>
          </p:txBody>
        </p:sp>
      </p:grpSp>
      <p:sp>
        <p:nvSpPr>
          <p:cNvPr id="30" name="文本框 8"/>
          <p:cNvSpPr txBox="1"/>
          <p:nvPr/>
        </p:nvSpPr>
        <p:spPr>
          <a:xfrm>
            <a:off x="834798" y="4881716"/>
            <a:ext cx="6422276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34799" y="4274946"/>
            <a:ext cx="2214880" cy="48768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</p:spTree>
    <p:extLst>
      <p:ext uri="{BB962C8B-B14F-4D97-AF65-F5344CB8AC3E}">
        <p14:creationId val="6759267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ONE 工作回顾</a:t>
            </a:r>
          </a:p>
        </p:txBody>
      </p:sp>
      <p:graphicFrame>
        <p:nvGraphicFramePr>
          <p:cNvPr id="3" name="图表 2"/>
          <p:cNvGraphicFramePr/>
          <p:nvPr>
            <p:extLst/>
          </p:nvPr>
        </p:nvGraphicFramePr>
        <p:xfrm>
          <a:off x="6933726" y="2998319"/>
          <a:ext cx="4874646" cy="32846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Freeform 6"/>
          <p:cNvSpPr/>
          <p:nvPr/>
        </p:nvSpPr>
        <p:spPr bwMode="auto">
          <a:xfrm>
            <a:off x="8542560" y="4327059"/>
            <a:ext cx="720151" cy="612835"/>
          </a:xfrm>
          <a:custGeom>
            <a:gdLst>
              <a:gd fmla="*/ 466 w 510" name="T0"/>
              <a:gd fmla="*/ 4 h 434" name="T1"/>
              <a:gd fmla="*/ 458 w 510" name="T2"/>
              <a:gd fmla="*/ 0 h 434" name="T3"/>
              <a:gd fmla="*/ 448 w 510" name="T4"/>
              <a:gd fmla="*/ 0 h 434" name="T5"/>
              <a:gd fmla="*/ 440 w 510" name="T6"/>
              <a:gd fmla="*/ 6 h 434" name="T7"/>
              <a:gd fmla="*/ 398 w 510" name="T8"/>
              <a:gd fmla="*/ 58 h 434" name="T9"/>
              <a:gd fmla="*/ 278 w 510" name="T10"/>
              <a:gd fmla="*/ 206 h 434" name="T11"/>
              <a:gd fmla="*/ 224 w 510" name="T12"/>
              <a:gd fmla="*/ 262 h 434" name="T13"/>
              <a:gd fmla="*/ 214 w 510" name="T14"/>
              <a:gd fmla="*/ 270 h 434" name="T15"/>
              <a:gd fmla="*/ 186 w 510" name="T16"/>
              <a:gd fmla="*/ 284 h 434" name="T17"/>
              <a:gd fmla="*/ 154 w 510" name="T18"/>
              <a:gd fmla="*/ 288 h 434" name="T19"/>
              <a:gd fmla="*/ 126 w 510" name="T20"/>
              <a:gd fmla="*/ 278 h 434" name="T21"/>
              <a:gd fmla="*/ 108 w 510" name="T22"/>
              <a:gd fmla="*/ 264 h 434" name="T23"/>
              <a:gd fmla="*/ 108 w 510" name="T24"/>
              <a:gd fmla="*/ 264 h 434" name="T25"/>
              <a:gd fmla="*/ 100 w 510" name="T26"/>
              <a:gd fmla="*/ 260 h 434" name="T27"/>
              <a:gd fmla="*/ 82 w 510" name="T28"/>
              <a:gd fmla="*/ 260 h 434" name="T29"/>
              <a:gd fmla="*/ 74 w 510" name="T30"/>
              <a:gd fmla="*/ 262 h 434" name="T31"/>
              <a:gd fmla="*/ 74 w 510" name="T32"/>
              <a:gd fmla="*/ 262 h 434" name="T33"/>
              <a:gd fmla="*/ 32 w 510" name="T34"/>
              <a:gd fmla="*/ 274 h 434" name="T35"/>
              <a:gd fmla="*/ 18 w 510" name="T36"/>
              <a:gd fmla="*/ 280 h 434" name="T37"/>
              <a:gd fmla="*/ 8 w 510" name="T38"/>
              <a:gd fmla="*/ 292 h 434" name="T39"/>
              <a:gd fmla="*/ 0 w 510" name="T40"/>
              <a:gd fmla="*/ 318 h 434" name="T41"/>
              <a:gd fmla="*/ 0 w 510" name="T42"/>
              <a:gd fmla="*/ 326 h 434" name="T43"/>
              <a:gd fmla="*/ 8 w 510" name="T44"/>
              <a:gd fmla="*/ 354 h 434" name="T45"/>
              <a:gd fmla="*/ 18 w 510" name="T46"/>
              <a:gd fmla="*/ 368 h 434" name="T47"/>
              <a:gd fmla="*/ 30 w 510" name="T48"/>
              <a:gd fmla="*/ 380 h 434" name="T49"/>
              <a:gd fmla="*/ 58 w 510" name="T50"/>
              <a:gd fmla="*/ 400 h 434" name="T51"/>
              <a:gd fmla="*/ 94 w 510" name="T52"/>
              <a:gd fmla="*/ 416 h 434" name="T53"/>
              <a:gd fmla="*/ 136 w 510" name="T54"/>
              <a:gd fmla="*/ 428 h 434" name="T55"/>
              <a:gd fmla="*/ 156 w 510" name="T56"/>
              <a:gd fmla="*/ 432 h 434" name="T57"/>
              <a:gd fmla="*/ 198 w 510" name="T58"/>
              <a:gd fmla="*/ 432 h 434" name="T59"/>
              <a:gd fmla="*/ 222 w 510" name="T60"/>
              <a:gd fmla="*/ 424 h 434" name="T61"/>
              <a:gd fmla="*/ 234 w 510" name="T62"/>
              <a:gd fmla="*/ 416 h 434" name="T63"/>
              <a:gd fmla="*/ 238 w 510" name="T64"/>
              <a:gd fmla="*/ 412 h 434" name="T65"/>
              <a:gd fmla="*/ 316 w 510" name="T66"/>
              <a:gd fmla="*/ 302 h 434" name="T67"/>
              <a:gd fmla="*/ 316 w 510" name="T68"/>
              <a:gd fmla="*/ 302 h 434" name="T69"/>
              <a:gd fmla="*/ 328 w 510" name="T70"/>
              <a:gd fmla="*/ 286 h 434" name="T71"/>
              <a:gd fmla="*/ 364 w 510" name="T72"/>
              <a:gd fmla="*/ 250 h 434" name="T73"/>
              <a:gd fmla="*/ 388 w 510" name="T74"/>
              <a:gd fmla="*/ 230 h 434" name="T75"/>
              <a:gd fmla="*/ 394 w 510" name="T76"/>
              <a:gd fmla="*/ 228 h 434" name="T77"/>
              <a:gd fmla="*/ 400 w 510" name="T78"/>
              <a:gd fmla="*/ 228 h 434" name="T79"/>
              <a:gd fmla="*/ 414 w 510" name="T80"/>
              <a:gd fmla="*/ 232 h 434" name="T81"/>
              <a:gd fmla="*/ 422 w 510" name="T82"/>
              <a:gd fmla="*/ 242 h 434" name="T83"/>
              <a:gd fmla="*/ 432 w 510" name="T84"/>
              <a:gd fmla="*/ 416 h 434" name="T85"/>
              <a:gd fmla="*/ 432 w 510" name="T86"/>
              <a:gd fmla="*/ 418 h 434" name="T87"/>
              <a:gd fmla="*/ 434 w 510" name="T88"/>
              <a:gd fmla="*/ 422 h 434" name="T89"/>
              <a:gd fmla="*/ 434 w 510" name="T90"/>
              <a:gd fmla="*/ 426 h 434" name="T91"/>
              <a:gd fmla="*/ 440 w 510" name="T92"/>
              <a:gd fmla="*/ 432 h 434" name="T93"/>
              <a:gd fmla="*/ 444 w 510" name="T94"/>
              <a:gd fmla="*/ 434 h 434" name="T95"/>
              <a:gd fmla="*/ 452 w 510" name="T96"/>
              <a:gd fmla="*/ 428 h 434" name="T97"/>
              <a:gd fmla="*/ 454 w 510" name="T98"/>
              <a:gd fmla="*/ 418 h 434" name="T99"/>
              <a:gd fmla="*/ 460 w 510" name="T100"/>
              <a:gd fmla="*/ 368 h 434" name="T101"/>
              <a:gd fmla="*/ 476 w 510" name="T102"/>
              <a:gd fmla="*/ 230 h 434" name="T103"/>
              <a:gd fmla="*/ 488 w 510" name="T104"/>
              <a:gd fmla="*/ 188 h 434" name="T105"/>
              <a:gd fmla="*/ 496 w 510" name="T106"/>
              <a:gd fmla="*/ 168 h 434" name="T107"/>
              <a:gd fmla="*/ 506 w 510" name="T108"/>
              <a:gd fmla="*/ 132 h 434" name="T109"/>
              <a:gd fmla="*/ 510 w 510" name="T110"/>
              <a:gd fmla="*/ 100 h 434" name="T111"/>
              <a:gd fmla="*/ 508 w 510" name="T112"/>
              <a:gd fmla="*/ 74 h 434" name="T113"/>
              <a:gd fmla="*/ 498 w 510" name="T114"/>
              <a:gd fmla="*/ 42 h 434" name="T115"/>
              <a:gd fmla="*/ 476 w 510" name="T116"/>
              <a:gd fmla="*/ 12 h 434" name="T117"/>
              <a:gd fmla="*/ 466 w 510" name="T118"/>
              <a:gd fmla="*/ 4 h 43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432" w="510">
                <a:moveTo>
                  <a:pt x="466" y="4"/>
                </a:moveTo>
                <a:lnTo>
                  <a:pt x="466" y="4"/>
                </a:lnTo>
                <a:lnTo>
                  <a:pt x="464" y="2"/>
                </a:lnTo>
                <a:lnTo>
                  <a:pt x="458" y="0"/>
                </a:lnTo>
                <a:lnTo>
                  <a:pt x="454" y="0"/>
                </a:lnTo>
                <a:lnTo>
                  <a:pt x="448" y="0"/>
                </a:lnTo>
                <a:lnTo>
                  <a:pt x="444" y="2"/>
                </a:lnTo>
                <a:lnTo>
                  <a:pt x="440" y="6"/>
                </a:lnTo>
                <a:lnTo>
                  <a:pt x="440" y="6"/>
                </a:lnTo>
                <a:lnTo>
                  <a:pt x="398" y="58"/>
                </a:lnTo>
                <a:lnTo>
                  <a:pt x="340" y="132"/>
                </a:lnTo>
                <a:lnTo>
                  <a:pt x="278" y="206"/>
                </a:lnTo>
                <a:lnTo>
                  <a:pt x="248" y="236"/>
                </a:lnTo>
                <a:lnTo>
                  <a:pt x="224" y="262"/>
                </a:lnTo>
                <a:lnTo>
                  <a:pt x="224" y="262"/>
                </a:lnTo>
                <a:lnTo>
                  <a:pt x="214" y="270"/>
                </a:lnTo>
                <a:lnTo>
                  <a:pt x="204" y="276"/>
                </a:lnTo>
                <a:lnTo>
                  <a:pt x="186" y="284"/>
                </a:lnTo>
                <a:lnTo>
                  <a:pt x="170" y="288"/>
                </a:lnTo>
                <a:lnTo>
                  <a:pt x="154" y="288"/>
                </a:lnTo>
                <a:lnTo>
                  <a:pt x="140" y="284"/>
                </a:lnTo>
                <a:lnTo>
                  <a:pt x="126" y="278"/>
                </a:lnTo>
                <a:lnTo>
                  <a:pt x="116" y="272"/>
                </a:lnTo>
                <a:lnTo>
                  <a:pt x="108" y="264"/>
                </a:lnTo>
                <a:lnTo>
                  <a:pt x="108" y="264"/>
                </a:lnTo>
                <a:lnTo>
                  <a:pt x="108" y="264"/>
                </a:lnTo>
                <a:lnTo>
                  <a:pt x="106" y="264"/>
                </a:lnTo>
                <a:lnTo>
                  <a:pt x="100" y="260"/>
                </a:lnTo>
                <a:lnTo>
                  <a:pt x="88" y="258"/>
                </a:lnTo>
                <a:lnTo>
                  <a:pt x="82" y="260"/>
                </a:lnTo>
                <a:lnTo>
                  <a:pt x="74" y="262"/>
                </a:lnTo>
                <a:lnTo>
                  <a:pt x="74" y="262"/>
                </a:lnTo>
                <a:lnTo>
                  <a:pt x="74" y="262"/>
                </a:lnTo>
                <a:lnTo>
                  <a:pt x="74" y="262"/>
                </a:lnTo>
                <a:lnTo>
                  <a:pt x="32" y="274"/>
                </a:lnTo>
                <a:lnTo>
                  <a:pt x="32" y="274"/>
                </a:lnTo>
                <a:lnTo>
                  <a:pt x="24" y="276"/>
                </a:lnTo>
                <a:lnTo>
                  <a:pt x="18" y="280"/>
                </a:lnTo>
                <a:lnTo>
                  <a:pt x="12" y="286"/>
                </a:lnTo>
                <a:lnTo>
                  <a:pt x="8" y="292"/>
                </a:lnTo>
                <a:lnTo>
                  <a:pt x="2" y="304"/>
                </a:lnTo>
                <a:lnTo>
                  <a:pt x="0" y="318"/>
                </a:lnTo>
                <a:lnTo>
                  <a:pt x="0" y="318"/>
                </a:lnTo>
                <a:lnTo>
                  <a:pt x="0" y="326"/>
                </a:lnTo>
                <a:lnTo>
                  <a:pt x="4" y="338"/>
                </a:lnTo>
                <a:lnTo>
                  <a:pt x="8" y="354"/>
                </a:lnTo>
                <a:lnTo>
                  <a:pt x="12" y="362"/>
                </a:lnTo>
                <a:lnTo>
                  <a:pt x="18" y="368"/>
                </a:lnTo>
                <a:lnTo>
                  <a:pt x="18" y="368"/>
                </a:lnTo>
                <a:lnTo>
                  <a:pt x="30" y="380"/>
                </a:lnTo>
                <a:lnTo>
                  <a:pt x="44" y="390"/>
                </a:lnTo>
                <a:lnTo>
                  <a:pt x="58" y="400"/>
                </a:lnTo>
                <a:lnTo>
                  <a:pt x="76" y="408"/>
                </a:lnTo>
                <a:lnTo>
                  <a:pt x="94" y="416"/>
                </a:lnTo>
                <a:lnTo>
                  <a:pt x="114" y="424"/>
                </a:lnTo>
                <a:lnTo>
                  <a:pt x="136" y="428"/>
                </a:lnTo>
                <a:lnTo>
                  <a:pt x="156" y="432"/>
                </a:lnTo>
                <a:lnTo>
                  <a:pt x="156" y="432"/>
                </a:lnTo>
                <a:lnTo>
                  <a:pt x="178" y="434"/>
                </a:lnTo>
                <a:lnTo>
                  <a:pt x="198" y="432"/>
                </a:lnTo>
                <a:lnTo>
                  <a:pt x="212" y="428"/>
                </a:lnTo>
                <a:lnTo>
                  <a:pt x="222" y="424"/>
                </a:lnTo>
                <a:lnTo>
                  <a:pt x="230" y="420"/>
                </a:lnTo>
                <a:lnTo>
                  <a:pt x="234" y="416"/>
                </a:lnTo>
                <a:lnTo>
                  <a:pt x="238" y="412"/>
                </a:lnTo>
                <a:lnTo>
                  <a:pt x="238" y="412"/>
                </a:lnTo>
                <a:lnTo>
                  <a:pt x="264" y="378"/>
                </a:lnTo>
                <a:lnTo>
                  <a:pt x="316" y="302"/>
                </a:lnTo>
                <a:lnTo>
                  <a:pt x="316" y="302"/>
                </a:lnTo>
                <a:lnTo>
                  <a:pt x="316" y="302"/>
                </a:lnTo>
                <a:lnTo>
                  <a:pt x="316" y="302"/>
                </a:lnTo>
                <a:lnTo>
                  <a:pt x="328" y="286"/>
                </a:lnTo>
                <a:lnTo>
                  <a:pt x="342" y="272"/>
                </a:lnTo>
                <a:lnTo>
                  <a:pt x="364" y="250"/>
                </a:lnTo>
                <a:lnTo>
                  <a:pt x="382" y="236"/>
                </a:lnTo>
                <a:lnTo>
                  <a:pt x="388" y="230"/>
                </a:lnTo>
                <a:lnTo>
                  <a:pt x="388" y="230"/>
                </a:lnTo>
                <a:lnTo>
                  <a:pt x="394" y="228"/>
                </a:lnTo>
                <a:lnTo>
                  <a:pt x="394" y="228"/>
                </a:lnTo>
                <a:lnTo>
                  <a:pt x="400" y="228"/>
                </a:lnTo>
                <a:lnTo>
                  <a:pt x="410" y="228"/>
                </a:lnTo>
                <a:lnTo>
                  <a:pt x="414" y="232"/>
                </a:lnTo>
                <a:lnTo>
                  <a:pt x="418" y="236"/>
                </a:lnTo>
                <a:lnTo>
                  <a:pt x="422" y="242"/>
                </a:lnTo>
                <a:lnTo>
                  <a:pt x="424" y="252"/>
                </a:lnTo>
                <a:lnTo>
                  <a:pt x="432" y="416"/>
                </a:lnTo>
                <a:lnTo>
                  <a:pt x="432" y="418"/>
                </a:lnTo>
                <a:lnTo>
                  <a:pt x="432" y="418"/>
                </a:lnTo>
                <a:lnTo>
                  <a:pt x="432" y="418"/>
                </a:lnTo>
                <a:lnTo>
                  <a:pt x="434" y="422"/>
                </a:lnTo>
                <a:lnTo>
                  <a:pt x="434" y="422"/>
                </a:lnTo>
                <a:lnTo>
                  <a:pt x="434" y="426"/>
                </a:lnTo>
                <a:lnTo>
                  <a:pt x="436" y="428"/>
                </a:lnTo>
                <a:lnTo>
                  <a:pt x="440" y="432"/>
                </a:lnTo>
                <a:lnTo>
                  <a:pt x="444" y="434"/>
                </a:lnTo>
                <a:lnTo>
                  <a:pt x="444" y="434"/>
                </a:lnTo>
                <a:lnTo>
                  <a:pt x="450" y="432"/>
                </a:lnTo>
                <a:lnTo>
                  <a:pt x="452" y="428"/>
                </a:lnTo>
                <a:lnTo>
                  <a:pt x="454" y="420"/>
                </a:lnTo>
                <a:lnTo>
                  <a:pt x="454" y="418"/>
                </a:lnTo>
                <a:lnTo>
                  <a:pt x="454" y="418"/>
                </a:lnTo>
                <a:lnTo>
                  <a:pt x="460" y="368"/>
                </a:lnTo>
                <a:lnTo>
                  <a:pt x="468" y="298"/>
                </a:lnTo>
                <a:lnTo>
                  <a:pt x="476" y="230"/>
                </a:lnTo>
                <a:lnTo>
                  <a:pt x="482" y="204"/>
                </a:lnTo>
                <a:lnTo>
                  <a:pt x="488" y="188"/>
                </a:lnTo>
                <a:lnTo>
                  <a:pt x="488" y="188"/>
                </a:lnTo>
                <a:lnTo>
                  <a:pt x="496" y="168"/>
                </a:lnTo>
                <a:lnTo>
                  <a:pt x="502" y="148"/>
                </a:lnTo>
                <a:lnTo>
                  <a:pt x="506" y="132"/>
                </a:lnTo>
                <a:lnTo>
                  <a:pt x="508" y="114"/>
                </a:lnTo>
                <a:lnTo>
                  <a:pt x="510" y="100"/>
                </a:lnTo>
                <a:lnTo>
                  <a:pt x="508" y="86"/>
                </a:lnTo>
                <a:lnTo>
                  <a:pt x="508" y="74"/>
                </a:lnTo>
                <a:lnTo>
                  <a:pt x="504" y="62"/>
                </a:lnTo>
                <a:lnTo>
                  <a:pt x="498" y="42"/>
                </a:lnTo>
                <a:lnTo>
                  <a:pt x="488" y="26"/>
                </a:lnTo>
                <a:lnTo>
                  <a:pt x="476" y="12"/>
                </a:lnTo>
                <a:lnTo>
                  <a:pt x="466" y="4"/>
                </a:lnTo>
                <a:lnTo>
                  <a:pt x="466" y="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001748" y="1986455"/>
            <a:ext cx="32549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748" y="1063125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54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64%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96237" y="1389305"/>
            <a:ext cx="2256155" cy="518160"/>
          </a:xfrm>
          <a:prstGeom prst="rect">
            <a:avLst/>
          </a:prstGeom>
          <a:solidFill>
            <a:schemeClr val="accent1"/>
          </a:solidFill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 HERE</a:t>
            </a:r>
          </a:p>
        </p:txBody>
      </p:sp>
      <p:sp>
        <p:nvSpPr>
          <p:cNvPr id="10" name="文本框 8"/>
          <p:cNvSpPr txBox="1"/>
          <p:nvPr/>
        </p:nvSpPr>
        <p:spPr>
          <a:xfrm>
            <a:off x="3224093" y="4473613"/>
            <a:ext cx="32549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24093" y="3550283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5400" u="none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25%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8582" y="3876463"/>
            <a:ext cx="2256155" cy="518160"/>
          </a:xfrm>
          <a:prstGeom prst="rect">
            <a:avLst/>
          </a:prstGeom>
          <a:solidFill>
            <a:schemeClr val="accent3"/>
          </a:solidFill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 HERE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4916332" y="1986455"/>
            <a:ext cx="32549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16332" y="1063125"/>
            <a:ext cx="151664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54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11%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810821" y="1389305"/>
            <a:ext cx="2256155" cy="518160"/>
          </a:xfrm>
          <a:prstGeom prst="rect">
            <a:avLst/>
          </a:prstGeom>
          <a:solidFill>
            <a:schemeClr val="accent5"/>
          </a:solidFill>
        </p:spPr>
        <p:txBody>
          <a:bodyPr rtlCol="0" wrap="none">
            <a:spAutoFit/>
          </a:bodyPr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1" lang="en-US" noProof="0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 HERE</a:t>
            </a:r>
          </a:p>
        </p:txBody>
      </p:sp>
    </p:spTree>
    <p:extLst>
      <p:ext uri="{BB962C8B-B14F-4D97-AF65-F5344CB8AC3E}">
        <p14:creationId val="54704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889000" y="973930"/>
            <a:ext cx="4165600" cy="3877056"/>
          </a:xfrm>
        </p:spPr>
        <p:txBody>
          <a:bodyPr/>
          <a:lstStyle/>
          <a:p>
            <a:r>
              <a:rPr altLang="zh-CN" lang="en-US"/>
              <a:t>TWO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4914900" y="2126632"/>
            <a:ext cx="2552700" cy="475488"/>
          </a:xfrm>
        </p:spPr>
        <p:txBody>
          <a:bodyPr/>
          <a:lstStyle/>
          <a:p>
            <a:r>
              <a:rPr altLang="en-US" lang="zh-CN"/>
              <a:t>心得体会</a:t>
            </a:r>
          </a:p>
        </p:txBody>
      </p:sp>
    </p:spTree>
    <p:extLst>
      <p:ext uri="{BB962C8B-B14F-4D97-AF65-F5344CB8AC3E}">
        <p14:creationId val="82615231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TWO 心得体会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636645"/>
            <a:ext cx="4238331" cy="2368855"/>
          </a:xfrm>
          <a:prstGeom prst="rect">
            <a:avLst/>
          </a:prstGeom>
          <a:noFill/>
          <a:ln>
            <a:noFill/>
          </a:ln>
          <a:effectLst>
            <a:innerShdw blurRad="63500">
              <a:prstClr val="black">
                <a:alpha val="50000"/>
              </a:prstClr>
            </a:innerShdw>
          </a:effectLst>
        </p:spPr>
      </p:pic>
      <p:sp>
        <p:nvSpPr>
          <p:cNvPr id="4" name="矩形 3"/>
          <p:cNvSpPr/>
          <p:nvPr/>
        </p:nvSpPr>
        <p:spPr>
          <a:xfrm>
            <a:off x="4238331" y="1635251"/>
            <a:ext cx="3715339" cy="2371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53669" y="1636645"/>
            <a:ext cx="4238331" cy="2368855"/>
          </a:xfrm>
          <a:prstGeom prst="rect">
            <a:avLst/>
          </a:prstGeom>
          <a:noFill/>
          <a:ln>
            <a:noFill/>
          </a:ln>
          <a:effectLst>
            <a:innerShdw blurRad="63500">
              <a:prstClr val="black">
                <a:alpha val="50000"/>
              </a:prstClr>
            </a:innerShdw>
          </a:effectLst>
        </p:spPr>
      </p:pic>
      <p:sp>
        <p:nvSpPr>
          <p:cNvPr id="7" name="文本框 8"/>
          <p:cNvSpPr txBox="1"/>
          <p:nvPr/>
        </p:nvSpPr>
        <p:spPr>
          <a:xfrm>
            <a:off x="2554015" y="5073001"/>
            <a:ext cx="7363680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5128413" y="4466231"/>
            <a:ext cx="2214880" cy="48768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4469139" y="2794254"/>
            <a:ext cx="325372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Freeform 25"/>
          <p:cNvSpPr>
            <a:spLocks noEditPoints="1"/>
          </p:cNvSpPr>
          <p:nvPr/>
        </p:nvSpPr>
        <p:spPr bwMode="auto">
          <a:xfrm>
            <a:off x="5689405" y="1853910"/>
            <a:ext cx="813190" cy="813188"/>
          </a:xfrm>
          <a:custGeom>
            <a:cxnLst>
              <a:cxn ang="0">
                <a:pos x="722" y="2"/>
              </a:cxn>
              <a:cxn ang="0">
                <a:pos x="92" y="338"/>
              </a:cxn>
              <a:cxn ang="0">
                <a:pos x="198" y="1160"/>
              </a:cxn>
              <a:cxn ang="0">
                <a:pos x="1018" y="1268"/>
              </a:cxn>
              <a:cxn ang="0">
                <a:pos x="1310" y="428"/>
              </a:cxn>
              <a:cxn ang="0">
                <a:pos x="1246" y="958"/>
              </a:cxn>
              <a:cxn ang="0">
                <a:pos x="376" y="1274"/>
              </a:cxn>
              <a:cxn ang="0">
                <a:pos x="186" y="1134"/>
              </a:cxn>
              <a:cxn ang="0">
                <a:pos x="228" y="184"/>
              </a:cxn>
              <a:cxn ang="0">
                <a:pos x="332" y="126"/>
              </a:cxn>
              <a:cxn ang="0">
                <a:pos x="1184" y="258"/>
              </a:cxn>
              <a:cxn ang="0">
                <a:pos x="1190" y="286"/>
              </a:cxn>
              <a:cxn ang="0">
                <a:pos x="1124" y="1002"/>
              </a:cxn>
              <a:cxn ang="0">
                <a:pos x="10" y="678"/>
              </a:cxn>
              <a:cxn ang="0">
                <a:pos x="152" y="826"/>
              </a:cxn>
              <a:cxn ang="0">
                <a:pos x="362" y="232"/>
              </a:cxn>
              <a:cxn ang="0">
                <a:pos x="226" y="342"/>
              </a:cxn>
              <a:cxn ang="0">
                <a:pos x="988" y="136"/>
              </a:cxn>
              <a:cxn ang="0">
                <a:pos x="916" y="354"/>
              </a:cxn>
              <a:cxn ang="0">
                <a:pos x="1122" y="416"/>
              </a:cxn>
              <a:cxn ang="0">
                <a:pos x="1086" y="586"/>
              </a:cxn>
              <a:cxn ang="0">
                <a:pos x="1026" y="616"/>
              </a:cxn>
              <a:cxn ang="0">
                <a:pos x="294" y="708"/>
              </a:cxn>
              <a:cxn ang="0">
                <a:pos x="434" y="420"/>
              </a:cxn>
              <a:cxn ang="0">
                <a:pos x="876" y="354"/>
              </a:cxn>
              <a:cxn ang="0">
                <a:pos x="862" y="642"/>
              </a:cxn>
              <a:cxn ang="0">
                <a:pos x="684" y="332"/>
              </a:cxn>
              <a:cxn ang="0">
                <a:pos x="912" y="226"/>
              </a:cxn>
              <a:cxn ang="0">
                <a:pos x="632" y="172"/>
              </a:cxn>
              <a:cxn ang="0">
                <a:pos x="676" y="616"/>
              </a:cxn>
              <a:cxn ang="0">
                <a:pos x="676" y="1020"/>
              </a:cxn>
              <a:cxn ang="0">
                <a:pos x="1006" y="688"/>
              </a:cxn>
              <a:cxn ang="0">
                <a:pos x="986" y="186"/>
              </a:cxn>
              <a:cxn ang="0">
                <a:pos x="916" y="170"/>
              </a:cxn>
              <a:cxn ang="0">
                <a:pos x="676" y="142"/>
              </a:cxn>
              <a:cxn ang="0">
                <a:pos x="250" y="226"/>
              </a:cxn>
              <a:cxn ang="0">
                <a:pos x="314" y="394"/>
              </a:cxn>
              <a:cxn ang="0">
                <a:pos x="132" y="876"/>
              </a:cxn>
              <a:cxn ang="0">
                <a:pos x="246" y="882"/>
              </a:cxn>
              <a:cxn ang="0">
                <a:pos x="730" y="1148"/>
              </a:cxn>
              <a:cxn ang="0">
                <a:pos x="1080" y="724"/>
              </a:cxn>
              <a:cxn ang="0">
                <a:pos x="1094" y="592"/>
              </a:cxn>
              <a:cxn ang="0">
                <a:pos x="1222" y="850"/>
              </a:cxn>
              <a:cxn ang="0">
                <a:pos x="1128" y="418"/>
              </a:cxn>
              <a:cxn ang="0">
                <a:pos x="1178" y="292"/>
              </a:cxn>
              <a:cxn ang="0">
                <a:pos x="904" y="74"/>
              </a:cxn>
              <a:cxn ang="0">
                <a:pos x="618" y="42"/>
              </a:cxn>
              <a:cxn ang="0">
                <a:pos x="286" y="152"/>
              </a:cxn>
              <a:cxn ang="0">
                <a:pos x="140" y="468"/>
              </a:cxn>
              <a:cxn ang="0">
                <a:pos x="112" y="908"/>
              </a:cxn>
              <a:cxn ang="0">
                <a:pos x="228" y="1052"/>
              </a:cxn>
              <a:cxn ang="0">
                <a:pos x="670" y="1192"/>
              </a:cxn>
              <a:cxn ang="0">
                <a:pos x="626" y="1234"/>
              </a:cxn>
              <a:cxn ang="0">
                <a:pos x="1076" y="1094"/>
              </a:cxn>
              <a:cxn ang="0">
                <a:pos x="1130" y="968"/>
              </a:cxn>
              <a:cxn ang="0">
                <a:pos x="1306" y="852"/>
              </a:cxn>
              <a:cxn ang="0">
                <a:pos x="1192" y="264"/>
              </a:cxn>
              <a:cxn ang="0">
                <a:pos x="826" y="26"/>
              </a:cxn>
              <a:cxn ang="0">
                <a:pos x="638" y="10"/>
              </a:cxn>
              <a:cxn ang="0">
                <a:pos x="40" y="474"/>
              </a:cxn>
              <a:cxn ang="0">
                <a:pos x="32" y="854"/>
              </a:cxn>
              <a:cxn ang="0">
                <a:pos x="794" y="1312"/>
              </a:cxn>
              <a:cxn ang="0">
                <a:pos x="1326" y="854"/>
              </a:cxn>
            </a:cxnLst>
            <a:rect b="b" l="0" r="r" t="0"/>
            <a:pathLst>
              <a:path h="1358" w="1358">
                <a:moveTo>
                  <a:pt x="1274" y="354"/>
                </a:moveTo>
                <a:lnTo>
                  <a:pt x="1274" y="354"/>
                </a:lnTo>
                <a:lnTo>
                  <a:pt x="1266" y="338"/>
                </a:lnTo>
                <a:lnTo>
                  <a:pt x="1256" y="324"/>
                </a:lnTo>
                <a:lnTo>
                  <a:pt x="1256" y="324"/>
                </a:lnTo>
                <a:lnTo>
                  <a:pt x="1238" y="296"/>
                </a:lnTo>
                <a:lnTo>
                  <a:pt x="1220" y="270"/>
                </a:lnTo>
                <a:lnTo>
                  <a:pt x="1200" y="244"/>
                </a:lnTo>
                <a:lnTo>
                  <a:pt x="1178" y="220"/>
                </a:lnTo>
                <a:lnTo>
                  <a:pt x="1178" y="220"/>
                </a:lnTo>
                <a:lnTo>
                  <a:pt x="1170" y="210"/>
                </a:lnTo>
                <a:lnTo>
                  <a:pt x="1162" y="200"/>
                </a:lnTo>
                <a:lnTo>
                  <a:pt x="1140" y="182"/>
                </a:lnTo>
                <a:lnTo>
                  <a:pt x="1140" y="182"/>
                </a:lnTo>
                <a:lnTo>
                  <a:pt x="1116" y="160"/>
                </a:lnTo>
                <a:lnTo>
                  <a:pt x="1090" y="140"/>
                </a:lnTo>
                <a:lnTo>
                  <a:pt x="1062" y="120"/>
                </a:lnTo>
                <a:lnTo>
                  <a:pt x="1034" y="102"/>
                </a:lnTo>
                <a:lnTo>
                  <a:pt x="1034" y="102"/>
                </a:lnTo>
                <a:lnTo>
                  <a:pt x="1018" y="92"/>
                </a:lnTo>
                <a:lnTo>
                  <a:pt x="1018" y="92"/>
                </a:lnTo>
                <a:lnTo>
                  <a:pt x="1004" y="84"/>
                </a:lnTo>
                <a:lnTo>
                  <a:pt x="1004" y="84"/>
                </a:lnTo>
                <a:lnTo>
                  <a:pt x="966" y="66"/>
                </a:lnTo>
                <a:lnTo>
                  <a:pt x="928" y="48"/>
                </a:lnTo>
                <a:lnTo>
                  <a:pt x="890" y="34"/>
                </a:lnTo>
                <a:lnTo>
                  <a:pt x="850" y="22"/>
                </a:lnTo>
                <a:lnTo>
                  <a:pt x="808" y="14"/>
                </a:lnTo>
                <a:lnTo>
                  <a:pt x="766" y="6"/>
                </a:lnTo>
                <a:lnTo>
                  <a:pt x="722" y="2"/>
                </a:lnTo>
                <a:lnTo>
                  <a:pt x="680" y="0"/>
                </a:lnTo>
                <a:lnTo>
                  <a:pt x="680" y="0"/>
                </a:lnTo>
                <a:lnTo>
                  <a:pt x="636" y="2"/>
                </a:lnTo>
                <a:lnTo>
                  <a:pt x="592" y="6"/>
                </a:lnTo>
                <a:lnTo>
                  <a:pt x="550" y="14"/>
                </a:lnTo>
                <a:lnTo>
                  <a:pt x="508" y="22"/>
                </a:lnTo>
                <a:lnTo>
                  <a:pt x="468" y="34"/>
                </a:lnTo>
                <a:lnTo>
                  <a:pt x="430" y="48"/>
                </a:lnTo>
                <a:lnTo>
                  <a:pt x="392" y="66"/>
                </a:lnTo>
                <a:lnTo>
                  <a:pt x="354" y="84"/>
                </a:lnTo>
                <a:lnTo>
                  <a:pt x="354" y="84"/>
                </a:lnTo>
                <a:lnTo>
                  <a:pt x="340" y="92"/>
                </a:lnTo>
                <a:lnTo>
                  <a:pt x="340" y="92"/>
                </a:lnTo>
                <a:lnTo>
                  <a:pt x="324" y="102"/>
                </a:lnTo>
                <a:lnTo>
                  <a:pt x="324" y="102"/>
                </a:lnTo>
                <a:lnTo>
                  <a:pt x="296" y="120"/>
                </a:lnTo>
                <a:lnTo>
                  <a:pt x="268" y="140"/>
                </a:lnTo>
                <a:lnTo>
                  <a:pt x="242" y="160"/>
                </a:lnTo>
                <a:lnTo>
                  <a:pt x="218" y="182"/>
                </a:lnTo>
                <a:lnTo>
                  <a:pt x="218" y="182"/>
                </a:lnTo>
                <a:lnTo>
                  <a:pt x="196" y="200"/>
                </a:lnTo>
                <a:lnTo>
                  <a:pt x="188" y="210"/>
                </a:lnTo>
                <a:lnTo>
                  <a:pt x="180" y="220"/>
                </a:lnTo>
                <a:lnTo>
                  <a:pt x="180" y="220"/>
                </a:lnTo>
                <a:lnTo>
                  <a:pt x="158" y="244"/>
                </a:lnTo>
                <a:lnTo>
                  <a:pt x="138" y="270"/>
                </a:lnTo>
                <a:lnTo>
                  <a:pt x="120" y="296"/>
                </a:lnTo>
                <a:lnTo>
                  <a:pt x="102" y="324"/>
                </a:lnTo>
                <a:lnTo>
                  <a:pt x="102" y="324"/>
                </a:lnTo>
                <a:lnTo>
                  <a:pt x="92" y="338"/>
                </a:lnTo>
                <a:lnTo>
                  <a:pt x="84" y="354"/>
                </a:lnTo>
                <a:lnTo>
                  <a:pt x="84" y="354"/>
                </a:lnTo>
                <a:lnTo>
                  <a:pt x="66" y="390"/>
                </a:lnTo>
                <a:lnTo>
                  <a:pt x="48" y="428"/>
                </a:lnTo>
                <a:lnTo>
                  <a:pt x="34" y="468"/>
                </a:lnTo>
                <a:lnTo>
                  <a:pt x="22" y="508"/>
                </a:lnTo>
                <a:lnTo>
                  <a:pt x="12" y="550"/>
                </a:lnTo>
                <a:lnTo>
                  <a:pt x="6" y="592"/>
                </a:lnTo>
                <a:lnTo>
                  <a:pt x="2" y="636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0" y="680"/>
                </a:lnTo>
                <a:lnTo>
                  <a:pt x="2" y="708"/>
                </a:lnTo>
                <a:lnTo>
                  <a:pt x="2" y="738"/>
                </a:lnTo>
                <a:lnTo>
                  <a:pt x="6" y="766"/>
                </a:lnTo>
                <a:lnTo>
                  <a:pt x="10" y="794"/>
                </a:lnTo>
                <a:lnTo>
                  <a:pt x="22" y="848"/>
                </a:lnTo>
                <a:lnTo>
                  <a:pt x="38" y="902"/>
                </a:lnTo>
                <a:lnTo>
                  <a:pt x="58" y="952"/>
                </a:lnTo>
                <a:lnTo>
                  <a:pt x="82" y="1002"/>
                </a:lnTo>
                <a:lnTo>
                  <a:pt x="110" y="1048"/>
                </a:lnTo>
                <a:lnTo>
                  <a:pt x="142" y="1092"/>
                </a:lnTo>
                <a:lnTo>
                  <a:pt x="142" y="1092"/>
                </a:lnTo>
                <a:lnTo>
                  <a:pt x="158" y="1116"/>
                </a:lnTo>
                <a:lnTo>
                  <a:pt x="176" y="1138"/>
                </a:lnTo>
                <a:lnTo>
                  <a:pt x="198" y="1160"/>
                </a:lnTo>
                <a:lnTo>
                  <a:pt x="222" y="1180"/>
                </a:lnTo>
                <a:lnTo>
                  <a:pt x="222" y="1180"/>
                </a:lnTo>
                <a:lnTo>
                  <a:pt x="246" y="1202"/>
                </a:lnTo>
                <a:lnTo>
                  <a:pt x="270" y="1222"/>
                </a:lnTo>
                <a:lnTo>
                  <a:pt x="296" y="1240"/>
                </a:lnTo>
                <a:lnTo>
                  <a:pt x="324" y="1258"/>
                </a:lnTo>
                <a:lnTo>
                  <a:pt x="324" y="1258"/>
                </a:lnTo>
                <a:lnTo>
                  <a:pt x="340" y="1268"/>
                </a:lnTo>
                <a:lnTo>
                  <a:pt x="340" y="1268"/>
                </a:lnTo>
                <a:lnTo>
                  <a:pt x="354" y="1276"/>
                </a:lnTo>
                <a:lnTo>
                  <a:pt x="354" y="1276"/>
                </a:lnTo>
                <a:lnTo>
                  <a:pt x="392" y="1294"/>
                </a:lnTo>
                <a:lnTo>
                  <a:pt x="430" y="1310"/>
                </a:lnTo>
                <a:lnTo>
                  <a:pt x="468" y="1324"/>
                </a:lnTo>
                <a:lnTo>
                  <a:pt x="508" y="1336"/>
                </a:lnTo>
                <a:lnTo>
                  <a:pt x="550" y="1346"/>
                </a:lnTo>
                <a:lnTo>
                  <a:pt x="592" y="1352"/>
                </a:lnTo>
                <a:lnTo>
                  <a:pt x="636" y="1356"/>
                </a:lnTo>
                <a:lnTo>
                  <a:pt x="680" y="1358"/>
                </a:lnTo>
                <a:lnTo>
                  <a:pt x="680" y="1358"/>
                </a:lnTo>
                <a:lnTo>
                  <a:pt x="722" y="1356"/>
                </a:lnTo>
                <a:lnTo>
                  <a:pt x="766" y="1352"/>
                </a:lnTo>
                <a:lnTo>
                  <a:pt x="808" y="1346"/>
                </a:lnTo>
                <a:lnTo>
                  <a:pt x="850" y="1336"/>
                </a:lnTo>
                <a:lnTo>
                  <a:pt x="890" y="1324"/>
                </a:lnTo>
                <a:lnTo>
                  <a:pt x="928" y="1310"/>
                </a:lnTo>
                <a:lnTo>
                  <a:pt x="966" y="1294"/>
                </a:lnTo>
                <a:lnTo>
                  <a:pt x="1004" y="1276"/>
                </a:lnTo>
                <a:lnTo>
                  <a:pt x="1004" y="1276"/>
                </a:lnTo>
                <a:lnTo>
                  <a:pt x="1018" y="1268"/>
                </a:lnTo>
                <a:lnTo>
                  <a:pt x="1018" y="1268"/>
                </a:lnTo>
                <a:lnTo>
                  <a:pt x="1034" y="1258"/>
                </a:lnTo>
                <a:lnTo>
                  <a:pt x="1034" y="1258"/>
                </a:lnTo>
                <a:lnTo>
                  <a:pt x="1062" y="1240"/>
                </a:lnTo>
                <a:lnTo>
                  <a:pt x="1088" y="1222"/>
                </a:lnTo>
                <a:lnTo>
                  <a:pt x="1112" y="1202"/>
                </a:lnTo>
                <a:lnTo>
                  <a:pt x="1136" y="1180"/>
                </a:lnTo>
                <a:lnTo>
                  <a:pt x="1136" y="1180"/>
                </a:lnTo>
                <a:lnTo>
                  <a:pt x="1160" y="1160"/>
                </a:lnTo>
                <a:lnTo>
                  <a:pt x="1182" y="1138"/>
                </a:lnTo>
                <a:lnTo>
                  <a:pt x="1200" y="1116"/>
                </a:lnTo>
                <a:lnTo>
                  <a:pt x="1216" y="1092"/>
                </a:lnTo>
                <a:lnTo>
                  <a:pt x="1216" y="1092"/>
                </a:lnTo>
                <a:lnTo>
                  <a:pt x="1248" y="1048"/>
                </a:lnTo>
                <a:lnTo>
                  <a:pt x="1276" y="1002"/>
                </a:lnTo>
                <a:lnTo>
                  <a:pt x="1300" y="952"/>
                </a:lnTo>
                <a:lnTo>
                  <a:pt x="1320" y="902"/>
                </a:lnTo>
                <a:lnTo>
                  <a:pt x="1336" y="848"/>
                </a:lnTo>
                <a:lnTo>
                  <a:pt x="1348" y="794"/>
                </a:lnTo>
                <a:lnTo>
                  <a:pt x="1352" y="766"/>
                </a:lnTo>
                <a:lnTo>
                  <a:pt x="1356" y="738"/>
                </a:lnTo>
                <a:lnTo>
                  <a:pt x="1358" y="708"/>
                </a:lnTo>
                <a:lnTo>
                  <a:pt x="1358" y="680"/>
                </a:lnTo>
                <a:lnTo>
                  <a:pt x="1358" y="680"/>
                </a:lnTo>
                <a:lnTo>
                  <a:pt x="1356" y="636"/>
                </a:lnTo>
                <a:lnTo>
                  <a:pt x="1352" y="592"/>
                </a:lnTo>
                <a:lnTo>
                  <a:pt x="1346" y="550"/>
                </a:lnTo>
                <a:lnTo>
                  <a:pt x="1336" y="508"/>
                </a:lnTo>
                <a:lnTo>
                  <a:pt x="1324" y="468"/>
                </a:lnTo>
                <a:lnTo>
                  <a:pt x="1310" y="428"/>
                </a:lnTo>
                <a:lnTo>
                  <a:pt x="1292" y="390"/>
                </a:lnTo>
                <a:lnTo>
                  <a:pt x="1274" y="354"/>
                </a:lnTo>
                <a:lnTo>
                  <a:pt x="1274" y="354"/>
                </a:lnTo>
                <a:close/>
                <a:moveTo>
                  <a:pt x="1246" y="968"/>
                </a:moveTo>
                <a:lnTo>
                  <a:pt x="1246" y="968"/>
                </a:lnTo>
                <a:lnTo>
                  <a:pt x="1244" y="998"/>
                </a:lnTo>
                <a:lnTo>
                  <a:pt x="1238" y="1028"/>
                </a:lnTo>
                <a:lnTo>
                  <a:pt x="1226" y="1058"/>
                </a:lnTo>
                <a:lnTo>
                  <a:pt x="1212" y="1086"/>
                </a:lnTo>
                <a:lnTo>
                  <a:pt x="1212" y="1086"/>
                </a:lnTo>
                <a:lnTo>
                  <a:pt x="1192" y="1110"/>
                </a:lnTo>
                <a:lnTo>
                  <a:pt x="1172" y="1134"/>
                </a:lnTo>
                <a:lnTo>
                  <a:pt x="1152" y="1154"/>
                </a:lnTo>
                <a:lnTo>
                  <a:pt x="1130" y="1176"/>
                </a:lnTo>
                <a:lnTo>
                  <a:pt x="1130" y="1176"/>
                </a:lnTo>
                <a:lnTo>
                  <a:pt x="1106" y="1194"/>
                </a:lnTo>
                <a:lnTo>
                  <a:pt x="1080" y="1210"/>
                </a:lnTo>
                <a:lnTo>
                  <a:pt x="1080" y="1210"/>
                </a:lnTo>
                <a:lnTo>
                  <a:pt x="1090" y="1196"/>
                </a:lnTo>
                <a:lnTo>
                  <a:pt x="1098" y="1178"/>
                </a:lnTo>
                <a:lnTo>
                  <a:pt x="1106" y="1162"/>
                </a:lnTo>
                <a:lnTo>
                  <a:pt x="1112" y="1144"/>
                </a:lnTo>
                <a:lnTo>
                  <a:pt x="1122" y="1104"/>
                </a:lnTo>
                <a:lnTo>
                  <a:pt x="1130" y="1062"/>
                </a:lnTo>
                <a:lnTo>
                  <a:pt x="1130" y="1062"/>
                </a:lnTo>
                <a:lnTo>
                  <a:pt x="1162" y="1038"/>
                </a:lnTo>
                <a:lnTo>
                  <a:pt x="1192" y="1012"/>
                </a:lnTo>
                <a:lnTo>
                  <a:pt x="1220" y="986"/>
                </a:lnTo>
                <a:lnTo>
                  <a:pt x="1246" y="958"/>
                </a:lnTo>
                <a:lnTo>
                  <a:pt x="1246" y="958"/>
                </a:lnTo>
                <a:lnTo>
                  <a:pt x="1246" y="968"/>
                </a:lnTo>
                <a:lnTo>
                  <a:pt x="1246" y="968"/>
                </a:lnTo>
                <a:close/>
                <a:moveTo>
                  <a:pt x="1000" y="1268"/>
                </a:moveTo>
                <a:lnTo>
                  <a:pt x="1000" y="1268"/>
                </a:lnTo>
                <a:lnTo>
                  <a:pt x="982" y="1274"/>
                </a:lnTo>
                <a:lnTo>
                  <a:pt x="964" y="1280"/>
                </a:lnTo>
                <a:lnTo>
                  <a:pt x="944" y="1284"/>
                </a:lnTo>
                <a:lnTo>
                  <a:pt x="924" y="1284"/>
                </a:lnTo>
                <a:lnTo>
                  <a:pt x="924" y="1284"/>
                </a:lnTo>
                <a:lnTo>
                  <a:pt x="956" y="1274"/>
                </a:lnTo>
                <a:lnTo>
                  <a:pt x="988" y="1264"/>
                </a:lnTo>
                <a:lnTo>
                  <a:pt x="1018" y="1252"/>
                </a:lnTo>
                <a:lnTo>
                  <a:pt x="1046" y="1238"/>
                </a:lnTo>
                <a:lnTo>
                  <a:pt x="1046" y="1238"/>
                </a:lnTo>
                <a:lnTo>
                  <a:pt x="1030" y="1250"/>
                </a:lnTo>
                <a:lnTo>
                  <a:pt x="1030" y="1250"/>
                </a:lnTo>
                <a:lnTo>
                  <a:pt x="1000" y="1268"/>
                </a:lnTo>
                <a:lnTo>
                  <a:pt x="1000" y="1268"/>
                </a:lnTo>
                <a:close/>
                <a:moveTo>
                  <a:pt x="328" y="1250"/>
                </a:moveTo>
                <a:lnTo>
                  <a:pt x="328" y="1250"/>
                </a:lnTo>
                <a:lnTo>
                  <a:pt x="314" y="1238"/>
                </a:lnTo>
                <a:lnTo>
                  <a:pt x="314" y="1238"/>
                </a:lnTo>
                <a:lnTo>
                  <a:pt x="342" y="1252"/>
                </a:lnTo>
                <a:lnTo>
                  <a:pt x="370" y="1264"/>
                </a:lnTo>
                <a:lnTo>
                  <a:pt x="402" y="1274"/>
                </a:lnTo>
                <a:lnTo>
                  <a:pt x="434" y="1284"/>
                </a:lnTo>
                <a:lnTo>
                  <a:pt x="434" y="1284"/>
                </a:lnTo>
                <a:lnTo>
                  <a:pt x="414" y="1284"/>
                </a:lnTo>
                <a:lnTo>
                  <a:pt x="394" y="1280"/>
                </a:lnTo>
                <a:lnTo>
                  <a:pt x="376" y="1274"/>
                </a:lnTo>
                <a:lnTo>
                  <a:pt x="358" y="1268"/>
                </a:lnTo>
                <a:lnTo>
                  <a:pt x="358" y="1268"/>
                </a:lnTo>
                <a:lnTo>
                  <a:pt x="328" y="1250"/>
                </a:lnTo>
                <a:lnTo>
                  <a:pt x="328" y="1250"/>
                </a:lnTo>
                <a:close/>
                <a:moveTo>
                  <a:pt x="146" y="1086"/>
                </a:moveTo>
                <a:lnTo>
                  <a:pt x="146" y="1086"/>
                </a:lnTo>
                <a:lnTo>
                  <a:pt x="132" y="1058"/>
                </a:lnTo>
                <a:lnTo>
                  <a:pt x="120" y="1028"/>
                </a:lnTo>
                <a:lnTo>
                  <a:pt x="114" y="998"/>
                </a:lnTo>
                <a:lnTo>
                  <a:pt x="112" y="968"/>
                </a:lnTo>
                <a:lnTo>
                  <a:pt x="112" y="968"/>
                </a:lnTo>
                <a:lnTo>
                  <a:pt x="112" y="958"/>
                </a:lnTo>
                <a:lnTo>
                  <a:pt x="112" y="958"/>
                </a:lnTo>
                <a:lnTo>
                  <a:pt x="138" y="986"/>
                </a:lnTo>
                <a:lnTo>
                  <a:pt x="166" y="1012"/>
                </a:lnTo>
                <a:lnTo>
                  <a:pt x="196" y="1038"/>
                </a:lnTo>
                <a:lnTo>
                  <a:pt x="228" y="1062"/>
                </a:lnTo>
                <a:lnTo>
                  <a:pt x="228" y="1062"/>
                </a:lnTo>
                <a:lnTo>
                  <a:pt x="236" y="1104"/>
                </a:lnTo>
                <a:lnTo>
                  <a:pt x="246" y="1144"/>
                </a:lnTo>
                <a:lnTo>
                  <a:pt x="252" y="1162"/>
                </a:lnTo>
                <a:lnTo>
                  <a:pt x="260" y="1178"/>
                </a:lnTo>
                <a:lnTo>
                  <a:pt x="268" y="1194"/>
                </a:lnTo>
                <a:lnTo>
                  <a:pt x="278" y="1210"/>
                </a:lnTo>
                <a:lnTo>
                  <a:pt x="278" y="1210"/>
                </a:lnTo>
                <a:lnTo>
                  <a:pt x="252" y="1194"/>
                </a:lnTo>
                <a:lnTo>
                  <a:pt x="228" y="1176"/>
                </a:lnTo>
                <a:lnTo>
                  <a:pt x="228" y="1176"/>
                </a:lnTo>
                <a:lnTo>
                  <a:pt x="206" y="1154"/>
                </a:lnTo>
                <a:lnTo>
                  <a:pt x="186" y="1134"/>
                </a:lnTo>
                <a:lnTo>
                  <a:pt x="166" y="1110"/>
                </a:lnTo>
                <a:lnTo>
                  <a:pt x="146" y="1086"/>
                </a:lnTo>
                <a:lnTo>
                  <a:pt x="146" y="1086"/>
                </a:lnTo>
                <a:close/>
                <a:moveTo>
                  <a:pt x="82" y="402"/>
                </a:moveTo>
                <a:lnTo>
                  <a:pt x="82" y="402"/>
                </a:lnTo>
                <a:lnTo>
                  <a:pt x="84" y="380"/>
                </a:lnTo>
                <a:lnTo>
                  <a:pt x="90" y="358"/>
                </a:lnTo>
                <a:lnTo>
                  <a:pt x="90" y="358"/>
                </a:lnTo>
                <a:lnTo>
                  <a:pt x="112" y="324"/>
                </a:lnTo>
                <a:lnTo>
                  <a:pt x="112" y="324"/>
                </a:lnTo>
                <a:lnTo>
                  <a:pt x="122" y="310"/>
                </a:lnTo>
                <a:lnTo>
                  <a:pt x="136" y="298"/>
                </a:lnTo>
                <a:lnTo>
                  <a:pt x="150" y="284"/>
                </a:lnTo>
                <a:lnTo>
                  <a:pt x="166" y="272"/>
                </a:lnTo>
                <a:lnTo>
                  <a:pt x="166" y="272"/>
                </a:lnTo>
                <a:lnTo>
                  <a:pt x="170" y="286"/>
                </a:lnTo>
                <a:lnTo>
                  <a:pt x="174" y="298"/>
                </a:lnTo>
                <a:lnTo>
                  <a:pt x="182" y="310"/>
                </a:lnTo>
                <a:lnTo>
                  <a:pt x="190" y="322"/>
                </a:lnTo>
                <a:lnTo>
                  <a:pt x="190" y="322"/>
                </a:lnTo>
                <a:lnTo>
                  <a:pt x="162" y="346"/>
                </a:lnTo>
                <a:lnTo>
                  <a:pt x="134" y="372"/>
                </a:lnTo>
                <a:lnTo>
                  <a:pt x="108" y="400"/>
                </a:lnTo>
                <a:lnTo>
                  <a:pt x="86" y="430"/>
                </a:lnTo>
                <a:lnTo>
                  <a:pt x="86" y="430"/>
                </a:lnTo>
                <a:lnTo>
                  <a:pt x="82" y="416"/>
                </a:lnTo>
                <a:lnTo>
                  <a:pt x="82" y="402"/>
                </a:lnTo>
                <a:lnTo>
                  <a:pt x="82" y="402"/>
                </a:lnTo>
                <a:close/>
                <a:moveTo>
                  <a:pt x="228" y="184"/>
                </a:moveTo>
                <a:lnTo>
                  <a:pt x="228" y="184"/>
                </a:lnTo>
                <a:lnTo>
                  <a:pt x="248" y="170"/>
                </a:lnTo>
                <a:lnTo>
                  <a:pt x="272" y="158"/>
                </a:lnTo>
                <a:lnTo>
                  <a:pt x="272" y="158"/>
                </a:lnTo>
                <a:lnTo>
                  <a:pt x="256" y="188"/>
                </a:lnTo>
                <a:lnTo>
                  <a:pt x="244" y="220"/>
                </a:lnTo>
                <a:lnTo>
                  <a:pt x="244" y="220"/>
                </a:lnTo>
                <a:lnTo>
                  <a:pt x="208" y="238"/>
                </a:lnTo>
                <a:lnTo>
                  <a:pt x="174" y="258"/>
                </a:lnTo>
                <a:lnTo>
                  <a:pt x="174" y="258"/>
                </a:lnTo>
                <a:lnTo>
                  <a:pt x="178" y="242"/>
                </a:lnTo>
                <a:lnTo>
                  <a:pt x="184" y="226"/>
                </a:lnTo>
                <a:lnTo>
                  <a:pt x="184" y="226"/>
                </a:lnTo>
                <a:lnTo>
                  <a:pt x="206" y="206"/>
                </a:lnTo>
                <a:lnTo>
                  <a:pt x="228" y="184"/>
                </a:lnTo>
                <a:lnTo>
                  <a:pt x="228" y="184"/>
                </a:lnTo>
                <a:close/>
                <a:moveTo>
                  <a:pt x="328" y="108"/>
                </a:moveTo>
                <a:lnTo>
                  <a:pt x="328" y="108"/>
                </a:lnTo>
                <a:lnTo>
                  <a:pt x="358" y="90"/>
                </a:lnTo>
                <a:lnTo>
                  <a:pt x="358" y="90"/>
                </a:lnTo>
                <a:lnTo>
                  <a:pt x="376" y="84"/>
                </a:lnTo>
                <a:lnTo>
                  <a:pt x="394" y="78"/>
                </a:lnTo>
                <a:lnTo>
                  <a:pt x="414" y="76"/>
                </a:lnTo>
                <a:lnTo>
                  <a:pt x="434" y="74"/>
                </a:lnTo>
                <a:lnTo>
                  <a:pt x="434" y="74"/>
                </a:lnTo>
                <a:lnTo>
                  <a:pt x="416" y="84"/>
                </a:lnTo>
                <a:lnTo>
                  <a:pt x="400" y="92"/>
                </a:lnTo>
                <a:lnTo>
                  <a:pt x="386" y="104"/>
                </a:lnTo>
                <a:lnTo>
                  <a:pt x="376" y="114"/>
                </a:lnTo>
                <a:lnTo>
                  <a:pt x="376" y="114"/>
                </a:lnTo>
                <a:lnTo>
                  <a:pt x="332" y="126"/>
                </a:lnTo>
                <a:lnTo>
                  <a:pt x="294" y="142"/>
                </a:lnTo>
                <a:lnTo>
                  <a:pt x="294" y="142"/>
                </a:lnTo>
                <a:lnTo>
                  <a:pt x="310" y="124"/>
                </a:lnTo>
                <a:lnTo>
                  <a:pt x="328" y="108"/>
                </a:lnTo>
                <a:lnTo>
                  <a:pt x="328" y="108"/>
                </a:lnTo>
                <a:close/>
                <a:moveTo>
                  <a:pt x="1030" y="108"/>
                </a:moveTo>
                <a:lnTo>
                  <a:pt x="1030" y="108"/>
                </a:lnTo>
                <a:lnTo>
                  <a:pt x="1048" y="124"/>
                </a:lnTo>
                <a:lnTo>
                  <a:pt x="1064" y="142"/>
                </a:lnTo>
                <a:lnTo>
                  <a:pt x="1064" y="142"/>
                </a:lnTo>
                <a:lnTo>
                  <a:pt x="1026" y="126"/>
                </a:lnTo>
                <a:lnTo>
                  <a:pt x="982" y="114"/>
                </a:lnTo>
                <a:lnTo>
                  <a:pt x="982" y="114"/>
                </a:lnTo>
                <a:lnTo>
                  <a:pt x="972" y="104"/>
                </a:lnTo>
                <a:lnTo>
                  <a:pt x="958" y="92"/>
                </a:lnTo>
                <a:lnTo>
                  <a:pt x="942" y="84"/>
                </a:lnTo>
                <a:lnTo>
                  <a:pt x="924" y="74"/>
                </a:lnTo>
                <a:lnTo>
                  <a:pt x="924" y="74"/>
                </a:lnTo>
                <a:lnTo>
                  <a:pt x="944" y="76"/>
                </a:lnTo>
                <a:lnTo>
                  <a:pt x="964" y="78"/>
                </a:lnTo>
                <a:lnTo>
                  <a:pt x="982" y="84"/>
                </a:lnTo>
                <a:lnTo>
                  <a:pt x="1000" y="90"/>
                </a:lnTo>
                <a:lnTo>
                  <a:pt x="1000" y="90"/>
                </a:lnTo>
                <a:lnTo>
                  <a:pt x="1030" y="108"/>
                </a:lnTo>
                <a:lnTo>
                  <a:pt x="1030" y="108"/>
                </a:lnTo>
                <a:close/>
                <a:moveTo>
                  <a:pt x="1174" y="226"/>
                </a:moveTo>
                <a:lnTo>
                  <a:pt x="1174" y="226"/>
                </a:lnTo>
                <a:lnTo>
                  <a:pt x="1180" y="242"/>
                </a:lnTo>
                <a:lnTo>
                  <a:pt x="1184" y="258"/>
                </a:lnTo>
                <a:lnTo>
                  <a:pt x="1184" y="258"/>
                </a:lnTo>
                <a:lnTo>
                  <a:pt x="1150" y="238"/>
                </a:lnTo>
                <a:lnTo>
                  <a:pt x="1114" y="220"/>
                </a:lnTo>
                <a:lnTo>
                  <a:pt x="1114" y="220"/>
                </a:lnTo>
                <a:lnTo>
                  <a:pt x="1102" y="188"/>
                </a:lnTo>
                <a:lnTo>
                  <a:pt x="1086" y="158"/>
                </a:lnTo>
                <a:lnTo>
                  <a:pt x="1086" y="158"/>
                </a:lnTo>
                <a:lnTo>
                  <a:pt x="1110" y="170"/>
                </a:lnTo>
                <a:lnTo>
                  <a:pt x="1130" y="184"/>
                </a:lnTo>
                <a:lnTo>
                  <a:pt x="1130" y="184"/>
                </a:lnTo>
                <a:lnTo>
                  <a:pt x="1152" y="206"/>
                </a:lnTo>
                <a:lnTo>
                  <a:pt x="1174" y="226"/>
                </a:lnTo>
                <a:lnTo>
                  <a:pt x="1174" y="226"/>
                </a:lnTo>
                <a:close/>
                <a:moveTo>
                  <a:pt x="1248" y="324"/>
                </a:moveTo>
                <a:lnTo>
                  <a:pt x="1248" y="324"/>
                </a:lnTo>
                <a:lnTo>
                  <a:pt x="1268" y="358"/>
                </a:lnTo>
                <a:lnTo>
                  <a:pt x="1268" y="358"/>
                </a:lnTo>
                <a:lnTo>
                  <a:pt x="1274" y="380"/>
                </a:lnTo>
                <a:lnTo>
                  <a:pt x="1276" y="402"/>
                </a:lnTo>
                <a:lnTo>
                  <a:pt x="1276" y="402"/>
                </a:lnTo>
                <a:lnTo>
                  <a:pt x="1276" y="416"/>
                </a:lnTo>
                <a:lnTo>
                  <a:pt x="1274" y="430"/>
                </a:lnTo>
                <a:lnTo>
                  <a:pt x="1274" y="430"/>
                </a:lnTo>
                <a:lnTo>
                  <a:pt x="1250" y="400"/>
                </a:lnTo>
                <a:lnTo>
                  <a:pt x="1226" y="374"/>
                </a:lnTo>
                <a:lnTo>
                  <a:pt x="1198" y="346"/>
                </a:lnTo>
                <a:lnTo>
                  <a:pt x="1168" y="320"/>
                </a:lnTo>
                <a:lnTo>
                  <a:pt x="1168" y="320"/>
                </a:lnTo>
                <a:lnTo>
                  <a:pt x="1176" y="310"/>
                </a:lnTo>
                <a:lnTo>
                  <a:pt x="1184" y="298"/>
                </a:lnTo>
                <a:lnTo>
                  <a:pt x="1190" y="286"/>
                </a:lnTo>
                <a:lnTo>
                  <a:pt x="1192" y="272"/>
                </a:lnTo>
                <a:lnTo>
                  <a:pt x="1192" y="272"/>
                </a:lnTo>
                <a:lnTo>
                  <a:pt x="1208" y="284"/>
                </a:lnTo>
                <a:lnTo>
                  <a:pt x="1222" y="298"/>
                </a:lnTo>
                <a:lnTo>
                  <a:pt x="1236" y="310"/>
                </a:lnTo>
                <a:lnTo>
                  <a:pt x="1248" y="324"/>
                </a:lnTo>
                <a:lnTo>
                  <a:pt x="1248" y="324"/>
                </a:lnTo>
                <a:close/>
                <a:moveTo>
                  <a:pt x="1122" y="1056"/>
                </a:moveTo>
                <a:lnTo>
                  <a:pt x="1122" y="1056"/>
                </a:lnTo>
                <a:lnTo>
                  <a:pt x="1078" y="1084"/>
                </a:lnTo>
                <a:lnTo>
                  <a:pt x="1030" y="1108"/>
                </a:lnTo>
                <a:lnTo>
                  <a:pt x="980" y="1130"/>
                </a:lnTo>
                <a:lnTo>
                  <a:pt x="928" y="1148"/>
                </a:lnTo>
                <a:lnTo>
                  <a:pt x="874" y="1162"/>
                </a:lnTo>
                <a:lnTo>
                  <a:pt x="816" y="1174"/>
                </a:lnTo>
                <a:lnTo>
                  <a:pt x="758" y="1180"/>
                </a:lnTo>
                <a:lnTo>
                  <a:pt x="698" y="1184"/>
                </a:lnTo>
                <a:lnTo>
                  <a:pt x="698" y="1184"/>
                </a:lnTo>
                <a:lnTo>
                  <a:pt x="742" y="1148"/>
                </a:lnTo>
                <a:lnTo>
                  <a:pt x="786" y="1106"/>
                </a:lnTo>
                <a:lnTo>
                  <a:pt x="828" y="1062"/>
                </a:lnTo>
                <a:lnTo>
                  <a:pt x="870" y="1014"/>
                </a:lnTo>
                <a:lnTo>
                  <a:pt x="870" y="1014"/>
                </a:lnTo>
                <a:lnTo>
                  <a:pt x="938" y="1000"/>
                </a:lnTo>
                <a:lnTo>
                  <a:pt x="1004" y="984"/>
                </a:lnTo>
                <a:lnTo>
                  <a:pt x="1064" y="966"/>
                </a:lnTo>
                <a:lnTo>
                  <a:pt x="1122" y="942"/>
                </a:lnTo>
                <a:lnTo>
                  <a:pt x="1122" y="942"/>
                </a:lnTo>
                <a:lnTo>
                  <a:pt x="1124" y="972"/>
                </a:lnTo>
                <a:lnTo>
                  <a:pt x="1124" y="1002"/>
                </a:lnTo>
                <a:lnTo>
                  <a:pt x="1124" y="1030"/>
                </a:lnTo>
                <a:lnTo>
                  <a:pt x="1122" y="1056"/>
                </a:lnTo>
                <a:lnTo>
                  <a:pt x="1122" y="1056"/>
                </a:lnTo>
                <a:close/>
                <a:moveTo>
                  <a:pt x="234" y="972"/>
                </a:moveTo>
                <a:lnTo>
                  <a:pt x="234" y="972"/>
                </a:lnTo>
                <a:lnTo>
                  <a:pt x="238" y="942"/>
                </a:lnTo>
                <a:lnTo>
                  <a:pt x="238" y="942"/>
                </a:lnTo>
                <a:lnTo>
                  <a:pt x="294" y="966"/>
                </a:lnTo>
                <a:lnTo>
                  <a:pt x="354" y="984"/>
                </a:lnTo>
                <a:lnTo>
                  <a:pt x="420" y="1000"/>
                </a:lnTo>
                <a:lnTo>
                  <a:pt x="488" y="1014"/>
                </a:lnTo>
                <a:lnTo>
                  <a:pt x="488" y="1014"/>
                </a:lnTo>
                <a:lnTo>
                  <a:pt x="530" y="1062"/>
                </a:lnTo>
                <a:lnTo>
                  <a:pt x="572" y="1106"/>
                </a:lnTo>
                <a:lnTo>
                  <a:pt x="616" y="1148"/>
                </a:lnTo>
                <a:lnTo>
                  <a:pt x="660" y="1184"/>
                </a:lnTo>
                <a:lnTo>
                  <a:pt x="660" y="1184"/>
                </a:lnTo>
                <a:lnTo>
                  <a:pt x="600" y="1180"/>
                </a:lnTo>
                <a:lnTo>
                  <a:pt x="542" y="1174"/>
                </a:lnTo>
                <a:lnTo>
                  <a:pt x="484" y="1162"/>
                </a:lnTo>
                <a:lnTo>
                  <a:pt x="430" y="1148"/>
                </a:lnTo>
                <a:lnTo>
                  <a:pt x="378" y="1130"/>
                </a:lnTo>
                <a:lnTo>
                  <a:pt x="328" y="1108"/>
                </a:lnTo>
                <a:lnTo>
                  <a:pt x="280" y="1084"/>
                </a:lnTo>
                <a:lnTo>
                  <a:pt x="236" y="1056"/>
                </a:lnTo>
                <a:lnTo>
                  <a:pt x="236" y="1056"/>
                </a:lnTo>
                <a:lnTo>
                  <a:pt x="234" y="1016"/>
                </a:lnTo>
                <a:lnTo>
                  <a:pt x="234" y="972"/>
                </a:lnTo>
                <a:lnTo>
                  <a:pt x="234" y="972"/>
                </a:lnTo>
                <a:close/>
                <a:moveTo>
                  <a:pt x="10" y="678"/>
                </a:moveTo>
                <a:lnTo>
                  <a:pt x="10" y="678"/>
                </a:lnTo>
                <a:lnTo>
                  <a:pt x="10" y="654"/>
                </a:lnTo>
                <a:lnTo>
                  <a:pt x="10" y="654"/>
                </a:lnTo>
                <a:lnTo>
                  <a:pt x="16" y="632"/>
                </a:lnTo>
                <a:lnTo>
                  <a:pt x="22" y="610"/>
                </a:lnTo>
                <a:lnTo>
                  <a:pt x="32" y="590"/>
                </a:lnTo>
                <a:lnTo>
                  <a:pt x="44" y="570"/>
                </a:lnTo>
                <a:lnTo>
                  <a:pt x="58" y="552"/>
                </a:lnTo>
                <a:lnTo>
                  <a:pt x="76" y="532"/>
                </a:lnTo>
                <a:lnTo>
                  <a:pt x="94" y="514"/>
                </a:lnTo>
                <a:lnTo>
                  <a:pt x="114" y="496"/>
                </a:lnTo>
                <a:lnTo>
                  <a:pt x="114" y="496"/>
                </a:lnTo>
                <a:lnTo>
                  <a:pt x="128" y="510"/>
                </a:lnTo>
                <a:lnTo>
                  <a:pt x="142" y="524"/>
                </a:lnTo>
                <a:lnTo>
                  <a:pt x="160" y="536"/>
                </a:lnTo>
                <a:lnTo>
                  <a:pt x="178" y="548"/>
                </a:lnTo>
                <a:lnTo>
                  <a:pt x="218" y="572"/>
                </a:lnTo>
                <a:lnTo>
                  <a:pt x="266" y="592"/>
                </a:lnTo>
                <a:lnTo>
                  <a:pt x="266" y="592"/>
                </a:lnTo>
                <a:lnTo>
                  <a:pt x="280" y="636"/>
                </a:lnTo>
                <a:lnTo>
                  <a:pt x="296" y="680"/>
                </a:lnTo>
                <a:lnTo>
                  <a:pt x="296" y="680"/>
                </a:lnTo>
                <a:lnTo>
                  <a:pt x="282" y="714"/>
                </a:lnTo>
                <a:lnTo>
                  <a:pt x="282" y="714"/>
                </a:lnTo>
                <a:lnTo>
                  <a:pt x="256" y="730"/>
                </a:lnTo>
                <a:lnTo>
                  <a:pt x="232" y="748"/>
                </a:lnTo>
                <a:lnTo>
                  <a:pt x="208" y="766"/>
                </a:lnTo>
                <a:lnTo>
                  <a:pt x="188" y="786"/>
                </a:lnTo>
                <a:lnTo>
                  <a:pt x="168" y="806"/>
                </a:lnTo>
                <a:lnTo>
                  <a:pt x="152" y="826"/>
                </a:lnTo>
                <a:lnTo>
                  <a:pt x="138" y="848"/>
                </a:lnTo>
                <a:lnTo>
                  <a:pt x="126" y="870"/>
                </a:lnTo>
                <a:lnTo>
                  <a:pt x="126" y="870"/>
                </a:lnTo>
                <a:lnTo>
                  <a:pt x="104" y="854"/>
                </a:lnTo>
                <a:lnTo>
                  <a:pt x="84" y="834"/>
                </a:lnTo>
                <a:lnTo>
                  <a:pt x="66" y="816"/>
                </a:lnTo>
                <a:lnTo>
                  <a:pt x="50" y="796"/>
                </a:lnTo>
                <a:lnTo>
                  <a:pt x="36" y="776"/>
                </a:lnTo>
                <a:lnTo>
                  <a:pt x="26" y="754"/>
                </a:lnTo>
                <a:lnTo>
                  <a:pt x="18" y="734"/>
                </a:lnTo>
                <a:lnTo>
                  <a:pt x="12" y="712"/>
                </a:lnTo>
                <a:lnTo>
                  <a:pt x="12" y="712"/>
                </a:lnTo>
                <a:lnTo>
                  <a:pt x="10" y="678"/>
                </a:lnTo>
                <a:lnTo>
                  <a:pt x="10" y="678"/>
                </a:lnTo>
                <a:close/>
                <a:moveTo>
                  <a:pt x="234" y="356"/>
                </a:moveTo>
                <a:lnTo>
                  <a:pt x="234" y="356"/>
                </a:lnTo>
                <a:lnTo>
                  <a:pt x="266" y="374"/>
                </a:lnTo>
                <a:lnTo>
                  <a:pt x="304" y="390"/>
                </a:lnTo>
                <a:lnTo>
                  <a:pt x="304" y="390"/>
                </a:lnTo>
                <a:lnTo>
                  <a:pt x="270" y="402"/>
                </a:lnTo>
                <a:lnTo>
                  <a:pt x="238" y="416"/>
                </a:lnTo>
                <a:lnTo>
                  <a:pt x="238" y="416"/>
                </a:lnTo>
                <a:lnTo>
                  <a:pt x="234" y="386"/>
                </a:lnTo>
                <a:lnTo>
                  <a:pt x="234" y="356"/>
                </a:lnTo>
                <a:lnTo>
                  <a:pt x="234" y="356"/>
                </a:lnTo>
                <a:close/>
                <a:moveTo>
                  <a:pt x="236" y="298"/>
                </a:moveTo>
                <a:lnTo>
                  <a:pt x="236" y="298"/>
                </a:lnTo>
                <a:lnTo>
                  <a:pt x="276" y="274"/>
                </a:lnTo>
                <a:lnTo>
                  <a:pt x="318" y="252"/>
                </a:lnTo>
                <a:lnTo>
                  <a:pt x="362" y="232"/>
                </a:lnTo>
                <a:lnTo>
                  <a:pt x="406" y="214"/>
                </a:lnTo>
                <a:lnTo>
                  <a:pt x="406" y="214"/>
                </a:lnTo>
                <a:lnTo>
                  <a:pt x="436" y="230"/>
                </a:lnTo>
                <a:lnTo>
                  <a:pt x="474" y="244"/>
                </a:lnTo>
                <a:lnTo>
                  <a:pt x="516" y="254"/>
                </a:lnTo>
                <a:lnTo>
                  <a:pt x="562" y="262"/>
                </a:lnTo>
                <a:lnTo>
                  <a:pt x="562" y="262"/>
                </a:lnTo>
                <a:lnTo>
                  <a:pt x="524" y="302"/>
                </a:lnTo>
                <a:lnTo>
                  <a:pt x="488" y="346"/>
                </a:lnTo>
                <a:lnTo>
                  <a:pt x="488" y="346"/>
                </a:lnTo>
                <a:lnTo>
                  <a:pt x="442" y="354"/>
                </a:lnTo>
                <a:lnTo>
                  <a:pt x="398" y="364"/>
                </a:lnTo>
                <a:lnTo>
                  <a:pt x="356" y="374"/>
                </a:lnTo>
                <a:lnTo>
                  <a:pt x="314" y="386"/>
                </a:lnTo>
                <a:lnTo>
                  <a:pt x="314" y="386"/>
                </a:lnTo>
                <a:lnTo>
                  <a:pt x="270" y="368"/>
                </a:lnTo>
                <a:lnTo>
                  <a:pt x="252" y="358"/>
                </a:lnTo>
                <a:lnTo>
                  <a:pt x="234" y="348"/>
                </a:lnTo>
                <a:lnTo>
                  <a:pt x="234" y="348"/>
                </a:lnTo>
                <a:lnTo>
                  <a:pt x="234" y="322"/>
                </a:lnTo>
                <a:lnTo>
                  <a:pt x="236" y="298"/>
                </a:lnTo>
                <a:lnTo>
                  <a:pt x="236" y="298"/>
                </a:lnTo>
                <a:close/>
                <a:moveTo>
                  <a:pt x="226" y="342"/>
                </a:moveTo>
                <a:lnTo>
                  <a:pt x="226" y="342"/>
                </a:lnTo>
                <a:lnTo>
                  <a:pt x="214" y="332"/>
                </a:lnTo>
                <a:lnTo>
                  <a:pt x="202" y="322"/>
                </a:lnTo>
                <a:lnTo>
                  <a:pt x="202" y="322"/>
                </a:lnTo>
                <a:lnTo>
                  <a:pt x="228" y="302"/>
                </a:lnTo>
                <a:lnTo>
                  <a:pt x="228" y="302"/>
                </a:lnTo>
                <a:lnTo>
                  <a:pt x="226" y="342"/>
                </a:lnTo>
                <a:lnTo>
                  <a:pt x="226" y="342"/>
                </a:lnTo>
                <a:close/>
                <a:moveTo>
                  <a:pt x="538" y="94"/>
                </a:moveTo>
                <a:lnTo>
                  <a:pt x="538" y="94"/>
                </a:lnTo>
                <a:lnTo>
                  <a:pt x="564" y="102"/>
                </a:lnTo>
                <a:lnTo>
                  <a:pt x="588" y="114"/>
                </a:lnTo>
                <a:lnTo>
                  <a:pt x="612" y="128"/>
                </a:lnTo>
                <a:lnTo>
                  <a:pt x="638" y="142"/>
                </a:lnTo>
                <a:lnTo>
                  <a:pt x="638" y="142"/>
                </a:lnTo>
                <a:lnTo>
                  <a:pt x="568" y="146"/>
                </a:lnTo>
                <a:lnTo>
                  <a:pt x="500" y="154"/>
                </a:lnTo>
                <a:lnTo>
                  <a:pt x="436" y="164"/>
                </a:lnTo>
                <a:lnTo>
                  <a:pt x="376" y="176"/>
                </a:lnTo>
                <a:lnTo>
                  <a:pt x="376" y="176"/>
                </a:lnTo>
                <a:lnTo>
                  <a:pt x="370" y="164"/>
                </a:lnTo>
                <a:lnTo>
                  <a:pt x="368" y="152"/>
                </a:lnTo>
                <a:lnTo>
                  <a:pt x="368" y="152"/>
                </a:lnTo>
                <a:lnTo>
                  <a:pt x="368" y="144"/>
                </a:lnTo>
                <a:lnTo>
                  <a:pt x="372" y="136"/>
                </a:lnTo>
                <a:lnTo>
                  <a:pt x="374" y="128"/>
                </a:lnTo>
                <a:lnTo>
                  <a:pt x="380" y="120"/>
                </a:lnTo>
                <a:lnTo>
                  <a:pt x="380" y="120"/>
                </a:lnTo>
                <a:lnTo>
                  <a:pt x="416" y="112"/>
                </a:lnTo>
                <a:lnTo>
                  <a:pt x="456" y="104"/>
                </a:lnTo>
                <a:lnTo>
                  <a:pt x="496" y="98"/>
                </a:lnTo>
                <a:lnTo>
                  <a:pt x="538" y="94"/>
                </a:lnTo>
                <a:lnTo>
                  <a:pt x="538" y="94"/>
                </a:lnTo>
                <a:close/>
                <a:moveTo>
                  <a:pt x="978" y="120"/>
                </a:moveTo>
                <a:lnTo>
                  <a:pt x="978" y="120"/>
                </a:lnTo>
                <a:lnTo>
                  <a:pt x="984" y="128"/>
                </a:lnTo>
                <a:lnTo>
                  <a:pt x="988" y="136"/>
                </a:lnTo>
                <a:lnTo>
                  <a:pt x="990" y="144"/>
                </a:lnTo>
                <a:lnTo>
                  <a:pt x="990" y="152"/>
                </a:lnTo>
                <a:lnTo>
                  <a:pt x="990" y="152"/>
                </a:lnTo>
                <a:lnTo>
                  <a:pt x="988" y="164"/>
                </a:lnTo>
                <a:lnTo>
                  <a:pt x="982" y="176"/>
                </a:lnTo>
                <a:lnTo>
                  <a:pt x="982" y="176"/>
                </a:lnTo>
                <a:lnTo>
                  <a:pt x="922" y="164"/>
                </a:lnTo>
                <a:lnTo>
                  <a:pt x="858" y="154"/>
                </a:lnTo>
                <a:lnTo>
                  <a:pt x="790" y="146"/>
                </a:lnTo>
                <a:lnTo>
                  <a:pt x="720" y="142"/>
                </a:lnTo>
                <a:lnTo>
                  <a:pt x="720" y="142"/>
                </a:lnTo>
                <a:lnTo>
                  <a:pt x="746" y="128"/>
                </a:lnTo>
                <a:lnTo>
                  <a:pt x="770" y="114"/>
                </a:lnTo>
                <a:lnTo>
                  <a:pt x="796" y="102"/>
                </a:lnTo>
                <a:lnTo>
                  <a:pt x="820" y="94"/>
                </a:lnTo>
                <a:lnTo>
                  <a:pt x="820" y="94"/>
                </a:lnTo>
                <a:lnTo>
                  <a:pt x="862" y="98"/>
                </a:lnTo>
                <a:lnTo>
                  <a:pt x="902" y="104"/>
                </a:lnTo>
                <a:lnTo>
                  <a:pt x="942" y="112"/>
                </a:lnTo>
                <a:lnTo>
                  <a:pt x="978" y="120"/>
                </a:lnTo>
                <a:lnTo>
                  <a:pt x="978" y="120"/>
                </a:lnTo>
                <a:close/>
                <a:moveTo>
                  <a:pt x="1124" y="348"/>
                </a:moveTo>
                <a:lnTo>
                  <a:pt x="1124" y="348"/>
                </a:lnTo>
                <a:lnTo>
                  <a:pt x="1108" y="358"/>
                </a:lnTo>
                <a:lnTo>
                  <a:pt x="1088" y="368"/>
                </a:lnTo>
                <a:lnTo>
                  <a:pt x="1044" y="386"/>
                </a:lnTo>
                <a:lnTo>
                  <a:pt x="1044" y="386"/>
                </a:lnTo>
                <a:lnTo>
                  <a:pt x="1004" y="374"/>
                </a:lnTo>
                <a:lnTo>
                  <a:pt x="960" y="362"/>
                </a:lnTo>
                <a:lnTo>
                  <a:pt x="916" y="354"/>
                </a:lnTo>
                <a:lnTo>
                  <a:pt x="870" y="346"/>
                </a:lnTo>
                <a:lnTo>
                  <a:pt x="870" y="346"/>
                </a:lnTo>
                <a:lnTo>
                  <a:pt x="834" y="302"/>
                </a:lnTo>
                <a:lnTo>
                  <a:pt x="796" y="262"/>
                </a:lnTo>
                <a:lnTo>
                  <a:pt x="796" y="262"/>
                </a:lnTo>
                <a:lnTo>
                  <a:pt x="844" y="254"/>
                </a:lnTo>
                <a:lnTo>
                  <a:pt x="886" y="244"/>
                </a:lnTo>
                <a:lnTo>
                  <a:pt x="922" y="230"/>
                </a:lnTo>
                <a:lnTo>
                  <a:pt x="952" y="214"/>
                </a:lnTo>
                <a:lnTo>
                  <a:pt x="952" y="214"/>
                </a:lnTo>
                <a:lnTo>
                  <a:pt x="996" y="232"/>
                </a:lnTo>
                <a:lnTo>
                  <a:pt x="1040" y="250"/>
                </a:lnTo>
                <a:lnTo>
                  <a:pt x="1082" y="272"/>
                </a:lnTo>
                <a:lnTo>
                  <a:pt x="1122" y="298"/>
                </a:lnTo>
                <a:lnTo>
                  <a:pt x="1122" y="298"/>
                </a:lnTo>
                <a:lnTo>
                  <a:pt x="1124" y="322"/>
                </a:lnTo>
                <a:lnTo>
                  <a:pt x="1124" y="348"/>
                </a:lnTo>
                <a:lnTo>
                  <a:pt x="1124" y="348"/>
                </a:lnTo>
                <a:close/>
                <a:moveTo>
                  <a:pt x="1130" y="302"/>
                </a:moveTo>
                <a:lnTo>
                  <a:pt x="1130" y="302"/>
                </a:lnTo>
                <a:lnTo>
                  <a:pt x="1152" y="320"/>
                </a:lnTo>
                <a:lnTo>
                  <a:pt x="1152" y="320"/>
                </a:lnTo>
                <a:lnTo>
                  <a:pt x="1156" y="322"/>
                </a:lnTo>
                <a:lnTo>
                  <a:pt x="1156" y="322"/>
                </a:lnTo>
                <a:lnTo>
                  <a:pt x="1144" y="332"/>
                </a:lnTo>
                <a:lnTo>
                  <a:pt x="1132" y="342"/>
                </a:lnTo>
                <a:lnTo>
                  <a:pt x="1132" y="342"/>
                </a:lnTo>
                <a:lnTo>
                  <a:pt x="1130" y="302"/>
                </a:lnTo>
                <a:lnTo>
                  <a:pt x="1130" y="302"/>
                </a:lnTo>
                <a:close/>
                <a:moveTo>
                  <a:pt x="1122" y="416"/>
                </a:moveTo>
                <a:lnTo>
                  <a:pt x="1122" y="416"/>
                </a:lnTo>
                <a:lnTo>
                  <a:pt x="1090" y="402"/>
                </a:lnTo>
                <a:lnTo>
                  <a:pt x="1056" y="390"/>
                </a:lnTo>
                <a:lnTo>
                  <a:pt x="1056" y="390"/>
                </a:lnTo>
                <a:lnTo>
                  <a:pt x="1092" y="374"/>
                </a:lnTo>
                <a:lnTo>
                  <a:pt x="1124" y="356"/>
                </a:lnTo>
                <a:lnTo>
                  <a:pt x="1124" y="356"/>
                </a:lnTo>
                <a:lnTo>
                  <a:pt x="1124" y="386"/>
                </a:lnTo>
                <a:lnTo>
                  <a:pt x="1122" y="416"/>
                </a:lnTo>
                <a:lnTo>
                  <a:pt x="1122" y="416"/>
                </a:lnTo>
                <a:close/>
                <a:moveTo>
                  <a:pt x="1086" y="586"/>
                </a:moveTo>
                <a:lnTo>
                  <a:pt x="1086" y="586"/>
                </a:lnTo>
                <a:lnTo>
                  <a:pt x="1032" y="606"/>
                </a:lnTo>
                <a:lnTo>
                  <a:pt x="1032" y="606"/>
                </a:lnTo>
                <a:lnTo>
                  <a:pt x="1006" y="556"/>
                </a:lnTo>
                <a:lnTo>
                  <a:pt x="980" y="506"/>
                </a:lnTo>
                <a:lnTo>
                  <a:pt x="980" y="506"/>
                </a:lnTo>
                <a:lnTo>
                  <a:pt x="954" y="466"/>
                </a:lnTo>
                <a:lnTo>
                  <a:pt x="928" y="426"/>
                </a:lnTo>
                <a:lnTo>
                  <a:pt x="928" y="426"/>
                </a:lnTo>
                <a:lnTo>
                  <a:pt x="990" y="412"/>
                </a:lnTo>
                <a:lnTo>
                  <a:pt x="1044" y="394"/>
                </a:lnTo>
                <a:lnTo>
                  <a:pt x="1044" y="394"/>
                </a:lnTo>
                <a:lnTo>
                  <a:pt x="1082" y="408"/>
                </a:lnTo>
                <a:lnTo>
                  <a:pt x="1120" y="424"/>
                </a:lnTo>
                <a:lnTo>
                  <a:pt x="1120" y="424"/>
                </a:lnTo>
                <a:lnTo>
                  <a:pt x="1116" y="464"/>
                </a:lnTo>
                <a:lnTo>
                  <a:pt x="1108" y="504"/>
                </a:lnTo>
                <a:lnTo>
                  <a:pt x="1098" y="544"/>
                </a:lnTo>
                <a:lnTo>
                  <a:pt x="1086" y="586"/>
                </a:lnTo>
                <a:lnTo>
                  <a:pt x="1086" y="586"/>
                </a:lnTo>
                <a:close/>
                <a:moveTo>
                  <a:pt x="1128" y="428"/>
                </a:moveTo>
                <a:lnTo>
                  <a:pt x="1128" y="428"/>
                </a:lnTo>
                <a:lnTo>
                  <a:pt x="1154" y="440"/>
                </a:lnTo>
                <a:lnTo>
                  <a:pt x="1154" y="440"/>
                </a:lnTo>
                <a:lnTo>
                  <a:pt x="1198" y="466"/>
                </a:lnTo>
                <a:lnTo>
                  <a:pt x="1238" y="492"/>
                </a:lnTo>
                <a:lnTo>
                  <a:pt x="1238" y="492"/>
                </a:lnTo>
                <a:lnTo>
                  <a:pt x="1226" y="504"/>
                </a:lnTo>
                <a:lnTo>
                  <a:pt x="1212" y="518"/>
                </a:lnTo>
                <a:lnTo>
                  <a:pt x="1196" y="530"/>
                </a:lnTo>
                <a:lnTo>
                  <a:pt x="1178" y="540"/>
                </a:lnTo>
                <a:lnTo>
                  <a:pt x="1140" y="562"/>
                </a:lnTo>
                <a:lnTo>
                  <a:pt x="1096" y="584"/>
                </a:lnTo>
                <a:lnTo>
                  <a:pt x="1096" y="584"/>
                </a:lnTo>
                <a:lnTo>
                  <a:pt x="1106" y="542"/>
                </a:lnTo>
                <a:lnTo>
                  <a:pt x="1116" y="504"/>
                </a:lnTo>
                <a:lnTo>
                  <a:pt x="1122" y="464"/>
                </a:lnTo>
                <a:lnTo>
                  <a:pt x="1128" y="428"/>
                </a:lnTo>
                <a:lnTo>
                  <a:pt x="1128" y="428"/>
                </a:lnTo>
                <a:close/>
                <a:moveTo>
                  <a:pt x="1046" y="698"/>
                </a:moveTo>
                <a:lnTo>
                  <a:pt x="1046" y="698"/>
                </a:lnTo>
                <a:lnTo>
                  <a:pt x="1014" y="682"/>
                </a:lnTo>
                <a:lnTo>
                  <a:pt x="978" y="668"/>
                </a:lnTo>
                <a:lnTo>
                  <a:pt x="942" y="654"/>
                </a:lnTo>
                <a:lnTo>
                  <a:pt x="904" y="644"/>
                </a:lnTo>
                <a:lnTo>
                  <a:pt x="904" y="644"/>
                </a:lnTo>
                <a:lnTo>
                  <a:pt x="968" y="632"/>
                </a:lnTo>
                <a:lnTo>
                  <a:pt x="1026" y="616"/>
                </a:lnTo>
                <a:lnTo>
                  <a:pt x="1026" y="616"/>
                </a:lnTo>
                <a:lnTo>
                  <a:pt x="1054" y="680"/>
                </a:lnTo>
                <a:lnTo>
                  <a:pt x="1054" y="680"/>
                </a:lnTo>
                <a:lnTo>
                  <a:pt x="1046" y="698"/>
                </a:lnTo>
                <a:lnTo>
                  <a:pt x="1046" y="698"/>
                </a:lnTo>
                <a:close/>
                <a:moveTo>
                  <a:pt x="1058" y="690"/>
                </a:moveTo>
                <a:lnTo>
                  <a:pt x="1058" y="690"/>
                </a:lnTo>
                <a:lnTo>
                  <a:pt x="1064" y="706"/>
                </a:lnTo>
                <a:lnTo>
                  <a:pt x="1064" y="706"/>
                </a:lnTo>
                <a:lnTo>
                  <a:pt x="1054" y="702"/>
                </a:lnTo>
                <a:lnTo>
                  <a:pt x="1054" y="702"/>
                </a:lnTo>
                <a:lnTo>
                  <a:pt x="1058" y="690"/>
                </a:lnTo>
                <a:lnTo>
                  <a:pt x="1058" y="690"/>
                </a:lnTo>
                <a:close/>
                <a:moveTo>
                  <a:pt x="304" y="680"/>
                </a:moveTo>
                <a:lnTo>
                  <a:pt x="304" y="680"/>
                </a:lnTo>
                <a:lnTo>
                  <a:pt x="332" y="616"/>
                </a:lnTo>
                <a:lnTo>
                  <a:pt x="332" y="616"/>
                </a:lnTo>
                <a:lnTo>
                  <a:pt x="392" y="632"/>
                </a:lnTo>
                <a:lnTo>
                  <a:pt x="454" y="644"/>
                </a:lnTo>
                <a:lnTo>
                  <a:pt x="454" y="644"/>
                </a:lnTo>
                <a:lnTo>
                  <a:pt x="416" y="656"/>
                </a:lnTo>
                <a:lnTo>
                  <a:pt x="380" y="668"/>
                </a:lnTo>
                <a:lnTo>
                  <a:pt x="344" y="682"/>
                </a:lnTo>
                <a:lnTo>
                  <a:pt x="312" y="698"/>
                </a:lnTo>
                <a:lnTo>
                  <a:pt x="312" y="698"/>
                </a:lnTo>
                <a:lnTo>
                  <a:pt x="304" y="680"/>
                </a:lnTo>
                <a:lnTo>
                  <a:pt x="304" y="680"/>
                </a:lnTo>
                <a:close/>
                <a:moveTo>
                  <a:pt x="304" y="702"/>
                </a:moveTo>
                <a:lnTo>
                  <a:pt x="304" y="702"/>
                </a:lnTo>
                <a:lnTo>
                  <a:pt x="294" y="708"/>
                </a:lnTo>
                <a:lnTo>
                  <a:pt x="294" y="708"/>
                </a:lnTo>
                <a:lnTo>
                  <a:pt x="300" y="690"/>
                </a:lnTo>
                <a:lnTo>
                  <a:pt x="300" y="690"/>
                </a:lnTo>
                <a:lnTo>
                  <a:pt x="304" y="702"/>
                </a:lnTo>
                <a:lnTo>
                  <a:pt x="304" y="702"/>
                </a:lnTo>
                <a:close/>
                <a:moveTo>
                  <a:pt x="300" y="668"/>
                </a:moveTo>
                <a:lnTo>
                  <a:pt x="300" y="668"/>
                </a:lnTo>
                <a:lnTo>
                  <a:pt x="286" y="632"/>
                </a:lnTo>
                <a:lnTo>
                  <a:pt x="274" y="596"/>
                </a:lnTo>
                <a:lnTo>
                  <a:pt x="274" y="596"/>
                </a:lnTo>
                <a:lnTo>
                  <a:pt x="324" y="614"/>
                </a:lnTo>
                <a:lnTo>
                  <a:pt x="324" y="614"/>
                </a:lnTo>
                <a:lnTo>
                  <a:pt x="300" y="668"/>
                </a:lnTo>
                <a:lnTo>
                  <a:pt x="300" y="668"/>
                </a:lnTo>
                <a:close/>
                <a:moveTo>
                  <a:pt x="492" y="354"/>
                </a:moveTo>
                <a:lnTo>
                  <a:pt x="492" y="354"/>
                </a:lnTo>
                <a:lnTo>
                  <a:pt x="536" y="348"/>
                </a:lnTo>
                <a:lnTo>
                  <a:pt x="582" y="344"/>
                </a:lnTo>
                <a:lnTo>
                  <a:pt x="628" y="340"/>
                </a:lnTo>
                <a:lnTo>
                  <a:pt x="676" y="340"/>
                </a:lnTo>
                <a:lnTo>
                  <a:pt x="676" y="442"/>
                </a:lnTo>
                <a:lnTo>
                  <a:pt x="676" y="442"/>
                </a:lnTo>
                <a:lnTo>
                  <a:pt x="614" y="440"/>
                </a:lnTo>
                <a:lnTo>
                  <a:pt x="554" y="436"/>
                </a:lnTo>
                <a:lnTo>
                  <a:pt x="496" y="430"/>
                </a:lnTo>
                <a:lnTo>
                  <a:pt x="442" y="420"/>
                </a:lnTo>
                <a:lnTo>
                  <a:pt x="442" y="420"/>
                </a:lnTo>
                <a:lnTo>
                  <a:pt x="468" y="386"/>
                </a:lnTo>
                <a:lnTo>
                  <a:pt x="492" y="354"/>
                </a:lnTo>
                <a:lnTo>
                  <a:pt x="492" y="354"/>
                </a:lnTo>
                <a:close/>
                <a:moveTo>
                  <a:pt x="434" y="420"/>
                </a:moveTo>
                <a:lnTo>
                  <a:pt x="434" y="420"/>
                </a:lnTo>
                <a:lnTo>
                  <a:pt x="378" y="406"/>
                </a:lnTo>
                <a:lnTo>
                  <a:pt x="326" y="390"/>
                </a:lnTo>
                <a:lnTo>
                  <a:pt x="326" y="390"/>
                </a:lnTo>
                <a:lnTo>
                  <a:pt x="362" y="380"/>
                </a:lnTo>
                <a:lnTo>
                  <a:pt x="402" y="370"/>
                </a:lnTo>
                <a:lnTo>
                  <a:pt x="440" y="362"/>
                </a:lnTo>
                <a:lnTo>
                  <a:pt x="482" y="354"/>
                </a:lnTo>
                <a:lnTo>
                  <a:pt x="482" y="354"/>
                </a:lnTo>
                <a:lnTo>
                  <a:pt x="458" y="386"/>
                </a:lnTo>
                <a:lnTo>
                  <a:pt x="434" y="420"/>
                </a:lnTo>
                <a:lnTo>
                  <a:pt x="434" y="420"/>
                </a:lnTo>
                <a:close/>
                <a:moveTo>
                  <a:pt x="916" y="420"/>
                </a:moveTo>
                <a:lnTo>
                  <a:pt x="916" y="420"/>
                </a:lnTo>
                <a:lnTo>
                  <a:pt x="862" y="430"/>
                </a:lnTo>
                <a:lnTo>
                  <a:pt x="804" y="436"/>
                </a:lnTo>
                <a:lnTo>
                  <a:pt x="746" y="440"/>
                </a:lnTo>
                <a:lnTo>
                  <a:pt x="684" y="442"/>
                </a:lnTo>
                <a:lnTo>
                  <a:pt x="684" y="340"/>
                </a:lnTo>
                <a:lnTo>
                  <a:pt x="684" y="340"/>
                </a:lnTo>
                <a:lnTo>
                  <a:pt x="730" y="340"/>
                </a:lnTo>
                <a:lnTo>
                  <a:pt x="776" y="344"/>
                </a:lnTo>
                <a:lnTo>
                  <a:pt x="820" y="348"/>
                </a:lnTo>
                <a:lnTo>
                  <a:pt x="866" y="354"/>
                </a:lnTo>
                <a:lnTo>
                  <a:pt x="866" y="354"/>
                </a:lnTo>
                <a:lnTo>
                  <a:pt x="890" y="386"/>
                </a:lnTo>
                <a:lnTo>
                  <a:pt x="916" y="420"/>
                </a:lnTo>
                <a:lnTo>
                  <a:pt x="916" y="420"/>
                </a:lnTo>
                <a:close/>
                <a:moveTo>
                  <a:pt x="876" y="354"/>
                </a:moveTo>
                <a:lnTo>
                  <a:pt x="876" y="354"/>
                </a:lnTo>
                <a:lnTo>
                  <a:pt x="918" y="362"/>
                </a:lnTo>
                <a:lnTo>
                  <a:pt x="956" y="370"/>
                </a:lnTo>
                <a:lnTo>
                  <a:pt x="996" y="380"/>
                </a:lnTo>
                <a:lnTo>
                  <a:pt x="1032" y="390"/>
                </a:lnTo>
                <a:lnTo>
                  <a:pt x="1032" y="390"/>
                </a:lnTo>
                <a:lnTo>
                  <a:pt x="982" y="406"/>
                </a:lnTo>
                <a:lnTo>
                  <a:pt x="924" y="420"/>
                </a:lnTo>
                <a:lnTo>
                  <a:pt x="924" y="420"/>
                </a:lnTo>
                <a:lnTo>
                  <a:pt x="900" y="386"/>
                </a:lnTo>
                <a:lnTo>
                  <a:pt x="876" y="354"/>
                </a:lnTo>
                <a:lnTo>
                  <a:pt x="876" y="354"/>
                </a:lnTo>
                <a:close/>
                <a:moveTo>
                  <a:pt x="676" y="654"/>
                </a:moveTo>
                <a:lnTo>
                  <a:pt x="676" y="654"/>
                </a:lnTo>
                <a:lnTo>
                  <a:pt x="628" y="654"/>
                </a:lnTo>
                <a:lnTo>
                  <a:pt x="584" y="652"/>
                </a:lnTo>
                <a:lnTo>
                  <a:pt x="540" y="648"/>
                </a:lnTo>
                <a:lnTo>
                  <a:pt x="496" y="642"/>
                </a:lnTo>
                <a:lnTo>
                  <a:pt x="496" y="642"/>
                </a:lnTo>
                <a:lnTo>
                  <a:pt x="540" y="636"/>
                </a:lnTo>
                <a:lnTo>
                  <a:pt x="584" y="630"/>
                </a:lnTo>
                <a:lnTo>
                  <a:pt x="628" y="626"/>
                </a:lnTo>
                <a:lnTo>
                  <a:pt x="676" y="624"/>
                </a:lnTo>
                <a:lnTo>
                  <a:pt x="676" y="654"/>
                </a:lnTo>
                <a:close/>
                <a:moveTo>
                  <a:pt x="684" y="624"/>
                </a:moveTo>
                <a:lnTo>
                  <a:pt x="684" y="624"/>
                </a:lnTo>
                <a:lnTo>
                  <a:pt x="730" y="626"/>
                </a:lnTo>
                <a:lnTo>
                  <a:pt x="774" y="630"/>
                </a:lnTo>
                <a:lnTo>
                  <a:pt x="818" y="636"/>
                </a:lnTo>
                <a:lnTo>
                  <a:pt x="862" y="642"/>
                </a:lnTo>
                <a:lnTo>
                  <a:pt x="862" y="642"/>
                </a:lnTo>
                <a:lnTo>
                  <a:pt x="818" y="648"/>
                </a:lnTo>
                <a:lnTo>
                  <a:pt x="774" y="652"/>
                </a:lnTo>
                <a:lnTo>
                  <a:pt x="730" y="654"/>
                </a:lnTo>
                <a:lnTo>
                  <a:pt x="684" y="654"/>
                </a:lnTo>
                <a:lnTo>
                  <a:pt x="684" y="624"/>
                </a:lnTo>
                <a:close/>
                <a:moveTo>
                  <a:pt x="684" y="616"/>
                </a:moveTo>
                <a:lnTo>
                  <a:pt x="684" y="450"/>
                </a:lnTo>
                <a:lnTo>
                  <a:pt x="684" y="450"/>
                </a:lnTo>
                <a:lnTo>
                  <a:pt x="746" y="448"/>
                </a:lnTo>
                <a:lnTo>
                  <a:pt x="808" y="444"/>
                </a:lnTo>
                <a:lnTo>
                  <a:pt x="866" y="436"/>
                </a:lnTo>
                <a:lnTo>
                  <a:pt x="920" y="428"/>
                </a:lnTo>
                <a:lnTo>
                  <a:pt x="920" y="428"/>
                </a:lnTo>
                <a:lnTo>
                  <a:pt x="946" y="468"/>
                </a:lnTo>
                <a:lnTo>
                  <a:pt x="972" y="510"/>
                </a:lnTo>
                <a:lnTo>
                  <a:pt x="972" y="510"/>
                </a:lnTo>
                <a:lnTo>
                  <a:pt x="1000" y="560"/>
                </a:lnTo>
                <a:lnTo>
                  <a:pt x="1024" y="608"/>
                </a:lnTo>
                <a:lnTo>
                  <a:pt x="1024" y="608"/>
                </a:lnTo>
                <a:lnTo>
                  <a:pt x="990" y="618"/>
                </a:lnTo>
                <a:lnTo>
                  <a:pt x="956" y="626"/>
                </a:lnTo>
                <a:lnTo>
                  <a:pt x="922" y="634"/>
                </a:lnTo>
                <a:lnTo>
                  <a:pt x="884" y="640"/>
                </a:lnTo>
                <a:lnTo>
                  <a:pt x="884" y="640"/>
                </a:lnTo>
                <a:lnTo>
                  <a:pt x="836" y="630"/>
                </a:lnTo>
                <a:lnTo>
                  <a:pt x="786" y="622"/>
                </a:lnTo>
                <a:lnTo>
                  <a:pt x="736" y="618"/>
                </a:lnTo>
                <a:lnTo>
                  <a:pt x="684" y="616"/>
                </a:lnTo>
                <a:lnTo>
                  <a:pt x="684" y="616"/>
                </a:lnTo>
                <a:close/>
                <a:moveTo>
                  <a:pt x="684" y="332"/>
                </a:moveTo>
                <a:lnTo>
                  <a:pt x="684" y="270"/>
                </a:lnTo>
                <a:lnTo>
                  <a:pt x="684" y="270"/>
                </a:lnTo>
                <a:lnTo>
                  <a:pt x="736" y="268"/>
                </a:lnTo>
                <a:lnTo>
                  <a:pt x="786" y="264"/>
                </a:lnTo>
                <a:lnTo>
                  <a:pt x="786" y="264"/>
                </a:lnTo>
                <a:lnTo>
                  <a:pt x="822" y="302"/>
                </a:lnTo>
                <a:lnTo>
                  <a:pt x="858" y="344"/>
                </a:lnTo>
                <a:lnTo>
                  <a:pt x="858" y="344"/>
                </a:lnTo>
                <a:lnTo>
                  <a:pt x="816" y="338"/>
                </a:lnTo>
                <a:lnTo>
                  <a:pt x="772" y="336"/>
                </a:lnTo>
                <a:lnTo>
                  <a:pt x="728" y="332"/>
                </a:lnTo>
                <a:lnTo>
                  <a:pt x="684" y="332"/>
                </a:lnTo>
                <a:lnTo>
                  <a:pt x="684" y="332"/>
                </a:lnTo>
                <a:close/>
                <a:moveTo>
                  <a:pt x="684" y="262"/>
                </a:moveTo>
                <a:lnTo>
                  <a:pt x="684" y="174"/>
                </a:lnTo>
                <a:lnTo>
                  <a:pt x="684" y="174"/>
                </a:lnTo>
                <a:lnTo>
                  <a:pt x="732" y="212"/>
                </a:lnTo>
                <a:lnTo>
                  <a:pt x="780" y="256"/>
                </a:lnTo>
                <a:lnTo>
                  <a:pt x="780" y="256"/>
                </a:lnTo>
                <a:lnTo>
                  <a:pt x="732" y="262"/>
                </a:lnTo>
                <a:lnTo>
                  <a:pt x="684" y="262"/>
                </a:lnTo>
                <a:lnTo>
                  <a:pt x="684" y="262"/>
                </a:lnTo>
                <a:close/>
                <a:moveTo>
                  <a:pt x="692" y="170"/>
                </a:moveTo>
                <a:lnTo>
                  <a:pt x="692" y="170"/>
                </a:lnTo>
                <a:lnTo>
                  <a:pt x="758" y="174"/>
                </a:lnTo>
                <a:lnTo>
                  <a:pt x="820" y="182"/>
                </a:lnTo>
                <a:lnTo>
                  <a:pt x="882" y="194"/>
                </a:lnTo>
                <a:lnTo>
                  <a:pt x="942" y="212"/>
                </a:lnTo>
                <a:lnTo>
                  <a:pt x="942" y="212"/>
                </a:lnTo>
                <a:lnTo>
                  <a:pt x="912" y="226"/>
                </a:lnTo>
                <a:lnTo>
                  <a:pt x="876" y="238"/>
                </a:lnTo>
                <a:lnTo>
                  <a:pt x="834" y="248"/>
                </a:lnTo>
                <a:lnTo>
                  <a:pt x="790" y="256"/>
                </a:lnTo>
                <a:lnTo>
                  <a:pt x="790" y="256"/>
                </a:lnTo>
                <a:lnTo>
                  <a:pt x="742" y="210"/>
                </a:lnTo>
                <a:lnTo>
                  <a:pt x="692" y="170"/>
                </a:lnTo>
                <a:lnTo>
                  <a:pt x="692" y="170"/>
                </a:lnTo>
                <a:close/>
                <a:moveTo>
                  <a:pt x="684" y="150"/>
                </a:moveTo>
                <a:lnTo>
                  <a:pt x="684" y="150"/>
                </a:lnTo>
                <a:lnTo>
                  <a:pt x="694" y="150"/>
                </a:lnTo>
                <a:lnTo>
                  <a:pt x="694" y="150"/>
                </a:lnTo>
                <a:lnTo>
                  <a:pt x="684" y="158"/>
                </a:lnTo>
                <a:lnTo>
                  <a:pt x="684" y="150"/>
                </a:lnTo>
                <a:close/>
                <a:moveTo>
                  <a:pt x="676" y="158"/>
                </a:moveTo>
                <a:lnTo>
                  <a:pt x="676" y="158"/>
                </a:lnTo>
                <a:lnTo>
                  <a:pt x="664" y="150"/>
                </a:lnTo>
                <a:lnTo>
                  <a:pt x="664" y="150"/>
                </a:lnTo>
                <a:lnTo>
                  <a:pt x="676" y="150"/>
                </a:lnTo>
                <a:lnTo>
                  <a:pt x="676" y="158"/>
                </a:lnTo>
                <a:close/>
                <a:moveTo>
                  <a:pt x="570" y="256"/>
                </a:moveTo>
                <a:lnTo>
                  <a:pt x="570" y="256"/>
                </a:lnTo>
                <a:lnTo>
                  <a:pt x="524" y="248"/>
                </a:lnTo>
                <a:lnTo>
                  <a:pt x="482" y="238"/>
                </a:lnTo>
                <a:lnTo>
                  <a:pt x="446" y="226"/>
                </a:lnTo>
                <a:lnTo>
                  <a:pt x="416" y="212"/>
                </a:lnTo>
                <a:lnTo>
                  <a:pt x="416" y="212"/>
                </a:lnTo>
                <a:lnTo>
                  <a:pt x="476" y="194"/>
                </a:lnTo>
                <a:lnTo>
                  <a:pt x="536" y="182"/>
                </a:lnTo>
                <a:lnTo>
                  <a:pt x="600" y="174"/>
                </a:lnTo>
                <a:lnTo>
                  <a:pt x="632" y="172"/>
                </a:lnTo>
                <a:lnTo>
                  <a:pt x="666" y="170"/>
                </a:lnTo>
                <a:lnTo>
                  <a:pt x="666" y="170"/>
                </a:lnTo>
                <a:lnTo>
                  <a:pt x="618" y="210"/>
                </a:lnTo>
                <a:lnTo>
                  <a:pt x="570" y="256"/>
                </a:lnTo>
                <a:lnTo>
                  <a:pt x="570" y="256"/>
                </a:lnTo>
                <a:close/>
                <a:moveTo>
                  <a:pt x="676" y="174"/>
                </a:moveTo>
                <a:lnTo>
                  <a:pt x="676" y="262"/>
                </a:lnTo>
                <a:lnTo>
                  <a:pt x="676" y="262"/>
                </a:lnTo>
                <a:lnTo>
                  <a:pt x="626" y="262"/>
                </a:lnTo>
                <a:lnTo>
                  <a:pt x="580" y="256"/>
                </a:lnTo>
                <a:lnTo>
                  <a:pt x="580" y="256"/>
                </a:lnTo>
                <a:lnTo>
                  <a:pt x="626" y="212"/>
                </a:lnTo>
                <a:lnTo>
                  <a:pt x="676" y="174"/>
                </a:lnTo>
                <a:lnTo>
                  <a:pt x="676" y="174"/>
                </a:lnTo>
                <a:close/>
                <a:moveTo>
                  <a:pt x="676" y="270"/>
                </a:moveTo>
                <a:lnTo>
                  <a:pt x="676" y="332"/>
                </a:lnTo>
                <a:lnTo>
                  <a:pt x="676" y="332"/>
                </a:lnTo>
                <a:lnTo>
                  <a:pt x="630" y="332"/>
                </a:lnTo>
                <a:lnTo>
                  <a:pt x="586" y="336"/>
                </a:lnTo>
                <a:lnTo>
                  <a:pt x="542" y="338"/>
                </a:lnTo>
                <a:lnTo>
                  <a:pt x="500" y="344"/>
                </a:lnTo>
                <a:lnTo>
                  <a:pt x="500" y="344"/>
                </a:lnTo>
                <a:lnTo>
                  <a:pt x="536" y="302"/>
                </a:lnTo>
                <a:lnTo>
                  <a:pt x="572" y="264"/>
                </a:lnTo>
                <a:lnTo>
                  <a:pt x="572" y="264"/>
                </a:lnTo>
                <a:lnTo>
                  <a:pt x="622" y="268"/>
                </a:lnTo>
                <a:lnTo>
                  <a:pt x="676" y="270"/>
                </a:lnTo>
                <a:lnTo>
                  <a:pt x="676" y="270"/>
                </a:lnTo>
                <a:close/>
                <a:moveTo>
                  <a:pt x="676" y="450"/>
                </a:moveTo>
                <a:lnTo>
                  <a:pt x="676" y="616"/>
                </a:lnTo>
                <a:lnTo>
                  <a:pt x="676" y="616"/>
                </a:lnTo>
                <a:lnTo>
                  <a:pt x="622" y="618"/>
                </a:lnTo>
                <a:lnTo>
                  <a:pt x="572" y="622"/>
                </a:lnTo>
                <a:lnTo>
                  <a:pt x="522" y="630"/>
                </a:lnTo>
                <a:lnTo>
                  <a:pt x="474" y="640"/>
                </a:lnTo>
                <a:lnTo>
                  <a:pt x="474" y="640"/>
                </a:lnTo>
                <a:lnTo>
                  <a:pt x="438" y="634"/>
                </a:lnTo>
                <a:lnTo>
                  <a:pt x="402" y="626"/>
                </a:lnTo>
                <a:lnTo>
                  <a:pt x="368" y="618"/>
                </a:lnTo>
                <a:lnTo>
                  <a:pt x="334" y="608"/>
                </a:lnTo>
                <a:lnTo>
                  <a:pt x="334" y="608"/>
                </a:lnTo>
                <a:lnTo>
                  <a:pt x="360" y="560"/>
                </a:lnTo>
                <a:lnTo>
                  <a:pt x="386" y="510"/>
                </a:lnTo>
                <a:lnTo>
                  <a:pt x="386" y="510"/>
                </a:lnTo>
                <a:lnTo>
                  <a:pt x="412" y="468"/>
                </a:lnTo>
                <a:lnTo>
                  <a:pt x="438" y="428"/>
                </a:lnTo>
                <a:lnTo>
                  <a:pt x="438" y="428"/>
                </a:lnTo>
                <a:lnTo>
                  <a:pt x="492" y="436"/>
                </a:lnTo>
                <a:lnTo>
                  <a:pt x="552" y="444"/>
                </a:lnTo>
                <a:lnTo>
                  <a:pt x="612" y="448"/>
                </a:lnTo>
                <a:lnTo>
                  <a:pt x="676" y="450"/>
                </a:lnTo>
                <a:lnTo>
                  <a:pt x="676" y="450"/>
                </a:lnTo>
                <a:close/>
                <a:moveTo>
                  <a:pt x="476" y="648"/>
                </a:moveTo>
                <a:lnTo>
                  <a:pt x="476" y="648"/>
                </a:lnTo>
                <a:lnTo>
                  <a:pt x="522" y="654"/>
                </a:lnTo>
                <a:lnTo>
                  <a:pt x="572" y="658"/>
                </a:lnTo>
                <a:lnTo>
                  <a:pt x="624" y="662"/>
                </a:lnTo>
                <a:lnTo>
                  <a:pt x="676" y="662"/>
                </a:lnTo>
                <a:lnTo>
                  <a:pt x="676" y="1020"/>
                </a:lnTo>
                <a:lnTo>
                  <a:pt x="676" y="1020"/>
                </a:lnTo>
                <a:lnTo>
                  <a:pt x="628" y="1018"/>
                </a:lnTo>
                <a:lnTo>
                  <a:pt x="582" y="1016"/>
                </a:lnTo>
                <a:lnTo>
                  <a:pt x="536" y="1012"/>
                </a:lnTo>
                <a:lnTo>
                  <a:pt x="492" y="1006"/>
                </a:lnTo>
                <a:lnTo>
                  <a:pt x="492" y="1006"/>
                </a:lnTo>
                <a:lnTo>
                  <a:pt x="464" y="968"/>
                </a:lnTo>
                <a:lnTo>
                  <a:pt x="438" y="930"/>
                </a:lnTo>
                <a:lnTo>
                  <a:pt x="412" y="890"/>
                </a:lnTo>
                <a:lnTo>
                  <a:pt x="386" y="848"/>
                </a:lnTo>
                <a:lnTo>
                  <a:pt x="386" y="848"/>
                </a:lnTo>
                <a:lnTo>
                  <a:pt x="366" y="812"/>
                </a:lnTo>
                <a:lnTo>
                  <a:pt x="348" y="776"/>
                </a:lnTo>
                <a:lnTo>
                  <a:pt x="330" y="740"/>
                </a:lnTo>
                <a:lnTo>
                  <a:pt x="314" y="704"/>
                </a:lnTo>
                <a:lnTo>
                  <a:pt x="314" y="704"/>
                </a:lnTo>
                <a:lnTo>
                  <a:pt x="352" y="688"/>
                </a:lnTo>
                <a:lnTo>
                  <a:pt x="390" y="672"/>
                </a:lnTo>
                <a:lnTo>
                  <a:pt x="432" y="658"/>
                </a:lnTo>
                <a:lnTo>
                  <a:pt x="476" y="648"/>
                </a:lnTo>
                <a:lnTo>
                  <a:pt x="476" y="648"/>
                </a:lnTo>
                <a:close/>
                <a:moveTo>
                  <a:pt x="684" y="662"/>
                </a:moveTo>
                <a:lnTo>
                  <a:pt x="684" y="662"/>
                </a:lnTo>
                <a:lnTo>
                  <a:pt x="736" y="662"/>
                </a:lnTo>
                <a:lnTo>
                  <a:pt x="786" y="658"/>
                </a:lnTo>
                <a:lnTo>
                  <a:pt x="836" y="654"/>
                </a:lnTo>
                <a:lnTo>
                  <a:pt x="884" y="648"/>
                </a:lnTo>
                <a:lnTo>
                  <a:pt x="884" y="648"/>
                </a:lnTo>
                <a:lnTo>
                  <a:pt x="926" y="658"/>
                </a:lnTo>
                <a:lnTo>
                  <a:pt x="968" y="672"/>
                </a:lnTo>
                <a:lnTo>
                  <a:pt x="1006" y="688"/>
                </a:lnTo>
                <a:lnTo>
                  <a:pt x="1044" y="704"/>
                </a:lnTo>
                <a:lnTo>
                  <a:pt x="1044" y="704"/>
                </a:lnTo>
                <a:lnTo>
                  <a:pt x="1028" y="740"/>
                </a:lnTo>
                <a:lnTo>
                  <a:pt x="1010" y="776"/>
                </a:lnTo>
                <a:lnTo>
                  <a:pt x="992" y="812"/>
                </a:lnTo>
                <a:lnTo>
                  <a:pt x="972" y="848"/>
                </a:lnTo>
                <a:lnTo>
                  <a:pt x="972" y="848"/>
                </a:lnTo>
                <a:lnTo>
                  <a:pt x="948" y="890"/>
                </a:lnTo>
                <a:lnTo>
                  <a:pt x="920" y="930"/>
                </a:lnTo>
                <a:lnTo>
                  <a:pt x="894" y="968"/>
                </a:lnTo>
                <a:lnTo>
                  <a:pt x="866" y="1006"/>
                </a:lnTo>
                <a:lnTo>
                  <a:pt x="866" y="1006"/>
                </a:lnTo>
                <a:lnTo>
                  <a:pt x="822" y="1012"/>
                </a:lnTo>
                <a:lnTo>
                  <a:pt x="776" y="1016"/>
                </a:lnTo>
                <a:lnTo>
                  <a:pt x="730" y="1018"/>
                </a:lnTo>
                <a:lnTo>
                  <a:pt x="684" y="1020"/>
                </a:lnTo>
                <a:lnTo>
                  <a:pt x="684" y="662"/>
                </a:lnTo>
                <a:close/>
                <a:moveTo>
                  <a:pt x="1034" y="614"/>
                </a:moveTo>
                <a:lnTo>
                  <a:pt x="1034" y="614"/>
                </a:lnTo>
                <a:lnTo>
                  <a:pt x="1084" y="596"/>
                </a:lnTo>
                <a:lnTo>
                  <a:pt x="1084" y="596"/>
                </a:lnTo>
                <a:lnTo>
                  <a:pt x="1072" y="632"/>
                </a:lnTo>
                <a:lnTo>
                  <a:pt x="1058" y="668"/>
                </a:lnTo>
                <a:lnTo>
                  <a:pt x="1058" y="668"/>
                </a:lnTo>
                <a:lnTo>
                  <a:pt x="1034" y="614"/>
                </a:lnTo>
                <a:lnTo>
                  <a:pt x="1034" y="614"/>
                </a:lnTo>
                <a:close/>
                <a:moveTo>
                  <a:pt x="960" y="208"/>
                </a:moveTo>
                <a:lnTo>
                  <a:pt x="960" y="208"/>
                </a:lnTo>
                <a:lnTo>
                  <a:pt x="974" y="198"/>
                </a:lnTo>
                <a:lnTo>
                  <a:pt x="986" y="186"/>
                </a:lnTo>
                <a:lnTo>
                  <a:pt x="986" y="186"/>
                </a:lnTo>
                <a:lnTo>
                  <a:pt x="1018" y="194"/>
                </a:lnTo>
                <a:lnTo>
                  <a:pt x="1050" y="204"/>
                </a:lnTo>
                <a:lnTo>
                  <a:pt x="1080" y="214"/>
                </a:lnTo>
                <a:lnTo>
                  <a:pt x="1108" y="226"/>
                </a:lnTo>
                <a:lnTo>
                  <a:pt x="1108" y="226"/>
                </a:lnTo>
                <a:lnTo>
                  <a:pt x="1114" y="256"/>
                </a:lnTo>
                <a:lnTo>
                  <a:pt x="1120" y="286"/>
                </a:lnTo>
                <a:lnTo>
                  <a:pt x="1120" y="286"/>
                </a:lnTo>
                <a:lnTo>
                  <a:pt x="1082" y="264"/>
                </a:lnTo>
                <a:lnTo>
                  <a:pt x="1044" y="244"/>
                </a:lnTo>
                <a:lnTo>
                  <a:pt x="1002" y="224"/>
                </a:lnTo>
                <a:lnTo>
                  <a:pt x="960" y="208"/>
                </a:lnTo>
                <a:lnTo>
                  <a:pt x="960" y="208"/>
                </a:lnTo>
                <a:close/>
                <a:moveTo>
                  <a:pt x="950" y="206"/>
                </a:moveTo>
                <a:lnTo>
                  <a:pt x="950" y="206"/>
                </a:lnTo>
                <a:lnTo>
                  <a:pt x="920" y="196"/>
                </a:lnTo>
                <a:lnTo>
                  <a:pt x="888" y="188"/>
                </a:lnTo>
                <a:lnTo>
                  <a:pt x="856" y="180"/>
                </a:lnTo>
                <a:lnTo>
                  <a:pt x="824" y="174"/>
                </a:lnTo>
                <a:lnTo>
                  <a:pt x="792" y="170"/>
                </a:lnTo>
                <a:lnTo>
                  <a:pt x="758" y="166"/>
                </a:lnTo>
                <a:lnTo>
                  <a:pt x="724" y="164"/>
                </a:lnTo>
                <a:lnTo>
                  <a:pt x="690" y="162"/>
                </a:lnTo>
                <a:lnTo>
                  <a:pt x="690" y="162"/>
                </a:lnTo>
                <a:lnTo>
                  <a:pt x="708" y="150"/>
                </a:lnTo>
                <a:lnTo>
                  <a:pt x="708" y="150"/>
                </a:lnTo>
                <a:lnTo>
                  <a:pt x="780" y="154"/>
                </a:lnTo>
                <a:lnTo>
                  <a:pt x="850" y="160"/>
                </a:lnTo>
                <a:lnTo>
                  <a:pt x="916" y="170"/>
                </a:lnTo>
                <a:lnTo>
                  <a:pt x="978" y="184"/>
                </a:lnTo>
                <a:lnTo>
                  <a:pt x="978" y="184"/>
                </a:lnTo>
                <a:lnTo>
                  <a:pt x="966" y="194"/>
                </a:lnTo>
                <a:lnTo>
                  <a:pt x="950" y="206"/>
                </a:lnTo>
                <a:lnTo>
                  <a:pt x="950" y="206"/>
                </a:lnTo>
                <a:close/>
                <a:moveTo>
                  <a:pt x="706" y="142"/>
                </a:moveTo>
                <a:lnTo>
                  <a:pt x="706" y="142"/>
                </a:lnTo>
                <a:lnTo>
                  <a:pt x="684" y="142"/>
                </a:lnTo>
                <a:lnTo>
                  <a:pt x="684" y="86"/>
                </a:lnTo>
                <a:lnTo>
                  <a:pt x="684" y="86"/>
                </a:lnTo>
                <a:lnTo>
                  <a:pt x="744" y="88"/>
                </a:lnTo>
                <a:lnTo>
                  <a:pt x="802" y="92"/>
                </a:lnTo>
                <a:lnTo>
                  <a:pt x="802" y="92"/>
                </a:lnTo>
                <a:lnTo>
                  <a:pt x="778" y="102"/>
                </a:lnTo>
                <a:lnTo>
                  <a:pt x="754" y="114"/>
                </a:lnTo>
                <a:lnTo>
                  <a:pt x="730" y="126"/>
                </a:lnTo>
                <a:lnTo>
                  <a:pt x="706" y="142"/>
                </a:lnTo>
                <a:lnTo>
                  <a:pt x="706" y="142"/>
                </a:lnTo>
                <a:close/>
                <a:moveTo>
                  <a:pt x="676" y="142"/>
                </a:moveTo>
                <a:lnTo>
                  <a:pt x="676" y="142"/>
                </a:lnTo>
                <a:lnTo>
                  <a:pt x="652" y="142"/>
                </a:lnTo>
                <a:lnTo>
                  <a:pt x="652" y="142"/>
                </a:lnTo>
                <a:lnTo>
                  <a:pt x="628" y="126"/>
                </a:lnTo>
                <a:lnTo>
                  <a:pt x="604" y="114"/>
                </a:lnTo>
                <a:lnTo>
                  <a:pt x="580" y="102"/>
                </a:lnTo>
                <a:lnTo>
                  <a:pt x="556" y="92"/>
                </a:lnTo>
                <a:lnTo>
                  <a:pt x="556" y="92"/>
                </a:lnTo>
                <a:lnTo>
                  <a:pt x="614" y="88"/>
                </a:lnTo>
                <a:lnTo>
                  <a:pt x="676" y="86"/>
                </a:lnTo>
                <a:lnTo>
                  <a:pt x="676" y="142"/>
                </a:lnTo>
                <a:close/>
                <a:moveTo>
                  <a:pt x="650" y="150"/>
                </a:moveTo>
                <a:lnTo>
                  <a:pt x="650" y="150"/>
                </a:lnTo>
                <a:lnTo>
                  <a:pt x="668" y="162"/>
                </a:lnTo>
                <a:lnTo>
                  <a:pt x="668" y="162"/>
                </a:lnTo>
                <a:lnTo>
                  <a:pt x="634" y="164"/>
                </a:lnTo>
                <a:lnTo>
                  <a:pt x="600" y="166"/>
                </a:lnTo>
                <a:lnTo>
                  <a:pt x="566" y="170"/>
                </a:lnTo>
                <a:lnTo>
                  <a:pt x="534" y="174"/>
                </a:lnTo>
                <a:lnTo>
                  <a:pt x="500" y="180"/>
                </a:lnTo>
                <a:lnTo>
                  <a:pt x="470" y="188"/>
                </a:lnTo>
                <a:lnTo>
                  <a:pt x="438" y="196"/>
                </a:lnTo>
                <a:lnTo>
                  <a:pt x="408" y="206"/>
                </a:lnTo>
                <a:lnTo>
                  <a:pt x="408" y="206"/>
                </a:lnTo>
                <a:lnTo>
                  <a:pt x="392" y="194"/>
                </a:lnTo>
                <a:lnTo>
                  <a:pt x="380" y="184"/>
                </a:lnTo>
                <a:lnTo>
                  <a:pt x="380" y="184"/>
                </a:lnTo>
                <a:lnTo>
                  <a:pt x="442" y="170"/>
                </a:lnTo>
                <a:lnTo>
                  <a:pt x="508" y="160"/>
                </a:lnTo>
                <a:lnTo>
                  <a:pt x="578" y="154"/>
                </a:lnTo>
                <a:lnTo>
                  <a:pt x="650" y="150"/>
                </a:lnTo>
                <a:lnTo>
                  <a:pt x="650" y="150"/>
                </a:lnTo>
                <a:close/>
                <a:moveTo>
                  <a:pt x="398" y="210"/>
                </a:moveTo>
                <a:lnTo>
                  <a:pt x="398" y="210"/>
                </a:lnTo>
                <a:lnTo>
                  <a:pt x="356" y="226"/>
                </a:lnTo>
                <a:lnTo>
                  <a:pt x="314" y="244"/>
                </a:lnTo>
                <a:lnTo>
                  <a:pt x="276" y="264"/>
                </a:lnTo>
                <a:lnTo>
                  <a:pt x="238" y="288"/>
                </a:lnTo>
                <a:lnTo>
                  <a:pt x="238" y="288"/>
                </a:lnTo>
                <a:lnTo>
                  <a:pt x="244" y="256"/>
                </a:lnTo>
                <a:lnTo>
                  <a:pt x="250" y="226"/>
                </a:lnTo>
                <a:lnTo>
                  <a:pt x="250" y="226"/>
                </a:lnTo>
                <a:lnTo>
                  <a:pt x="278" y="214"/>
                </a:lnTo>
                <a:lnTo>
                  <a:pt x="308" y="204"/>
                </a:lnTo>
                <a:lnTo>
                  <a:pt x="340" y="194"/>
                </a:lnTo>
                <a:lnTo>
                  <a:pt x="372" y="186"/>
                </a:lnTo>
                <a:lnTo>
                  <a:pt x="372" y="186"/>
                </a:lnTo>
                <a:lnTo>
                  <a:pt x="384" y="198"/>
                </a:lnTo>
                <a:lnTo>
                  <a:pt x="398" y="210"/>
                </a:lnTo>
                <a:lnTo>
                  <a:pt x="398" y="210"/>
                </a:lnTo>
                <a:close/>
                <a:moveTo>
                  <a:pt x="314" y="394"/>
                </a:moveTo>
                <a:lnTo>
                  <a:pt x="314" y="394"/>
                </a:lnTo>
                <a:lnTo>
                  <a:pt x="368" y="412"/>
                </a:lnTo>
                <a:lnTo>
                  <a:pt x="430" y="426"/>
                </a:lnTo>
                <a:lnTo>
                  <a:pt x="430" y="426"/>
                </a:lnTo>
                <a:lnTo>
                  <a:pt x="404" y="466"/>
                </a:lnTo>
                <a:lnTo>
                  <a:pt x="380" y="506"/>
                </a:lnTo>
                <a:lnTo>
                  <a:pt x="380" y="506"/>
                </a:lnTo>
                <a:lnTo>
                  <a:pt x="352" y="556"/>
                </a:lnTo>
                <a:lnTo>
                  <a:pt x="328" y="606"/>
                </a:lnTo>
                <a:lnTo>
                  <a:pt x="328" y="606"/>
                </a:lnTo>
                <a:lnTo>
                  <a:pt x="272" y="586"/>
                </a:lnTo>
                <a:lnTo>
                  <a:pt x="272" y="586"/>
                </a:lnTo>
                <a:lnTo>
                  <a:pt x="260" y="544"/>
                </a:lnTo>
                <a:lnTo>
                  <a:pt x="250" y="504"/>
                </a:lnTo>
                <a:lnTo>
                  <a:pt x="244" y="464"/>
                </a:lnTo>
                <a:lnTo>
                  <a:pt x="238" y="424"/>
                </a:lnTo>
                <a:lnTo>
                  <a:pt x="238" y="424"/>
                </a:lnTo>
                <a:lnTo>
                  <a:pt x="276" y="408"/>
                </a:lnTo>
                <a:lnTo>
                  <a:pt x="314" y="394"/>
                </a:lnTo>
                <a:lnTo>
                  <a:pt x="314" y="394"/>
                </a:lnTo>
                <a:close/>
                <a:moveTo>
                  <a:pt x="262" y="584"/>
                </a:moveTo>
                <a:lnTo>
                  <a:pt x="262" y="584"/>
                </a:lnTo>
                <a:lnTo>
                  <a:pt x="218" y="562"/>
                </a:lnTo>
                <a:lnTo>
                  <a:pt x="180" y="540"/>
                </a:lnTo>
                <a:lnTo>
                  <a:pt x="162" y="530"/>
                </a:lnTo>
                <a:lnTo>
                  <a:pt x="148" y="518"/>
                </a:lnTo>
                <a:lnTo>
                  <a:pt x="134" y="504"/>
                </a:lnTo>
                <a:lnTo>
                  <a:pt x="120" y="492"/>
                </a:lnTo>
                <a:lnTo>
                  <a:pt x="120" y="492"/>
                </a:lnTo>
                <a:lnTo>
                  <a:pt x="146" y="474"/>
                </a:lnTo>
                <a:lnTo>
                  <a:pt x="172" y="458"/>
                </a:lnTo>
                <a:lnTo>
                  <a:pt x="200" y="442"/>
                </a:lnTo>
                <a:lnTo>
                  <a:pt x="230" y="428"/>
                </a:lnTo>
                <a:lnTo>
                  <a:pt x="230" y="428"/>
                </a:lnTo>
                <a:lnTo>
                  <a:pt x="236" y="464"/>
                </a:lnTo>
                <a:lnTo>
                  <a:pt x="242" y="504"/>
                </a:lnTo>
                <a:lnTo>
                  <a:pt x="252" y="542"/>
                </a:lnTo>
                <a:lnTo>
                  <a:pt x="262" y="584"/>
                </a:lnTo>
                <a:lnTo>
                  <a:pt x="262" y="584"/>
                </a:lnTo>
                <a:close/>
                <a:moveTo>
                  <a:pt x="278" y="724"/>
                </a:moveTo>
                <a:lnTo>
                  <a:pt x="278" y="724"/>
                </a:lnTo>
                <a:lnTo>
                  <a:pt x="262" y="778"/>
                </a:lnTo>
                <a:lnTo>
                  <a:pt x="248" y="830"/>
                </a:lnTo>
                <a:lnTo>
                  <a:pt x="238" y="882"/>
                </a:lnTo>
                <a:lnTo>
                  <a:pt x="230" y="932"/>
                </a:lnTo>
                <a:lnTo>
                  <a:pt x="230" y="932"/>
                </a:lnTo>
                <a:lnTo>
                  <a:pt x="204" y="918"/>
                </a:lnTo>
                <a:lnTo>
                  <a:pt x="178" y="904"/>
                </a:lnTo>
                <a:lnTo>
                  <a:pt x="154" y="890"/>
                </a:lnTo>
                <a:lnTo>
                  <a:pt x="132" y="876"/>
                </a:lnTo>
                <a:lnTo>
                  <a:pt x="132" y="876"/>
                </a:lnTo>
                <a:lnTo>
                  <a:pt x="144" y="854"/>
                </a:lnTo>
                <a:lnTo>
                  <a:pt x="156" y="834"/>
                </a:lnTo>
                <a:lnTo>
                  <a:pt x="172" y="814"/>
                </a:lnTo>
                <a:lnTo>
                  <a:pt x="190" y="794"/>
                </a:lnTo>
                <a:lnTo>
                  <a:pt x="210" y="776"/>
                </a:lnTo>
                <a:lnTo>
                  <a:pt x="230" y="758"/>
                </a:lnTo>
                <a:lnTo>
                  <a:pt x="254" y="740"/>
                </a:lnTo>
                <a:lnTo>
                  <a:pt x="278" y="724"/>
                </a:lnTo>
                <a:lnTo>
                  <a:pt x="278" y="724"/>
                </a:lnTo>
                <a:close/>
                <a:moveTo>
                  <a:pt x="290" y="718"/>
                </a:moveTo>
                <a:lnTo>
                  <a:pt x="290" y="718"/>
                </a:lnTo>
                <a:lnTo>
                  <a:pt x="308" y="708"/>
                </a:lnTo>
                <a:lnTo>
                  <a:pt x="308" y="708"/>
                </a:lnTo>
                <a:lnTo>
                  <a:pt x="324" y="744"/>
                </a:lnTo>
                <a:lnTo>
                  <a:pt x="340" y="780"/>
                </a:lnTo>
                <a:lnTo>
                  <a:pt x="360" y="816"/>
                </a:lnTo>
                <a:lnTo>
                  <a:pt x="380" y="852"/>
                </a:lnTo>
                <a:lnTo>
                  <a:pt x="380" y="852"/>
                </a:lnTo>
                <a:lnTo>
                  <a:pt x="404" y="892"/>
                </a:lnTo>
                <a:lnTo>
                  <a:pt x="428" y="932"/>
                </a:lnTo>
                <a:lnTo>
                  <a:pt x="454" y="968"/>
                </a:lnTo>
                <a:lnTo>
                  <a:pt x="482" y="1004"/>
                </a:lnTo>
                <a:lnTo>
                  <a:pt x="482" y="1004"/>
                </a:lnTo>
                <a:lnTo>
                  <a:pt x="414" y="992"/>
                </a:lnTo>
                <a:lnTo>
                  <a:pt x="352" y="976"/>
                </a:lnTo>
                <a:lnTo>
                  <a:pt x="292" y="956"/>
                </a:lnTo>
                <a:lnTo>
                  <a:pt x="238" y="934"/>
                </a:lnTo>
                <a:lnTo>
                  <a:pt x="238" y="934"/>
                </a:lnTo>
                <a:lnTo>
                  <a:pt x="246" y="882"/>
                </a:lnTo>
                <a:lnTo>
                  <a:pt x="256" y="828"/>
                </a:lnTo>
                <a:lnTo>
                  <a:pt x="270" y="774"/>
                </a:lnTo>
                <a:lnTo>
                  <a:pt x="290" y="718"/>
                </a:lnTo>
                <a:lnTo>
                  <a:pt x="290" y="718"/>
                </a:lnTo>
                <a:close/>
                <a:moveTo>
                  <a:pt x="500" y="1014"/>
                </a:moveTo>
                <a:lnTo>
                  <a:pt x="500" y="1014"/>
                </a:lnTo>
                <a:lnTo>
                  <a:pt x="542" y="1020"/>
                </a:lnTo>
                <a:lnTo>
                  <a:pt x="586" y="1024"/>
                </a:lnTo>
                <a:lnTo>
                  <a:pt x="630" y="1026"/>
                </a:lnTo>
                <a:lnTo>
                  <a:pt x="676" y="1028"/>
                </a:lnTo>
                <a:lnTo>
                  <a:pt x="676" y="1184"/>
                </a:lnTo>
                <a:lnTo>
                  <a:pt x="676" y="1184"/>
                </a:lnTo>
                <a:lnTo>
                  <a:pt x="674" y="1184"/>
                </a:lnTo>
                <a:lnTo>
                  <a:pt x="674" y="1184"/>
                </a:lnTo>
                <a:lnTo>
                  <a:pt x="630" y="1148"/>
                </a:lnTo>
                <a:lnTo>
                  <a:pt x="586" y="1108"/>
                </a:lnTo>
                <a:lnTo>
                  <a:pt x="542" y="1064"/>
                </a:lnTo>
                <a:lnTo>
                  <a:pt x="500" y="1014"/>
                </a:lnTo>
                <a:lnTo>
                  <a:pt x="500" y="1014"/>
                </a:lnTo>
                <a:close/>
                <a:moveTo>
                  <a:pt x="684" y="1184"/>
                </a:moveTo>
                <a:lnTo>
                  <a:pt x="684" y="1028"/>
                </a:lnTo>
                <a:lnTo>
                  <a:pt x="684" y="1028"/>
                </a:lnTo>
                <a:lnTo>
                  <a:pt x="728" y="1026"/>
                </a:lnTo>
                <a:lnTo>
                  <a:pt x="772" y="1024"/>
                </a:lnTo>
                <a:lnTo>
                  <a:pt x="816" y="1020"/>
                </a:lnTo>
                <a:lnTo>
                  <a:pt x="858" y="1014"/>
                </a:lnTo>
                <a:lnTo>
                  <a:pt x="858" y="1014"/>
                </a:lnTo>
                <a:lnTo>
                  <a:pt x="816" y="1064"/>
                </a:lnTo>
                <a:lnTo>
                  <a:pt x="774" y="1108"/>
                </a:lnTo>
                <a:lnTo>
                  <a:pt x="730" y="1148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lnTo>
                  <a:pt x="684" y="1184"/>
                </a:lnTo>
                <a:close/>
                <a:moveTo>
                  <a:pt x="876" y="1004"/>
                </a:moveTo>
                <a:lnTo>
                  <a:pt x="876" y="1004"/>
                </a:lnTo>
                <a:lnTo>
                  <a:pt x="904" y="968"/>
                </a:lnTo>
                <a:lnTo>
                  <a:pt x="930" y="932"/>
                </a:lnTo>
                <a:lnTo>
                  <a:pt x="954" y="892"/>
                </a:lnTo>
                <a:lnTo>
                  <a:pt x="980" y="852"/>
                </a:lnTo>
                <a:lnTo>
                  <a:pt x="980" y="852"/>
                </a:lnTo>
                <a:lnTo>
                  <a:pt x="1000" y="816"/>
                </a:lnTo>
                <a:lnTo>
                  <a:pt x="1018" y="780"/>
                </a:lnTo>
                <a:lnTo>
                  <a:pt x="1034" y="744"/>
                </a:lnTo>
                <a:lnTo>
                  <a:pt x="1050" y="708"/>
                </a:lnTo>
                <a:lnTo>
                  <a:pt x="1050" y="708"/>
                </a:lnTo>
                <a:lnTo>
                  <a:pt x="1068" y="718"/>
                </a:lnTo>
                <a:lnTo>
                  <a:pt x="1068" y="718"/>
                </a:lnTo>
                <a:lnTo>
                  <a:pt x="1088" y="774"/>
                </a:lnTo>
                <a:lnTo>
                  <a:pt x="1102" y="830"/>
                </a:lnTo>
                <a:lnTo>
                  <a:pt x="1112" y="884"/>
                </a:lnTo>
                <a:lnTo>
                  <a:pt x="1120" y="934"/>
                </a:lnTo>
                <a:lnTo>
                  <a:pt x="1120" y="934"/>
                </a:lnTo>
                <a:lnTo>
                  <a:pt x="1066" y="956"/>
                </a:lnTo>
                <a:lnTo>
                  <a:pt x="1006" y="976"/>
                </a:lnTo>
                <a:lnTo>
                  <a:pt x="944" y="992"/>
                </a:lnTo>
                <a:lnTo>
                  <a:pt x="876" y="1004"/>
                </a:lnTo>
                <a:lnTo>
                  <a:pt x="876" y="1004"/>
                </a:lnTo>
                <a:close/>
                <a:moveTo>
                  <a:pt x="1080" y="724"/>
                </a:moveTo>
                <a:lnTo>
                  <a:pt x="1080" y="724"/>
                </a:lnTo>
                <a:lnTo>
                  <a:pt x="1082" y="726"/>
                </a:lnTo>
                <a:lnTo>
                  <a:pt x="1082" y="726"/>
                </a:lnTo>
                <a:lnTo>
                  <a:pt x="1106" y="742"/>
                </a:lnTo>
                <a:lnTo>
                  <a:pt x="1130" y="758"/>
                </a:lnTo>
                <a:lnTo>
                  <a:pt x="1152" y="776"/>
                </a:lnTo>
                <a:lnTo>
                  <a:pt x="1170" y="796"/>
                </a:lnTo>
                <a:lnTo>
                  <a:pt x="1188" y="814"/>
                </a:lnTo>
                <a:lnTo>
                  <a:pt x="1202" y="834"/>
                </a:lnTo>
                <a:lnTo>
                  <a:pt x="1216" y="854"/>
                </a:lnTo>
                <a:lnTo>
                  <a:pt x="1226" y="876"/>
                </a:lnTo>
                <a:lnTo>
                  <a:pt x="1226" y="876"/>
                </a:lnTo>
                <a:lnTo>
                  <a:pt x="1204" y="890"/>
                </a:lnTo>
                <a:lnTo>
                  <a:pt x="1180" y="904"/>
                </a:lnTo>
                <a:lnTo>
                  <a:pt x="1154" y="918"/>
                </a:lnTo>
                <a:lnTo>
                  <a:pt x="1128" y="932"/>
                </a:lnTo>
                <a:lnTo>
                  <a:pt x="1128" y="932"/>
                </a:lnTo>
                <a:lnTo>
                  <a:pt x="1120" y="882"/>
                </a:lnTo>
                <a:lnTo>
                  <a:pt x="1110" y="830"/>
                </a:lnTo>
                <a:lnTo>
                  <a:pt x="1096" y="778"/>
                </a:lnTo>
                <a:lnTo>
                  <a:pt x="1080" y="724"/>
                </a:lnTo>
                <a:lnTo>
                  <a:pt x="1080" y="724"/>
                </a:lnTo>
                <a:close/>
                <a:moveTo>
                  <a:pt x="1086" y="718"/>
                </a:moveTo>
                <a:lnTo>
                  <a:pt x="1086" y="718"/>
                </a:lnTo>
                <a:lnTo>
                  <a:pt x="1076" y="712"/>
                </a:lnTo>
                <a:lnTo>
                  <a:pt x="1076" y="712"/>
                </a:lnTo>
                <a:lnTo>
                  <a:pt x="1062" y="680"/>
                </a:lnTo>
                <a:lnTo>
                  <a:pt x="1062" y="680"/>
                </a:lnTo>
                <a:lnTo>
                  <a:pt x="1078" y="636"/>
                </a:lnTo>
                <a:lnTo>
                  <a:pt x="1094" y="592"/>
                </a:lnTo>
                <a:lnTo>
                  <a:pt x="1094" y="592"/>
                </a:lnTo>
                <a:lnTo>
                  <a:pt x="1140" y="572"/>
                </a:lnTo>
                <a:lnTo>
                  <a:pt x="1180" y="548"/>
                </a:lnTo>
                <a:lnTo>
                  <a:pt x="1198" y="536"/>
                </a:lnTo>
                <a:lnTo>
                  <a:pt x="1216" y="524"/>
                </a:lnTo>
                <a:lnTo>
                  <a:pt x="1230" y="510"/>
                </a:lnTo>
                <a:lnTo>
                  <a:pt x="1244" y="496"/>
                </a:lnTo>
                <a:lnTo>
                  <a:pt x="1244" y="496"/>
                </a:lnTo>
                <a:lnTo>
                  <a:pt x="1264" y="514"/>
                </a:lnTo>
                <a:lnTo>
                  <a:pt x="1284" y="532"/>
                </a:lnTo>
                <a:lnTo>
                  <a:pt x="1300" y="552"/>
                </a:lnTo>
                <a:lnTo>
                  <a:pt x="1314" y="572"/>
                </a:lnTo>
                <a:lnTo>
                  <a:pt x="1326" y="592"/>
                </a:lnTo>
                <a:lnTo>
                  <a:pt x="1336" y="612"/>
                </a:lnTo>
                <a:lnTo>
                  <a:pt x="1344" y="632"/>
                </a:lnTo>
                <a:lnTo>
                  <a:pt x="1348" y="654"/>
                </a:lnTo>
                <a:lnTo>
                  <a:pt x="1348" y="654"/>
                </a:lnTo>
                <a:lnTo>
                  <a:pt x="1348" y="678"/>
                </a:lnTo>
                <a:lnTo>
                  <a:pt x="1348" y="678"/>
                </a:lnTo>
                <a:lnTo>
                  <a:pt x="1346" y="712"/>
                </a:lnTo>
                <a:lnTo>
                  <a:pt x="1346" y="712"/>
                </a:lnTo>
                <a:lnTo>
                  <a:pt x="1342" y="734"/>
                </a:lnTo>
                <a:lnTo>
                  <a:pt x="1332" y="754"/>
                </a:lnTo>
                <a:lnTo>
                  <a:pt x="1322" y="776"/>
                </a:lnTo>
                <a:lnTo>
                  <a:pt x="1308" y="796"/>
                </a:lnTo>
                <a:lnTo>
                  <a:pt x="1294" y="816"/>
                </a:lnTo>
                <a:lnTo>
                  <a:pt x="1276" y="834"/>
                </a:lnTo>
                <a:lnTo>
                  <a:pt x="1256" y="854"/>
                </a:lnTo>
                <a:lnTo>
                  <a:pt x="1232" y="870"/>
                </a:lnTo>
                <a:lnTo>
                  <a:pt x="1232" y="870"/>
                </a:lnTo>
                <a:lnTo>
                  <a:pt x="1222" y="850"/>
                </a:lnTo>
                <a:lnTo>
                  <a:pt x="1208" y="830"/>
                </a:lnTo>
                <a:lnTo>
                  <a:pt x="1194" y="808"/>
                </a:lnTo>
                <a:lnTo>
                  <a:pt x="1176" y="790"/>
                </a:lnTo>
                <a:lnTo>
                  <a:pt x="1156" y="770"/>
                </a:lnTo>
                <a:lnTo>
                  <a:pt x="1134" y="752"/>
                </a:lnTo>
                <a:lnTo>
                  <a:pt x="1112" y="736"/>
                </a:lnTo>
                <a:lnTo>
                  <a:pt x="1086" y="718"/>
                </a:lnTo>
                <a:lnTo>
                  <a:pt x="1086" y="718"/>
                </a:lnTo>
                <a:close/>
                <a:moveTo>
                  <a:pt x="1248" y="490"/>
                </a:moveTo>
                <a:lnTo>
                  <a:pt x="1248" y="490"/>
                </a:lnTo>
                <a:lnTo>
                  <a:pt x="1264" y="470"/>
                </a:lnTo>
                <a:lnTo>
                  <a:pt x="1276" y="448"/>
                </a:lnTo>
                <a:lnTo>
                  <a:pt x="1276" y="448"/>
                </a:lnTo>
                <a:lnTo>
                  <a:pt x="1298" y="484"/>
                </a:lnTo>
                <a:lnTo>
                  <a:pt x="1316" y="522"/>
                </a:lnTo>
                <a:lnTo>
                  <a:pt x="1332" y="562"/>
                </a:lnTo>
                <a:lnTo>
                  <a:pt x="1342" y="602"/>
                </a:lnTo>
                <a:lnTo>
                  <a:pt x="1342" y="602"/>
                </a:lnTo>
                <a:lnTo>
                  <a:pt x="1334" y="588"/>
                </a:lnTo>
                <a:lnTo>
                  <a:pt x="1326" y="574"/>
                </a:lnTo>
                <a:lnTo>
                  <a:pt x="1304" y="544"/>
                </a:lnTo>
                <a:lnTo>
                  <a:pt x="1280" y="516"/>
                </a:lnTo>
                <a:lnTo>
                  <a:pt x="1248" y="490"/>
                </a:lnTo>
                <a:lnTo>
                  <a:pt x="1248" y="490"/>
                </a:lnTo>
                <a:close/>
                <a:moveTo>
                  <a:pt x="1244" y="486"/>
                </a:moveTo>
                <a:lnTo>
                  <a:pt x="1244" y="486"/>
                </a:lnTo>
                <a:lnTo>
                  <a:pt x="1204" y="458"/>
                </a:lnTo>
                <a:lnTo>
                  <a:pt x="1158" y="432"/>
                </a:lnTo>
                <a:lnTo>
                  <a:pt x="1158" y="432"/>
                </a:lnTo>
                <a:lnTo>
                  <a:pt x="1128" y="418"/>
                </a:lnTo>
                <a:lnTo>
                  <a:pt x="1128" y="418"/>
                </a:lnTo>
                <a:lnTo>
                  <a:pt x="1132" y="384"/>
                </a:lnTo>
                <a:lnTo>
                  <a:pt x="1132" y="352"/>
                </a:lnTo>
                <a:lnTo>
                  <a:pt x="1132" y="352"/>
                </a:lnTo>
                <a:lnTo>
                  <a:pt x="1148" y="340"/>
                </a:lnTo>
                <a:lnTo>
                  <a:pt x="1162" y="326"/>
                </a:lnTo>
                <a:lnTo>
                  <a:pt x="1162" y="326"/>
                </a:lnTo>
                <a:lnTo>
                  <a:pt x="1194" y="354"/>
                </a:lnTo>
                <a:lnTo>
                  <a:pt x="1222" y="380"/>
                </a:lnTo>
                <a:lnTo>
                  <a:pt x="1248" y="410"/>
                </a:lnTo>
                <a:lnTo>
                  <a:pt x="1270" y="440"/>
                </a:lnTo>
                <a:lnTo>
                  <a:pt x="1270" y="440"/>
                </a:lnTo>
                <a:lnTo>
                  <a:pt x="1266" y="452"/>
                </a:lnTo>
                <a:lnTo>
                  <a:pt x="1260" y="462"/>
                </a:lnTo>
                <a:lnTo>
                  <a:pt x="1244" y="486"/>
                </a:lnTo>
                <a:lnTo>
                  <a:pt x="1244" y="486"/>
                </a:lnTo>
                <a:close/>
                <a:moveTo>
                  <a:pt x="1162" y="316"/>
                </a:moveTo>
                <a:lnTo>
                  <a:pt x="1162" y="316"/>
                </a:lnTo>
                <a:lnTo>
                  <a:pt x="1158" y="312"/>
                </a:lnTo>
                <a:lnTo>
                  <a:pt x="1158" y="312"/>
                </a:lnTo>
                <a:lnTo>
                  <a:pt x="1128" y="292"/>
                </a:lnTo>
                <a:lnTo>
                  <a:pt x="1128" y="292"/>
                </a:lnTo>
                <a:lnTo>
                  <a:pt x="1124" y="260"/>
                </a:lnTo>
                <a:lnTo>
                  <a:pt x="1116" y="230"/>
                </a:lnTo>
                <a:lnTo>
                  <a:pt x="1116" y="230"/>
                </a:lnTo>
                <a:lnTo>
                  <a:pt x="1152" y="248"/>
                </a:lnTo>
                <a:lnTo>
                  <a:pt x="1184" y="268"/>
                </a:lnTo>
                <a:lnTo>
                  <a:pt x="1184" y="268"/>
                </a:lnTo>
                <a:lnTo>
                  <a:pt x="1182" y="280"/>
                </a:lnTo>
                <a:lnTo>
                  <a:pt x="1178" y="292"/>
                </a:lnTo>
                <a:lnTo>
                  <a:pt x="1172" y="304"/>
                </a:lnTo>
                <a:lnTo>
                  <a:pt x="1162" y="316"/>
                </a:lnTo>
                <a:lnTo>
                  <a:pt x="1162" y="316"/>
                </a:lnTo>
                <a:close/>
                <a:moveTo>
                  <a:pt x="1104" y="216"/>
                </a:moveTo>
                <a:lnTo>
                  <a:pt x="1104" y="216"/>
                </a:lnTo>
                <a:lnTo>
                  <a:pt x="1050" y="196"/>
                </a:lnTo>
                <a:lnTo>
                  <a:pt x="990" y="178"/>
                </a:lnTo>
                <a:lnTo>
                  <a:pt x="990" y="178"/>
                </a:lnTo>
                <a:lnTo>
                  <a:pt x="996" y="166"/>
                </a:lnTo>
                <a:lnTo>
                  <a:pt x="998" y="152"/>
                </a:lnTo>
                <a:lnTo>
                  <a:pt x="998" y="152"/>
                </a:lnTo>
                <a:lnTo>
                  <a:pt x="996" y="138"/>
                </a:lnTo>
                <a:lnTo>
                  <a:pt x="990" y="124"/>
                </a:lnTo>
                <a:lnTo>
                  <a:pt x="990" y="124"/>
                </a:lnTo>
                <a:lnTo>
                  <a:pt x="1034" y="138"/>
                </a:lnTo>
                <a:lnTo>
                  <a:pt x="1072" y="152"/>
                </a:lnTo>
                <a:lnTo>
                  <a:pt x="1072" y="152"/>
                </a:lnTo>
                <a:lnTo>
                  <a:pt x="1082" y="168"/>
                </a:lnTo>
                <a:lnTo>
                  <a:pt x="1090" y="182"/>
                </a:lnTo>
                <a:lnTo>
                  <a:pt x="1098" y="200"/>
                </a:lnTo>
                <a:lnTo>
                  <a:pt x="1104" y="216"/>
                </a:lnTo>
                <a:lnTo>
                  <a:pt x="1104" y="216"/>
                </a:lnTo>
                <a:close/>
                <a:moveTo>
                  <a:pt x="968" y="110"/>
                </a:moveTo>
                <a:lnTo>
                  <a:pt x="968" y="110"/>
                </a:lnTo>
                <a:lnTo>
                  <a:pt x="906" y="98"/>
                </a:lnTo>
                <a:lnTo>
                  <a:pt x="838" y="88"/>
                </a:lnTo>
                <a:lnTo>
                  <a:pt x="838" y="88"/>
                </a:lnTo>
                <a:lnTo>
                  <a:pt x="872" y="78"/>
                </a:lnTo>
                <a:lnTo>
                  <a:pt x="904" y="74"/>
                </a:lnTo>
                <a:lnTo>
                  <a:pt x="904" y="74"/>
                </a:lnTo>
                <a:lnTo>
                  <a:pt x="924" y="82"/>
                </a:lnTo>
                <a:lnTo>
                  <a:pt x="940" y="92"/>
                </a:lnTo>
                <a:lnTo>
                  <a:pt x="956" y="100"/>
                </a:lnTo>
                <a:lnTo>
                  <a:pt x="968" y="110"/>
                </a:lnTo>
                <a:lnTo>
                  <a:pt x="968" y="110"/>
                </a:lnTo>
                <a:close/>
                <a:moveTo>
                  <a:pt x="818" y="86"/>
                </a:moveTo>
                <a:lnTo>
                  <a:pt x="818" y="86"/>
                </a:lnTo>
                <a:lnTo>
                  <a:pt x="752" y="80"/>
                </a:lnTo>
                <a:lnTo>
                  <a:pt x="684" y="78"/>
                </a:lnTo>
                <a:lnTo>
                  <a:pt x="684" y="40"/>
                </a:lnTo>
                <a:lnTo>
                  <a:pt x="684" y="40"/>
                </a:lnTo>
                <a:lnTo>
                  <a:pt x="740" y="42"/>
                </a:lnTo>
                <a:lnTo>
                  <a:pt x="794" y="48"/>
                </a:lnTo>
                <a:lnTo>
                  <a:pt x="842" y="56"/>
                </a:lnTo>
                <a:lnTo>
                  <a:pt x="886" y="68"/>
                </a:lnTo>
                <a:lnTo>
                  <a:pt x="886" y="68"/>
                </a:lnTo>
                <a:lnTo>
                  <a:pt x="852" y="74"/>
                </a:lnTo>
                <a:lnTo>
                  <a:pt x="818" y="86"/>
                </a:lnTo>
                <a:lnTo>
                  <a:pt x="818" y="86"/>
                </a:lnTo>
                <a:close/>
                <a:moveTo>
                  <a:pt x="676" y="78"/>
                </a:moveTo>
                <a:lnTo>
                  <a:pt x="676" y="78"/>
                </a:lnTo>
                <a:lnTo>
                  <a:pt x="606" y="80"/>
                </a:lnTo>
                <a:lnTo>
                  <a:pt x="540" y="86"/>
                </a:lnTo>
                <a:lnTo>
                  <a:pt x="540" y="86"/>
                </a:lnTo>
                <a:lnTo>
                  <a:pt x="506" y="74"/>
                </a:lnTo>
                <a:lnTo>
                  <a:pt x="472" y="68"/>
                </a:lnTo>
                <a:lnTo>
                  <a:pt x="472" y="68"/>
                </a:lnTo>
                <a:lnTo>
                  <a:pt x="516" y="56"/>
                </a:lnTo>
                <a:lnTo>
                  <a:pt x="564" y="48"/>
                </a:lnTo>
                <a:lnTo>
                  <a:pt x="618" y="42"/>
                </a:lnTo>
                <a:lnTo>
                  <a:pt x="676" y="40"/>
                </a:lnTo>
                <a:lnTo>
                  <a:pt x="676" y="78"/>
                </a:lnTo>
                <a:close/>
                <a:moveTo>
                  <a:pt x="520" y="88"/>
                </a:moveTo>
                <a:lnTo>
                  <a:pt x="520" y="88"/>
                </a:lnTo>
                <a:lnTo>
                  <a:pt x="452" y="98"/>
                </a:lnTo>
                <a:lnTo>
                  <a:pt x="390" y="110"/>
                </a:lnTo>
                <a:lnTo>
                  <a:pt x="390" y="110"/>
                </a:lnTo>
                <a:lnTo>
                  <a:pt x="402" y="100"/>
                </a:lnTo>
                <a:lnTo>
                  <a:pt x="418" y="92"/>
                </a:lnTo>
                <a:lnTo>
                  <a:pt x="434" y="82"/>
                </a:lnTo>
                <a:lnTo>
                  <a:pt x="454" y="74"/>
                </a:lnTo>
                <a:lnTo>
                  <a:pt x="454" y="74"/>
                </a:lnTo>
                <a:lnTo>
                  <a:pt x="488" y="78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368" y="124"/>
                </a:moveTo>
                <a:lnTo>
                  <a:pt x="368" y="124"/>
                </a:lnTo>
                <a:lnTo>
                  <a:pt x="362" y="138"/>
                </a:lnTo>
                <a:lnTo>
                  <a:pt x="360" y="152"/>
                </a:lnTo>
                <a:lnTo>
                  <a:pt x="360" y="152"/>
                </a:lnTo>
                <a:lnTo>
                  <a:pt x="362" y="166"/>
                </a:lnTo>
                <a:lnTo>
                  <a:pt x="368" y="178"/>
                </a:lnTo>
                <a:lnTo>
                  <a:pt x="368" y="178"/>
                </a:lnTo>
                <a:lnTo>
                  <a:pt x="308" y="196"/>
                </a:lnTo>
                <a:lnTo>
                  <a:pt x="254" y="216"/>
                </a:lnTo>
                <a:lnTo>
                  <a:pt x="254" y="216"/>
                </a:lnTo>
                <a:lnTo>
                  <a:pt x="260" y="200"/>
                </a:lnTo>
                <a:lnTo>
                  <a:pt x="268" y="182"/>
                </a:lnTo>
                <a:lnTo>
                  <a:pt x="276" y="168"/>
                </a:lnTo>
                <a:lnTo>
                  <a:pt x="286" y="152"/>
                </a:lnTo>
                <a:lnTo>
                  <a:pt x="286" y="152"/>
                </a:lnTo>
                <a:lnTo>
                  <a:pt x="324" y="138"/>
                </a:lnTo>
                <a:lnTo>
                  <a:pt x="368" y="124"/>
                </a:lnTo>
                <a:lnTo>
                  <a:pt x="368" y="124"/>
                </a:lnTo>
                <a:close/>
                <a:moveTo>
                  <a:pt x="242" y="230"/>
                </a:moveTo>
                <a:lnTo>
                  <a:pt x="242" y="230"/>
                </a:lnTo>
                <a:lnTo>
                  <a:pt x="234" y="260"/>
                </a:lnTo>
                <a:lnTo>
                  <a:pt x="230" y="292"/>
                </a:lnTo>
                <a:lnTo>
                  <a:pt x="230" y="292"/>
                </a:lnTo>
                <a:lnTo>
                  <a:pt x="196" y="316"/>
                </a:lnTo>
                <a:lnTo>
                  <a:pt x="196" y="316"/>
                </a:lnTo>
                <a:lnTo>
                  <a:pt x="188" y="304"/>
                </a:lnTo>
                <a:lnTo>
                  <a:pt x="180" y="292"/>
                </a:lnTo>
                <a:lnTo>
                  <a:pt x="176" y="280"/>
                </a:lnTo>
                <a:lnTo>
                  <a:pt x="174" y="268"/>
                </a:lnTo>
                <a:lnTo>
                  <a:pt x="174" y="268"/>
                </a:lnTo>
                <a:lnTo>
                  <a:pt x="206" y="248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196" y="326"/>
                </a:moveTo>
                <a:lnTo>
                  <a:pt x="196" y="326"/>
                </a:lnTo>
                <a:lnTo>
                  <a:pt x="210" y="340"/>
                </a:lnTo>
                <a:lnTo>
                  <a:pt x="226" y="352"/>
                </a:lnTo>
                <a:lnTo>
                  <a:pt x="226" y="352"/>
                </a:lnTo>
                <a:lnTo>
                  <a:pt x="228" y="384"/>
                </a:lnTo>
                <a:lnTo>
                  <a:pt x="230" y="420"/>
                </a:lnTo>
                <a:lnTo>
                  <a:pt x="230" y="420"/>
                </a:lnTo>
                <a:lnTo>
                  <a:pt x="198" y="434"/>
                </a:lnTo>
                <a:lnTo>
                  <a:pt x="168" y="450"/>
                </a:lnTo>
                <a:lnTo>
                  <a:pt x="140" y="468"/>
                </a:lnTo>
                <a:lnTo>
                  <a:pt x="116" y="486"/>
                </a:lnTo>
                <a:lnTo>
                  <a:pt x="116" y="486"/>
                </a:lnTo>
                <a:lnTo>
                  <a:pt x="100" y="464"/>
                </a:lnTo>
                <a:lnTo>
                  <a:pt x="94" y="452"/>
                </a:lnTo>
                <a:lnTo>
                  <a:pt x="88" y="440"/>
                </a:lnTo>
                <a:lnTo>
                  <a:pt x="88" y="440"/>
                </a:lnTo>
                <a:lnTo>
                  <a:pt x="112" y="410"/>
                </a:lnTo>
                <a:lnTo>
                  <a:pt x="138" y="380"/>
                </a:lnTo>
                <a:lnTo>
                  <a:pt x="166" y="352"/>
                </a:lnTo>
                <a:lnTo>
                  <a:pt x="196" y="326"/>
                </a:lnTo>
                <a:lnTo>
                  <a:pt x="196" y="326"/>
                </a:lnTo>
                <a:close/>
                <a:moveTo>
                  <a:pt x="110" y="490"/>
                </a:moveTo>
                <a:lnTo>
                  <a:pt x="110" y="490"/>
                </a:lnTo>
                <a:lnTo>
                  <a:pt x="80" y="516"/>
                </a:lnTo>
                <a:lnTo>
                  <a:pt x="54" y="544"/>
                </a:lnTo>
                <a:lnTo>
                  <a:pt x="34" y="574"/>
                </a:lnTo>
                <a:lnTo>
                  <a:pt x="24" y="588"/>
                </a:lnTo>
                <a:lnTo>
                  <a:pt x="18" y="604"/>
                </a:lnTo>
                <a:lnTo>
                  <a:pt x="18" y="604"/>
                </a:lnTo>
                <a:lnTo>
                  <a:pt x="28" y="562"/>
                </a:lnTo>
                <a:lnTo>
                  <a:pt x="42" y="522"/>
                </a:lnTo>
                <a:lnTo>
                  <a:pt x="60" y="484"/>
                </a:lnTo>
                <a:lnTo>
                  <a:pt x="82" y="448"/>
                </a:lnTo>
                <a:lnTo>
                  <a:pt x="82" y="448"/>
                </a:lnTo>
                <a:lnTo>
                  <a:pt x="94" y="470"/>
                </a:lnTo>
                <a:lnTo>
                  <a:pt x="110" y="490"/>
                </a:lnTo>
                <a:lnTo>
                  <a:pt x="110" y="490"/>
                </a:lnTo>
                <a:close/>
                <a:moveTo>
                  <a:pt x="122" y="878"/>
                </a:moveTo>
                <a:lnTo>
                  <a:pt x="122" y="878"/>
                </a:lnTo>
                <a:lnTo>
                  <a:pt x="112" y="908"/>
                </a:lnTo>
                <a:lnTo>
                  <a:pt x="106" y="938"/>
                </a:lnTo>
                <a:lnTo>
                  <a:pt x="106" y="938"/>
                </a:lnTo>
                <a:lnTo>
                  <a:pt x="90" y="918"/>
                </a:lnTo>
                <a:lnTo>
                  <a:pt x="76" y="896"/>
                </a:lnTo>
                <a:lnTo>
                  <a:pt x="62" y="874"/>
                </a:lnTo>
                <a:lnTo>
                  <a:pt x="52" y="852"/>
                </a:lnTo>
                <a:lnTo>
                  <a:pt x="42" y="830"/>
                </a:lnTo>
                <a:lnTo>
                  <a:pt x="32" y="806"/>
                </a:lnTo>
                <a:lnTo>
                  <a:pt x="24" y="784"/>
                </a:lnTo>
                <a:lnTo>
                  <a:pt x="18" y="760"/>
                </a:lnTo>
                <a:lnTo>
                  <a:pt x="18" y="760"/>
                </a:lnTo>
                <a:lnTo>
                  <a:pt x="26" y="776"/>
                </a:lnTo>
                <a:lnTo>
                  <a:pt x="36" y="792"/>
                </a:lnTo>
                <a:lnTo>
                  <a:pt x="48" y="806"/>
                </a:lnTo>
                <a:lnTo>
                  <a:pt x="60" y="822"/>
                </a:lnTo>
                <a:lnTo>
                  <a:pt x="88" y="850"/>
                </a:lnTo>
                <a:lnTo>
                  <a:pt x="122" y="878"/>
                </a:lnTo>
                <a:lnTo>
                  <a:pt x="122" y="878"/>
                </a:lnTo>
                <a:close/>
                <a:moveTo>
                  <a:pt x="128" y="882"/>
                </a:moveTo>
                <a:lnTo>
                  <a:pt x="128" y="882"/>
                </a:lnTo>
                <a:lnTo>
                  <a:pt x="152" y="898"/>
                </a:lnTo>
                <a:lnTo>
                  <a:pt x="176" y="912"/>
                </a:lnTo>
                <a:lnTo>
                  <a:pt x="202" y="926"/>
                </a:lnTo>
                <a:lnTo>
                  <a:pt x="230" y="940"/>
                </a:lnTo>
                <a:lnTo>
                  <a:pt x="230" y="940"/>
                </a:lnTo>
                <a:lnTo>
                  <a:pt x="226" y="972"/>
                </a:lnTo>
                <a:lnTo>
                  <a:pt x="226" y="972"/>
                </a:lnTo>
                <a:lnTo>
                  <a:pt x="226" y="1012"/>
                </a:lnTo>
                <a:lnTo>
                  <a:pt x="228" y="1052"/>
                </a:lnTo>
                <a:lnTo>
                  <a:pt x="228" y="1052"/>
                </a:lnTo>
                <a:lnTo>
                  <a:pt x="196" y="1028"/>
                </a:lnTo>
                <a:lnTo>
                  <a:pt x="166" y="1002"/>
                </a:lnTo>
                <a:lnTo>
                  <a:pt x="138" y="974"/>
                </a:lnTo>
                <a:lnTo>
                  <a:pt x="112" y="946"/>
                </a:lnTo>
                <a:lnTo>
                  <a:pt x="112" y="946"/>
                </a:lnTo>
                <a:lnTo>
                  <a:pt x="114" y="930"/>
                </a:lnTo>
                <a:lnTo>
                  <a:pt x="118" y="914"/>
                </a:lnTo>
                <a:lnTo>
                  <a:pt x="122" y="898"/>
                </a:lnTo>
                <a:lnTo>
                  <a:pt x="128" y="882"/>
                </a:lnTo>
                <a:lnTo>
                  <a:pt x="128" y="882"/>
                </a:lnTo>
                <a:close/>
                <a:moveTo>
                  <a:pt x="296" y="1220"/>
                </a:moveTo>
                <a:lnTo>
                  <a:pt x="296" y="1220"/>
                </a:lnTo>
                <a:lnTo>
                  <a:pt x="284" y="1206"/>
                </a:lnTo>
                <a:lnTo>
                  <a:pt x="274" y="1190"/>
                </a:lnTo>
                <a:lnTo>
                  <a:pt x="266" y="1172"/>
                </a:lnTo>
                <a:lnTo>
                  <a:pt x="258" y="1154"/>
                </a:lnTo>
                <a:lnTo>
                  <a:pt x="250" y="1134"/>
                </a:lnTo>
                <a:lnTo>
                  <a:pt x="246" y="1112"/>
                </a:lnTo>
                <a:lnTo>
                  <a:pt x="240" y="1090"/>
                </a:lnTo>
                <a:lnTo>
                  <a:pt x="238" y="1068"/>
                </a:lnTo>
                <a:lnTo>
                  <a:pt x="238" y="1068"/>
                </a:lnTo>
                <a:lnTo>
                  <a:pt x="282" y="1094"/>
                </a:lnTo>
                <a:lnTo>
                  <a:pt x="332" y="1118"/>
                </a:lnTo>
                <a:lnTo>
                  <a:pt x="382" y="1140"/>
                </a:lnTo>
                <a:lnTo>
                  <a:pt x="436" y="1158"/>
                </a:lnTo>
                <a:lnTo>
                  <a:pt x="492" y="1172"/>
                </a:lnTo>
                <a:lnTo>
                  <a:pt x="550" y="1182"/>
                </a:lnTo>
                <a:lnTo>
                  <a:pt x="610" y="1190"/>
                </a:lnTo>
                <a:lnTo>
                  <a:pt x="670" y="1192"/>
                </a:lnTo>
                <a:lnTo>
                  <a:pt x="670" y="1192"/>
                </a:lnTo>
                <a:lnTo>
                  <a:pt x="672" y="1194"/>
                </a:lnTo>
                <a:lnTo>
                  <a:pt x="672" y="1194"/>
                </a:lnTo>
                <a:lnTo>
                  <a:pt x="646" y="1212"/>
                </a:lnTo>
                <a:lnTo>
                  <a:pt x="618" y="1228"/>
                </a:lnTo>
                <a:lnTo>
                  <a:pt x="590" y="1244"/>
                </a:lnTo>
                <a:lnTo>
                  <a:pt x="564" y="1256"/>
                </a:lnTo>
                <a:lnTo>
                  <a:pt x="536" y="1266"/>
                </a:lnTo>
                <a:lnTo>
                  <a:pt x="510" y="1274"/>
                </a:lnTo>
                <a:lnTo>
                  <a:pt x="486" y="1280"/>
                </a:lnTo>
                <a:lnTo>
                  <a:pt x="460" y="1284"/>
                </a:lnTo>
                <a:lnTo>
                  <a:pt x="460" y="1284"/>
                </a:lnTo>
                <a:lnTo>
                  <a:pt x="416" y="1272"/>
                </a:lnTo>
                <a:lnTo>
                  <a:pt x="374" y="1256"/>
                </a:lnTo>
                <a:lnTo>
                  <a:pt x="334" y="1240"/>
                </a:lnTo>
                <a:lnTo>
                  <a:pt x="296" y="1220"/>
                </a:lnTo>
                <a:lnTo>
                  <a:pt x="296" y="1220"/>
                </a:lnTo>
                <a:close/>
                <a:moveTo>
                  <a:pt x="676" y="1200"/>
                </a:moveTo>
                <a:lnTo>
                  <a:pt x="676" y="1310"/>
                </a:lnTo>
                <a:lnTo>
                  <a:pt x="676" y="1310"/>
                </a:lnTo>
                <a:lnTo>
                  <a:pt x="624" y="1308"/>
                </a:lnTo>
                <a:lnTo>
                  <a:pt x="576" y="1304"/>
                </a:lnTo>
                <a:lnTo>
                  <a:pt x="528" y="1298"/>
                </a:lnTo>
                <a:lnTo>
                  <a:pt x="482" y="1288"/>
                </a:lnTo>
                <a:lnTo>
                  <a:pt x="482" y="1288"/>
                </a:lnTo>
                <a:lnTo>
                  <a:pt x="506" y="1284"/>
                </a:lnTo>
                <a:lnTo>
                  <a:pt x="528" y="1278"/>
                </a:lnTo>
                <a:lnTo>
                  <a:pt x="552" y="1270"/>
                </a:lnTo>
                <a:lnTo>
                  <a:pt x="576" y="1258"/>
                </a:lnTo>
                <a:lnTo>
                  <a:pt x="602" y="1246"/>
                </a:lnTo>
                <a:lnTo>
                  <a:pt x="626" y="1234"/>
                </a:lnTo>
                <a:lnTo>
                  <a:pt x="650" y="1218"/>
                </a:lnTo>
                <a:lnTo>
                  <a:pt x="676" y="1200"/>
                </a:lnTo>
                <a:lnTo>
                  <a:pt x="676" y="1200"/>
                </a:lnTo>
                <a:close/>
                <a:moveTo>
                  <a:pt x="684" y="1200"/>
                </a:moveTo>
                <a:lnTo>
                  <a:pt x="684" y="1200"/>
                </a:lnTo>
                <a:lnTo>
                  <a:pt x="708" y="1218"/>
                </a:lnTo>
                <a:lnTo>
                  <a:pt x="732" y="1234"/>
                </a:lnTo>
                <a:lnTo>
                  <a:pt x="758" y="1246"/>
                </a:lnTo>
                <a:lnTo>
                  <a:pt x="782" y="1258"/>
                </a:lnTo>
                <a:lnTo>
                  <a:pt x="806" y="1270"/>
                </a:lnTo>
                <a:lnTo>
                  <a:pt x="830" y="1278"/>
                </a:lnTo>
                <a:lnTo>
                  <a:pt x="854" y="1284"/>
                </a:lnTo>
                <a:lnTo>
                  <a:pt x="876" y="1288"/>
                </a:lnTo>
                <a:lnTo>
                  <a:pt x="876" y="1288"/>
                </a:lnTo>
                <a:lnTo>
                  <a:pt x="830" y="1298"/>
                </a:lnTo>
                <a:lnTo>
                  <a:pt x="782" y="1304"/>
                </a:lnTo>
                <a:lnTo>
                  <a:pt x="734" y="1308"/>
                </a:lnTo>
                <a:lnTo>
                  <a:pt x="684" y="1310"/>
                </a:lnTo>
                <a:lnTo>
                  <a:pt x="684" y="1200"/>
                </a:lnTo>
                <a:close/>
                <a:moveTo>
                  <a:pt x="686" y="1194"/>
                </a:moveTo>
                <a:lnTo>
                  <a:pt x="686" y="1194"/>
                </a:lnTo>
                <a:lnTo>
                  <a:pt x="688" y="1192"/>
                </a:lnTo>
                <a:lnTo>
                  <a:pt x="688" y="1192"/>
                </a:lnTo>
                <a:lnTo>
                  <a:pt x="748" y="1190"/>
                </a:lnTo>
                <a:lnTo>
                  <a:pt x="808" y="1182"/>
                </a:lnTo>
                <a:lnTo>
                  <a:pt x="866" y="1172"/>
                </a:lnTo>
                <a:lnTo>
                  <a:pt x="922" y="1158"/>
                </a:lnTo>
                <a:lnTo>
                  <a:pt x="976" y="1140"/>
                </a:lnTo>
                <a:lnTo>
                  <a:pt x="1028" y="1118"/>
                </a:lnTo>
                <a:lnTo>
                  <a:pt x="1076" y="1094"/>
                </a:lnTo>
                <a:lnTo>
                  <a:pt x="1120" y="1068"/>
                </a:lnTo>
                <a:lnTo>
                  <a:pt x="1120" y="1068"/>
                </a:lnTo>
                <a:lnTo>
                  <a:pt x="1118" y="1090"/>
                </a:lnTo>
                <a:lnTo>
                  <a:pt x="1114" y="1112"/>
                </a:lnTo>
                <a:lnTo>
                  <a:pt x="1108" y="1134"/>
                </a:lnTo>
                <a:lnTo>
                  <a:pt x="1100" y="1152"/>
                </a:lnTo>
                <a:lnTo>
                  <a:pt x="1092" y="1172"/>
                </a:lnTo>
                <a:lnTo>
                  <a:pt x="1084" y="1190"/>
                </a:lnTo>
                <a:lnTo>
                  <a:pt x="1074" y="1206"/>
                </a:lnTo>
                <a:lnTo>
                  <a:pt x="1062" y="1220"/>
                </a:lnTo>
                <a:lnTo>
                  <a:pt x="1062" y="1220"/>
                </a:lnTo>
                <a:lnTo>
                  <a:pt x="1024" y="1240"/>
                </a:lnTo>
                <a:lnTo>
                  <a:pt x="984" y="1256"/>
                </a:lnTo>
                <a:lnTo>
                  <a:pt x="942" y="1272"/>
                </a:lnTo>
                <a:lnTo>
                  <a:pt x="898" y="1284"/>
                </a:lnTo>
                <a:lnTo>
                  <a:pt x="898" y="1284"/>
                </a:lnTo>
                <a:lnTo>
                  <a:pt x="874" y="1280"/>
                </a:lnTo>
                <a:lnTo>
                  <a:pt x="848" y="1274"/>
                </a:lnTo>
                <a:lnTo>
                  <a:pt x="822" y="1266"/>
                </a:lnTo>
                <a:lnTo>
                  <a:pt x="794" y="1256"/>
                </a:lnTo>
                <a:lnTo>
                  <a:pt x="768" y="1244"/>
                </a:lnTo>
                <a:lnTo>
                  <a:pt x="740" y="1228"/>
                </a:lnTo>
                <a:lnTo>
                  <a:pt x="714" y="1212"/>
                </a:lnTo>
                <a:lnTo>
                  <a:pt x="686" y="1194"/>
                </a:lnTo>
                <a:lnTo>
                  <a:pt x="686" y="1194"/>
                </a:lnTo>
                <a:close/>
                <a:moveTo>
                  <a:pt x="1130" y="1052"/>
                </a:moveTo>
                <a:lnTo>
                  <a:pt x="1130" y="1052"/>
                </a:lnTo>
                <a:lnTo>
                  <a:pt x="1132" y="1024"/>
                </a:lnTo>
                <a:lnTo>
                  <a:pt x="1132" y="998"/>
                </a:lnTo>
                <a:lnTo>
                  <a:pt x="1130" y="968"/>
                </a:lnTo>
                <a:lnTo>
                  <a:pt x="1128" y="940"/>
                </a:lnTo>
                <a:lnTo>
                  <a:pt x="1128" y="940"/>
                </a:lnTo>
                <a:lnTo>
                  <a:pt x="1156" y="926"/>
                </a:lnTo>
                <a:lnTo>
                  <a:pt x="1182" y="912"/>
                </a:lnTo>
                <a:lnTo>
                  <a:pt x="1206" y="898"/>
                </a:lnTo>
                <a:lnTo>
                  <a:pt x="1230" y="882"/>
                </a:lnTo>
                <a:lnTo>
                  <a:pt x="1230" y="882"/>
                </a:lnTo>
                <a:lnTo>
                  <a:pt x="1236" y="898"/>
                </a:lnTo>
                <a:lnTo>
                  <a:pt x="1240" y="914"/>
                </a:lnTo>
                <a:lnTo>
                  <a:pt x="1244" y="930"/>
                </a:lnTo>
                <a:lnTo>
                  <a:pt x="1246" y="946"/>
                </a:lnTo>
                <a:lnTo>
                  <a:pt x="1246" y="946"/>
                </a:lnTo>
                <a:lnTo>
                  <a:pt x="1220" y="974"/>
                </a:lnTo>
                <a:lnTo>
                  <a:pt x="1192" y="1002"/>
                </a:lnTo>
                <a:lnTo>
                  <a:pt x="1162" y="1028"/>
                </a:lnTo>
                <a:lnTo>
                  <a:pt x="1130" y="1052"/>
                </a:lnTo>
                <a:lnTo>
                  <a:pt x="1130" y="1052"/>
                </a:lnTo>
                <a:close/>
                <a:moveTo>
                  <a:pt x="1236" y="878"/>
                </a:moveTo>
                <a:lnTo>
                  <a:pt x="1236" y="878"/>
                </a:lnTo>
                <a:lnTo>
                  <a:pt x="1270" y="850"/>
                </a:lnTo>
                <a:lnTo>
                  <a:pt x="1298" y="822"/>
                </a:lnTo>
                <a:lnTo>
                  <a:pt x="1310" y="806"/>
                </a:lnTo>
                <a:lnTo>
                  <a:pt x="1322" y="790"/>
                </a:lnTo>
                <a:lnTo>
                  <a:pt x="1332" y="776"/>
                </a:lnTo>
                <a:lnTo>
                  <a:pt x="1340" y="760"/>
                </a:lnTo>
                <a:lnTo>
                  <a:pt x="1340" y="760"/>
                </a:lnTo>
                <a:lnTo>
                  <a:pt x="1334" y="784"/>
                </a:lnTo>
                <a:lnTo>
                  <a:pt x="1326" y="806"/>
                </a:lnTo>
                <a:lnTo>
                  <a:pt x="1318" y="830"/>
                </a:lnTo>
                <a:lnTo>
                  <a:pt x="1306" y="852"/>
                </a:lnTo>
                <a:lnTo>
                  <a:pt x="1296" y="874"/>
                </a:lnTo>
                <a:lnTo>
                  <a:pt x="1282" y="896"/>
                </a:lnTo>
                <a:lnTo>
                  <a:pt x="1268" y="918"/>
                </a:lnTo>
                <a:lnTo>
                  <a:pt x="1252" y="938"/>
                </a:lnTo>
                <a:lnTo>
                  <a:pt x="1252" y="938"/>
                </a:lnTo>
                <a:lnTo>
                  <a:pt x="1246" y="908"/>
                </a:lnTo>
                <a:lnTo>
                  <a:pt x="1236" y="878"/>
                </a:lnTo>
                <a:lnTo>
                  <a:pt x="1236" y="878"/>
                </a:lnTo>
                <a:close/>
                <a:moveTo>
                  <a:pt x="1340" y="562"/>
                </a:moveTo>
                <a:lnTo>
                  <a:pt x="1340" y="562"/>
                </a:lnTo>
                <a:lnTo>
                  <a:pt x="1328" y="530"/>
                </a:lnTo>
                <a:lnTo>
                  <a:pt x="1314" y="498"/>
                </a:lnTo>
                <a:lnTo>
                  <a:pt x="1298" y="468"/>
                </a:lnTo>
                <a:lnTo>
                  <a:pt x="1278" y="438"/>
                </a:lnTo>
                <a:lnTo>
                  <a:pt x="1278" y="438"/>
                </a:lnTo>
                <a:lnTo>
                  <a:pt x="1284" y="420"/>
                </a:lnTo>
                <a:lnTo>
                  <a:pt x="1284" y="402"/>
                </a:lnTo>
                <a:lnTo>
                  <a:pt x="1284" y="402"/>
                </a:lnTo>
                <a:lnTo>
                  <a:pt x="1284" y="390"/>
                </a:lnTo>
                <a:lnTo>
                  <a:pt x="1284" y="390"/>
                </a:lnTo>
                <a:lnTo>
                  <a:pt x="1302" y="432"/>
                </a:lnTo>
                <a:lnTo>
                  <a:pt x="1318" y="474"/>
                </a:lnTo>
                <a:lnTo>
                  <a:pt x="1330" y="518"/>
                </a:lnTo>
                <a:lnTo>
                  <a:pt x="1340" y="562"/>
                </a:lnTo>
                <a:lnTo>
                  <a:pt x="1340" y="562"/>
                </a:lnTo>
                <a:close/>
                <a:moveTo>
                  <a:pt x="1222" y="288"/>
                </a:moveTo>
                <a:lnTo>
                  <a:pt x="1222" y="288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64"/>
                </a:lnTo>
                <a:lnTo>
                  <a:pt x="1192" y="254"/>
                </a:lnTo>
                <a:lnTo>
                  <a:pt x="1190" y="246"/>
                </a:lnTo>
                <a:lnTo>
                  <a:pt x="1190" y="246"/>
                </a:lnTo>
                <a:lnTo>
                  <a:pt x="1222" y="288"/>
                </a:lnTo>
                <a:lnTo>
                  <a:pt x="1222" y="288"/>
                </a:lnTo>
                <a:close/>
                <a:moveTo>
                  <a:pt x="1078" y="148"/>
                </a:moveTo>
                <a:lnTo>
                  <a:pt x="1078" y="148"/>
                </a:lnTo>
                <a:lnTo>
                  <a:pt x="1068" y="134"/>
                </a:lnTo>
                <a:lnTo>
                  <a:pt x="1068" y="134"/>
                </a:lnTo>
                <a:lnTo>
                  <a:pt x="1098" y="158"/>
                </a:lnTo>
                <a:lnTo>
                  <a:pt x="1098" y="158"/>
                </a:lnTo>
                <a:lnTo>
                  <a:pt x="1078" y="148"/>
                </a:lnTo>
                <a:lnTo>
                  <a:pt x="1078" y="148"/>
                </a:lnTo>
                <a:close/>
                <a:moveTo>
                  <a:pt x="920" y="66"/>
                </a:moveTo>
                <a:lnTo>
                  <a:pt x="920" y="66"/>
                </a:lnTo>
                <a:lnTo>
                  <a:pt x="906" y="66"/>
                </a:lnTo>
                <a:lnTo>
                  <a:pt x="906" y="66"/>
                </a:lnTo>
                <a:lnTo>
                  <a:pt x="882" y="60"/>
                </a:lnTo>
                <a:lnTo>
                  <a:pt x="858" y="52"/>
                </a:lnTo>
                <a:lnTo>
                  <a:pt x="834" y="46"/>
                </a:lnTo>
                <a:lnTo>
                  <a:pt x="806" y="42"/>
                </a:lnTo>
                <a:lnTo>
                  <a:pt x="746" y="34"/>
                </a:lnTo>
                <a:lnTo>
                  <a:pt x="684" y="32"/>
                </a:lnTo>
                <a:lnTo>
                  <a:pt x="684" y="8"/>
                </a:lnTo>
                <a:lnTo>
                  <a:pt x="684" y="8"/>
                </a:lnTo>
                <a:lnTo>
                  <a:pt x="720" y="10"/>
                </a:lnTo>
                <a:lnTo>
                  <a:pt x="756" y="14"/>
                </a:lnTo>
                <a:lnTo>
                  <a:pt x="790" y="18"/>
                </a:lnTo>
                <a:lnTo>
                  <a:pt x="826" y="26"/>
                </a:lnTo>
                <a:lnTo>
                  <a:pt x="860" y="34"/>
                </a:lnTo>
                <a:lnTo>
                  <a:pt x="892" y="44"/>
                </a:lnTo>
                <a:lnTo>
                  <a:pt x="924" y="56"/>
                </a:lnTo>
                <a:lnTo>
                  <a:pt x="956" y="70"/>
                </a:lnTo>
                <a:lnTo>
                  <a:pt x="956" y="70"/>
                </a:lnTo>
                <a:lnTo>
                  <a:pt x="938" y="66"/>
                </a:lnTo>
                <a:lnTo>
                  <a:pt x="920" y="66"/>
                </a:lnTo>
                <a:lnTo>
                  <a:pt x="920" y="66"/>
                </a:lnTo>
                <a:close/>
                <a:moveTo>
                  <a:pt x="676" y="8"/>
                </a:moveTo>
                <a:lnTo>
                  <a:pt x="676" y="32"/>
                </a:lnTo>
                <a:lnTo>
                  <a:pt x="676" y="32"/>
                </a:lnTo>
                <a:lnTo>
                  <a:pt x="612" y="34"/>
                </a:lnTo>
                <a:lnTo>
                  <a:pt x="552" y="42"/>
                </a:lnTo>
                <a:lnTo>
                  <a:pt x="526" y="46"/>
                </a:lnTo>
                <a:lnTo>
                  <a:pt x="500" y="52"/>
                </a:lnTo>
                <a:lnTo>
                  <a:pt x="476" y="60"/>
                </a:lnTo>
                <a:lnTo>
                  <a:pt x="454" y="66"/>
                </a:lnTo>
                <a:lnTo>
                  <a:pt x="454" y="66"/>
                </a:lnTo>
                <a:lnTo>
                  <a:pt x="438" y="66"/>
                </a:lnTo>
                <a:lnTo>
                  <a:pt x="438" y="66"/>
                </a:lnTo>
                <a:lnTo>
                  <a:pt x="420" y="66"/>
                </a:lnTo>
                <a:lnTo>
                  <a:pt x="402" y="70"/>
                </a:lnTo>
                <a:lnTo>
                  <a:pt x="402" y="70"/>
                </a:lnTo>
                <a:lnTo>
                  <a:pt x="434" y="56"/>
                </a:lnTo>
                <a:lnTo>
                  <a:pt x="466" y="44"/>
                </a:lnTo>
                <a:lnTo>
                  <a:pt x="500" y="34"/>
                </a:lnTo>
                <a:lnTo>
                  <a:pt x="534" y="26"/>
                </a:lnTo>
                <a:lnTo>
                  <a:pt x="568" y="18"/>
                </a:lnTo>
                <a:lnTo>
                  <a:pt x="602" y="14"/>
                </a:lnTo>
                <a:lnTo>
                  <a:pt x="638" y="10"/>
                </a:lnTo>
                <a:lnTo>
                  <a:pt x="676" y="8"/>
                </a:lnTo>
                <a:lnTo>
                  <a:pt x="676" y="8"/>
                </a:lnTo>
                <a:close/>
                <a:moveTo>
                  <a:pt x="290" y="134"/>
                </a:moveTo>
                <a:lnTo>
                  <a:pt x="290" y="134"/>
                </a:lnTo>
                <a:lnTo>
                  <a:pt x="280" y="148"/>
                </a:lnTo>
                <a:lnTo>
                  <a:pt x="280" y="148"/>
                </a:lnTo>
                <a:lnTo>
                  <a:pt x="260" y="158"/>
                </a:lnTo>
                <a:lnTo>
                  <a:pt x="260" y="158"/>
                </a:lnTo>
                <a:lnTo>
                  <a:pt x="290" y="134"/>
                </a:lnTo>
                <a:lnTo>
                  <a:pt x="290" y="134"/>
                </a:lnTo>
                <a:close/>
                <a:moveTo>
                  <a:pt x="166" y="264"/>
                </a:moveTo>
                <a:lnTo>
                  <a:pt x="166" y="264"/>
                </a:lnTo>
                <a:lnTo>
                  <a:pt x="136" y="288"/>
                </a:lnTo>
                <a:lnTo>
                  <a:pt x="136" y="288"/>
                </a:lnTo>
                <a:lnTo>
                  <a:pt x="168" y="246"/>
                </a:lnTo>
                <a:lnTo>
                  <a:pt x="168" y="246"/>
                </a:lnTo>
                <a:lnTo>
                  <a:pt x="166" y="25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lnTo>
                  <a:pt x="166" y="264"/>
                </a:lnTo>
                <a:close/>
                <a:moveTo>
                  <a:pt x="80" y="438"/>
                </a:moveTo>
                <a:lnTo>
                  <a:pt x="80" y="438"/>
                </a:lnTo>
                <a:lnTo>
                  <a:pt x="60" y="468"/>
                </a:lnTo>
                <a:lnTo>
                  <a:pt x="44" y="500"/>
                </a:lnTo>
                <a:lnTo>
                  <a:pt x="30" y="532"/>
                </a:lnTo>
                <a:lnTo>
                  <a:pt x="18" y="564"/>
                </a:lnTo>
                <a:lnTo>
                  <a:pt x="18" y="564"/>
                </a:lnTo>
                <a:lnTo>
                  <a:pt x="28" y="518"/>
                </a:lnTo>
                <a:lnTo>
                  <a:pt x="40" y="474"/>
                </a:lnTo>
                <a:lnTo>
                  <a:pt x="56" y="432"/>
                </a:lnTo>
                <a:lnTo>
                  <a:pt x="74" y="390"/>
                </a:lnTo>
                <a:lnTo>
                  <a:pt x="74" y="390"/>
                </a:lnTo>
                <a:lnTo>
                  <a:pt x="74" y="402"/>
                </a:lnTo>
                <a:lnTo>
                  <a:pt x="74" y="402"/>
                </a:lnTo>
                <a:lnTo>
                  <a:pt x="74" y="420"/>
                </a:lnTo>
                <a:lnTo>
                  <a:pt x="80" y="438"/>
                </a:lnTo>
                <a:lnTo>
                  <a:pt x="80" y="438"/>
                </a:lnTo>
                <a:close/>
                <a:moveTo>
                  <a:pt x="16" y="784"/>
                </a:moveTo>
                <a:lnTo>
                  <a:pt x="16" y="784"/>
                </a:lnTo>
                <a:lnTo>
                  <a:pt x="24" y="806"/>
                </a:lnTo>
                <a:lnTo>
                  <a:pt x="32" y="828"/>
                </a:lnTo>
                <a:lnTo>
                  <a:pt x="42" y="850"/>
                </a:lnTo>
                <a:lnTo>
                  <a:pt x="52" y="870"/>
                </a:lnTo>
                <a:lnTo>
                  <a:pt x="76" y="910"/>
                </a:lnTo>
                <a:lnTo>
                  <a:pt x="104" y="948"/>
                </a:lnTo>
                <a:lnTo>
                  <a:pt x="104" y="948"/>
                </a:lnTo>
                <a:lnTo>
                  <a:pt x="104" y="968"/>
                </a:lnTo>
                <a:lnTo>
                  <a:pt x="104" y="968"/>
                </a:lnTo>
                <a:lnTo>
                  <a:pt x="104" y="988"/>
                </a:lnTo>
                <a:lnTo>
                  <a:pt x="108" y="1008"/>
                </a:lnTo>
                <a:lnTo>
                  <a:pt x="112" y="1026"/>
                </a:lnTo>
                <a:lnTo>
                  <a:pt x="118" y="1046"/>
                </a:lnTo>
                <a:lnTo>
                  <a:pt x="118" y="1046"/>
                </a:lnTo>
                <a:lnTo>
                  <a:pt x="100" y="1016"/>
                </a:lnTo>
                <a:lnTo>
                  <a:pt x="82" y="986"/>
                </a:lnTo>
                <a:lnTo>
                  <a:pt x="68" y="954"/>
                </a:lnTo>
                <a:lnTo>
                  <a:pt x="54" y="922"/>
                </a:lnTo>
                <a:lnTo>
                  <a:pt x="42" y="888"/>
                </a:lnTo>
                <a:lnTo>
                  <a:pt x="32" y="854"/>
                </a:lnTo>
                <a:lnTo>
                  <a:pt x="24" y="820"/>
                </a:lnTo>
                <a:lnTo>
                  <a:pt x="16" y="784"/>
                </a:lnTo>
                <a:lnTo>
                  <a:pt x="16" y="784"/>
                </a:lnTo>
                <a:close/>
                <a:moveTo>
                  <a:pt x="438" y="1292"/>
                </a:moveTo>
                <a:lnTo>
                  <a:pt x="438" y="1292"/>
                </a:lnTo>
                <a:lnTo>
                  <a:pt x="460" y="1292"/>
                </a:lnTo>
                <a:lnTo>
                  <a:pt x="460" y="1292"/>
                </a:lnTo>
                <a:lnTo>
                  <a:pt x="510" y="1302"/>
                </a:lnTo>
                <a:lnTo>
                  <a:pt x="564" y="1312"/>
                </a:lnTo>
                <a:lnTo>
                  <a:pt x="618" y="1316"/>
                </a:lnTo>
                <a:lnTo>
                  <a:pt x="676" y="1318"/>
                </a:lnTo>
                <a:lnTo>
                  <a:pt x="676" y="1350"/>
                </a:lnTo>
                <a:lnTo>
                  <a:pt x="676" y="1350"/>
                </a:lnTo>
                <a:lnTo>
                  <a:pt x="638" y="1348"/>
                </a:lnTo>
                <a:lnTo>
                  <a:pt x="602" y="1346"/>
                </a:lnTo>
                <a:lnTo>
                  <a:pt x="568" y="1340"/>
                </a:lnTo>
                <a:lnTo>
                  <a:pt x="534" y="1334"/>
                </a:lnTo>
                <a:lnTo>
                  <a:pt x="500" y="1326"/>
                </a:lnTo>
                <a:lnTo>
                  <a:pt x="466" y="1316"/>
                </a:lnTo>
                <a:lnTo>
                  <a:pt x="434" y="1304"/>
                </a:lnTo>
                <a:lnTo>
                  <a:pt x="402" y="1290"/>
                </a:lnTo>
                <a:lnTo>
                  <a:pt x="402" y="1290"/>
                </a:lnTo>
                <a:lnTo>
                  <a:pt x="420" y="1292"/>
                </a:lnTo>
                <a:lnTo>
                  <a:pt x="438" y="1292"/>
                </a:lnTo>
                <a:lnTo>
                  <a:pt x="438" y="1292"/>
                </a:lnTo>
                <a:close/>
                <a:moveTo>
                  <a:pt x="684" y="1350"/>
                </a:moveTo>
                <a:lnTo>
                  <a:pt x="684" y="1318"/>
                </a:lnTo>
                <a:lnTo>
                  <a:pt x="684" y="1318"/>
                </a:lnTo>
                <a:lnTo>
                  <a:pt x="740" y="1316"/>
                </a:lnTo>
                <a:lnTo>
                  <a:pt x="794" y="1312"/>
                </a:lnTo>
                <a:lnTo>
                  <a:pt x="848" y="1302"/>
                </a:lnTo>
                <a:lnTo>
                  <a:pt x="898" y="1292"/>
                </a:lnTo>
                <a:lnTo>
                  <a:pt x="898" y="1292"/>
                </a:lnTo>
                <a:lnTo>
                  <a:pt x="920" y="1292"/>
                </a:lnTo>
                <a:lnTo>
                  <a:pt x="920" y="1292"/>
                </a:lnTo>
                <a:lnTo>
                  <a:pt x="938" y="1292"/>
                </a:lnTo>
                <a:lnTo>
                  <a:pt x="956" y="1290"/>
                </a:lnTo>
                <a:lnTo>
                  <a:pt x="956" y="1290"/>
                </a:lnTo>
                <a:lnTo>
                  <a:pt x="924" y="1304"/>
                </a:lnTo>
                <a:lnTo>
                  <a:pt x="892" y="1316"/>
                </a:lnTo>
                <a:lnTo>
                  <a:pt x="860" y="1326"/>
                </a:lnTo>
                <a:lnTo>
                  <a:pt x="826" y="1334"/>
                </a:lnTo>
                <a:lnTo>
                  <a:pt x="790" y="1340"/>
                </a:lnTo>
                <a:lnTo>
                  <a:pt x="756" y="1346"/>
                </a:lnTo>
                <a:lnTo>
                  <a:pt x="720" y="1348"/>
                </a:lnTo>
                <a:lnTo>
                  <a:pt x="684" y="1350"/>
                </a:lnTo>
                <a:lnTo>
                  <a:pt x="684" y="1350"/>
                </a:lnTo>
                <a:close/>
                <a:moveTo>
                  <a:pt x="1254" y="968"/>
                </a:moveTo>
                <a:lnTo>
                  <a:pt x="1254" y="968"/>
                </a:lnTo>
                <a:lnTo>
                  <a:pt x="1254" y="948"/>
                </a:lnTo>
                <a:lnTo>
                  <a:pt x="1254" y="948"/>
                </a:lnTo>
                <a:lnTo>
                  <a:pt x="1282" y="910"/>
                </a:lnTo>
                <a:lnTo>
                  <a:pt x="1306" y="870"/>
                </a:lnTo>
                <a:lnTo>
                  <a:pt x="1318" y="850"/>
                </a:lnTo>
                <a:lnTo>
                  <a:pt x="1326" y="828"/>
                </a:lnTo>
                <a:lnTo>
                  <a:pt x="1334" y="806"/>
                </a:lnTo>
                <a:lnTo>
                  <a:pt x="1342" y="784"/>
                </a:lnTo>
                <a:lnTo>
                  <a:pt x="1342" y="784"/>
                </a:lnTo>
                <a:lnTo>
                  <a:pt x="1334" y="820"/>
                </a:lnTo>
                <a:lnTo>
                  <a:pt x="1326" y="854"/>
                </a:lnTo>
                <a:lnTo>
                  <a:pt x="1316" y="888"/>
                </a:lnTo>
                <a:lnTo>
                  <a:pt x="1304" y="922"/>
                </a:lnTo>
                <a:lnTo>
                  <a:pt x="1290" y="954"/>
                </a:lnTo>
                <a:lnTo>
                  <a:pt x="1276" y="986"/>
                </a:lnTo>
                <a:lnTo>
                  <a:pt x="1258" y="1016"/>
                </a:lnTo>
                <a:lnTo>
                  <a:pt x="1240" y="1046"/>
                </a:lnTo>
                <a:lnTo>
                  <a:pt x="1240" y="1046"/>
                </a:lnTo>
                <a:lnTo>
                  <a:pt x="1246" y="1026"/>
                </a:lnTo>
                <a:lnTo>
                  <a:pt x="1252" y="1008"/>
                </a:lnTo>
                <a:lnTo>
                  <a:pt x="1254" y="988"/>
                </a:lnTo>
                <a:lnTo>
                  <a:pt x="1254" y="968"/>
                </a:lnTo>
                <a:lnTo>
                  <a:pt x="1254" y="968"/>
                </a:lnTo>
                <a:close/>
              </a:path>
            </a:pathLst>
          </a:custGeom>
          <a:solidFill>
            <a:srgbClr val="56647A"/>
          </a:solidFill>
          <a:ln w="9525">
            <a:solidFill>
              <a:schemeClr val="bg1"/>
            </a:solidFill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8921142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67755" y="1613447"/>
            <a:ext cx="2396358" cy="450047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1133" y="1613447"/>
            <a:ext cx="2396358" cy="450047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74508" y="1613447"/>
            <a:ext cx="2396358" cy="450047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7886" y="1613447"/>
            <a:ext cx="2396358" cy="4500478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kumimoji="1" lang="en-US"/>
              <a:t>TWO 心得体会</a:t>
            </a:r>
          </a:p>
        </p:txBody>
      </p:sp>
      <p:sp>
        <p:nvSpPr>
          <p:cNvPr id="6" name="矩形 5"/>
          <p:cNvSpPr/>
          <p:nvPr/>
        </p:nvSpPr>
        <p:spPr>
          <a:xfrm>
            <a:off x="927886" y="4025572"/>
            <a:ext cx="2396359" cy="208835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03180" y="1390562"/>
            <a:ext cx="445770" cy="44577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1028786" y="4766281"/>
            <a:ext cx="219455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1120225" y="4294177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574509" y="4025572"/>
            <a:ext cx="2396359" cy="2088353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49803" y="1390562"/>
            <a:ext cx="445770" cy="44577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675409" y="4766281"/>
            <a:ext cx="219455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766848" y="4294177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221132" y="4025572"/>
            <a:ext cx="2396359" cy="2088353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196426" y="1390562"/>
            <a:ext cx="445770" cy="44577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6322032" y="4766281"/>
            <a:ext cx="219455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413471" y="4294177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867755" y="4025572"/>
            <a:ext cx="2396359" cy="2088353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843049" y="1390562"/>
            <a:ext cx="445770" cy="44577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1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8968656" y="4766281"/>
            <a:ext cx="219455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9060094" y="4294177"/>
            <a:ext cx="20116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typeface="Microsoft YaHei"/>
                <a:ea charset="0" typeface="Microsoft YaHei"/>
                <a:cs charset="0" typeface="Microsoft YaHei"/>
              </a:rPr>
              <a:t>点击此处添加标题</a:t>
            </a:r>
          </a:p>
        </p:txBody>
      </p:sp>
    </p:spTree>
    <p:extLst>
      <p:ext uri="{BB962C8B-B14F-4D97-AF65-F5344CB8AC3E}">
        <p14:creationId val="69661584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A8779"/>
      </a:accent1>
      <a:accent2>
        <a:srgbClr val="24AD98"/>
      </a:accent2>
      <a:accent3>
        <a:srgbClr val="2AC3AC"/>
      </a:accent3>
      <a:accent4>
        <a:srgbClr val="38DBC7"/>
      </a:accent4>
      <a:accent5>
        <a:srgbClr val="9BEDD8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55">
      <a:majorFont>
        <a:latin typeface="Century Gothic"/>
        <a:ea typeface="微软雅黑"/>
        <a:cs typeface="Arial"/>
      </a:majorFont>
      <a:minorFont>
        <a:latin typeface="Century Gothic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anchor="ctr" rtlCol="0"/>
      <a:lstStyle>
        <a:defPPr algn="ctr">
          <a:lnSpc>
            <a:spcPct val="130000"/>
          </a:lnSpc>
          <a:defRPr dirty="0" sz="12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lnSpc>
            <a:spcPct val="130000"/>
          </a:lnSpc>
          <a:spcBef>
            <a:spcPts val="600"/>
          </a:spcBef>
          <a:defRPr dirty="0" kern="0" sz="1200">
            <a:latin charset="-122" panose="020B0503020204020204" pitchFamily="34" typeface="微软雅黑"/>
            <a:ea charset="-122" panose="020B0503020204020204" pitchFamily="34" typeface="微软雅黑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129</Paragraphs>
  <Slides>20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Century Gothic</vt:lpstr>
      <vt:lpstr>微软雅黑</vt:lpstr>
      <vt:lpstr>Wingdings</vt:lpstr>
      <vt:lpstr>Microsoft YaHei</vt:lpstr>
      <vt:lpstr>Segoe UI Light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2021-08-22T11:53:34Z</dcterms:created>
  <cp:lastPrinted>2021-08-22T11:53:34Z</cp:lastPrinted>
  <dcterms:modified xsi:type="dcterms:W3CDTF">2021-08-22T05:37:58Z</dcterms:modified>
  <cp:revision>1</cp:revision>
</cp:coreProperties>
</file>